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76" r:id="rId10"/>
    <p:sldId id="264" r:id="rId11"/>
    <p:sldId id="273" r:id="rId12"/>
    <p:sldId id="274" r:id="rId13"/>
    <p:sldId id="275" r:id="rId14"/>
    <p:sldId id="269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76"/>
            <p14:sldId id="264"/>
            <p14:sldId id="273"/>
            <p14:sldId id="274"/>
            <p14:sldId id="27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1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14/01/2023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kernel convolution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and kernel are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2BC4B6-9281-0C7E-09EB-F98C9C32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0" y="2166778"/>
            <a:ext cx="796966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E7D8A8-2021-8FCB-9AA5-1AE666E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28" y="2910357"/>
            <a:ext cx="4616687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7E8CA9-F312-0B4F-936A-DC9DC27D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074445"/>
            <a:ext cx="7556998" cy="45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9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BDE29D6-B89B-E10F-F9E8-1035E9CA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31" y="2287211"/>
            <a:ext cx="5560484" cy="40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136547-1BFD-E85F-0A56-5CDEAE12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9" y="2671512"/>
            <a:ext cx="806491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Blur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17" name="Immagine 16" descr="Immagine che contiene gatto, mammifero, sedendo, gatto domestico&#10;&#10;Descrizione generata automaticamente">
            <a:extLst>
              <a:ext uri="{FF2B5EF4-FFF2-40B4-BE49-F238E27FC236}">
                <a16:creationId xmlns:a16="http://schemas.microsoft.com/office/drawing/2014/main" id="{12CD8589-66D3-1471-1573-E5862481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395" y="2474155"/>
            <a:ext cx="3542765" cy="33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Presentazione su schermo (4:3)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66</cp:revision>
  <dcterms:created xsi:type="dcterms:W3CDTF">2012-12-06T09:21:12Z</dcterms:created>
  <dcterms:modified xsi:type="dcterms:W3CDTF">2023-01-14T11:22:50Z</dcterms:modified>
</cp:coreProperties>
</file>