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b1717a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b1717a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6ecea2902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6ecea2902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This function handles the full rendering of a selected book. It sets the title, author, image, and description, then attaches the like button.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ecea2902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6ecea2902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This is the heart of the interactivity. It handles toggling the like state and reflects those changes in both the frontend and the database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ecea290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ecea290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This slide summarizes the journey from loading the page, through viewing a book, to liking or unliking it.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ecea2902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6ecea2902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Huge thanks to our amazing team of developers who worked tirelessly to implement this project. We learned so much building this project together!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b1717ab92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b1717ab92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b17752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b17752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We start by listening for the </a:t>
            </a:r>
            <a:r>
              <a:rPr b="1"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DOMContentLoaded</a:t>
            </a:r>
            <a:r>
              <a:rPr b="1" lang="en" sz="1400">
                <a:solidFill>
                  <a:schemeClr val="dk1"/>
                </a:solidFill>
              </a:rPr>
              <a:t> event, ensuring our DOM is ready before manipulating it. Once it fires, we call </a:t>
            </a:r>
            <a:r>
              <a:rPr b="1"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fetchUsers()</a:t>
            </a:r>
            <a:r>
              <a:rPr b="1" lang="en" sz="1400">
                <a:solidFill>
                  <a:schemeClr val="dk1"/>
                </a:solidFill>
              </a:rPr>
              <a:t> to load our user and book data.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6ecea2902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6ecea2902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These two variables store references to key parts of our DOM. We'll use </a:t>
            </a:r>
            <a:r>
              <a:rPr b="1"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bookListUl</a:t>
            </a:r>
            <a:r>
              <a:rPr b="1" lang="en" sz="1400">
                <a:solidFill>
                  <a:schemeClr val="dk1"/>
                </a:solidFill>
              </a:rPr>
              <a:t> to list books and </a:t>
            </a:r>
            <a:r>
              <a:rPr b="1"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bookDetailsContentDiv</a:t>
            </a:r>
            <a:r>
              <a:rPr b="1" lang="en" sz="1400">
                <a:solidFill>
                  <a:schemeClr val="dk1"/>
                </a:solidFill>
              </a:rPr>
              <a:t> to show book details when one is clicked.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ecea290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6ecea290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we simulate a logged-in user named ‘pouros’ to use in our like and unlike actions. which is needed to determine whether a book is liked or not), </a:t>
            </a:r>
            <a:r>
              <a:rPr b="1" i="1" lang="en" sz="1400">
                <a:solidFill>
                  <a:srgbClr val="FF0000"/>
                </a:solidFill>
              </a:rPr>
              <a:t>(((the lab suggests or implies using a hardcoded user like </a:t>
            </a:r>
            <a:r>
              <a:rPr b="1" i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"pouros”)))</a:t>
            </a:r>
            <a:endParaRPr b="1" i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6ecea290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6ecea290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We store books and users in arrays for global access. </a:t>
            </a:r>
            <a:r>
              <a:rPr b="1"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currentSelectedBook</a:t>
            </a:r>
            <a:r>
              <a:rPr b="1" lang="en" sz="1400">
                <a:solidFill>
                  <a:schemeClr val="dk1"/>
                </a:solidFill>
              </a:rPr>
              <a:t> helps track which book’s details are visible in the UI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ecea290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6ecea290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This helper function checks if the current user has already liked the book by comparing user IDs.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ecea290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6ecea290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This function displays who liked the selected book. It clears the list and repopulates it with up-to-date usernames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6ecea2902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6ecea290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We fetch users first so we can identify the simulated user in the dataset. Once that’s done, w</a:t>
            </a:r>
            <a:r>
              <a:rPr b="1" lang="en" sz="1400">
                <a:solidFill>
                  <a:schemeClr val="dk1"/>
                </a:solidFill>
              </a:rPr>
              <a:t>e move on to fetch the books. </a:t>
            </a:r>
            <a:r>
              <a:rPr b="1" i="1" lang="en" sz="1400">
                <a:solidFill>
                  <a:srgbClr val="FA510F"/>
                </a:solidFill>
              </a:rPr>
              <a:t>(((</a:t>
            </a:r>
            <a:r>
              <a:rPr b="1" i="1" lang="en">
                <a:solidFill>
                  <a:srgbClr val="FA510F"/>
                </a:solidFill>
              </a:rPr>
              <a:t>The </a:t>
            </a:r>
            <a:r>
              <a:rPr b="1" i="1" lang="en">
                <a:solidFill>
                  <a:srgbClr val="FA510F"/>
                </a:solidFill>
                <a:latin typeface="Roboto Mono"/>
                <a:ea typeface="Roboto Mono"/>
                <a:cs typeface="Roboto Mono"/>
                <a:sym typeface="Roboto Mono"/>
              </a:rPr>
              <a:t>.catch()</a:t>
            </a:r>
            <a:r>
              <a:rPr b="1" i="1" lang="en">
                <a:solidFill>
                  <a:srgbClr val="FA510F"/>
                </a:solidFill>
              </a:rPr>
              <a:t> block isn’t required by the deliverables, but it’s a useful to have as It logs a clear message if the fetch call fails — helping us debug issues without breaking the app)))</a:t>
            </a:r>
            <a:endParaRPr b="1" i="1" sz="1400">
              <a:solidFill>
                <a:srgbClr val="FA510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ecea2902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ecea290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This function fetches all books and renders them in the sidebar. Each book becomes a clickable list item that shows more details when clicked.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01F3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801210" y="4105700"/>
            <a:ext cx="316800" cy="1036523"/>
            <a:chOff x="7801210" y="4105700"/>
            <a:chExt cx="316800" cy="1036523"/>
          </a:xfrm>
        </p:grpSpPr>
        <p:sp>
          <p:nvSpPr>
            <p:cNvPr id="11" name="Google Shape;11;p2"/>
            <p:cNvSpPr/>
            <p:nvPr/>
          </p:nvSpPr>
          <p:spPr>
            <a:xfrm>
              <a:off x="7801210" y="4453711"/>
              <a:ext cx="316800" cy="68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801210" y="4105700"/>
              <a:ext cx="316800" cy="103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01210" y="4801723"/>
              <a:ext cx="316800" cy="34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59418" y="3757688"/>
            <a:ext cx="316800" cy="1384535"/>
            <a:chOff x="8259418" y="3757688"/>
            <a:chExt cx="316800" cy="1384535"/>
          </a:xfrm>
        </p:grpSpPr>
        <p:sp>
          <p:nvSpPr>
            <p:cNvPr id="15" name="Google Shape;15;p2"/>
            <p:cNvSpPr/>
            <p:nvPr/>
          </p:nvSpPr>
          <p:spPr>
            <a:xfrm>
              <a:off x="8259418" y="4453711"/>
              <a:ext cx="316800" cy="68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59418" y="3757688"/>
              <a:ext cx="316800" cy="1384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59418" y="4105700"/>
              <a:ext cx="316800" cy="103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59418" y="4801723"/>
              <a:ext cx="316800" cy="34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8717625" y="3409675"/>
            <a:ext cx="316800" cy="1732548"/>
            <a:chOff x="8717625" y="3409675"/>
            <a:chExt cx="316800" cy="1732548"/>
          </a:xfrm>
        </p:grpSpPr>
        <p:sp>
          <p:nvSpPr>
            <p:cNvPr id="20" name="Google Shape;20;p2"/>
            <p:cNvSpPr/>
            <p:nvPr/>
          </p:nvSpPr>
          <p:spPr>
            <a:xfrm>
              <a:off x="8717625" y="4453711"/>
              <a:ext cx="316800" cy="68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17625" y="3757688"/>
              <a:ext cx="316800" cy="1384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17625" y="4105700"/>
              <a:ext cx="316800" cy="103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7625" y="3409675"/>
              <a:ext cx="316800" cy="1732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17625" y="4801723"/>
              <a:ext cx="316800" cy="34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824000" y="331907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510F"/>
              </a:buClr>
              <a:buSzPts val="1600"/>
              <a:buNone/>
              <a:defRPr sz="1600">
                <a:solidFill>
                  <a:srgbClr val="FA510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343003" y="4801723"/>
            <a:ext cx="316800" cy="340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460975" y="1817775"/>
            <a:ext cx="396600" cy="39660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9830444">
            <a:off x="5403834" y="3078503"/>
            <a:ext cx="320148" cy="320148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647812" y="2704283"/>
            <a:ext cx="635219" cy="635219"/>
            <a:chOff x="6725725" y="2701260"/>
            <a:chExt cx="1208100" cy="1208100"/>
          </a:xfrm>
        </p:grpSpPr>
        <p:sp>
          <p:nvSpPr>
            <p:cNvPr id="32" name="Google Shape;32;p2"/>
            <p:cNvSpPr/>
            <p:nvPr/>
          </p:nvSpPr>
          <p:spPr>
            <a:xfrm rot="5400000">
              <a:off x="6725725" y="2701260"/>
              <a:ext cx="1208100" cy="12081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6954988" y="2930398"/>
              <a:ext cx="749700" cy="7497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 rot="2044777">
            <a:off x="5911449" y="867729"/>
            <a:ext cx="1554223" cy="1554223"/>
          </a:xfrm>
          <a:prstGeom prst="ellipse">
            <a:avLst/>
          </a:prstGeom>
          <a:solidFill>
            <a:srgbClr val="101F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2"/>
          <p:cNvPicPr preferRelativeResize="0"/>
          <p:nvPr/>
        </p:nvPicPr>
        <p:blipFill rotWithShape="1">
          <a:blip r:embed="rId2">
            <a:alphaModFix/>
          </a:blip>
          <a:srcRect b="23436" l="0" r="20810" t="0"/>
          <a:stretch/>
        </p:blipFill>
        <p:spPr>
          <a:xfrm>
            <a:off x="4409425" y="565750"/>
            <a:ext cx="4734575" cy="4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510F"/>
              </a:buClr>
              <a:buSzPts val="2800"/>
              <a:buFont typeface="Nunito"/>
              <a:buNone/>
              <a:defRPr>
                <a:solidFill>
                  <a:srgbClr val="FA510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101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A510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4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40" name="Google Shape;140;p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41" name="Google Shape;141;p1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4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45" name="Google Shape;145;p1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49" name="Google Shape;149;p1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" name="Google Shape;151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61" name="Google Shape;16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101F3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67" name="Google Shape;167;p1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68" name="Google Shape;168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73" name="Google Shape;173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79" name="Google Shape;179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1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84" name="Google Shape;184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88" name="Google Shape;188;p1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94" name="Google Shape;194;p1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99" name="Google Shape;199;p1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3" name="Google Shape;203;p1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9" name="Google Shape;209;p1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14" name="Google Shape;214;p1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19" name="Google Shape;219;p1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23" name="Google Shape;223;p1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28" name="Google Shape;228;p1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33" name="Google Shape;233;p1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39" name="Google Shape;239;p1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44" name="Google Shape;244;p1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48" name="Google Shape;248;p1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1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53" name="Google Shape;253;p1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1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59" name="Google Shape;259;p1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64" name="Google Shape;264;p1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68" name="Google Shape;268;p1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1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74" name="Google Shape;274;p1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1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79" name="Google Shape;279;p1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84" name="Google Shape;284;p1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1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88" name="Google Shape;288;p1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" name="Google Shape;292;p1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7" name="Google Shape;297;p18"/>
          <p:cNvGrpSpPr/>
          <p:nvPr/>
        </p:nvGrpSpPr>
        <p:grpSpPr>
          <a:xfrm>
            <a:off x="5609460" y="179238"/>
            <a:ext cx="3216425" cy="3659864"/>
            <a:chOff x="5609460" y="179238"/>
            <a:chExt cx="3216425" cy="3659864"/>
          </a:xfrm>
        </p:grpSpPr>
        <p:sp>
          <p:nvSpPr>
            <p:cNvPr id="298" name="Google Shape;298;p18"/>
            <p:cNvSpPr/>
            <p:nvPr/>
          </p:nvSpPr>
          <p:spPr>
            <a:xfrm>
              <a:off x="8164759" y="1207909"/>
              <a:ext cx="448800" cy="4488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rgbClr val="FA51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6954918" y="2930420"/>
                <a:ext cx="749400" cy="749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304" name="Google Shape;304;p1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8097550" y="1140700"/>
              <a:ext cx="583500" cy="5835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rgbClr val="0A96C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18"/>
            <p:cNvGrpSpPr/>
            <p:nvPr/>
          </p:nvGrpSpPr>
          <p:grpSpPr>
            <a:xfrm>
              <a:off x="7952720" y="179238"/>
              <a:ext cx="873165" cy="873002"/>
              <a:chOff x="7754428" y="208725"/>
              <a:chExt cx="541800" cy="541800"/>
            </a:xfrm>
          </p:grpSpPr>
          <p:sp>
            <p:nvSpPr>
              <p:cNvPr id="308" name="Google Shape;308;p18"/>
              <p:cNvSpPr/>
              <p:nvPr/>
            </p:nvSpPr>
            <p:spPr>
              <a:xfrm rot="-8648420">
                <a:off x="7867008" y="321315"/>
                <a:ext cx="316489" cy="316489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rgbClr val="FA510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A510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41" name="Google Shape;41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44" name="Google Shape;44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8" name="Google Shape;48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" name="Google Shape;5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0A96C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4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4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7" name="Google Shape;57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8" name="Google Shape;58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1" name="Google Shape;61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5" name="Google Shape;65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40482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74" name="Google Shape;74;p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75" name="Google Shape;75;p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78" name="Google Shape;78;p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82" name="Google Shape;82;p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p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59767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800"/>
              <a:buFont typeface="Nunito"/>
              <a:buNone/>
              <a:defRPr sz="1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597672" y="1484625"/>
            <a:ext cx="383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6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6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2">
            <a:alphaModFix/>
          </a:blip>
          <a:srcRect b="1802" l="0" r="0" t="1793"/>
          <a:stretch/>
        </p:blipFill>
        <p:spPr>
          <a:xfrm>
            <a:off x="43422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>
            <a:off x="487841" y="618539"/>
            <a:ext cx="102300" cy="1023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2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7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7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2">
            <a:alphaModFix/>
          </a:blip>
          <a:srcRect b="1802" l="0" r="0" t="1793"/>
          <a:stretch/>
        </p:blipFill>
        <p:spPr>
          <a:xfrm>
            <a:off x="42660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2_1">
    <p:bg>
      <p:bgPr>
        <a:solidFill>
          <a:srgbClr val="FA510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8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8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2">
            <a:alphaModFix amt="39000"/>
          </a:blip>
          <a:stretch>
            <a:fillRect/>
          </a:stretch>
        </p:blipFill>
        <p:spPr>
          <a:xfrm>
            <a:off x="4492075" y="228600"/>
            <a:ext cx="5393275" cy="53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/>
          <p:nvPr>
            <p:ph type="title"/>
          </p:nvPr>
        </p:nvSpPr>
        <p:spPr>
          <a:xfrm>
            <a:off x="526425" y="487675"/>
            <a:ext cx="5857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50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9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96C1"/>
              </a:buClr>
              <a:buSzPts val="2800"/>
              <a:buFont typeface="Nunito"/>
              <a:buNone/>
              <a:defRPr>
                <a:solidFill>
                  <a:srgbClr val="0A96C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11" name="Google Shape;111;p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04823"/>
              </a:buClr>
              <a:buSzPts val="2800"/>
              <a:buFont typeface="Nunito"/>
              <a:buNone/>
              <a:defRPr>
                <a:solidFill>
                  <a:srgbClr val="40482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1303800" y="1990050"/>
            <a:ext cx="383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0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0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Font typeface="Nunito"/>
              <a:buChar char="●"/>
              <a:defRPr sz="13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○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■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●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○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■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●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○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■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hyperlink" Target="http://www.youtube.com/watch?v=OpSB-ZBoctU" TargetMode="External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7276200" y="0"/>
            <a:ext cx="18678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A510F"/>
                </a:solidFill>
                <a:latin typeface="Poppins"/>
                <a:ea typeface="Poppins"/>
                <a:cs typeface="Poppins"/>
                <a:sym typeface="Poppins"/>
              </a:rPr>
              <a:t>Moringa</a:t>
            </a:r>
            <a:endParaRPr sz="3300">
              <a:solidFill>
                <a:srgbClr val="FA510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585625" y="459625"/>
            <a:ext cx="50841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306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Group</a:t>
            </a:r>
            <a:r>
              <a:rPr b="1" lang="en" sz="306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6 BookLiker  Project  Presentation</a:t>
            </a:r>
            <a:endParaRPr b="1" sz="306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836074" y="4489052"/>
            <a:ext cx="42555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060">
                <a:solidFill>
                  <a:srgbClr val="FFFFFF"/>
                </a:solidFill>
              </a:rPr>
              <a:t>Discover.  Grow. Transform</a:t>
            </a:r>
            <a:endParaRPr b="1" sz="106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060">
              <a:solidFill>
                <a:srgbClr val="FFFFFF"/>
              </a:solidFill>
            </a:endParaRPr>
          </a:p>
        </p:txBody>
      </p:sp>
      <p:pic>
        <p:nvPicPr>
          <p:cNvPr descr="Diwali firecrackers burst and sparkle (Provided by Tenor)"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575" y="1355200"/>
            <a:ext cx="3759700" cy="352566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>
            <p:ph idx="1" type="subTitle"/>
          </p:nvPr>
        </p:nvSpPr>
        <p:spPr>
          <a:xfrm>
            <a:off x="836075" y="3533250"/>
            <a:ext cx="26712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36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Class Code</a:t>
            </a:r>
            <a:endParaRPr b="1" sz="236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360">
                <a:latin typeface="Poppins"/>
                <a:ea typeface="Poppins"/>
                <a:cs typeface="Poppins"/>
                <a:sym typeface="Poppins"/>
              </a:rPr>
              <a:t>SDF-PT11</a:t>
            </a:r>
            <a:endParaRPr b="1" sz="236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Soul music when you feel lonely in your heart - R&amp;B/Neo Soul playlist&#10;&#10;In those quiet moments when loneliness whispers softly in your heart, there's a melody for every silent beat—a soulful tune that understands the solace you seek. This is music that wraps around the fragments of your solitude, filling the silence with a comforting presence. Each note in this soul music playlist is a tender touch, a reminder that even in the most isolated corners of our existence, we are not alone.&#10;&#10;#soulmusic #relaxingsoulmusic #bestsoul #chillsoul&#10;&#10;🎵 Tracklist ♫ :&#10;&#10;0:00 Rose Petals - Revel Day&#10;3:45 Soulless - Revel Day&#10;7:18 Stockholm - Revel Day&#10;12:04 The Same - Revel Day&#10;15:38 Baby It's You - Revel Day&#10;19:45 Dance for You - Revel Day&#10;23:20 Get Like This - Revel Day&#10;27:05 Origami (Without You) - Revel Day&#10;30:08 Paper Crane - Revel Day&#10;33:10 Pebble's Song (Good Friends) - Revel Day&#10;36:27 Cuddle Baby - R.A.D.&#10;39:34 Pass Me - Vividry&#10;42:51 Wish I Could - Victor Lundberg&#10;45:52 Don't Talk to Me That Way - Victor Lundberg&#10;50:42 You're Sorry - Victor Lundberg&#10;56:07 What I Would Do - Victor Lundberg&#10;59:56 Do Me Right - Wildson&#10;1:04:42 One on One - Wildson&#10;1:07:55 My World - Vividry &#10;1:11:03 Made Up My Mind - Vividry&#10;1:14:25 Looking For A Fire - Vividry&#10;1:17:44 Can't Hold It in Anymore - Vividry&#10;1:20:47 High Time - Vividry&#10;1:24:13 Your Good Lies - Vividry&#10;1:27:17 Come Out - Vividry&#10;1:30:22 Written In The Stars - spring gang&#10;1:33:38 Another Life - Mimmi Bangoura&#10;1:36:46 The Type - Mimmi Bangoura&#10;1:40:44 close to heaven - King Sis&#10;1:44:32 Hiatus - King Sis&#10;1:48:02 Delusional - spring gang&#10;1:51:38 I Wanna Go Down - R.A.D.&#10;1:55:04 Yeah You (Thinkin Bout You) - King Sis&#10;1:58:08 FEEL IT - Mimmi Bangoura&#10;______________________________________&#10;Subscribe: https://www.youtube.com/channel/UCtX85DMU0spTUmlASGKNbIA?sub_confirmation=1&#10;✉ Contact Us: soulrhythm.chanel@gmail.com&#10;◢ Please share this mix on your favorite social media platforms (Facebook, Google +, Twitter, etc.) to spread the soulful vibes!&#10;◢ Calling All Artists: If you're an artist interested in featuring your music on our channel, kindly reach out to us via email at soulrhythm.chanel@gmail.com in English.&#10;◢ Fanpage: https://www.facebook.com/rnbsoulrhythmm&#10;◢ Instargram: &#10;🎹 Show your love by liking, subscribing, and hitting the notification bell to stay updated with our latest soulful creations! Our mission is to provide a warm and enjoyable listening experience for all music enthusiasts.&#10;&#10;©️ RnB Soul Rhythm ♪&#10;◢ Thank you for tuning in! 🧡 Don't forget to subscribe and join our soulful community. Let's groove together!" id="319" name="Google Shape;319;p19" title="Soul music when you feel lonely in your heart - R&amp;B/Neo Soul playlis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9250" y="4387450"/>
            <a:ext cx="1314750" cy="6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/>
        </p:nvSpPr>
        <p:spPr>
          <a:xfrm>
            <a:off x="1234450" y="-516875"/>
            <a:ext cx="7122600" cy="5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                        showBookDetails()</a:t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3581400" y="550700"/>
            <a:ext cx="85323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``` 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function showBookDetails(bookId)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const book = allBooks.find(b =&gt; String(b.id) === String(bookId));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if (!book)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bookDetailsContentDiv.innerHTML = '&lt;p&gt;Book not found.&lt;/p&gt;';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return;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}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currentSelectedBook = book;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const liked = hasUserLikedBook(book, currentUser);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const likeButtonText = liked ? 'UNLIKE' : 'LIKE';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const likeButtonClass = liked ? 'unlike' : '';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bookDetailsContentDiv.innerHTML = `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&lt;h3&gt;${book.title}&lt;/h3&gt;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${book.subtitle ? `&lt;p&gt;&lt;em&gt;${book.subtitle}&lt;/em&gt;&lt;/p&gt;` : ''}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&lt;img src="${book.img_url}" alt="${book.title} cover"&gt;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&lt;p&gt;&lt;strong&gt;Author:&lt;/strong&gt; ${book.author}&lt;/p&gt;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&lt;p&gt;${book.description}&lt;/p&gt;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&lt;button id="like-button" type="button" class="${likeButtonClass}"&gt;${likeButtonText}&lt;/button&gt;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&lt;div class="liked-users"&gt;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&lt;h4&gt;Users who liked this book:&lt;/h4&gt;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&lt;ul id="users-liked-list"&gt;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&lt;li&gt;No Likes Yet.&lt;/li&gt;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&lt;/ul&gt;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&lt;/div&gt;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`;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updateLikedUsersDisplay(book);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const likeButton = document.getElementById('like-button');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if (likeButton) likeButton.addEventListener('click', handleLikeButtonClick);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}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````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77225" y="1207100"/>
            <a:ext cx="35043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Execution Flow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Finds the matching book in the global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allBooks</a:t>
            </a:r>
            <a:r>
              <a:rPr lang="en" sz="1100"/>
              <a:t> array.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Updates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currentSelectedBook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Prepares dynamic HTML for the book’s full details.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Injects content into the DOM.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Calls helper to show liked users.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Binds the like/unlike event to the button.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Function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Displays complete book details when a title is clicked.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Toggles like state.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/>
        </p:nvSpPr>
        <p:spPr>
          <a:xfrm>
            <a:off x="1234450" y="-516875"/>
            <a:ext cx="7122600" cy="58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                  handleLikeButtonClick()</a:t>
            </a:r>
            <a:endParaRPr b="1" sz="2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3581400" y="550700"/>
            <a:ext cx="85323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``` f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function handleLikeButtonClick(event)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event.preventDefault();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if (!currentSelectedBook || !currentUser) return;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let updatedUsersArray = [...currentSelectedBook.users];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const hasLiked = hasUserLikedBook(currentSelectedBook, currentUser);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if (hasLiked)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updatedUsersArray = updatedUsersArray.filter(u =&gt; u.id !== currentUser.id);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} else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updatedUsersArray.push(currentUser);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}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fetch(`http://localhost:3000/books/${currentSelectedBook.id}`,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method: 'PATCH',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headers: { 'Content-Type': 'application/json' },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body: JSON.stringify({ users: updatedUsersArray })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})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.then(res =&gt; res.json())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.then(updatedBook =&gt;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currentSelectedBook = updatedBook;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const index = allBooks.findIndex(b =&gt; b.id === updatedBook.id);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if (index &gt; -1) allBooks[index] = updatedBook;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updateLikedUsersDisplay(updatedBook);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const likeButton = document.getElementById('like-button');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const newLikedStatus = hasUserLikedBook(updatedBook, currentUser);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likeButton.textContent = newLikedStatus ? 'UNLIKE' : 'LIKE';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likeButton.classList.toggle('unlike', newLikedStatus);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})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.catch(err =&gt; console.error('Error updating book likes:', err));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}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```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77225" y="1207100"/>
            <a:ext cx="35043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Execution Flow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Prevents default form behavior.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Checks for selected book and user.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Decides whether to like or unlike the book.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Sends a PATCH request to update the book’s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Updates global state and the UI accordingly.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Function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Controls like/unlike logic and updates both server and DOM.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/>
        </p:nvSpPr>
        <p:spPr>
          <a:xfrm>
            <a:off x="1234450" y="-59675"/>
            <a:ext cx="7122600" cy="6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                  Recap: </a:t>
            </a:r>
            <a:r>
              <a:rPr b="1" lang="en" sz="2250"/>
              <a:t>App Execution Flow</a:t>
            </a:r>
            <a:endParaRPr b="1" sz="2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2008425" y="1207100"/>
            <a:ext cx="55452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Flow Summary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Page loads →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DOMContentLoaded</a:t>
            </a:r>
            <a:r>
              <a:rPr lang="en" sz="1500"/>
              <a:t> triggers.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fetchUsers()</a:t>
            </a:r>
            <a:r>
              <a:rPr lang="en" sz="1500"/>
              <a:t> fetches users and sets current user.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fetchAndDisplayBooks()</a:t>
            </a:r>
            <a:r>
              <a:rPr lang="en" sz="1500"/>
              <a:t> loads and renders book list.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Click on a book →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showBookDetails()</a:t>
            </a:r>
            <a:r>
              <a:rPr lang="en" sz="1500"/>
              <a:t> shows details.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Click LIKE/UNLIKE →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handleLikeButtonClick()</a:t>
            </a:r>
            <a:r>
              <a:rPr lang="en" sz="1500"/>
              <a:t> toggles like.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/>
        </p:nvSpPr>
        <p:spPr>
          <a:xfrm>
            <a:off x="1234450" y="-59675"/>
            <a:ext cx="7122600" cy="6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                                Developers</a:t>
            </a:r>
            <a:endParaRPr b="1" sz="2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2008425" y="1816700"/>
            <a:ext cx="5545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Austin Ochieng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Beatrice Wambui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Dancan Odhiambo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George Mukoshi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Zophar Nyakundi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/>
        </p:nvSpPr>
        <p:spPr>
          <a:xfrm>
            <a:off x="75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510F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b="1" sz="3000">
              <a:solidFill>
                <a:srgbClr val="FA510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A510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A510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he end | Free SVG"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wali firecrackers burst and sparkle (Provided by Tenor)" id="408" name="Google Shape;4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075" y="1617850"/>
            <a:ext cx="3759700" cy="352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/>
        </p:nvSpPr>
        <p:spPr>
          <a:xfrm>
            <a:off x="250150" y="27450"/>
            <a:ext cx="8667900" cy="1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290"/>
              <a:t>DOM Ready – Entry Point</a:t>
            </a:r>
            <a:endParaRPr b="1" sz="229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0" y="1084100"/>
            <a:ext cx="9101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 b="1"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```document.addEventListener("DOMContentLoaded", function() {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  	fetchUsers();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   });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```</a:t>
            </a:r>
            <a:endParaRPr b="1"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763025" y="2578700"/>
            <a:ext cx="77568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Execution Flow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browser waits until all HTML is fully parsed.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Once parsing is complete, the event listener fires.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triggers the first function in the app: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fetchUsers()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sets off the data retrieval and UI rendering process.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Concept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Event Listener</a:t>
            </a:r>
            <a:r>
              <a:rPr lang="en"/>
              <a:t>: Ensures code runs only after DOM is ready.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Function Call</a:t>
            </a:r>
            <a:r>
              <a:rPr lang="en"/>
              <a:t>: Begins application logic after loading.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/>
        </p:nvSpPr>
        <p:spPr>
          <a:xfrm>
            <a:off x="250150" y="27450"/>
            <a:ext cx="86679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DOM References</a:t>
            </a:r>
            <a:endParaRPr b="1" sz="225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0" y="1084100"/>
            <a:ext cx="9101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 b="1"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      ```const bookListUl = document.getElementById('list');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 const bookDetailsContentDiv =document.getElementById('book_details_content');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       ```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63025" y="2426300"/>
            <a:ext cx="77568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Execution Flow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Grabs reference to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r>
              <a:rPr lang="en"/>
              <a:t> where book titles will be listed.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Grabs reference to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lang="en"/>
              <a:t> where book details will be displayed.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Variables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bookListUl</a:t>
            </a:r>
            <a:r>
              <a:rPr lang="en"/>
              <a:t>: HTML Element. Where book titles will be listed.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bookDetailsContentDiv</a:t>
            </a:r>
            <a:r>
              <a:rPr lang="en"/>
              <a:t>: HTML Element. Where selected book details appear.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/>
        </p:nvSpPr>
        <p:spPr>
          <a:xfrm>
            <a:off x="2197825" y="-212075"/>
            <a:ext cx="49770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Simulated Current User</a:t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304800" y="1007900"/>
            <a:ext cx="8532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      ```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let currentUser = { id: 1, username: "pouros" };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       ```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763025" y="2731100"/>
            <a:ext cx="77568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Execution Flow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Instantly creates a simulated user object with ID 1.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object is referenced throughout the app to track likes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Used for identifying the currently logged-in user during like/unlike actions.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Variable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currentUser</a:t>
            </a:r>
            <a:r>
              <a:rPr lang="en"/>
              <a:t>: Object. Represents the currently logged-in user for like/unlike logic.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/>
        </p:nvSpPr>
        <p:spPr>
          <a:xfrm>
            <a:off x="2045425" y="-288275"/>
            <a:ext cx="49770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Global State</a:t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304800" y="703100"/>
            <a:ext cx="853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      ```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let allBooks = [];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let allUsers = [];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let currentSelectedBook = null;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       ```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763025" y="2350100"/>
            <a:ext cx="7756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Execution Flow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Declares empty containers to store API data globally.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These values are used throughout the app for efficient access.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allBooks</a:t>
            </a:r>
            <a:r>
              <a:rPr lang="en"/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allUsers</a:t>
            </a:r>
            <a:r>
              <a:rPr lang="en"/>
              <a:t> hold the main data fetched from the backend.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currentSelectedBook</a:t>
            </a:r>
            <a:r>
              <a:rPr lang="en"/>
              <a:t> tracks which book's detail view is currently open.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Variables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allBooks</a:t>
            </a:r>
            <a:r>
              <a:rPr lang="en"/>
              <a:t>: Array. Stores fetched book data.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allUsers</a:t>
            </a:r>
            <a:r>
              <a:rPr lang="en"/>
              <a:t>: Array. Stores all fetched users.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currentSelectedBook</a:t>
            </a:r>
            <a:r>
              <a:rPr lang="en"/>
              <a:t>: Object or null. Tracks the book currently being viewed.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/>
        </p:nvSpPr>
        <p:spPr>
          <a:xfrm>
            <a:off x="2045425" y="-288275"/>
            <a:ext cx="63117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 Helper Function– hasUserLikedBook()</a:t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304800" y="931700"/>
            <a:ext cx="8532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      ```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function hasUserLikedBook(book, user) {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  return book.users.some(u =&gt; u.id === user.id);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}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       ```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763025" y="2578700"/>
            <a:ext cx="77568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Execution Flow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Takes a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</a:t>
            </a:r>
            <a:r>
              <a:rPr lang="en"/>
              <a:t> and a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/>
              <a:t> as input.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.some()</a:t>
            </a:r>
            <a:r>
              <a:rPr lang="en"/>
              <a:t> to check if the user exists in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book.users</a:t>
            </a:r>
            <a:r>
              <a:rPr lang="en"/>
              <a:t> array.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Returns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 if found; otherwise, returns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Returns a boolean. Helps decide whether to show ‘LIKE’ or ‘UNLIKE’.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/>
        </p:nvSpPr>
        <p:spPr>
          <a:xfrm>
            <a:off x="1234450" y="-516875"/>
            <a:ext cx="71226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 </a:t>
            </a:r>
            <a:r>
              <a:rPr b="1" lang="en" sz="2250"/>
              <a:t>Helper Function – updateLikedUsersDisplay()</a:t>
            </a:r>
            <a:endParaRPr b="1" sz="2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2819400" y="626900"/>
            <a:ext cx="85323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    ```   </a:t>
            </a: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function updateLikedUsersDisplay(book) {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const usersLikedListUl = document.getElementById("users-liked-list");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if (!usersLikedListUl) return;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usersLikedListUl.innerHTML = ' ';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book.users.forEach(user =&gt; {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  const li = document.createElement('li');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  li.textContent = user.username;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  usersLikedListUl.appendChild(li);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});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}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```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229625" y="2426300"/>
            <a:ext cx="77568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Execution Flow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Finds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#users-liked-list</a:t>
            </a:r>
            <a:r>
              <a:rPr lang="en"/>
              <a:t> container.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Clears out any previous user list items.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Loops through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book.users</a:t>
            </a:r>
            <a:r>
              <a:rPr lang="en"/>
              <a:t> array.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Adds each user's name as a new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r>
              <a:rPr lang="en"/>
              <a:t>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Dynamically populates usernames who liked the book.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/>
        </p:nvSpPr>
        <p:spPr>
          <a:xfrm>
            <a:off x="1234450" y="-516875"/>
            <a:ext cx="7122600" cy="4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fetchUsers()</a:t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2286000" y="398300"/>
            <a:ext cx="85323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    ```   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function fetchUsers() {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	       fetch('http://localhost:3000/users')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 	           .then(response =&gt; response.json())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  		.then(users =&gt; {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   		   allUsers = users;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    		   const foundUser = users.find(u =&gt; u.id === currentUser.id);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    		   if (foundUser) currentUser = foundUser;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    		  fetchAndDisplayBooks();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  	        })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  	       .catch(error =&gt; console.error('Failed to fetch users:', error));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}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```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458225" y="1969100"/>
            <a:ext cx="77568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Execution Flow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Sends a GET request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/users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Converts the response to JSON.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Stores all users in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allUsers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Matches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currentUser</a:t>
            </a:r>
            <a:r>
              <a:rPr lang="en"/>
              <a:t> with a user from the response.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Proceeds to fetch and display books.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Logs an error if something goes wrong.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Retrieves users before books, because we need the user context before showing likes.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/>
        </p:nvSpPr>
        <p:spPr>
          <a:xfrm>
            <a:off x="1234450" y="-516875"/>
            <a:ext cx="7122600" cy="4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fetchAndDisplayBooks()</a:t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01F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4648200" y="474500"/>
            <a:ext cx="85323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Code Block: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``` 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function fetchAndDisplayBooks()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fetch('http://localhost:3000/books')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.then(response =&gt; response.json())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.        then(books =&gt;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allBooks = books;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bookListUl.innerHTML = '';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books.forEach(book =&gt;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const li = document.createElement('li');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 li.textContent = book.title;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 li.dataset.bookId = book.id;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li.addEventListener('click', () =&gt; {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 document.querySelector('#list li.active')?.classList.remove('active');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 li.classList.add('active');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     showBookDetails(book.id);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});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  bookListUl.appendChild(li);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    });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})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    .catch(error =&gt; console.error('Failed to fetch books:', error));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}```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`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77225" y="1207100"/>
            <a:ext cx="77568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Execution Flow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Sends a GET request to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/books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Converts the response to JSON.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Clears the current book list in the DOM.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Loops through the fetched books array.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For each book: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Creates an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r>
              <a:rPr lang="en" sz="1300"/>
              <a:t> with the book title.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Stores the book's ID in a data attribute.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Adds a click event to highlight the item and show its details.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Appends the item to the list.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Function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Displays clickable book titles and links them to their detail views.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