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3" autoAdjust="0"/>
    <p:restoredTop sz="94660"/>
  </p:normalViewPr>
  <p:slideViewPr>
    <p:cSldViewPr snapToGrid="0">
      <p:cViewPr varScale="1">
        <p:scale>
          <a:sx n="75" d="100"/>
          <a:sy n="75" d="100"/>
        </p:scale>
        <p:origin x="30" y="1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12/19/2019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9372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696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210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699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847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132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698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844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989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12/19/2019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54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655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993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C074BA-486D-46D9-A905-466E3AEF76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547" r="13353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19D35EF-099E-45E3-9847-D4699F4CE9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ctr"/>
            <a:r>
              <a:rPr lang="en-GB" sz="4800" dirty="0"/>
              <a:t>Consumption Meter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5D32141-8462-49A9-A52F-6829DACF3C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 fontScale="85000" lnSpcReduction="10000"/>
          </a:bodyPr>
          <a:lstStyle/>
          <a:p>
            <a:pPr algn="ctr"/>
            <a:r>
              <a:rPr lang="en-GB" sz="2000" dirty="0"/>
              <a:t>Consumption Meter with Atmega328</a:t>
            </a:r>
            <a:br>
              <a:rPr lang="en-GB" sz="2000" dirty="0"/>
            </a:br>
            <a:r>
              <a:rPr lang="en-GB" sz="2000" dirty="0"/>
              <a:t>Bruno Esteves</a:t>
            </a:r>
            <a:br>
              <a:rPr lang="en-GB" sz="2000" dirty="0"/>
            </a:br>
            <a:r>
              <a:rPr lang="en-GB" sz="2000" dirty="0"/>
              <a:t>Beatriz Lopes</a:t>
            </a:r>
            <a:br>
              <a:rPr lang="en-GB" sz="2000" dirty="0"/>
            </a:br>
            <a:r>
              <a:rPr lang="en-GB" sz="2000" dirty="0"/>
              <a:t>Mara Reis</a:t>
            </a:r>
          </a:p>
          <a:p>
            <a:pPr algn="ctr"/>
            <a:endParaRPr lang="en-GB" sz="2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4077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85651F-E063-4AD9-925B-FB53D881D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basis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94D8DF4-5ADE-4CDC-8845-30DA82686C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project use 1 ACS712 current sensor to read the current and the ADC to read the voltage.</a:t>
            </a:r>
            <a:br>
              <a:rPr lang="en-GB" dirty="0"/>
            </a:br>
            <a:r>
              <a:rPr lang="en-GB" dirty="0"/>
              <a:t>The ACS712 send </a:t>
            </a:r>
            <a:r>
              <a:rPr lang="en-GB" dirty="0" err="1"/>
              <a:t>analog</a:t>
            </a:r>
            <a:r>
              <a:rPr lang="en-GB" dirty="0"/>
              <a:t> signal to the ADC</a:t>
            </a:r>
            <a:br>
              <a:rPr lang="en-GB" dirty="0"/>
            </a:br>
            <a:r>
              <a:rPr lang="en-GB" dirty="0"/>
              <a:t>To read the voltage we use the voltage divider</a:t>
            </a:r>
            <a:br>
              <a:rPr lang="en-GB" dirty="0"/>
            </a:b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5654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DED013-E095-4A73-86C4-1189A7CB8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Diagram</a:t>
            </a:r>
            <a:br>
              <a:rPr lang="en-GB" dirty="0"/>
            </a:br>
            <a:endParaRPr lang="en-GB" dirty="0"/>
          </a:p>
        </p:txBody>
      </p:sp>
      <p:pic>
        <p:nvPicPr>
          <p:cNvPr id="14" name="Espace réservé du contenu 13" descr="Une image contenant circuit, équipement électronique&#10;&#10;Description générée automatiquement">
            <a:extLst>
              <a:ext uri="{FF2B5EF4-FFF2-40B4-BE49-F238E27FC236}">
                <a16:creationId xmlns:a16="http://schemas.microsoft.com/office/drawing/2014/main" id="{3EE25FC3-9D67-4317-901E-327CF7B3BD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1511" y="1344746"/>
            <a:ext cx="7425678" cy="5420111"/>
          </a:xfrm>
        </p:spPr>
      </p:pic>
    </p:spTree>
    <p:extLst>
      <p:ext uri="{BB962C8B-B14F-4D97-AF65-F5344CB8AC3E}">
        <p14:creationId xmlns:p14="http://schemas.microsoft.com/office/powerpoint/2010/main" val="646565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2C7060-E48D-4DAD-8350-E206221AA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ACS712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BB9E128-FBAF-4D73-A35A-19BA1D72D2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ACS are a sensor that use the hall effect to measure the current</a:t>
            </a:r>
            <a:br>
              <a:rPr lang="en-GB" dirty="0"/>
            </a:br>
            <a:r>
              <a:rPr lang="en-GB" dirty="0"/>
              <a:t>The Value are send to the A0 Analog pin of the </a:t>
            </a:r>
            <a:r>
              <a:rPr lang="en-GB" dirty="0" err="1"/>
              <a:t>Atmega</a:t>
            </a:r>
            <a:br>
              <a:rPr lang="en-GB" dirty="0"/>
            </a:br>
            <a:endParaRPr lang="en-GB" dirty="0"/>
          </a:p>
        </p:txBody>
      </p:sp>
      <p:pic>
        <p:nvPicPr>
          <p:cNvPr id="5" name="Image 4" descr="Une image contenant jouet, circuit&#10;&#10;Description générée automatiquement">
            <a:extLst>
              <a:ext uri="{FF2B5EF4-FFF2-40B4-BE49-F238E27FC236}">
                <a16:creationId xmlns:a16="http://schemas.microsoft.com/office/drawing/2014/main" id="{0E71A32D-9644-402D-AC73-EF6DCBD19C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1711" y="3889419"/>
            <a:ext cx="2915607" cy="2915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837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899C0E-313F-4C93-AF2E-12DC1B15F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Measuring the voltage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9DADAC8-25B6-4F6A-9063-71B36B855A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Due to limitation of the microcontroller, we only can use one </a:t>
            </a:r>
            <a:r>
              <a:rPr lang="en-GB" dirty="0" err="1"/>
              <a:t>chanel</a:t>
            </a:r>
            <a:r>
              <a:rPr lang="en-GB" dirty="0"/>
              <a:t> of the ADC at time, we need to switch to one </a:t>
            </a:r>
            <a:r>
              <a:rPr lang="en-GB" dirty="0" err="1"/>
              <a:t>chanel</a:t>
            </a:r>
            <a:r>
              <a:rPr lang="en-GB" dirty="0"/>
              <a:t> to another</a:t>
            </a:r>
            <a:br>
              <a:rPr lang="en-GB" dirty="0"/>
            </a:br>
            <a:r>
              <a:rPr lang="en-GB" dirty="0"/>
              <a:t>The Voltage is send to the ADC (Analog pin A1)using a tension divider, with 2 resistor</a:t>
            </a:r>
            <a:br>
              <a:rPr lang="en-GB" dirty="0"/>
            </a:br>
            <a:br>
              <a:rPr lang="en-GB" dirty="0"/>
            </a:br>
            <a:endParaRPr lang="en-GB" dirty="0"/>
          </a:p>
        </p:txBody>
      </p:sp>
      <p:pic>
        <p:nvPicPr>
          <p:cNvPr id="5" name="Image 4" descr="Une image contenant sombre, noir, feux d’artifice, étoile&#10;&#10;Description générée automatiquement">
            <a:extLst>
              <a:ext uri="{FF2B5EF4-FFF2-40B4-BE49-F238E27FC236}">
                <a16:creationId xmlns:a16="http://schemas.microsoft.com/office/drawing/2014/main" id="{8461D9AD-73E0-49DA-BE69-2EE0E2DFA9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9621" y="4481847"/>
            <a:ext cx="1658719" cy="2131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103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FB6529-3F9C-4D94-BD2D-52A61F8EF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data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69A5F00-5587-4D10-99AB-6B30B9EC9A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To save the data we use the UART</a:t>
            </a:r>
          </a:p>
          <a:p>
            <a:r>
              <a:rPr lang="en-GB" dirty="0"/>
              <a:t>With putty we can save the data to a .csv file</a:t>
            </a: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748753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Office">
      <a:dk1>
        <a:srgbClr val="000000"/>
      </a:dk1>
      <a:lt1>
        <a:srgbClr val="FFFFFF"/>
      </a:lt1>
      <a:dk2>
        <a:srgbClr val="2E3948"/>
      </a:dk2>
      <a:lt2>
        <a:srgbClr val="E7E6E6"/>
      </a:lt2>
      <a:accent1>
        <a:srgbClr val="5A82CB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A9718D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166</Words>
  <Application>Microsoft Office PowerPoint</Application>
  <PresentationFormat>Grand écran</PresentationFormat>
  <Paragraphs>12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Avenir Next LT Pro</vt:lpstr>
      <vt:lpstr>Calibri</vt:lpstr>
      <vt:lpstr>AccentBoxVTI</vt:lpstr>
      <vt:lpstr>Consumption Meter</vt:lpstr>
      <vt:lpstr>The basis</vt:lpstr>
      <vt:lpstr>Diagram </vt:lpstr>
      <vt:lpstr>The ACS712</vt:lpstr>
      <vt:lpstr>Measuring the voltage</vt:lpstr>
      <vt:lpstr>The data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Consumption Meter</dc:title>
  <dc:creator>Bruno M. F. Esteves</dc:creator>
  <cp:lastModifiedBy>Bruno M. F. Esteves</cp:lastModifiedBy>
  <cp:revision>5</cp:revision>
  <dcterms:created xsi:type="dcterms:W3CDTF">2019-12-19T14:09:48Z</dcterms:created>
  <dcterms:modified xsi:type="dcterms:W3CDTF">2019-12-19T17:18:50Z</dcterms:modified>
</cp:coreProperties>
</file>