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aret ExtraBold" charset="1" panose="00000000000000000000"/>
      <p:regular r:id="rId17"/>
    </p:embeddedFont>
    <p:embeddedFont>
      <p:font typeface="Garet ExtraBold Bold" charset="1" panose="00000000000000000000"/>
      <p:regular r:id="rId18"/>
    </p:embeddedFont>
    <p:embeddedFont>
      <p:font typeface="Kollektif Bold" charset="1" panose="020B0604020101010102"/>
      <p:regular r:id="rId19"/>
    </p:embeddedFont>
    <p:embeddedFont>
      <p:font typeface="Open Sans Bold" charset="1" panose="020B0806030504020204"/>
      <p:regular r:id="rId20"/>
    </p:embeddedFont>
    <p:embeddedFont>
      <p:font typeface="Open Sans Light" charset="1" panose="020B03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67140">
            <a:off x="-1511208" y="7341216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16593170" y="-399575"/>
            <a:ext cx="878587" cy="3315424"/>
          </a:xfrm>
          <a:custGeom>
            <a:avLst/>
            <a:gdLst/>
            <a:ahLst/>
            <a:cxnLst/>
            <a:rect r="r" b="b" t="t" l="l"/>
            <a:pathLst>
              <a:path h="3315424" w="878587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307858">
            <a:off x="3141350" y="3369867"/>
            <a:ext cx="12510844" cy="2283259"/>
            <a:chOff x="0" y="0"/>
            <a:chExt cx="3070914" cy="5604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0914" cy="560449"/>
            </a:xfrm>
            <a:custGeom>
              <a:avLst/>
              <a:gdLst/>
              <a:ahLst/>
              <a:cxnLst/>
              <a:rect r="r" b="b" t="t" l="l"/>
              <a:pathLst>
                <a:path h="560449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307858">
            <a:off x="2975364" y="3192248"/>
            <a:ext cx="12510844" cy="2339737"/>
            <a:chOff x="0" y="0"/>
            <a:chExt cx="3070914" cy="5743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70914" cy="574312"/>
            </a:xfrm>
            <a:custGeom>
              <a:avLst/>
              <a:gdLst/>
              <a:ahLst/>
              <a:cxnLst/>
              <a:rect r="r" b="b" t="t" l="l"/>
              <a:pathLst>
                <a:path h="574312" w="3070914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7858">
            <a:off x="5828347" y="5406816"/>
            <a:ext cx="7753740" cy="1844014"/>
            <a:chOff x="0" y="0"/>
            <a:chExt cx="1578546" cy="3754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8546" cy="375414"/>
            </a:xfrm>
            <a:custGeom>
              <a:avLst/>
              <a:gdLst/>
              <a:ahLst/>
              <a:cxnLst/>
              <a:rect r="r" b="b" t="t" l="l"/>
              <a:pathLst>
                <a:path h="375414" w="1578546">
                  <a:moveTo>
                    <a:pt x="37887" y="0"/>
                  </a:moveTo>
                  <a:lnTo>
                    <a:pt x="1540659" y="0"/>
                  </a:lnTo>
                  <a:cubicBezTo>
                    <a:pt x="1561583" y="0"/>
                    <a:pt x="1578546" y="16963"/>
                    <a:pt x="1578546" y="37887"/>
                  </a:cubicBezTo>
                  <a:lnTo>
                    <a:pt x="1578546" y="337527"/>
                  </a:lnTo>
                  <a:cubicBezTo>
                    <a:pt x="1578546" y="347575"/>
                    <a:pt x="1574554" y="357212"/>
                    <a:pt x="1567449" y="364317"/>
                  </a:cubicBezTo>
                  <a:cubicBezTo>
                    <a:pt x="1560344" y="371422"/>
                    <a:pt x="1550707" y="375414"/>
                    <a:pt x="1540659" y="375414"/>
                  </a:cubicBezTo>
                  <a:lnTo>
                    <a:pt x="37887" y="375414"/>
                  </a:lnTo>
                  <a:cubicBezTo>
                    <a:pt x="27839" y="375414"/>
                    <a:pt x="18202" y="371422"/>
                    <a:pt x="11097" y="364317"/>
                  </a:cubicBezTo>
                  <a:cubicBezTo>
                    <a:pt x="3992" y="357212"/>
                    <a:pt x="0" y="347575"/>
                    <a:pt x="0" y="337527"/>
                  </a:cubicBezTo>
                  <a:lnTo>
                    <a:pt x="0" y="37887"/>
                  </a:lnTo>
                  <a:cubicBezTo>
                    <a:pt x="0" y="27839"/>
                    <a:pt x="3992" y="18202"/>
                    <a:pt x="11097" y="11097"/>
                  </a:cubicBezTo>
                  <a:cubicBezTo>
                    <a:pt x="18202" y="3992"/>
                    <a:pt x="27839" y="0"/>
                    <a:pt x="3788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578546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307858">
            <a:off x="5567044" y="5197796"/>
            <a:ext cx="7785057" cy="1877903"/>
            <a:chOff x="0" y="0"/>
            <a:chExt cx="1584921" cy="3823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84921" cy="382313"/>
            </a:xfrm>
            <a:custGeom>
              <a:avLst/>
              <a:gdLst/>
              <a:ahLst/>
              <a:cxnLst/>
              <a:rect r="r" b="b" t="t" l="l"/>
              <a:pathLst>
                <a:path h="382313" w="1584921">
                  <a:moveTo>
                    <a:pt x="37735" y="0"/>
                  </a:moveTo>
                  <a:lnTo>
                    <a:pt x="1547187" y="0"/>
                  </a:lnTo>
                  <a:cubicBezTo>
                    <a:pt x="1568027" y="0"/>
                    <a:pt x="1584921" y="16894"/>
                    <a:pt x="1584921" y="37735"/>
                  </a:cubicBezTo>
                  <a:lnTo>
                    <a:pt x="1584921" y="344578"/>
                  </a:lnTo>
                  <a:cubicBezTo>
                    <a:pt x="1584921" y="354586"/>
                    <a:pt x="1580946" y="364184"/>
                    <a:pt x="1573869" y="371261"/>
                  </a:cubicBezTo>
                  <a:cubicBezTo>
                    <a:pt x="1566793" y="378337"/>
                    <a:pt x="1557195" y="382313"/>
                    <a:pt x="1547187" y="382313"/>
                  </a:cubicBezTo>
                  <a:lnTo>
                    <a:pt x="37735" y="382313"/>
                  </a:lnTo>
                  <a:cubicBezTo>
                    <a:pt x="16894" y="382313"/>
                    <a:pt x="0" y="365419"/>
                    <a:pt x="0" y="344578"/>
                  </a:cubicBezTo>
                  <a:lnTo>
                    <a:pt x="0" y="37735"/>
                  </a:lnTo>
                  <a:cubicBezTo>
                    <a:pt x="0" y="27727"/>
                    <a:pt x="3976" y="18129"/>
                    <a:pt x="11052" y="11052"/>
                  </a:cubicBezTo>
                  <a:cubicBezTo>
                    <a:pt x="18129" y="3976"/>
                    <a:pt x="27727" y="0"/>
                    <a:pt x="377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584921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463397">
            <a:off x="4558218" y="6606740"/>
            <a:ext cx="1880902" cy="1974229"/>
          </a:xfrm>
          <a:custGeom>
            <a:avLst/>
            <a:gdLst/>
            <a:ahLst/>
            <a:cxnLst/>
            <a:rect r="r" b="b" t="t" l="l"/>
            <a:pathLst>
              <a:path h="1974229" w="1880902">
                <a:moveTo>
                  <a:pt x="0" y="0"/>
                </a:moveTo>
                <a:lnTo>
                  <a:pt x="1880902" y="0"/>
                </a:lnTo>
                <a:lnTo>
                  <a:pt x="1880902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321975">
            <a:off x="12797405" y="4873672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7" y="0"/>
                </a:lnTo>
                <a:lnTo>
                  <a:pt x="1570217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2222493" y="2108508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681722" y="8178178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-307858">
            <a:off x="1109648" y="3274849"/>
            <a:ext cx="16152668" cy="10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5950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AVALIAÇÃO DEDESEMPENHO</a:t>
            </a:r>
          </a:p>
        </p:txBody>
      </p:sp>
      <p:sp>
        <p:nvSpPr>
          <p:cNvPr name="TextBox 24" id="24"/>
          <p:cNvSpPr txBox="true"/>
          <p:nvPr/>
        </p:nvSpPr>
        <p:spPr>
          <a:xfrm rot="-307858">
            <a:off x="5351391" y="5298102"/>
            <a:ext cx="8098583" cy="163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5"/>
              </a:lnSpc>
            </a:pPr>
            <a:r>
              <a:rPr lang="en-US" sz="9575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PEI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4345" y="2138584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1"/>
                </a:lnTo>
                <a:lnTo>
                  <a:pt x="0" y="10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5201" y="8386644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58367" y="4026617"/>
            <a:ext cx="14415666" cy="3485970"/>
          </a:xfrm>
          <a:custGeom>
            <a:avLst/>
            <a:gdLst/>
            <a:ahLst/>
            <a:cxnLst/>
            <a:rect r="r" b="b" t="t" l="l"/>
            <a:pathLst>
              <a:path h="3485970" w="14415666">
                <a:moveTo>
                  <a:pt x="0" y="0"/>
                </a:moveTo>
                <a:lnTo>
                  <a:pt x="14415666" y="0"/>
                </a:lnTo>
                <a:lnTo>
                  <a:pt x="14415666" y="3485971"/>
                </a:lnTo>
                <a:lnTo>
                  <a:pt x="0" y="34859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446867" y="4610275"/>
            <a:ext cx="11394265" cy="148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83"/>
              </a:lnSpc>
              <a:spcBef>
                <a:spcPct val="0"/>
              </a:spcBef>
            </a:pPr>
            <a:r>
              <a:rPr lang="en-US" sz="3599" spc="-10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Secretaria Escolar Digital – SED (https://sed.educacao.sp.gov.br/Inicio)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50923" y="1961499"/>
            <a:ext cx="7214794" cy="1596574"/>
            <a:chOff x="0" y="0"/>
            <a:chExt cx="2234882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36603" y="1859254"/>
            <a:ext cx="7214794" cy="1596574"/>
            <a:chOff x="0" y="0"/>
            <a:chExt cx="2234882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4882" cy="494561"/>
            </a:xfrm>
            <a:custGeom>
              <a:avLst/>
              <a:gdLst/>
              <a:ahLst/>
              <a:cxnLst/>
              <a:rect r="r" b="b" t="t" l="l"/>
              <a:pathLst>
                <a:path h="494561" w="2234882">
                  <a:moveTo>
                    <a:pt x="32192" y="0"/>
                  </a:moveTo>
                  <a:lnTo>
                    <a:pt x="2202690" y="0"/>
                  </a:lnTo>
                  <a:cubicBezTo>
                    <a:pt x="2220469" y="0"/>
                    <a:pt x="2234882" y="14413"/>
                    <a:pt x="2234882" y="32192"/>
                  </a:cubicBezTo>
                  <a:lnTo>
                    <a:pt x="2234882" y="462369"/>
                  </a:lnTo>
                  <a:cubicBezTo>
                    <a:pt x="2234882" y="480148"/>
                    <a:pt x="2220469" y="494561"/>
                    <a:pt x="2202690" y="494561"/>
                  </a:cubicBezTo>
                  <a:lnTo>
                    <a:pt x="32192" y="494561"/>
                  </a:lnTo>
                  <a:cubicBezTo>
                    <a:pt x="14413" y="494561"/>
                    <a:pt x="0" y="480148"/>
                    <a:pt x="0" y="462369"/>
                  </a:cubicBezTo>
                  <a:lnTo>
                    <a:pt x="0" y="32192"/>
                  </a:lnTo>
                  <a:cubicBezTo>
                    <a:pt x="0" y="14413"/>
                    <a:pt x="14413" y="0"/>
                    <a:pt x="3219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234882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78241" y="1994537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ONDE?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537094" y="-282705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7763" cy="560449"/>
            </a:xfrm>
            <a:custGeom>
              <a:avLst/>
              <a:gdLst/>
              <a:ahLst/>
              <a:cxnLst/>
              <a:rect r="r" b="b" t="t" l="l"/>
              <a:pathLst>
                <a:path h="560449" w="2777763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9872" cy="574312"/>
            </a:xfrm>
            <a:custGeom>
              <a:avLst/>
              <a:gdLst/>
              <a:ahLst/>
              <a:cxnLst/>
              <a:rect r="r" b="b" t="t" l="l"/>
              <a:pathLst>
                <a:path h="574312" w="279987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07858">
            <a:off x="3287003" y="3967341"/>
            <a:ext cx="11530942" cy="201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OBRIGADA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463397">
            <a:off x="1880626" y="3208763"/>
            <a:ext cx="1711637" cy="1796565"/>
          </a:xfrm>
          <a:custGeom>
            <a:avLst/>
            <a:gdLst/>
            <a:ahLst/>
            <a:cxnLst/>
            <a:rect r="r" b="b" t="t" l="l"/>
            <a:pathLst>
              <a:path h="1796565" w="1711637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21975">
            <a:off x="14545961" y="5058831"/>
            <a:ext cx="1570218" cy="1467440"/>
          </a:xfrm>
          <a:custGeom>
            <a:avLst/>
            <a:gdLst/>
            <a:ahLst/>
            <a:cxnLst/>
            <a:rect r="r" b="b" t="t" l="l"/>
            <a:pathLst>
              <a:path h="1467440" w="1570218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50659" y="8001684"/>
            <a:ext cx="1204066" cy="1256616"/>
          </a:xfrm>
          <a:custGeom>
            <a:avLst/>
            <a:gdLst/>
            <a:ahLst/>
            <a:cxnLst/>
            <a:rect r="r" b="b" t="t" l="l"/>
            <a:pathLst>
              <a:path h="1256616" w="120406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1718" y="1068063"/>
            <a:ext cx="1256574" cy="1311415"/>
          </a:xfrm>
          <a:custGeom>
            <a:avLst/>
            <a:gdLst/>
            <a:ahLst/>
            <a:cxnLst/>
            <a:rect r="r" b="b" t="t" l="l"/>
            <a:pathLst>
              <a:path h="1311415" w="1256574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34465">
            <a:off x="4985277" y="6279770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36555">
            <a:off x="11692005" y="2511475"/>
            <a:ext cx="1312547" cy="1423867"/>
          </a:xfrm>
          <a:custGeom>
            <a:avLst/>
            <a:gdLst/>
            <a:ahLst/>
            <a:cxnLst/>
            <a:rect r="r" b="b" t="t" l="l"/>
            <a:pathLst>
              <a:path h="1423867" w="131254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348797" y="-188154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4030" y="2671611"/>
            <a:ext cx="10936606" cy="6684432"/>
            <a:chOff x="0" y="0"/>
            <a:chExt cx="1367148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149" cy="835599"/>
            </a:xfrm>
            <a:custGeom>
              <a:avLst/>
              <a:gdLst/>
              <a:ahLst/>
              <a:cxnLst/>
              <a:rect r="r" b="b" t="t" l="l"/>
              <a:pathLst>
                <a:path h="835599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0204"/>
                  </a:lnTo>
                  <a:cubicBezTo>
                    <a:pt x="1367149" y="809591"/>
                    <a:pt x="1363419" y="818594"/>
                    <a:pt x="1356782" y="825232"/>
                  </a:cubicBezTo>
                  <a:cubicBezTo>
                    <a:pt x="1350144" y="831869"/>
                    <a:pt x="1341141" y="835599"/>
                    <a:pt x="1331754" y="835599"/>
                  </a:cubicBezTo>
                  <a:lnTo>
                    <a:pt x="35395" y="835599"/>
                  </a:lnTo>
                  <a:cubicBezTo>
                    <a:pt x="26007" y="835599"/>
                    <a:pt x="17005" y="831869"/>
                    <a:pt x="10367" y="825232"/>
                  </a:cubicBezTo>
                  <a:cubicBezTo>
                    <a:pt x="3729" y="818594"/>
                    <a:pt x="0" y="809591"/>
                    <a:pt x="0" y="800204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67148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90485" y="2159142"/>
            <a:ext cx="10936606" cy="6732128"/>
            <a:chOff x="0" y="0"/>
            <a:chExt cx="1367148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7149" cy="841561"/>
            </a:xfrm>
            <a:custGeom>
              <a:avLst/>
              <a:gdLst/>
              <a:ahLst/>
              <a:cxnLst/>
              <a:rect r="r" b="b" t="t" l="l"/>
              <a:pathLst>
                <a:path h="841561" w="1367149">
                  <a:moveTo>
                    <a:pt x="35395" y="0"/>
                  </a:moveTo>
                  <a:lnTo>
                    <a:pt x="1331754" y="0"/>
                  </a:lnTo>
                  <a:cubicBezTo>
                    <a:pt x="1341141" y="0"/>
                    <a:pt x="1350144" y="3729"/>
                    <a:pt x="1356782" y="10367"/>
                  </a:cubicBezTo>
                  <a:cubicBezTo>
                    <a:pt x="1363419" y="17005"/>
                    <a:pt x="1367149" y="26007"/>
                    <a:pt x="1367149" y="35395"/>
                  </a:cubicBezTo>
                  <a:lnTo>
                    <a:pt x="1367149" y="806166"/>
                  </a:lnTo>
                  <a:cubicBezTo>
                    <a:pt x="1367149" y="815553"/>
                    <a:pt x="1363419" y="824556"/>
                    <a:pt x="1356782" y="831194"/>
                  </a:cubicBezTo>
                  <a:cubicBezTo>
                    <a:pt x="1350144" y="837832"/>
                    <a:pt x="1341141" y="841561"/>
                    <a:pt x="1331754" y="841561"/>
                  </a:cubicBezTo>
                  <a:lnTo>
                    <a:pt x="35395" y="841561"/>
                  </a:lnTo>
                  <a:cubicBezTo>
                    <a:pt x="26007" y="841561"/>
                    <a:pt x="17005" y="837832"/>
                    <a:pt x="10367" y="831194"/>
                  </a:cubicBezTo>
                  <a:cubicBezTo>
                    <a:pt x="3729" y="824556"/>
                    <a:pt x="0" y="815553"/>
                    <a:pt x="0" y="806166"/>
                  </a:cubicBezTo>
                  <a:lnTo>
                    <a:pt x="0" y="35395"/>
                  </a:lnTo>
                  <a:cubicBezTo>
                    <a:pt x="0" y="26007"/>
                    <a:pt x="3729" y="17005"/>
                    <a:pt x="10367" y="10367"/>
                  </a:cubicBezTo>
                  <a:cubicBezTo>
                    <a:pt x="17005" y="3729"/>
                    <a:pt x="26007" y="0"/>
                    <a:pt x="353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367148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1175741" y="1645203"/>
            <a:ext cx="6377225" cy="2002101"/>
            <a:chOff x="0" y="0"/>
            <a:chExt cx="1575308" cy="4945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75308">
                  <a:moveTo>
                    <a:pt x="62294" y="0"/>
                  </a:moveTo>
                  <a:lnTo>
                    <a:pt x="1513014" y="0"/>
                  </a:lnTo>
                  <a:cubicBezTo>
                    <a:pt x="1547418" y="0"/>
                    <a:pt x="1575308" y="27890"/>
                    <a:pt x="1575308" y="62294"/>
                  </a:cubicBezTo>
                  <a:lnTo>
                    <a:pt x="1575308" y="432267"/>
                  </a:lnTo>
                  <a:cubicBezTo>
                    <a:pt x="1575308" y="466671"/>
                    <a:pt x="1547418" y="494561"/>
                    <a:pt x="1513014" y="494561"/>
                  </a:cubicBezTo>
                  <a:lnTo>
                    <a:pt x="62294" y="494561"/>
                  </a:lnTo>
                  <a:cubicBezTo>
                    <a:pt x="27890" y="494561"/>
                    <a:pt x="0" y="466671"/>
                    <a:pt x="0" y="432267"/>
                  </a:cubicBezTo>
                  <a:lnTo>
                    <a:pt x="0" y="62294"/>
                  </a:lnTo>
                  <a:cubicBezTo>
                    <a:pt x="0" y="27890"/>
                    <a:pt x="27890" y="0"/>
                    <a:pt x="62294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308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07858">
            <a:off x="1131298" y="1467301"/>
            <a:ext cx="6421757" cy="2002101"/>
            <a:chOff x="0" y="0"/>
            <a:chExt cx="1586308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86308" cy="494561"/>
            </a:xfrm>
            <a:custGeom>
              <a:avLst/>
              <a:gdLst/>
              <a:ahLst/>
              <a:cxnLst/>
              <a:rect r="r" b="b" t="t" l="l"/>
              <a:pathLst>
                <a:path h="494561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458394"/>
                  </a:lnTo>
                  <a:cubicBezTo>
                    <a:pt x="1586308" y="478368"/>
                    <a:pt x="1570116" y="494561"/>
                    <a:pt x="1550141" y="494561"/>
                  </a:cubicBezTo>
                  <a:lnTo>
                    <a:pt x="36167" y="494561"/>
                  </a:lnTo>
                  <a:cubicBezTo>
                    <a:pt x="16193" y="494561"/>
                    <a:pt x="0" y="478368"/>
                    <a:pt x="0" y="458394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586308" cy="51361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315592">
            <a:off x="6883897" y="2749213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28020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112437" y="4383908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922715" y="578418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661054" y="5660379"/>
            <a:ext cx="2244906" cy="1183678"/>
          </a:xfrm>
          <a:custGeom>
            <a:avLst/>
            <a:gdLst/>
            <a:ahLst/>
            <a:cxnLst/>
            <a:rect r="r" b="b" t="t" l="l"/>
            <a:pathLst>
              <a:path h="1183678" w="2244906">
                <a:moveTo>
                  <a:pt x="0" y="0"/>
                </a:moveTo>
                <a:lnTo>
                  <a:pt x="2244906" y="0"/>
                </a:lnTo>
                <a:lnTo>
                  <a:pt x="2244906" y="1183678"/>
                </a:lnTo>
                <a:lnTo>
                  <a:pt x="0" y="1183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922715" y="718036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661054" y="7180367"/>
            <a:ext cx="2244975" cy="1183714"/>
          </a:xfrm>
          <a:custGeom>
            <a:avLst/>
            <a:gdLst/>
            <a:ahLst/>
            <a:cxnLst/>
            <a:rect r="r" b="b" t="t" l="l"/>
            <a:pathLst>
              <a:path h="1183714" w="2244975">
                <a:moveTo>
                  <a:pt x="0" y="0"/>
                </a:moveTo>
                <a:lnTo>
                  <a:pt x="2244975" y="0"/>
                </a:lnTo>
                <a:lnTo>
                  <a:pt x="2244975" y="1183714"/>
                </a:lnTo>
                <a:lnTo>
                  <a:pt x="0" y="1183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463397">
            <a:off x="15585892" y="645028"/>
            <a:ext cx="2034468" cy="2135415"/>
          </a:xfrm>
          <a:custGeom>
            <a:avLst/>
            <a:gdLst/>
            <a:ahLst/>
            <a:cxnLst/>
            <a:rect r="r" b="b" t="t" l="l"/>
            <a:pathLst>
              <a:path h="2135415" w="2034468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4795383"/>
            <a:ext cx="1034022" cy="1079150"/>
          </a:xfrm>
          <a:custGeom>
            <a:avLst/>
            <a:gdLst/>
            <a:ahLst/>
            <a:cxnLst/>
            <a:rect r="r" b="b" t="t" l="l"/>
            <a:pathLst>
              <a:path h="1079150" w="1034022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62722" y="6139922"/>
            <a:ext cx="996936" cy="1040445"/>
          </a:xfrm>
          <a:custGeom>
            <a:avLst/>
            <a:gdLst/>
            <a:ahLst/>
            <a:cxnLst/>
            <a:rect r="r" b="b" t="t" l="l"/>
            <a:pathLst>
              <a:path h="1040445" w="996936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-307858">
            <a:off x="622660" y="1569080"/>
            <a:ext cx="7408535" cy="161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1"/>
              </a:lnSpc>
            </a:pPr>
            <a:r>
              <a:rPr lang="en-US" sz="9444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AGENDA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63397" y="4354706"/>
            <a:ext cx="2450007" cy="98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Reunião Líderes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53119" y="4595645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8ºs anos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63397" y="5995920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Todos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47814" y="5995920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7ºs anos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63397" y="7392104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9ºs anos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47814" y="7392104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6ºs anos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73684" y="4407050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24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58100" y="4407050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30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68379" y="5807324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25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872333" y="5856141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01/10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68379" y="720350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27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992385" y="7369927"/>
            <a:ext cx="2035377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02/10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5400000">
            <a:off x="74755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7980" y="2722125"/>
            <a:ext cx="9049570" cy="6334699"/>
          </a:xfrm>
          <a:custGeom>
            <a:avLst/>
            <a:gdLst/>
            <a:ahLst/>
            <a:cxnLst/>
            <a:rect r="r" b="b" t="t" l="l"/>
            <a:pathLst>
              <a:path h="6334699" w="9049570">
                <a:moveTo>
                  <a:pt x="0" y="0"/>
                </a:moveTo>
                <a:lnTo>
                  <a:pt x="9049569" y="0"/>
                </a:lnTo>
                <a:lnTo>
                  <a:pt x="9049569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80451" y="2722125"/>
            <a:ext cx="6525782" cy="6334699"/>
          </a:xfrm>
          <a:custGeom>
            <a:avLst/>
            <a:gdLst/>
            <a:ahLst/>
            <a:cxnLst/>
            <a:rect r="r" b="b" t="t" l="l"/>
            <a:pathLst>
              <a:path h="6334699" w="6525782">
                <a:moveTo>
                  <a:pt x="0" y="0"/>
                </a:moveTo>
                <a:lnTo>
                  <a:pt x="6525782" y="0"/>
                </a:lnTo>
                <a:lnTo>
                  <a:pt x="6525782" y="6334699"/>
                </a:lnTo>
                <a:lnTo>
                  <a:pt x="0" y="633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38674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885545" y="1627812"/>
            <a:ext cx="6792241" cy="1596574"/>
            <a:chOff x="0" y="0"/>
            <a:chExt cx="2103990" cy="494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03345" y="1525567"/>
            <a:ext cx="6792241" cy="1596574"/>
            <a:chOff x="0" y="0"/>
            <a:chExt cx="2103990" cy="4945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990" cy="494561"/>
            </a:xfrm>
            <a:custGeom>
              <a:avLst/>
              <a:gdLst/>
              <a:ahLst/>
              <a:cxnLst/>
              <a:rect r="r" b="b" t="t" l="l"/>
              <a:pathLst>
                <a:path h="494561" w="2103990">
                  <a:moveTo>
                    <a:pt x="34195" y="0"/>
                  </a:moveTo>
                  <a:lnTo>
                    <a:pt x="2069795" y="0"/>
                  </a:lnTo>
                  <a:cubicBezTo>
                    <a:pt x="2078864" y="0"/>
                    <a:pt x="2087562" y="3603"/>
                    <a:pt x="2093975" y="10015"/>
                  </a:cubicBezTo>
                  <a:cubicBezTo>
                    <a:pt x="2100387" y="16428"/>
                    <a:pt x="2103990" y="25126"/>
                    <a:pt x="2103990" y="34195"/>
                  </a:cubicBezTo>
                  <a:lnTo>
                    <a:pt x="2103990" y="460366"/>
                  </a:lnTo>
                  <a:cubicBezTo>
                    <a:pt x="2103990" y="479251"/>
                    <a:pt x="2088681" y="494561"/>
                    <a:pt x="2069795" y="494561"/>
                  </a:cubicBezTo>
                  <a:lnTo>
                    <a:pt x="34195" y="494561"/>
                  </a:lnTo>
                  <a:cubicBezTo>
                    <a:pt x="25126" y="494561"/>
                    <a:pt x="16428" y="490958"/>
                    <a:pt x="10015" y="484546"/>
                  </a:cubicBezTo>
                  <a:cubicBezTo>
                    <a:pt x="3603" y="478133"/>
                    <a:pt x="0" y="469435"/>
                    <a:pt x="0" y="460366"/>
                  </a:cubicBezTo>
                  <a:lnTo>
                    <a:pt x="0" y="34195"/>
                  </a:lnTo>
                  <a:cubicBezTo>
                    <a:pt x="0" y="25126"/>
                    <a:pt x="3603" y="16428"/>
                    <a:pt x="10015" y="10015"/>
                  </a:cubicBezTo>
                  <a:cubicBezTo>
                    <a:pt x="16428" y="3603"/>
                    <a:pt x="25126" y="0"/>
                    <a:pt x="3419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03990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234465">
            <a:off x="4869552" y="771274"/>
            <a:ext cx="1417379" cy="1502039"/>
          </a:xfrm>
          <a:custGeom>
            <a:avLst/>
            <a:gdLst/>
            <a:ahLst/>
            <a:cxnLst/>
            <a:rect r="r" b="b" t="t" l="l"/>
            <a:pathLst>
              <a:path h="1502039" w="1417379">
                <a:moveTo>
                  <a:pt x="0" y="0"/>
                </a:moveTo>
                <a:lnTo>
                  <a:pt x="1417379" y="0"/>
                </a:lnTo>
                <a:lnTo>
                  <a:pt x="1417379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17243" y="3495894"/>
            <a:ext cx="12050426" cy="4184248"/>
            <a:chOff x="0" y="0"/>
            <a:chExt cx="3173775" cy="11020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73775" cy="1102024"/>
            </a:xfrm>
            <a:custGeom>
              <a:avLst/>
              <a:gdLst/>
              <a:ahLst/>
              <a:cxnLst/>
              <a:rect r="r" b="b" t="t" l="l"/>
              <a:pathLst>
                <a:path h="1102024" w="3173775">
                  <a:moveTo>
                    <a:pt x="0" y="0"/>
                  </a:moveTo>
                  <a:lnTo>
                    <a:pt x="3173775" y="0"/>
                  </a:lnTo>
                  <a:lnTo>
                    <a:pt x="3173775" y="1102024"/>
                  </a:lnTo>
                  <a:lnTo>
                    <a:pt x="0" y="11020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3173775" cy="110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136560" y="3528773"/>
            <a:ext cx="10537189" cy="446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47"/>
              </a:lnSpc>
            </a:pPr>
            <a:r>
              <a:rPr lang="en-US" sz="32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 avaliação de desempenho tem a finalidade de avaliar o desempenho de cada profissional no cumprimento de suas atribuições e subsidiar a formação continuada dos profissionais.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15383131" y="3443041"/>
            <a:ext cx="0" cy="4371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400000">
            <a:off x="493588" y="7932135"/>
            <a:ext cx="702868" cy="2652331"/>
          </a:xfrm>
          <a:custGeom>
            <a:avLst/>
            <a:gdLst/>
            <a:ahLst/>
            <a:cxnLst/>
            <a:rect r="r" b="b" t="t" l="l"/>
            <a:pathLst>
              <a:path h="2652331" w="702868">
                <a:moveTo>
                  <a:pt x="0" y="0"/>
                </a:moveTo>
                <a:lnTo>
                  <a:pt x="702868" y="0"/>
                </a:lnTo>
                <a:lnTo>
                  <a:pt x="702868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83948" y="745613"/>
            <a:ext cx="1976512" cy="1976512"/>
          </a:xfrm>
          <a:custGeom>
            <a:avLst/>
            <a:gdLst/>
            <a:ahLst/>
            <a:cxnLst/>
            <a:rect r="r" b="b" t="t" l="l"/>
            <a:pathLst>
              <a:path h="1976512" w="1976512">
                <a:moveTo>
                  <a:pt x="0" y="0"/>
                </a:moveTo>
                <a:lnTo>
                  <a:pt x="1976512" y="0"/>
                </a:lnTo>
                <a:lnTo>
                  <a:pt x="1976512" y="1976512"/>
                </a:lnTo>
                <a:lnTo>
                  <a:pt x="0" y="197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36555">
            <a:off x="12122795" y="2270575"/>
            <a:ext cx="1173928" cy="1273492"/>
          </a:xfrm>
          <a:custGeom>
            <a:avLst/>
            <a:gdLst/>
            <a:ahLst/>
            <a:cxnLst/>
            <a:rect r="r" b="b" t="t" l="l"/>
            <a:pathLst>
              <a:path h="1273492" w="1173928">
                <a:moveTo>
                  <a:pt x="0" y="0"/>
                </a:moveTo>
                <a:lnTo>
                  <a:pt x="1173928" y="0"/>
                </a:lnTo>
                <a:lnTo>
                  <a:pt x="1173928" y="1273492"/>
                </a:lnTo>
                <a:lnTo>
                  <a:pt x="0" y="1273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57359" y="2888152"/>
            <a:ext cx="1113829" cy="1109779"/>
          </a:xfrm>
          <a:custGeom>
            <a:avLst/>
            <a:gdLst/>
            <a:ahLst/>
            <a:cxnLst/>
            <a:rect r="r" b="b" t="t" l="l"/>
            <a:pathLst>
              <a:path h="1109779" w="1113829">
                <a:moveTo>
                  <a:pt x="0" y="0"/>
                </a:moveTo>
                <a:lnTo>
                  <a:pt x="1113829" y="0"/>
                </a:lnTo>
                <a:lnTo>
                  <a:pt x="1113829" y="1109779"/>
                </a:lnTo>
                <a:lnTo>
                  <a:pt x="0" y="1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578241" y="1656859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OBJETIVOS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62478">
            <a:off x="12374460" y="3410949"/>
            <a:ext cx="2099904" cy="593223"/>
          </a:xfrm>
          <a:custGeom>
            <a:avLst/>
            <a:gdLst/>
            <a:ahLst/>
            <a:cxnLst/>
            <a:rect r="r" b="b" t="t" l="l"/>
            <a:pathLst>
              <a:path h="593223" w="2099904">
                <a:moveTo>
                  <a:pt x="0" y="0"/>
                </a:moveTo>
                <a:lnTo>
                  <a:pt x="2099904" y="0"/>
                </a:lnTo>
                <a:lnTo>
                  <a:pt x="2099904" y="593223"/>
                </a:lnTo>
                <a:lnTo>
                  <a:pt x="0" y="593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4367" y="1470711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00143" y="1143338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1" y="0"/>
                </a:lnTo>
                <a:lnTo>
                  <a:pt x="3103791" y="3239252"/>
                </a:lnTo>
                <a:lnTo>
                  <a:pt x="0" y="3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8881" y="5806212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2" y="0"/>
                </a:lnTo>
                <a:lnTo>
                  <a:pt x="3103792" y="3239251"/>
                </a:lnTo>
                <a:lnTo>
                  <a:pt x="0" y="3239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0143" y="5738225"/>
            <a:ext cx="3103792" cy="3239251"/>
          </a:xfrm>
          <a:custGeom>
            <a:avLst/>
            <a:gdLst/>
            <a:ahLst/>
            <a:cxnLst/>
            <a:rect r="r" b="b" t="t" l="l"/>
            <a:pathLst>
              <a:path h="3239251" w="3103792">
                <a:moveTo>
                  <a:pt x="0" y="0"/>
                </a:moveTo>
                <a:lnTo>
                  <a:pt x="3103791" y="0"/>
                </a:lnTo>
                <a:lnTo>
                  <a:pt x="3103791" y="3239252"/>
                </a:lnTo>
                <a:lnTo>
                  <a:pt x="0" y="3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996094">
            <a:off x="3498752" y="4283515"/>
            <a:ext cx="2022140" cy="571254"/>
          </a:xfrm>
          <a:custGeom>
            <a:avLst/>
            <a:gdLst/>
            <a:ahLst/>
            <a:cxnLst/>
            <a:rect r="r" b="b" t="t" l="l"/>
            <a:pathLst>
              <a:path h="571254" w="2022140">
                <a:moveTo>
                  <a:pt x="2022140" y="0"/>
                </a:moveTo>
                <a:lnTo>
                  <a:pt x="0" y="0"/>
                </a:lnTo>
                <a:lnTo>
                  <a:pt x="0" y="571254"/>
                </a:lnTo>
                <a:lnTo>
                  <a:pt x="2022140" y="571254"/>
                </a:lnTo>
                <a:lnTo>
                  <a:pt x="20221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565559">
            <a:off x="3897289" y="5834111"/>
            <a:ext cx="1832284" cy="517620"/>
          </a:xfrm>
          <a:custGeom>
            <a:avLst/>
            <a:gdLst/>
            <a:ahLst/>
            <a:cxnLst/>
            <a:rect r="r" b="b" t="t" l="l"/>
            <a:pathLst>
              <a:path h="517620" w="1832284">
                <a:moveTo>
                  <a:pt x="1832284" y="517620"/>
                </a:moveTo>
                <a:lnTo>
                  <a:pt x="0" y="517620"/>
                </a:lnTo>
                <a:lnTo>
                  <a:pt x="0" y="0"/>
                </a:lnTo>
                <a:lnTo>
                  <a:pt x="1832284" y="0"/>
                </a:lnTo>
                <a:lnTo>
                  <a:pt x="1832284" y="51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1330578">
            <a:off x="12126617" y="5163640"/>
            <a:ext cx="2267796" cy="640652"/>
          </a:xfrm>
          <a:custGeom>
            <a:avLst/>
            <a:gdLst/>
            <a:ahLst/>
            <a:cxnLst/>
            <a:rect r="r" b="b" t="t" l="l"/>
            <a:pathLst>
              <a:path h="640652" w="2267796">
                <a:moveTo>
                  <a:pt x="0" y="640652"/>
                </a:moveTo>
                <a:lnTo>
                  <a:pt x="2267796" y="640652"/>
                </a:lnTo>
                <a:lnTo>
                  <a:pt x="2267796" y="0"/>
                </a:lnTo>
                <a:lnTo>
                  <a:pt x="0" y="0"/>
                </a:lnTo>
                <a:lnTo>
                  <a:pt x="0" y="6406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307858">
            <a:off x="4586773" y="1703507"/>
            <a:ext cx="8403013" cy="2097362"/>
            <a:chOff x="0" y="0"/>
            <a:chExt cx="1981442" cy="4945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1442" cy="494561"/>
            </a:xfrm>
            <a:custGeom>
              <a:avLst/>
              <a:gdLst/>
              <a:ahLst/>
              <a:cxnLst/>
              <a:rect r="r" b="b" t="t" l="l"/>
              <a:pathLst>
                <a:path h="494561" w="1981442">
                  <a:moveTo>
                    <a:pt x="47276" y="0"/>
                  </a:moveTo>
                  <a:lnTo>
                    <a:pt x="1934166" y="0"/>
                  </a:lnTo>
                  <a:cubicBezTo>
                    <a:pt x="1946704" y="0"/>
                    <a:pt x="1958729" y="4981"/>
                    <a:pt x="1967595" y="13847"/>
                  </a:cubicBezTo>
                  <a:cubicBezTo>
                    <a:pt x="1976461" y="22713"/>
                    <a:pt x="1981442" y="34738"/>
                    <a:pt x="1981442" y="47276"/>
                  </a:cubicBezTo>
                  <a:lnTo>
                    <a:pt x="1981442" y="447285"/>
                  </a:lnTo>
                  <a:cubicBezTo>
                    <a:pt x="1981442" y="459823"/>
                    <a:pt x="1976461" y="471848"/>
                    <a:pt x="1967595" y="480714"/>
                  </a:cubicBezTo>
                  <a:cubicBezTo>
                    <a:pt x="1958729" y="489580"/>
                    <a:pt x="1946704" y="494561"/>
                    <a:pt x="1934166" y="494561"/>
                  </a:cubicBezTo>
                  <a:lnTo>
                    <a:pt x="47276" y="494561"/>
                  </a:lnTo>
                  <a:cubicBezTo>
                    <a:pt x="34738" y="494561"/>
                    <a:pt x="22713" y="489580"/>
                    <a:pt x="13847" y="480714"/>
                  </a:cubicBezTo>
                  <a:cubicBezTo>
                    <a:pt x="4981" y="471848"/>
                    <a:pt x="0" y="459823"/>
                    <a:pt x="0" y="447285"/>
                  </a:cubicBezTo>
                  <a:lnTo>
                    <a:pt x="0" y="47276"/>
                  </a:lnTo>
                  <a:cubicBezTo>
                    <a:pt x="0" y="34738"/>
                    <a:pt x="4981" y="22713"/>
                    <a:pt x="13847" y="13847"/>
                  </a:cubicBezTo>
                  <a:cubicBezTo>
                    <a:pt x="22713" y="4981"/>
                    <a:pt x="34738" y="0"/>
                    <a:pt x="47276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81442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7858">
            <a:off x="6361660" y="3594392"/>
            <a:ext cx="5420310" cy="1949500"/>
            <a:chOff x="0" y="0"/>
            <a:chExt cx="1375057" cy="4945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5057" cy="494561"/>
            </a:xfrm>
            <a:custGeom>
              <a:avLst/>
              <a:gdLst/>
              <a:ahLst/>
              <a:cxnLst/>
              <a:rect r="r" b="b" t="t" l="l"/>
              <a:pathLst>
                <a:path h="494561" w="1375057">
                  <a:moveTo>
                    <a:pt x="73291" y="0"/>
                  </a:moveTo>
                  <a:lnTo>
                    <a:pt x="1301765" y="0"/>
                  </a:lnTo>
                  <a:cubicBezTo>
                    <a:pt x="1321203" y="0"/>
                    <a:pt x="1339845" y="7722"/>
                    <a:pt x="1353590" y="21467"/>
                  </a:cubicBezTo>
                  <a:cubicBezTo>
                    <a:pt x="1367335" y="35211"/>
                    <a:pt x="1375057" y="53853"/>
                    <a:pt x="1375057" y="73291"/>
                  </a:cubicBezTo>
                  <a:lnTo>
                    <a:pt x="1375057" y="421269"/>
                  </a:lnTo>
                  <a:cubicBezTo>
                    <a:pt x="1375057" y="440707"/>
                    <a:pt x="1367335" y="459349"/>
                    <a:pt x="1353590" y="473094"/>
                  </a:cubicBezTo>
                  <a:cubicBezTo>
                    <a:pt x="1339845" y="486839"/>
                    <a:pt x="1321203" y="494561"/>
                    <a:pt x="1301765" y="494561"/>
                  </a:cubicBezTo>
                  <a:lnTo>
                    <a:pt x="73291" y="494561"/>
                  </a:lnTo>
                  <a:cubicBezTo>
                    <a:pt x="53853" y="494561"/>
                    <a:pt x="35211" y="486839"/>
                    <a:pt x="21467" y="473094"/>
                  </a:cubicBezTo>
                  <a:cubicBezTo>
                    <a:pt x="7722" y="459349"/>
                    <a:pt x="0" y="440707"/>
                    <a:pt x="0" y="421269"/>
                  </a:cubicBezTo>
                  <a:lnTo>
                    <a:pt x="0" y="73291"/>
                  </a:lnTo>
                  <a:cubicBezTo>
                    <a:pt x="0" y="53853"/>
                    <a:pt x="7722" y="35211"/>
                    <a:pt x="21467" y="21467"/>
                  </a:cubicBezTo>
                  <a:cubicBezTo>
                    <a:pt x="35211" y="7722"/>
                    <a:pt x="53853" y="0"/>
                    <a:pt x="73291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75057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307858">
            <a:off x="5633842" y="3422646"/>
            <a:ext cx="6830634" cy="1949500"/>
            <a:chOff x="0" y="0"/>
            <a:chExt cx="1732836" cy="4945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2836" cy="494561"/>
            </a:xfrm>
            <a:custGeom>
              <a:avLst/>
              <a:gdLst/>
              <a:ahLst/>
              <a:cxnLst/>
              <a:rect r="r" b="b" t="t" l="l"/>
              <a:pathLst>
                <a:path h="494561" w="1732836">
                  <a:moveTo>
                    <a:pt x="58159" y="0"/>
                  </a:moveTo>
                  <a:lnTo>
                    <a:pt x="1674677" y="0"/>
                  </a:lnTo>
                  <a:cubicBezTo>
                    <a:pt x="1706798" y="0"/>
                    <a:pt x="1732836" y="26039"/>
                    <a:pt x="1732836" y="58159"/>
                  </a:cubicBezTo>
                  <a:lnTo>
                    <a:pt x="1732836" y="436402"/>
                  </a:lnTo>
                  <a:cubicBezTo>
                    <a:pt x="1732836" y="468522"/>
                    <a:pt x="1706798" y="494561"/>
                    <a:pt x="1674677" y="494561"/>
                  </a:cubicBezTo>
                  <a:lnTo>
                    <a:pt x="58159" y="494561"/>
                  </a:lnTo>
                  <a:cubicBezTo>
                    <a:pt x="26039" y="494561"/>
                    <a:pt x="0" y="468522"/>
                    <a:pt x="0" y="436402"/>
                  </a:cubicBezTo>
                  <a:lnTo>
                    <a:pt x="0" y="58159"/>
                  </a:lnTo>
                  <a:cubicBezTo>
                    <a:pt x="0" y="26039"/>
                    <a:pt x="26039" y="0"/>
                    <a:pt x="58159" y="0"/>
                  </a:cubicBezTo>
                  <a:close/>
                </a:path>
              </a:pathLst>
            </a:custGeom>
            <a:solidFill>
              <a:srgbClr val="85CEC3"/>
            </a:solidFill>
            <a:ln w="38100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2836" cy="532661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943666" y="-2134604"/>
            <a:ext cx="3605315" cy="3605315"/>
          </a:xfrm>
          <a:custGeom>
            <a:avLst/>
            <a:gdLst/>
            <a:ahLst/>
            <a:cxnLst/>
            <a:rect r="r" b="b" t="t" l="l"/>
            <a:pathLst>
              <a:path h="3605315" w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337650">
            <a:off x="12791928" y="9469656"/>
            <a:ext cx="1478906" cy="1473529"/>
          </a:xfrm>
          <a:custGeom>
            <a:avLst/>
            <a:gdLst/>
            <a:ahLst/>
            <a:cxnLst/>
            <a:rect r="r" b="b" t="t" l="l"/>
            <a:pathLst>
              <a:path h="1473529" w="1478906">
                <a:moveTo>
                  <a:pt x="0" y="0"/>
                </a:moveTo>
                <a:lnTo>
                  <a:pt x="1478907" y="0"/>
                </a:lnTo>
                <a:lnTo>
                  <a:pt x="1478907" y="1473528"/>
                </a:lnTo>
                <a:lnTo>
                  <a:pt x="0" y="1473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750034" y="7174647"/>
            <a:ext cx="6787931" cy="159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71"/>
              </a:lnSpc>
            </a:pPr>
            <a:r>
              <a:rPr lang="en-US" b="true" sz="1901" strike="noStrike" u="none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 análise SWOT é uma ferramenta fundamental para a definição de estratégias de marketing. Neste slide, é importante explicar o que é a análise SWOT e qual o seu objetivo.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9853" y="2812207"/>
            <a:ext cx="303282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</a:pPr>
            <a:r>
              <a:rPr lang="en-US" b="true" sz="2600" strike="noStrike" u="non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PONTOS</a:t>
            </a:r>
          </a:p>
          <a:p>
            <a:pPr algn="ctr" marL="0" indent="0" lvl="0">
              <a:lnSpc>
                <a:spcPts val="2340"/>
              </a:lnSpc>
            </a:pPr>
            <a:r>
              <a:rPr lang="en-US" b="true" sz="2600" strike="noStrike" u="none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FORTES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35628" y="2516517"/>
            <a:ext cx="303282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</a:pPr>
            <a:r>
              <a:rPr lang="en-US" b="true" sz="2600" strike="noStrike" u="none">
                <a:solidFill>
                  <a:srgbClr val="F5F1E1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PONTOS</a:t>
            </a:r>
          </a:p>
          <a:p>
            <a:pPr algn="ctr" marL="0" indent="0" lvl="0">
              <a:lnSpc>
                <a:spcPts val="2340"/>
              </a:lnSpc>
            </a:pPr>
            <a:r>
              <a:rPr lang="en-US" b="true" sz="2600" strike="noStrike" u="none">
                <a:solidFill>
                  <a:srgbClr val="F5F1E1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FRACOS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31445" y="7252819"/>
            <a:ext cx="2641188" cy="27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37"/>
              </a:lnSpc>
            </a:pPr>
            <a:r>
              <a:rPr lang="en-US" b="true" sz="2264">
                <a:solidFill>
                  <a:srgbClr val="000000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AMEAÇAS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4104" y="7118774"/>
            <a:ext cx="409334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0"/>
              </a:lnSpc>
            </a:pPr>
            <a:r>
              <a:rPr lang="en-US" b="true" sz="2600">
                <a:solidFill>
                  <a:srgbClr val="F5F1E1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OPORTU-</a:t>
            </a:r>
          </a:p>
          <a:p>
            <a:pPr algn="ctr" marL="0" indent="0" lvl="0">
              <a:lnSpc>
                <a:spcPts val="2340"/>
              </a:lnSpc>
            </a:pPr>
            <a:r>
              <a:rPr lang="en-US" b="true" sz="2600">
                <a:solidFill>
                  <a:srgbClr val="F5F1E1"/>
                </a:solidFill>
                <a:latin typeface="Garet ExtraBold Bold"/>
                <a:ea typeface="Garet ExtraBold Bold"/>
                <a:cs typeface="Garet ExtraBold Bold"/>
                <a:sym typeface="Garet ExtraBold Bold"/>
              </a:rPr>
              <a:t>NIDADES</a:t>
            </a:r>
          </a:p>
        </p:txBody>
      </p:sp>
      <p:sp>
        <p:nvSpPr>
          <p:cNvPr name="TextBox 26" id="26"/>
          <p:cNvSpPr txBox="true"/>
          <p:nvPr/>
        </p:nvSpPr>
        <p:spPr>
          <a:xfrm rot="-307858">
            <a:off x="4786552" y="1821055"/>
            <a:ext cx="8066206" cy="152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4"/>
              </a:lnSpc>
            </a:pPr>
            <a:r>
              <a:rPr lang="en-US" sz="896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AVALIAÇÃO </a:t>
            </a:r>
          </a:p>
        </p:txBody>
      </p:sp>
      <p:sp>
        <p:nvSpPr>
          <p:cNvPr name="TextBox 27" id="27"/>
          <p:cNvSpPr txBox="true"/>
          <p:nvPr/>
        </p:nvSpPr>
        <p:spPr>
          <a:xfrm rot="-307858">
            <a:off x="5211198" y="3716750"/>
            <a:ext cx="7523071" cy="1111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4"/>
              </a:lnSpc>
            </a:pPr>
            <a:r>
              <a:rPr lang="en-US" sz="649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PROFISSIONAL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38691">
            <a:off x="14819660" y="6576943"/>
            <a:ext cx="4879280" cy="5131174"/>
          </a:xfrm>
          <a:custGeom>
            <a:avLst/>
            <a:gdLst/>
            <a:ahLst/>
            <a:cxnLst/>
            <a:rect r="r" b="b" t="t" l="l"/>
            <a:pathLst>
              <a:path h="5131174" w="4879280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75283" y="866804"/>
            <a:ext cx="5950387" cy="1596574"/>
            <a:chOff x="0" y="0"/>
            <a:chExt cx="1843214" cy="494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3214" cy="494561"/>
            </a:xfrm>
            <a:custGeom>
              <a:avLst/>
              <a:gdLst/>
              <a:ahLst/>
              <a:cxnLst/>
              <a:rect r="r" b="b" t="t" l="l"/>
              <a:pathLst>
                <a:path h="494561" w="1843214">
                  <a:moveTo>
                    <a:pt x="39032" y="0"/>
                  </a:moveTo>
                  <a:lnTo>
                    <a:pt x="1804182" y="0"/>
                  </a:lnTo>
                  <a:cubicBezTo>
                    <a:pt x="1825739" y="0"/>
                    <a:pt x="1843214" y="17475"/>
                    <a:pt x="1843214" y="39032"/>
                  </a:cubicBezTo>
                  <a:lnTo>
                    <a:pt x="1843214" y="455528"/>
                  </a:lnTo>
                  <a:cubicBezTo>
                    <a:pt x="1843214" y="477085"/>
                    <a:pt x="1825739" y="494561"/>
                    <a:pt x="1804182" y="494561"/>
                  </a:cubicBezTo>
                  <a:lnTo>
                    <a:pt x="39032" y="494561"/>
                  </a:lnTo>
                  <a:cubicBezTo>
                    <a:pt x="17475" y="494561"/>
                    <a:pt x="0" y="477085"/>
                    <a:pt x="0" y="455528"/>
                  </a:cubicBezTo>
                  <a:lnTo>
                    <a:pt x="0" y="39032"/>
                  </a:lnTo>
                  <a:cubicBezTo>
                    <a:pt x="0" y="17475"/>
                    <a:pt x="17475" y="0"/>
                    <a:pt x="3903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843214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3271" y="764559"/>
            <a:ext cx="5950387" cy="1596574"/>
            <a:chOff x="0" y="0"/>
            <a:chExt cx="1843214" cy="4945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3214" cy="494561"/>
            </a:xfrm>
            <a:custGeom>
              <a:avLst/>
              <a:gdLst/>
              <a:ahLst/>
              <a:cxnLst/>
              <a:rect r="r" b="b" t="t" l="l"/>
              <a:pathLst>
                <a:path h="494561" w="1843214">
                  <a:moveTo>
                    <a:pt x="39032" y="0"/>
                  </a:moveTo>
                  <a:lnTo>
                    <a:pt x="1804182" y="0"/>
                  </a:lnTo>
                  <a:cubicBezTo>
                    <a:pt x="1825739" y="0"/>
                    <a:pt x="1843214" y="17475"/>
                    <a:pt x="1843214" y="39032"/>
                  </a:cubicBezTo>
                  <a:lnTo>
                    <a:pt x="1843214" y="455528"/>
                  </a:lnTo>
                  <a:cubicBezTo>
                    <a:pt x="1843214" y="477085"/>
                    <a:pt x="1825739" y="494561"/>
                    <a:pt x="1804182" y="494561"/>
                  </a:cubicBezTo>
                  <a:lnTo>
                    <a:pt x="39032" y="494561"/>
                  </a:lnTo>
                  <a:cubicBezTo>
                    <a:pt x="17475" y="494561"/>
                    <a:pt x="0" y="477085"/>
                    <a:pt x="0" y="455528"/>
                  </a:cubicBezTo>
                  <a:lnTo>
                    <a:pt x="0" y="39032"/>
                  </a:lnTo>
                  <a:cubicBezTo>
                    <a:pt x="0" y="17475"/>
                    <a:pt x="17475" y="0"/>
                    <a:pt x="3903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843214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197808" y="3099740"/>
            <a:ext cx="5987765" cy="6064956"/>
          </a:xfrm>
          <a:custGeom>
            <a:avLst/>
            <a:gdLst/>
            <a:ahLst/>
            <a:cxnLst/>
            <a:rect r="r" b="b" t="t" l="l"/>
            <a:pathLst>
              <a:path h="6064956" w="5987765">
                <a:moveTo>
                  <a:pt x="0" y="0"/>
                </a:moveTo>
                <a:lnTo>
                  <a:pt x="5987766" y="0"/>
                </a:lnTo>
                <a:lnTo>
                  <a:pt x="5987766" y="6064955"/>
                </a:lnTo>
                <a:lnTo>
                  <a:pt x="0" y="6064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776049">
            <a:off x="739797" y="1781166"/>
            <a:ext cx="1670972" cy="1561599"/>
          </a:xfrm>
          <a:custGeom>
            <a:avLst/>
            <a:gdLst/>
            <a:ahLst/>
            <a:cxnLst/>
            <a:rect r="r" b="b" t="t" l="l"/>
            <a:pathLst>
              <a:path h="1561599" w="1670972">
                <a:moveTo>
                  <a:pt x="0" y="0"/>
                </a:moveTo>
                <a:lnTo>
                  <a:pt x="1670972" y="0"/>
                </a:lnTo>
                <a:lnTo>
                  <a:pt x="1670972" y="1561599"/>
                </a:lnTo>
                <a:lnTo>
                  <a:pt x="0" y="15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666866">
            <a:off x="15238218" y="2138416"/>
            <a:ext cx="1234528" cy="1264414"/>
          </a:xfrm>
          <a:custGeom>
            <a:avLst/>
            <a:gdLst/>
            <a:ahLst/>
            <a:cxnLst/>
            <a:rect r="r" b="b" t="t" l="l"/>
            <a:pathLst>
              <a:path h="1264414" w="1234528">
                <a:moveTo>
                  <a:pt x="0" y="0"/>
                </a:moveTo>
                <a:lnTo>
                  <a:pt x="1234528" y="0"/>
                </a:lnTo>
                <a:lnTo>
                  <a:pt x="1234528" y="1264415"/>
                </a:lnTo>
                <a:lnTo>
                  <a:pt x="0" y="126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817952">
            <a:off x="4213000" y="8630708"/>
            <a:ext cx="1239209" cy="1255184"/>
          </a:xfrm>
          <a:custGeom>
            <a:avLst/>
            <a:gdLst/>
            <a:ahLst/>
            <a:cxnLst/>
            <a:rect r="r" b="b" t="t" l="l"/>
            <a:pathLst>
              <a:path h="1255184" w="1239209">
                <a:moveTo>
                  <a:pt x="0" y="0"/>
                </a:moveTo>
                <a:lnTo>
                  <a:pt x="1239209" y="0"/>
                </a:lnTo>
                <a:lnTo>
                  <a:pt x="1239209" y="1255184"/>
                </a:lnTo>
                <a:lnTo>
                  <a:pt x="0" y="12551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2705" y="3223093"/>
            <a:ext cx="5082011" cy="5070692"/>
          </a:xfrm>
          <a:custGeom>
            <a:avLst/>
            <a:gdLst/>
            <a:ahLst/>
            <a:cxnLst/>
            <a:rect r="r" b="b" t="t" l="l"/>
            <a:pathLst>
              <a:path h="5070692" w="5082011">
                <a:moveTo>
                  <a:pt x="0" y="0"/>
                </a:moveTo>
                <a:lnTo>
                  <a:pt x="5082011" y="0"/>
                </a:lnTo>
                <a:lnTo>
                  <a:pt x="5082011" y="5070692"/>
                </a:lnTo>
                <a:lnTo>
                  <a:pt x="0" y="50706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71299" y="3382130"/>
            <a:ext cx="5889164" cy="4366834"/>
          </a:xfrm>
          <a:custGeom>
            <a:avLst/>
            <a:gdLst/>
            <a:ahLst/>
            <a:cxnLst/>
            <a:rect r="r" b="b" t="t" l="l"/>
            <a:pathLst>
              <a:path h="4366834" w="5889164">
                <a:moveTo>
                  <a:pt x="0" y="0"/>
                </a:moveTo>
                <a:lnTo>
                  <a:pt x="5889163" y="0"/>
                </a:lnTo>
                <a:lnTo>
                  <a:pt x="5889163" y="4366834"/>
                </a:lnTo>
                <a:lnTo>
                  <a:pt x="0" y="436683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441" r="0" b="-44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2705" y="895851"/>
            <a:ext cx="7131517" cy="119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6"/>
              </a:lnSpc>
            </a:pPr>
            <a:r>
              <a:rPr lang="en-US" sz="6997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QUEM?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40483" y="3942158"/>
            <a:ext cx="5228167" cy="366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1"/>
              </a:lnSpc>
            </a:pPr>
            <a:r>
              <a:rPr lang="en-US" sz="40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Alunos Avaliam</a:t>
            </a:r>
          </a:p>
          <a:p>
            <a:pPr algn="ctr" marL="0" indent="0" lvl="0">
              <a:lnSpc>
                <a:spcPts val="10981"/>
              </a:lnSpc>
            </a:pPr>
            <a:r>
              <a:rPr lang="en-US" sz="522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Professores e Gestores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6986" y="3157443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2" y="0"/>
                </a:lnTo>
                <a:lnTo>
                  <a:pt x="4006562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9212" y="3157443"/>
            <a:ext cx="4333262" cy="6908100"/>
          </a:xfrm>
          <a:custGeom>
            <a:avLst/>
            <a:gdLst/>
            <a:ahLst/>
            <a:cxnLst/>
            <a:rect r="r" b="b" t="t" l="l"/>
            <a:pathLst>
              <a:path h="6908100" w="4333262">
                <a:moveTo>
                  <a:pt x="0" y="0"/>
                </a:moveTo>
                <a:lnTo>
                  <a:pt x="4333263" y="0"/>
                </a:lnTo>
                <a:lnTo>
                  <a:pt x="4333263" y="6908099"/>
                </a:lnTo>
                <a:lnTo>
                  <a:pt x="0" y="690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58329" y="3157443"/>
            <a:ext cx="4006562" cy="6387273"/>
          </a:xfrm>
          <a:custGeom>
            <a:avLst/>
            <a:gdLst/>
            <a:ahLst/>
            <a:cxnLst/>
            <a:rect r="r" b="b" t="t" l="l"/>
            <a:pathLst>
              <a:path h="6387273" w="4006562">
                <a:moveTo>
                  <a:pt x="0" y="0"/>
                </a:moveTo>
                <a:lnTo>
                  <a:pt x="4006562" y="0"/>
                </a:lnTo>
                <a:lnTo>
                  <a:pt x="4006562" y="6387273"/>
                </a:lnTo>
                <a:lnTo>
                  <a:pt x="0" y="638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14007" y="3157443"/>
            <a:ext cx="3593508" cy="6124901"/>
            <a:chOff x="0" y="0"/>
            <a:chExt cx="499126" cy="8507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126" cy="850728"/>
            </a:xfrm>
            <a:custGeom>
              <a:avLst/>
              <a:gdLst/>
              <a:ahLst/>
              <a:cxnLst/>
              <a:rect r="r" b="b" t="t" l="l"/>
              <a:pathLst>
                <a:path h="850728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499126" cy="850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84964" y="3157443"/>
            <a:ext cx="3858412" cy="6124901"/>
            <a:chOff x="0" y="0"/>
            <a:chExt cx="535920" cy="8507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5920" cy="850728"/>
            </a:xfrm>
            <a:custGeom>
              <a:avLst/>
              <a:gdLst/>
              <a:ahLst/>
              <a:cxnLst/>
              <a:rect r="r" b="b" t="t" l="l"/>
              <a:pathLst>
                <a:path h="850728" w="535920">
                  <a:moveTo>
                    <a:pt x="0" y="0"/>
                  </a:moveTo>
                  <a:lnTo>
                    <a:pt x="535920" y="0"/>
                  </a:lnTo>
                  <a:lnTo>
                    <a:pt x="535920" y="850728"/>
                  </a:lnTo>
                  <a:lnTo>
                    <a:pt x="0" y="85072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535920" cy="850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65350" y="4235562"/>
            <a:ext cx="3593508" cy="4894443"/>
            <a:chOff x="0" y="0"/>
            <a:chExt cx="499126" cy="679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126" cy="679821"/>
            </a:xfrm>
            <a:custGeom>
              <a:avLst/>
              <a:gdLst/>
              <a:ahLst/>
              <a:cxnLst/>
              <a:rect r="r" b="b" t="t" l="l"/>
              <a:pathLst>
                <a:path h="679821" w="499126">
                  <a:moveTo>
                    <a:pt x="0" y="0"/>
                  </a:moveTo>
                  <a:lnTo>
                    <a:pt x="499126" y="0"/>
                  </a:lnTo>
                  <a:lnTo>
                    <a:pt x="499126" y="679821"/>
                  </a:lnTo>
                  <a:lnTo>
                    <a:pt x="0" y="679821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499126" cy="660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7"/>
                </a:lnSpc>
              </a:pPr>
              <a:r>
                <a:rPr lang="en-US" b="true" sz="2152" spc="53">
                  <a:solidFill>
                    <a:srgbClr val="000000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COMO VOCÊAVALIAAORGANIZAÇÃO DAAULA DESSE PROFESSOR?</a:t>
              </a:r>
            </a:p>
            <a:p>
              <a:pPr algn="ctr">
                <a:lnSpc>
                  <a:spcPts val="2367"/>
                </a:lnSpc>
              </a:pPr>
            </a:p>
            <a:p>
              <a:pPr algn="ctr">
                <a:lnSpc>
                  <a:spcPts val="2367"/>
                </a:lnSpc>
              </a:pPr>
              <a:r>
                <a:rPr lang="en-US" b="true" sz="2152" spc="53">
                  <a:solidFill>
                    <a:srgbClr val="000000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A aula é bagunçada e vários alunos não prestam atenção.</a:t>
              </a:r>
            </a:p>
            <a:p>
              <a:pPr algn="ctr">
                <a:lnSpc>
                  <a:spcPts val="2367"/>
                </a:lnSpc>
              </a:pPr>
              <a:r>
                <a:rPr lang="en-US" b="true" sz="2152" spc="53">
                  <a:solidFill>
                    <a:srgbClr val="000000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A aula é um pouco bagunçada e alguns alunos não prestam atenção.  </a:t>
              </a:r>
            </a:p>
            <a:p>
              <a:pPr algn="ctr">
                <a:lnSpc>
                  <a:spcPts val="2367"/>
                </a:lnSpc>
              </a:pPr>
              <a:r>
                <a:rPr lang="en-US" b="true" sz="2152" spc="53">
                  <a:solidFill>
                    <a:srgbClr val="000000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De maneira geral, a aula é  organizada e os alunos prestam atenção.</a:t>
              </a:r>
            </a:p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09193" y="3368930"/>
            <a:ext cx="3091421" cy="519087"/>
            <a:chOff x="0" y="0"/>
            <a:chExt cx="5352240" cy="8987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5352240" cy="898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51420" y="3368930"/>
            <a:ext cx="3091421" cy="519087"/>
            <a:chOff x="0" y="0"/>
            <a:chExt cx="5352240" cy="8987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52240" cy="898706"/>
            </a:xfrm>
            <a:custGeom>
              <a:avLst/>
              <a:gdLst/>
              <a:ahLst/>
              <a:cxnLst/>
              <a:rect r="r" b="b" t="t" l="l"/>
              <a:pathLst>
                <a:path h="898706" w="5352240">
                  <a:moveTo>
                    <a:pt x="0" y="0"/>
                  </a:moveTo>
                  <a:lnTo>
                    <a:pt x="5352240" y="0"/>
                  </a:lnTo>
                  <a:lnTo>
                    <a:pt x="5352240" y="898706"/>
                  </a:lnTo>
                  <a:lnTo>
                    <a:pt x="0" y="8987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5352240" cy="898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60536" y="3368930"/>
            <a:ext cx="3125765" cy="707977"/>
            <a:chOff x="0" y="0"/>
            <a:chExt cx="5411700" cy="12257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11700" cy="1225735"/>
            </a:xfrm>
            <a:custGeom>
              <a:avLst/>
              <a:gdLst/>
              <a:ahLst/>
              <a:cxnLst/>
              <a:rect r="r" b="b" t="t" l="l"/>
              <a:pathLst>
                <a:path h="1225735" w="5411700">
                  <a:moveTo>
                    <a:pt x="0" y="0"/>
                  </a:moveTo>
                  <a:lnTo>
                    <a:pt x="5411700" y="0"/>
                  </a:lnTo>
                  <a:lnTo>
                    <a:pt x="5411700" y="1225735"/>
                  </a:lnTo>
                  <a:lnTo>
                    <a:pt x="0" y="122573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5411700" cy="1225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0908" y="3320565"/>
            <a:ext cx="3107362" cy="481249"/>
            <a:chOff x="0" y="0"/>
            <a:chExt cx="5379840" cy="83319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5379840" cy="833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563134" y="3320565"/>
            <a:ext cx="3107362" cy="481249"/>
            <a:chOff x="0" y="0"/>
            <a:chExt cx="5379840" cy="83319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79839" cy="833196"/>
            </a:xfrm>
            <a:custGeom>
              <a:avLst/>
              <a:gdLst/>
              <a:ahLst/>
              <a:cxnLst/>
              <a:rect r="r" b="b" t="t" l="l"/>
              <a:pathLst>
                <a:path h="833196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833196"/>
                  </a:lnTo>
                  <a:lnTo>
                    <a:pt x="0" y="833196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5379840" cy="833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272251" y="3320565"/>
            <a:ext cx="3107362" cy="672753"/>
            <a:chOff x="0" y="0"/>
            <a:chExt cx="5379840" cy="11647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9839" cy="1164751"/>
            </a:xfrm>
            <a:custGeom>
              <a:avLst/>
              <a:gdLst/>
              <a:ahLst/>
              <a:cxnLst/>
              <a:rect r="r" b="b" t="t" l="l"/>
              <a:pathLst>
                <a:path h="1164751" w="5379839">
                  <a:moveTo>
                    <a:pt x="0" y="0"/>
                  </a:moveTo>
                  <a:lnTo>
                    <a:pt x="5379839" y="0"/>
                  </a:lnTo>
                  <a:lnTo>
                    <a:pt x="5379839" y="1164751"/>
                  </a:lnTo>
                  <a:lnTo>
                    <a:pt x="0" y="1164751"/>
                  </a:lnTo>
                  <a:close/>
                </a:path>
              </a:pathLst>
            </a:custGeom>
            <a:solidFill>
              <a:srgbClr val="85CEC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5379840" cy="1164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5687819" y="783102"/>
            <a:ext cx="6511431" cy="1708519"/>
            <a:chOff x="0" y="0"/>
            <a:chExt cx="1608460" cy="4220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08460" cy="422040"/>
            </a:xfrm>
            <a:custGeom>
              <a:avLst/>
              <a:gdLst/>
              <a:ahLst/>
              <a:cxnLst/>
              <a:rect r="r" b="b" t="t" l="l"/>
              <a:pathLst>
                <a:path h="422040" w="1608460">
                  <a:moveTo>
                    <a:pt x="61010" y="0"/>
                  </a:moveTo>
                  <a:lnTo>
                    <a:pt x="1547450" y="0"/>
                  </a:lnTo>
                  <a:cubicBezTo>
                    <a:pt x="1563631" y="0"/>
                    <a:pt x="1579149" y="6428"/>
                    <a:pt x="1590590" y="17869"/>
                  </a:cubicBezTo>
                  <a:cubicBezTo>
                    <a:pt x="1602032" y="29311"/>
                    <a:pt x="1608460" y="44829"/>
                    <a:pt x="1608460" y="61010"/>
                  </a:cubicBezTo>
                  <a:lnTo>
                    <a:pt x="1608460" y="361030"/>
                  </a:lnTo>
                  <a:cubicBezTo>
                    <a:pt x="1608460" y="394725"/>
                    <a:pt x="1581145" y="422040"/>
                    <a:pt x="1547450" y="422040"/>
                  </a:cubicBezTo>
                  <a:lnTo>
                    <a:pt x="61010" y="422040"/>
                  </a:lnTo>
                  <a:cubicBezTo>
                    <a:pt x="27315" y="422040"/>
                    <a:pt x="0" y="394725"/>
                    <a:pt x="0" y="361030"/>
                  </a:cubicBezTo>
                  <a:lnTo>
                    <a:pt x="0" y="61010"/>
                  </a:lnTo>
                  <a:cubicBezTo>
                    <a:pt x="0" y="27315"/>
                    <a:pt x="27315" y="0"/>
                    <a:pt x="6101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608460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643376" y="783102"/>
            <a:ext cx="6421757" cy="1506984"/>
            <a:chOff x="0" y="0"/>
            <a:chExt cx="1586308" cy="37225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86308" cy="372257"/>
            </a:xfrm>
            <a:custGeom>
              <a:avLst/>
              <a:gdLst/>
              <a:ahLst/>
              <a:cxnLst/>
              <a:rect r="r" b="b" t="t" l="l"/>
              <a:pathLst>
                <a:path h="372257" w="1586308">
                  <a:moveTo>
                    <a:pt x="36167" y="0"/>
                  </a:moveTo>
                  <a:lnTo>
                    <a:pt x="1550141" y="0"/>
                  </a:lnTo>
                  <a:cubicBezTo>
                    <a:pt x="1570116" y="0"/>
                    <a:pt x="1586308" y="16193"/>
                    <a:pt x="1586308" y="36167"/>
                  </a:cubicBezTo>
                  <a:lnTo>
                    <a:pt x="1586308" y="336089"/>
                  </a:lnTo>
                  <a:cubicBezTo>
                    <a:pt x="1586308" y="356064"/>
                    <a:pt x="1570116" y="372257"/>
                    <a:pt x="1550141" y="372257"/>
                  </a:cubicBezTo>
                  <a:lnTo>
                    <a:pt x="36167" y="372257"/>
                  </a:lnTo>
                  <a:cubicBezTo>
                    <a:pt x="16193" y="372257"/>
                    <a:pt x="0" y="356064"/>
                    <a:pt x="0" y="336089"/>
                  </a:cubicBezTo>
                  <a:lnTo>
                    <a:pt x="0" y="36167"/>
                  </a:lnTo>
                  <a:cubicBezTo>
                    <a:pt x="0" y="16193"/>
                    <a:pt x="16193" y="0"/>
                    <a:pt x="36167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1586308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-315592">
            <a:off x="11787990" y="475187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956832" y="5826370"/>
            <a:ext cx="549095" cy="598025"/>
          </a:xfrm>
          <a:custGeom>
            <a:avLst/>
            <a:gdLst/>
            <a:ahLst/>
            <a:cxnLst/>
            <a:rect r="r" b="b" t="t" l="l"/>
            <a:pathLst>
              <a:path h="598025" w="549095">
                <a:moveTo>
                  <a:pt x="0" y="0"/>
                </a:moveTo>
                <a:lnTo>
                  <a:pt x="549096" y="0"/>
                </a:lnTo>
                <a:lnTo>
                  <a:pt x="549096" y="598025"/>
                </a:lnTo>
                <a:lnTo>
                  <a:pt x="0" y="598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1650155" y="5826370"/>
            <a:ext cx="549095" cy="598025"/>
          </a:xfrm>
          <a:custGeom>
            <a:avLst/>
            <a:gdLst/>
            <a:ahLst/>
            <a:cxnLst/>
            <a:rect r="r" b="b" t="t" l="l"/>
            <a:pathLst>
              <a:path h="598025" w="549095">
                <a:moveTo>
                  <a:pt x="0" y="0"/>
                </a:moveTo>
                <a:lnTo>
                  <a:pt x="549095" y="0"/>
                </a:lnTo>
                <a:lnTo>
                  <a:pt x="549095" y="598025"/>
                </a:lnTo>
                <a:lnTo>
                  <a:pt x="0" y="598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1698544" y="3389831"/>
            <a:ext cx="3152090" cy="61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78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1)CONTEÚDO:</a:t>
            </a:r>
          </a:p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7540770" y="3389831"/>
            <a:ext cx="3152090" cy="61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786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2)METODOLOGIA:</a:t>
            </a:r>
          </a:p>
          <a:p>
            <a:pPr algn="ctr" marL="0" indent="0" lvl="0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3249887" y="3399356"/>
            <a:ext cx="3014019" cy="83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1620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3)GESTÃO DE SALADE AULA:</a:t>
            </a:r>
          </a:p>
          <a:p>
            <a:pPr algn="ctr" marL="0" indent="0" lvl="0">
              <a:lnSpc>
                <a:spcPts val="2268"/>
              </a:lnSpc>
              <a:spcBef>
                <a:spcPct val="0"/>
              </a:spcBef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5231323" y="894236"/>
            <a:ext cx="7231551" cy="1259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739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QUESTÕES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758514" y="607170"/>
            <a:ext cx="379370" cy="379370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514007" y="4371677"/>
            <a:ext cx="3595100" cy="422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b="true" sz="20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PROFESSOR EXPLICA BEM E AJUDA A APRENDER O CONTEÚDO?</a:t>
            </a:r>
          </a:p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b="true" sz="20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explica bem e não parece se preocupar se eu aprendi.</a:t>
            </a:r>
          </a:p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b="true" sz="20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Algumas vezes explica bem e demonstra um pouco de preocupação com o meu aprendizado. </a:t>
            </a:r>
          </a:p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b="true" sz="20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Explica bem e se preocupa com que aprendi.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516498" y="4102042"/>
            <a:ext cx="3639277" cy="501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b="true" sz="23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PROFESSOR INCENTIVA SUA PARTICIPAÇÃO EM SALA DE AULA E PROMOVE DINÂMICAS?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b="true" sz="23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Só o professor fala e os alunos não participam. Os alunos participam às vezes.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b="true" sz="238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 aulas são dinâmicas e os alunos participam ativamente.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D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07520">
            <a:off x="15546860" y="1035968"/>
            <a:ext cx="2031407" cy="1927990"/>
          </a:xfrm>
          <a:custGeom>
            <a:avLst/>
            <a:gdLst/>
            <a:ahLst/>
            <a:cxnLst/>
            <a:rect r="r" b="b" t="t" l="l"/>
            <a:pathLst>
              <a:path h="1927990" w="2031407">
                <a:moveTo>
                  <a:pt x="0" y="0"/>
                </a:moveTo>
                <a:lnTo>
                  <a:pt x="2031407" y="0"/>
                </a:lnTo>
                <a:lnTo>
                  <a:pt x="2031407" y="1927990"/>
                </a:lnTo>
                <a:lnTo>
                  <a:pt x="0" y="192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07520">
            <a:off x="15638328" y="1122780"/>
            <a:ext cx="1848471" cy="1754367"/>
          </a:xfrm>
          <a:custGeom>
            <a:avLst/>
            <a:gdLst/>
            <a:ahLst/>
            <a:cxnLst/>
            <a:rect r="r" b="b" t="t" l="l"/>
            <a:pathLst>
              <a:path h="1754367" w="1848471">
                <a:moveTo>
                  <a:pt x="0" y="0"/>
                </a:moveTo>
                <a:lnTo>
                  <a:pt x="1848471" y="0"/>
                </a:lnTo>
                <a:lnTo>
                  <a:pt x="1848471" y="1754367"/>
                </a:lnTo>
                <a:lnTo>
                  <a:pt x="0" y="1754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74778" y="2164401"/>
            <a:ext cx="6436101" cy="7093899"/>
          </a:xfrm>
          <a:custGeom>
            <a:avLst/>
            <a:gdLst/>
            <a:ahLst/>
            <a:cxnLst/>
            <a:rect r="r" b="b" t="t" l="l"/>
            <a:pathLst>
              <a:path h="7093899" w="6436101">
                <a:moveTo>
                  <a:pt x="0" y="0"/>
                </a:moveTo>
                <a:lnTo>
                  <a:pt x="6436101" y="0"/>
                </a:lnTo>
                <a:lnTo>
                  <a:pt x="6436101" y="7093899"/>
                </a:lnTo>
                <a:lnTo>
                  <a:pt x="0" y="70938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307858">
            <a:off x="6895772" y="1340593"/>
            <a:ext cx="5768854" cy="1676941"/>
            <a:chOff x="0" y="0"/>
            <a:chExt cx="1291463" cy="3754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463" cy="375414"/>
            </a:xfrm>
            <a:custGeom>
              <a:avLst/>
              <a:gdLst/>
              <a:ahLst/>
              <a:cxnLst/>
              <a:rect r="r" b="b" t="t" l="l"/>
              <a:pathLst>
                <a:path h="375414" w="1291463">
                  <a:moveTo>
                    <a:pt x="50923" y="0"/>
                  </a:moveTo>
                  <a:lnTo>
                    <a:pt x="1240540" y="0"/>
                  </a:lnTo>
                  <a:cubicBezTo>
                    <a:pt x="1254046" y="0"/>
                    <a:pt x="1266998" y="5365"/>
                    <a:pt x="1276548" y="14915"/>
                  </a:cubicBezTo>
                  <a:cubicBezTo>
                    <a:pt x="1286098" y="24465"/>
                    <a:pt x="1291463" y="37417"/>
                    <a:pt x="1291463" y="50923"/>
                  </a:cubicBezTo>
                  <a:lnTo>
                    <a:pt x="1291463" y="324491"/>
                  </a:lnTo>
                  <a:cubicBezTo>
                    <a:pt x="1291463" y="337996"/>
                    <a:pt x="1286098" y="350949"/>
                    <a:pt x="1276548" y="360499"/>
                  </a:cubicBezTo>
                  <a:cubicBezTo>
                    <a:pt x="1266998" y="370049"/>
                    <a:pt x="1254046" y="375414"/>
                    <a:pt x="1240540" y="375414"/>
                  </a:cubicBezTo>
                  <a:lnTo>
                    <a:pt x="50923" y="375414"/>
                  </a:lnTo>
                  <a:cubicBezTo>
                    <a:pt x="37417" y="375414"/>
                    <a:pt x="24465" y="370049"/>
                    <a:pt x="14915" y="360499"/>
                  </a:cubicBezTo>
                  <a:cubicBezTo>
                    <a:pt x="5365" y="350949"/>
                    <a:pt x="0" y="337996"/>
                    <a:pt x="0" y="324491"/>
                  </a:cubicBezTo>
                  <a:lnTo>
                    <a:pt x="0" y="50923"/>
                  </a:lnTo>
                  <a:cubicBezTo>
                    <a:pt x="0" y="37417"/>
                    <a:pt x="5365" y="24465"/>
                    <a:pt x="14915" y="14915"/>
                  </a:cubicBezTo>
                  <a:cubicBezTo>
                    <a:pt x="24465" y="5365"/>
                    <a:pt x="37417" y="0"/>
                    <a:pt x="50923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291463" cy="394464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7858">
            <a:off x="6700703" y="1150511"/>
            <a:ext cx="5791770" cy="1707760"/>
            <a:chOff x="0" y="0"/>
            <a:chExt cx="1296593" cy="3823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6593" cy="382313"/>
            </a:xfrm>
            <a:custGeom>
              <a:avLst/>
              <a:gdLst/>
              <a:ahLst/>
              <a:cxnLst/>
              <a:rect r="r" b="b" t="t" l="l"/>
              <a:pathLst>
                <a:path h="382313" w="1296593">
                  <a:moveTo>
                    <a:pt x="50722" y="0"/>
                  </a:moveTo>
                  <a:lnTo>
                    <a:pt x="1245872" y="0"/>
                  </a:lnTo>
                  <a:cubicBezTo>
                    <a:pt x="1273884" y="0"/>
                    <a:pt x="1296593" y="22709"/>
                    <a:pt x="1296593" y="50722"/>
                  </a:cubicBezTo>
                  <a:lnTo>
                    <a:pt x="1296593" y="331592"/>
                  </a:lnTo>
                  <a:cubicBezTo>
                    <a:pt x="1296593" y="345044"/>
                    <a:pt x="1291249" y="357945"/>
                    <a:pt x="1281737" y="367457"/>
                  </a:cubicBezTo>
                  <a:cubicBezTo>
                    <a:pt x="1272225" y="376969"/>
                    <a:pt x="1259324" y="382313"/>
                    <a:pt x="1245872" y="382313"/>
                  </a:cubicBezTo>
                  <a:lnTo>
                    <a:pt x="50722" y="382313"/>
                  </a:lnTo>
                  <a:cubicBezTo>
                    <a:pt x="22709" y="382313"/>
                    <a:pt x="0" y="359604"/>
                    <a:pt x="0" y="331592"/>
                  </a:cubicBezTo>
                  <a:lnTo>
                    <a:pt x="0" y="50722"/>
                  </a:lnTo>
                  <a:cubicBezTo>
                    <a:pt x="0" y="37269"/>
                    <a:pt x="5344" y="24368"/>
                    <a:pt x="14856" y="14856"/>
                  </a:cubicBezTo>
                  <a:cubicBezTo>
                    <a:pt x="24368" y="5344"/>
                    <a:pt x="37269" y="0"/>
                    <a:pt x="50722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296593" cy="401363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463397">
            <a:off x="11608362" y="1820786"/>
            <a:ext cx="1710487" cy="1795358"/>
          </a:xfrm>
          <a:custGeom>
            <a:avLst/>
            <a:gdLst/>
            <a:ahLst/>
            <a:cxnLst/>
            <a:rect r="r" b="b" t="t" l="l"/>
            <a:pathLst>
              <a:path h="1795358" w="1710487">
                <a:moveTo>
                  <a:pt x="0" y="0"/>
                </a:moveTo>
                <a:lnTo>
                  <a:pt x="1710487" y="0"/>
                </a:lnTo>
                <a:lnTo>
                  <a:pt x="1710487" y="1795358"/>
                </a:lnTo>
                <a:lnTo>
                  <a:pt x="0" y="1795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16016">
            <a:off x="7976931" y="8459500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16016">
            <a:off x="9200755" y="8111046"/>
            <a:ext cx="925059" cy="925059"/>
          </a:xfrm>
          <a:custGeom>
            <a:avLst/>
            <a:gdLst/>
            <a:ahLst/>
            <a:cxnLst/>
            <a:rect r="r" b="b" t="t" l="l"/>
            <a:pathLst>
              <a:path h="925059" w="925059">
                <a:moveTo>
                  <a:pt x="0" y="0"/>
                </a:moveTo>
                <a:lnTo>
                  <a:pt x="925059" y="0"/>
                </a:lnTo>
                <a:lnTo>
                  <a:pt x="925059" y="925059"/>
                </a:lnTo>
                <a:lnTo>
                  <a:pt x="0" y="9250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307858">
            <a:off x="5956053" y="1253588"/>
            <a:ext cx="7364828" cy="24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1"/>
              </a:lnSpc>
            </a:pPr>
            <a:r>
              <a:rPr lang="en-US" sz="460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4)AVALIAÇÃO  </a:t>
            </a:r>
          </a:p>
          <a:p>
            <a:pPr algn="ctr">
              <a:lnSpc>
                <a:spcPts val="6451"/>
              </a:lnSpc>
            </a:pPr>
            <a:r>
              <a:rPr lang="en-US" sz="4607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GERAL:</a:t>
            </a:r>
          </a:p>
          <a:p>
            <a:pPr algn="ctr">
              <a:lnSpc>
                <a:spcPts val="6591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237366" y="4671861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635259" y="6123623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2880604" y="7576957"/>
            <a:ext cx="1798897" cy="948509"/>
          </a:xfrm>
          <a:custGeom>
            <a:avLst/>
            <a:gdLst/>
            <a:ahLst/>
            <a:cxnLst/>
            <a:rect r="r" b="b" t="t" l="l"/>
            <a:pathLst>
              <a:path h="948509" w="1798897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0278048" y="4883598"/>
            <a:ext cx="2450007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CONTEÚDO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75942" y="6335360"/>
            <a:ext cx="3342942" cy="48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METODOLOGIA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86942" y="7426795"/>
            <a:ext cx="3119708" cy="98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83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ORGANIZAÇÃO DA AULA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83029" y="4695002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80923" y="6146764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26268" y="7600098"/>
            <a:ext cx="1547860" cy="71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14244" y="3692217"/>
            <a:ext cx="4503740" cy="3692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9"/>
              </a:lnSpc>
              <a:spcBef>
                <a:spcPct val="0"/>
              </a:spcBef>
            </a:pPr>
            <a:r>
              <a:rPr lang="en-US" b="true" sz="35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1 A 10, O QUANTO VOCÊ GOSTARIA DE TER AULA NOVAMENTE COM ESSE PROFESSOR?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6348" y="2671611"/>
            <a:ext cx="15757316" cy="6684432"/>
            <a:chOff x="0" y="0"/>
            <a:chExt cx="1969769" cy="835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9769" cy="835599"/>
            </a:xfrm>
            <a:custGeom>
              <a:avLst/>
              <a:gdLst/>
              <a:ahLst/>
              <a:cxnLst/>
              <a:rect r="r" b="b" t="t" l="l"/>
              <a:pathLst>
                <a:path h="835599" w="1969769">
                  <a:moveTo>
                    <a:pt x="24566" y="0"/>
                  </a:moveTo>
                  <a:lnTo>
                    <a:pt x="1945203" y="0"/>
                  </a:lnTo>
                  <a:cubicBezTo>
                    <a:pt x="1951718" y="0"/>
                    <a:pt x="1957967" y="2588"/>
                    <a:pt x="1962574" y="7195"/>
                  </a:cubicBezTo>
                  <a:cubicBezTo>
                    <a:pt x="1967181" y="11802"/>
                    <a:pt x="1969769" y="18051"/>
                    <a:pt x="1969769" y="24566"/>
                  </a:cubicBezTo>
                  <a:lnTo>
                    <a:pt x="1969769" y="811032"/>
                  </a:lnTo>
                  <a:cubicBezTo>
                    <a:pt x="1969769" y="817548"/>
                    <a:pt x="1967181" y="823796"/>
                    <a:pt x="1962574" y="828403"/>
                  </a:cubicBezTo>
                  <a:cubicBezTo>
                    <a:pt x="1957967" y="833010"/>
                    <a:pt x="1951718" y="835599"/>
                    <a:pt x="1945203" y="835599"/>
                  </a:cubicBezTo>
                  <a:lnTo>
                    <a:pt x="24566" y="835599"/>
                  </a:lnTo>
                  <a:cubicBezTo>
                    <a:pt x="10999" y="835599"/>
                    <a:pt x="0" y="824600"/>
                    <a:pt x="0" y="811032"/>
                  </a:cubicBezTo>
                  <a:lnTo>
                    <a:pt x="0" y="24566"/>
                  </a:lnTo>
                  <a:cubicBezTo>
                    <a:pt x="0" y="10999"/>
                    <a:pt x="10999" y="0"/>
                    <a:pt x="245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69769" cy="835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2796" y="2159142"/>
            <a:ext cx="15820145" cy="6732128"/>
            <a:chOff x="0" y="0"/>
            <a:chExt cx="1977623" cy="8415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7623" cy="841561"/>
            </a:xfrm>
            <a:custGeom>
              <a:avLst/>
              <a:gdLst/>
              <a:ahLst/>
              <a:cxnLst/>
              <a:rect r="r" b="b" t="t" l="l"/>
              <a:pathLst>
                <a:path h="841561" w="1977623">
                  <a:moveTo>
                    <a:pt x="24469" y="0"/>
                  </a:moveTo>
                  <a:lnTo>
                    <a:pt x="1953155" y="0"/>
                  </a:lnTo>
                  <a:cubicBezTo>
                    <a:pt x="1966668" y="0"/>
                    <a:pt x="1977623" y="10955"/>
                    <a:pt x="1977623" y="24469"/>
                  </a:cubicBezTo>
                  <a:lnTo>
                    <a:pt x="1977623" y="817092"/>
                  </a:lnTo>
                  <a:cubicBezTo>
                    <a:pt x="1977623" y="830606"/>
                    <a:pt x="1966668" y="841561"/>
                    <a:pt x="1953155" y="841561"/>
                  </a:cubicBezTo>
                  <a:lnTo>
                    <a:pt x="24469" y="841561"/>
                  </a:lnTo>
                  <a:cubicBezTo>
                    <a:pt x="10955" y="841561"/>
                    <a:pt x="0" y="830606"/>
                    <a:pt x="0" y="817092"/>
                  </a:cubicBezTo>
                  <a:lnTo>
                    <a:pt x="0" y="24469"/>
                  </a:lnTo>
                  <a:cubicBezTo>
                    <a:pt x="0" y="10955"/>
                    <a:pt x="10955" y="0"/>
                    <a:pt x="2446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77623" cy="841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3603960">
            <a:off x="15463251" y="7180085"/>
            <a:ext cx="1295220" cy="365900"/>
          </a:xfrm>
          <a:custGeom>
            <a:avLst/>
            <a:gdLst/>
            <a:ahLst/>
            <a:cxnLst/>
            <a:rect r="r" b="b" t="t" l="l"/>
            <a:pathLst>
              <a:path h="365900" w="1295220">
                <a:moveTo>
                  <a:pt x="0" y="365900"/>
                </a:moveTo>
                <a:lnTo>
                  <a:pt x="1295220" y="365900"/>
                </a:lnTo>
                <a:lnTo>
                  <a:pt x="1295220" y="0"/>
                </a:lnTo>
                <a:lnTo>
                  <a:pt x="0" y="0"/>
                </a:lnTo>
                <a:lnTo>
                  <a:pt x="0" y="3659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761604">
            <a:off x="13349589" y="2848020"/>
            <a:ext cx="1295220" cy="365900"/>
          </a:xfrm>
          <a:custGeom>
            <a:avLst/>
            <a:gdLst/>
            <a:ahLst/>
            <a:cxnLst/>
            <a:rect r="r" b="b" t="t" l="l"/>
            <a:pathLst>
              <a:path h="365900" w="1295220">
                <a:moveTo>
                  <a:pt x="0" y="365899"/>
                </a:moveTo>
                <a:lnTo>
                  <a:pt x="1295220" y="365899"/>
                </a:lnTo>
                <a:lnTo>
                  <a:pt x="1295220" y="0"/>
                </a:lnTo>
                <a:lnTo>
                  <a:pt x="0" y="0"/>
                </a:lnTo>
                <a:lnTo>
                  <a:pt x="0" y="3658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3603960">
            <a:off x="8191271" y="5342256"/>
            <a:ext cx="1295220" cy="365900"/>
          </a:xfrm>
          <a:custGeom>
            <a:avLst/>
            <a:gdLst/>
            <a:ahLst/>
            <a:cxnLst/>
            <a:rect r="r" b="b" t="t" l="l"/>
            <a:pathLst>
              <a:path h="365900" w="1295220">
                <a:moveTo>
                  <a:pt x="1295220" y="0"/>
                </a:moveTo>
                <a:lnTo>
                  <a:pt x="0" y="0"/>
                </a:lnTo>
                <a:lnTo>
                  <a:pt x="0" y="365900"/>
                </a:lnTo>
                <a:lnTo>
                  <a:pt x="1295220" y="365900"/>
                </a:lnTo>
                <a:lnTo>
                  <a:pt x="1295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307858">
            <a:off x="554377" y="878642"/>
            <a:ext cx="8227094" cy="1652498"/>
            <a:chOff x="0" y="0"/>
            <a:chExt cx="2462211" cy="4945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07858">
            <a:off x="446507" y="779193"/>
            <a:ext cx="8227094" cy="1652498"/>
            <a:chOff x="0" y="0"/>
            <a:chExt cx="2462211" cy="4945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62211" cy="494561"/>
            </a:xfrm>
            <a:custGeom>
              <a:avLst/>
              <a:gdLst/>
              <a:ahLst/>
              <a:cxnLst/>
              <a:rect r="r" b="b" t="t" l="l"/>
              <a:pathLst>
                <a:path h="494561" w="2462211">
                  <a:moveTo>
                    <a:pt x="28231" y="0"/>
                  </a:moveTo>
                  <a:lnTo>
                    <a:pt x="2433980" y="0"/>
                  </a:lnTo>
                  <a:cubicBezTo>
                    <a:pt x="2449572" y="0"/>
                    <a:pt x="2462211" y="12639"/>
                    <a:pt x="2462211" y="28231"/>
                  </a:cubicBezTo>
                  <a:lnTo>
                    <a:pt x="2462211" y="466330"/>
                  </a:lnTo>
                  <a:cubicBezTo>
                    <a:pt x="2462211" y="481922"/>
                    <a:pt x="2449572" y="494561"/>
                    <a:pt x="2433980" y="494561"/>
                  </a:cubicBezTo>
                  <a:lnTo>
                    <a:pt x="28231" y="494561"/>
                  </a:lnTo>
                  <a:cubicBezTo>
                    <a:pt x="12639" y="494561"/>
                    <a:pt x="0" y="481922"/>
                    <a:pt x="0" y="466330"/>
                  </a:cubicBezTo>
                  <a:lnTo>
                    <a:pt x="0" y="28231"/>
                  </a:lnTo>
                  <a:cubicBezTo>
                    <a:pt x="0" y="12639"/>
                    <a:pt x="12639" y="0"/>
                    <a:pt x="28231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2462211" cy="513611"/>
            </a:xfrm>
            <a:prstGeom prst="rect">
              <a:avLst/>
            </a:prstGeom>
          </p:spPr>
          <p:txBody>
            <a:bodyPr anchor="ctr" rtlCol="false" tIns="37796" lIns="37796" bIns="37796" rIns="37796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317300">
            <a:off x="8225835" y="1216600"/>
            <a:ext cx="1393446" cy="1476677"/>
          </a:xfrm>
          <a:custGeom>
            <a:avLst/>
            <a:gdLst/>
            <a:ahLst/>
            <a:cxnLst/>
            <a:rect r="r" b="b" t="t" l="l"/>
            <a:pathLst>
              <a:path h="1476677" w="1393446">
                <a:moveTo>
                  <a:pt x="0" y="0"/>
                </a:moveTo>
                <a:lnTo>
                  <a:pt x="1393447" y="0"/>
                </a:lnTo>
                <a:lnTo>
                  <a:pt x="1393447" y="1476678"/>
                </a:lnTo>
                <a:lnTo>
                  <a:pt x="0" y="1476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307858">
            <a:off x="519899" y="810644"/>
            <a:ext cx="9870359" cy="1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0"/>
              </a:lnSpc>
            </a:pPr>
            <a:r>
              <a:rPr lang="en-US" sz="7242">
                <a:solidFill>
                  <a:srgbClr val="F5F1E1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EQUIPEGESTORA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6348" y="3257618"/>
            <a:ext cx="6008345" cy="451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1126" indent="-460563" lvl="1">
              <a:lnSpc>
                <a:spcPts val="5973"/>
              </a:lnSpc>
              <a:buAutoNum type="arabicPeriod" startAt="1"/>
            </a:pPr>
          </a:p>
          <a:p>
            <a:pPr algn="ctr">
              <a:lnSpc>
                <a:spcPts val="5973"/>
              </a:lnSpc>
              <a:spcBef>
                <a:spcPct val="0"/>
              </a:spcBef>
            </a:pPr>
            <a:r>
              <a:rPr lang="en-US" sz="426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EQUIPE GESTORA ORGANIZA BEM A ESCOLA E SE PREOCUPA EM MANTER UMA BOA CONVIVÊNCIA?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56147" y="3294600"/>
            <a:ext cx="5716107" cy="541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355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Não organiza bem a escola e não resolve os problemas.</a:t>
            </a:r>
          </a:p>
          <a:p>
            <a:pPr algn="ctr">
              <a:lnSpc>
                <a:spcPts val="4982"/>
              </a:lnSpc>
            </a:pPr>
            <a:r>
              <a:rPr lang="en-US" sz="355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Organiza em alguns momentos e resolve parte dos problemas.</a:t>
            </a:r>
          </a:p>
          <a:p>
            <a:pPr algn="ctr">
              <a:lnSpc>
                <a:spcPts val="4982"/>
              </a:lnSpc>
            </a:pPr>
            <a:r>
              <a:rPr lang="en-US" sz="3558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Mantem a escola organizada e resolve os problemas rapidamente.</a:t>
            </a:r>
          </a:p>
          <a:p>
            <a:pPr algn="ctr">
              <a:lnSpc>
                <a:spcPts val="31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99444" y="783102"/>
            <a:ext cx="9355539" cy="1708519"/>
            <a:chOff x="0" y="0"/>
            <a:chExt cx="2311014" cy="422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1014" cy="422040"/>
            </a:xfrm>
            <a:custGeom>
              <a:avLst/>
              <a:gdLst/>
              <a:ahLst/>
              <a:cxnLst/>
              <a:rect r="r" b="b" t="t" l="l"/>
              <a:pathLst>
                <a:path h="422040" w="2311014">
                  <a:moveTo>
                    <a:pt x="24826" y="0"/>
                  </a:moveTo>
                  <a:lnTo>
                    <a:pt x="2286188" y="0"/>
                  </a:lnTo>
                  <a:cubicBezTo>
                    <a:pt x="2299899" y="0"/>
                    <a:pt x="2311014" y="11115"/>
                    <a:pt x="2311014" y="24826"/>
                  </a:cubicBezTo>
                  <a:lnTo>
                    <a:pt x="2311014" y="397214"/>
                  </a:lnTo>
                  <a:cubicBezTo>
                    <a:pt x="2311014" y="403799"/>
                    <a:pt x="2308398" y="410113"/>
                    <a:pt x="2303743" y="414769"/>
                  </a:cubicBezTo>
                  <a:cubicBezTo>
                    <a:pt x="2299087" y="419424"/>
                    <a:pt x="2292772" y="422040"/>
                    <a:pt x="2286188" y="422040"/>
                  </a:cubicBezTo>
                  <a:lnTo>
                    <a:pt x="24826" y="422040"/>
                  </a:lnTo>
                  <a:cubicBezTo>
                    <a:pt x="18241" y="422040"/>
                    <a:pt x="11927" y="419424"/>
                    <a:pt x="7271" y="414769"/>
                  </a:cubicBezTo>
                  <a:cubicBezTo>
                    <a:pt x="2616" y="410113"/>
                    <a:pt x="0" y="403799"/>
                    <a:pt x="0" y="397214"/>
                  </a:cubicBezTo>
                  <a:lnTo>
                    <a:pt x="0" y="24826"/>
                  </a:lnTo>
                  <a:cubicBezTo>
                    <a:pt x="0" y="18241"/>
                    <a:pt x="2616" y="11927"/>
                    <a:pt x="7271" y="7271"/>
                  </a:cubicBezTo>
                  <a:cubicBezTo>
                    <a:pt x="11927" y="2616"/>
                    <a:pt x="18241" y="0"/>
                    <a:pt x="24826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11014" cy="460140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>
                <a:lnSpc>
                  <a:spcPts val="267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30652" y="783102"/>
            <a:ext cx="9226696" cy="1506984"/>
            <a:chOff x="0" y="0"/>
            <a:chExt cx="2279187" cy="3722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9187" cy="372257"/>
            </a:xfrm>
            <a:custGeom>
              <a:avLst/>
              <a:gdLst/>
              <a:ahLst/>
              <a:cxnLst/>
              <a:rect r="r" b="b" t="t" l="l"/>
              <a:pathLst>
                <a:path h="372257" w="2279187">
                  <a:moveTo>
                    <a:pt x="25172" y="0"/>
                  </a:moveTo>
                  <a:lnTo>
                    <a:pt x="2254015" y="0"/>
                  </a:lnTo>
                  <a:cubicBezTo>
                    <a:pt x="2267917" y="0"/>
                    <a:pt x="2279187" y="11270"/>
                    <a:pt x="2279187" y="25172"/>
                  </a:cubicBezTo>
                  <a:lnTo>
                    <a:pt x="2279187" y="347084"/>
                  </a:lnTo>
                  <a:cubicBezTo>
                    <a:pt x="2279187" y="353760"/>
                    <a:pt x="2276535" y="360163"/>
                    <a:pt x="2271814" y="364884"/>
                  </a:cubicBezTo>
                  <a:cubicBezTo>
                    <a:pt x="2267094" y="369605"/>
                    <a:pt x="2260691" y="372257"/>
                    <a:pt x="2254015" y="372257"/>
                  </a:cubicBezTo>
                  <a:lnTo>
                    <a:pt x="25172" y="372257"/>
                  </a:lnTo>
                  <a:cubicBezTo>
                    <a:pt x="18496" y="372257"/>
                    <a:pt x="12094" y="369605"/>
                    <a:pt x="7373" y="364884"/>
                  </a:cubicBezTo>
                  <a:cubicBezTo>
                    <a:pt x="2652" y="360163"/>
                    <a:pt x="0" y="353760"/>
                    <a:pt x="0" y="347084"/>
                  </a:cubicBezTo>
                  <a:lnTo>
                    <a:pt x="0" y="25172"/>
                  </a:lnTo>
                  <a:cubicBezTo>
                    <a:pt x="0" y="18496"/>
                    <a:pt x="2652" y="12094"/>
                    <a:pt x="7373" y="7373"/>
                  </a:cubicBezTo>
                  <a:cubicBezTo>
                    <a:pt x="12094" y="2652"/>
                    <a:pt x="18496" y="0"/>
                    <a:pt x="25172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79187" cy="391307"/>
            </a:xfrm>
            <a:prstGeom prst="rect">
              <a:avLst/>
            </a:prstGeom>
          </p:spPr>
          <p:txBody>
            <a:bodyPr anchor="ctr" rtlCol="false" tIns="51112" lIns="51112" bIns="51112" rIns="51112"/>
            <a:lstStyle/>
            <a:p>
              <a:pPr algn="ctr" marL="0" indent="0" lvl="0">
                <a:lnSpc>
                  <a:spcPts val="1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15592">
            <a:off x="12911524" y="450342"/>
            <a:ext cx="1796059" cy="1107025"/>
          </a:xfrm>
          <a:custGeom>
            <a:avLst/>
            <a:gdLst/>
            <a:ahLst/>
            <a:cxnLst/>
            <a:rect r="r" b="b" t="t" l="l"/>
            <a:pathLst>
              <a:path h="1107025" w="1796059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1709" y="2725177"/>
            <a:ext cx="5449433" cy="6937935"/>
          </a:xfrm>
          <a:custGeom>
            <a:avLst/>
            <a:gdLst/>
            <a:ahLst/>
            <a:cxnLst/>
            <a:rect r="r" b="b" t="t" l="l"/>
            <a:pathLst>
              <a:path h="6937935" w="5449433">
                <a:moveTo>
                  <a:pt x="0" y="0"/>
                </a:moveTo>
                <a:lnTo>
                  <a:pt x="5449433" y="0"/>
                </a:lnTo>
                <a:lnTo>
                  <a:pt x="5449433" y="6937935"/>
                </a:lnTo>
                <a:lnTo>
                  <a:pt x="0" y="6937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33749" y="2491622"/>
            <a:ext cx="5763539" cy="7337839"/>
          </a:xfrm>
          <a:custGeom>
            <a:avLst/>
            <a:gdLst/>
            <a:ahLst/>
            <a:cxnLst/>
            <a:rect r="r" b="b" t="t" l="l"/>
            <a:pathLst>
              <a:path h="7337839" w="5763539">
                <a:moveTo>
                  <a:pt x="0" y="0"/>
                </a:moveTo>
                <a:lnTo>
                  <a:pt x="5763539" y="0"/>
                </a:lnTo>
                <a:lnTo>
                  <a:pt x="5763539" y="7337839"/>
                </a:lnTo>
                <a:lnTo>
                  <a:pt x="0" y="7337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05008" y="3003014"/>
            <a:ext cx="4913242" cy="6255286"/>
          </a:xfrm>
          <a:custGeom>
            <a:avLst/>
            <a:gdLst/>
            <a:ahLst/>
            <a:cxnLst/>
            <a:rect r="r" b="b" t="t" l="l"/>
            <a:pathLst>
              <a:path h="6255286" w="4913242">
                <a:moveTo>
                  <a:pt x="0" y="0"/>
                </a:moveTo>
                <a:lnTo>
                  <a:pt x="4913243" y="0"/>
                </a:lnTo>
                <a:lnTo>
                  <a:pt x="4913243" y="6255286"/>
                </a:lnTo>
                <a:lnTo>
                  <a:pt x="0" y="6255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2551776" y="2907186"/>
            <a:ext cx="1646293" cy="1744627"/>
          </a:xfrm>
          <a:custGeom>
            <a:avLst/>
            <a:gdLst/>
            <a:ahLst/>
            <a:cxnLst/>
            <a:rect r="r" b="b" t="t" l="l"/>
            <a:pathLst>
              <a:path h="1744627" w="1646293">
                <a:moveTo>
                  <a:pt x="0" y="0"/>
                </a:moveTo>
                <a:lnTo>
                  <a:pt x="1646294" y="0"/>
                </a:lnTo>
                <a:lnTo>
                  <a:pt x="1646294" y="1744627"/>
                </a:lnTo>
                <a:lnTo>
                  <a:pt x="0" y="1744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8426900" y="2203609"/>
            <a:ext cx="1577238" cy="1671447"/>
          </a:xfrm>
          <a:custGeom>
            <a:avLst/>
            <a:gdLst/>
            <a:ahLst/>
            <a:cxnLst/>
            <a:rect r="r" b="b" t="t" l="l"/>
            <a:pathLst>
              <a:path h="1671447" w="1577238">
                <a:moveTo>
                  <a:pt x="0" y="0"/>
                </a:moveTo>
                <a:lnTo>
                  <a:pt x="1577238" y="0"/>
                </a:lnTo>
                <a:lnTo>
                  <a:pt x="1577238" y="1671448"/>
                </a:lnTo>
                <a:lnTo>
                  <a:pt x="0" y="1671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4438483" y="2926899"/>
            <a:ext cx="1646293" cy="1744627"/>
          </a:xfrm>
          <a:custGeom>
            <a:avLst/>
            <a:gdLst/>
            <a:ahLst/>
            <a:cxnLst/>
            <a:rect r="r" b="b" t="t" l="l"/>
            <a:pathLst>
              <a:path h="1744627" w="1646293">
                <a:moveTo>
                  <a:pt x="0" y="0"/>
                </a:moveTo>
                <a:lnTo>
                  <a:pt x="1646293" y="0"/>
                </a:lnTo>
                <a:lnTo>
                  <a:pt x="1646293" y="1744627"/>
                </a:lnTo>
                <a:lnTo>
                  <a:pt x="0" y="1744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642208" y="2907186"/>
            <a:ext cx="1465431" cy="1465431"/>
            <a:chOff x="0" y="0"/>
            <a:chExt cx="450537" cy="4505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0537" cy="450537"/>
            </a:xfrm>
            <a:custGeom>
              <a:avLst/>
              <a:gdLst/>
              <a:ahLst/>
              <a:cxnLst/>
              <a:rect r="r" b="b" t="t" l="l"/>
              <a:pathLst>
                <a:path h="450537" w="450537">
                  <a:moveTo>
                    <a:pt x="225269" y="0"/>
                  </a:moveTo>
                  <a:lnTo>
                    <a:pt x="225269" y="0"/>
                  </a:lnTo>
                  <a:cubicBezTo>
                    <a:pt x="349681" y="0"/>
                    <a:pt x="450537" y="100856"/>
                    <a:pt x="450537" y="225269"/>
                  </a:cubicBezTo>
                  <a:lnTo>
                    <a:pt x="450537" y="225269"/>
                  </a:lnTo>
                  <a:cubicBezTo>
                    <a:pt x="450537" y="349681"/>
                    <a:pt x="349681" y="450537"/>
                    <a:pt x="225269" y="450537"/>
                  </a:cubicBezTo>
                  <a:lnTo>
                    <a:pt x="225269" y="450537"/>
                  </a:lnTo>
                  <a:cubicBezTo>
                    <a:pt x="100856" y="450537"/>
                    <a:pt x="0" y="349681"/>
                    <a:pt x="0" y="225269"/>
                  </a:cubicBezTo>
                  <a:lnTo>
                    <a:pt x="0" y="225269"/>
                  </a:lnTo>
                  <a:cubicBezTo>
                    <a:pt x="0" y="100856"/>
                    <a:pt x="100856" y="0"/>
                    <a:pt x="22526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450537" cy="45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482803" y="2409625"/>
            <a:ext cx="1465431" cy="1465431"/>
            <a:chOff x="0" y="0"/>
            <a:chExt cx="450537" cy="4505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50537" cy="450537"/>
            </a:xfrm>
            <a:custGeom>
              <a:avLst/>
              <a:gdLst/>
              <a:ahLst/>
              <a:cxnLst/>
              <a:rect r="r" b="b" t="t" l="l"/>
              <a:pathLst>
                <a:path h="450537" w="450537">
                  <a:moveTo>
                    <a:pt x="225269" y="0"/>
                  </a:moveTo>
                  <a:lnTo>
                    <a:pt x="225269" y="0"/>
                  </a:lnTo>
                  <a:cubicBezTo>
                    <a:pt x="349681" y="0"/>
                    <a:pt x="450537" y="100856"/>
                    <a:pt x="450537" y="225269"/>
                  </a:cubicBezTo>
                  <a:lnTo>
                    <a:pt x="450537" y="225269"/>
                  </a:lnTo>
                  <a:cubicBezTo>
                    <a:pt x="450537" y="349681"/>
                    <a:pt x="349681" y="450537"/>
                    <a:pt x="225269" y="450537"/>
                  </a:cubicBezTo>
                  <a:lnTo>
                    <a:pt x="225269" y="450537"/>
                  </a:lnTo>
                  <a:cubicBezTo>
                    <a:pt x="100856" y="450537"/>
                    <a:pt x="0" y="349681"/>
                    <a:pt x="0" y="225269"/>
                  </a:cubicBezTo>
                  <a:lnTo>
                    <a:pt x="0" y="225269"/>
                  </a:lnTo>
                  <a:cubicBezTo>
                    <a:pt x="0" y="100856"/>
                    <a:pt x="100856" y="0"/>
                    <a:pt x="22526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450537" cy="45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528914" y="3142341"/>
            <a:ext cx="1465431" cy="1465431"/>
            <a:chOff x="0" y="0"/>
            <a:chExt cx="450537" cy="4505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0537" cy="450537"/>
            </a:xfrm>
            <a:custGeom>
              <a:avLst/>
              <a:gdLst/>
              <a:ahLst/>
              <a:cxnLst/>
              <a:rect r="r" b="b" t="t" l="l"/>
              <a:pathLst>
                <a:path h="450537" w="450537">
                  <a:moveTo>
                    <a:pt x="225269" y="0"/>
                  </a:moveTo>
                  <a:lnTo>
                    <a:pt x="225269" y="0"/>
                  </a:lnTo>
                  <a:cubicBezTo>
                    <a:pt x="349681" y="0"/>
                    <a:pt x="450537" y="100856"/>
                    <a:pt x="450537" y="225269"/>
                  </a:cubicBezTo>
                  <a:lnTo>
                    <a:pt x="450537" y="225269"/>
                  </a:lnTo>
                  <a:cubicBezTo>
                    <a:pt x="450537" y="349681"/>
                    <a:pt x="349681" y="450537"/>
                    <a:pt x="225269" y="450537"/>
                  </a:cubicBezTo>
                  <a:lnTo>
                    <a:pt x="225269" y="450537"/>
                  </a:lnTo>
                  <a:cubicBezTo>
                    <a:pt x="100856" y="450537"/>
                    <a:pt x="0" y="349681"/>
                    <a:pt x="0" y="225269"/>
                  </a:cubicBezTo>
                  <a:lnTo>
                    <a:pt x="0" y="225269"/>
                  </a:lnTo>
                  <a:cubicBezTo>
                    <a:pt x="0" y="100856"/>
                    <a:pt x="100856" y="0"/>
                    <a:pt x="225269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450537" cy="450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626030" y="5767189"/>
            <a:ext cx="771574" cy="781521"/>
          </a:xfrm>
          <a:custGeom>
            <a:avLst/>
            <a:gdLst/>
            <a:ahLst/>
            <a:cxnLst/>
            <a:rect r="r" b="b" t="t" l="l"/>
            <a:pathLst>
              <a:path h="781521" w="771574">
                <a:moveTo>
                  <a:pt x="0" y="0"/>
                </a:moveTo>
                <a:lnTo>
                  <a:pt x="771574" y="0"/>
                </a:lnTo>
                <a:lnTo>
                  <a:pt x="771574" y="781521"/>
                </a:lnTo>
                <a:lnTo>
                  <a:pt x="0" y="7815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481665" y="6172843"/>
            <a:ext cx="1051676" cy="1065234"/>
          </a:xfrm>
          <a:custGeom>
            <a:avLst/>
            <a:gdLst/>
            <a:ahLst/>
            <a:cxnLst/>
            <a:rect r="r" b="b" t="t" l="l"/>
            <a:pathLst>
              <a:path h="1065234" w="1051676">
                <a:moveTo>
                  <a:pt x="0" y="0"/>
                </a:moveTo>
                <a:lnTo>
                  <a:pt x="1051676" y="0"/>
                </a:lnTo>
                <a:lnTo>
                  <a:pt x="1051676" y="1065234"/>
                </a:lnTo>
                <a:lnTo>
                  <a:pt x="0" y="1065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6629016" y="4094132"/>
            <a:ext cx="5188171" cy="548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1949" spc="-5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A EQUIPE GESTORAAPOIA O DESENVOLVIMENTODO PROTAGONISMODOS ESTUDANTES, PROPORCIONANDOUM  CLIMADE APRENDIZAGEM SAUDÁVEL E DEMOCRÁTICO? </a:t>
            </a:r>
          </a:p>
          <a:p>
            <a:pPr algn="l">
              <a:lnSpc>
                <a:spcPts val="2729"/>
              </a:lnSpc>
            </a:pPr>
            <a:r>
              <a:rPr lang="en-US" sz="1949" spc="-5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Não se preocupa com a aprendizagem nem com o protagonismo dos estudantes.  </a:t>
            </a:r>
          </a:p>
          <a:p>
            <a:pPr algn="l">
              <a:lnSpc>
                <a:spcPts val="2729"/>
              </a:lnSpc>
            </a:pPr>
            <a:r>
              <a:rPr lang="en-US" sz="1949" spc="-5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 preocupa um pouco com a aprendizagem e com o protagonismo dos estudantes.  </a:t>
            </a:r>
          </a:p>
          <a:p>
            <a:pPr algn="l">
              <a:lnSpc>
                <a:spcPts val="2729"/>
              </a:lnSpc>
            </a:pPr>
            <a:r>
              <a:rPr lang="en-US" sz="1949" spc="-5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Se preocupa muito coma aprendizagem e com o protagonismo dos estudantes.</a:t>
            </a:r>
          </a:p>
          <a:p>
            <a:pPr algn="l">
              <a:lnSpc>
                <a:spcPts val="2729"/>
              </a:lnSpc>
            </a:pPr>
          </a:p>
          <a:p>
            <a:pPr algn="l">
              <a:lnSpc>
                <a:spcPts val="272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2942916" y="5072594"/>
            <a:ext cx="4775335" cy="311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1"/>
              </a:lnSpc>
            </a:pPr>
            <a:r>
              <a:rPr lang="en-US" sz="2965" spc="-88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DE 1 A 10, O QUANTO VOCÊ GOSTARIA DE TER ESSE PROFISSIONAL NOVAMENTE NA EQUIPE GESTORA?</a:t>
            </a:r>
          </a:p>
          <a:p>
            <a:pPr algn="l">
              <a:lnSpc>
                <a:spcPts val="4151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902322" y="894236"/>
            <a:ext cx="10483357" cy="1259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0"/>
              </a:lnSpc>
            </a:pPr>
            <a:r>
              <a:rPr lang="en-US" sz="739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QUESTÕES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31325" y="3278724"/>
            <a:ext cx="1471501" cy="139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02"/>
              </a:lnSpc>
            </a:pPr>
            <a:r>
              <a:rPr lang="en-US" sz="807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84904" y="2329697"/>
            <a:ext cx="1471501" cy="139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02"/>
              </a:lnSpc>
            </a:pPr>
            <a:r>
              <a:rPr lang="en-US" sz="807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754543" y="2980416"/>
            <a:ext cx="1471501" cy="139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02"/>
              </a:lnSpc>
            </a:pPr>
            <a:r>
              <a:rPr lang="en-US" sz="8073">
                <a:solidFill>
                  <a:srgbClr val="000000"/>
                </a:solidFill>
                <a:latin typeface="Garet ExtraBold"/>
                <a:ea typeface="Garet ExtraBold"/>
                <a:cs typeface="Garet ExtraBold"/>
                <a:sym typeface="Garet ExtraBold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9210" y="4623901"/>
            <a:ext cx="4686820" cy="478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8"/>
              </a:lnSpc>
              <a:spcBef>
                <a:spcPct val="0"/>
              </a:spcBef>
            </a:pPr>
            <a:r>
              <a:rPr lang="en-US" b="true" sz="23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EQUIPE GESTORA DEMONSTRA CLAREZA NA COMUNICAÇÃO DAS INFORMAÇÕES IMPORTANTES E TEM DISPONIBILIDADE PARA AJUDAR? Não comunica bem e nem está disponível.</a:t>
            </a:r>
          </a:p>
          <a:p>
            <a:pPr algn="ctr">
              <a:lnSpc>
                <a:spcPts val="3228"/>
              </a:lnSpc>
              <a:spcBef>
                <a:spcPct val="0"/>
              </a:spcBef>
            </a:pPr>
            <a:r>
              <a:rPr lang="en-US" b="true" sz="23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Comunica razoavelmente e está às vezes disponível.  </a:t>
            </a:r>
          </a:p>
          <a:p>
            <a:pPr algn="ctr">
              <a:lnSpc>
                <a:spcPts val="3228"/>
              </a:lnSpc>
              <a:spcBef>
                <a:spcPct val="0"/>
              </a:spcBef>
            </a:pPr>
            <a:r>
              <a:rPr lang="en-US" b="true" sz="23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Comunica muito bem e está sempre disponível.</a:t>
            </a:r>
          </a:p>
          <a:p>
            <a:pPr algn="ctr">
              <a:lnSpc>
                <a:spcPts val="32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DAGRqoDvymg</dc:identifier>
  <dcterms:modified xsi:type="dcterms:W3CDTF">2011-08-01T06:04:30Z</dcterms:modified>
  <cp:revision>1</cp:revision>
  <dc:title>Avaliação de desempenho 2024</dc:title>
</cp:coreProperties>
</file>