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2"/>
    <p:restoredTop sz="94696"/>
  </p:normalViewPr>
  <p:slideViewPr>
    <p:cSldViewPr snapToGrid="0" snapToObjects="1">
      <p:cViewPr varScale="1">
        <p:scale>
          <a:sx n="88" d="100"/>
          <a:sy n="88" d="100"/>
        </p:scale>
        <p:origin x="1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ata.oecd.org/healthstat/suicide-rates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uicide-rates-project.herokuapp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D4CB-4458-0F45-A02D-5FF90AAC8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98908-7906-A448-AFAA-AA2D27BE8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Beatriz Rodriguez </a:t>
            </a:r>
          </a:p>
        </p:txBody>
      </p:sp>
    </p:spTree>
    <p:extLst>
      <p:ext uri="{BB962C8B-B14F-4D97-AF65-F5344CB8AC3E}">
        <p14:creationId xmlns:p14="http://schemas.microsoft.com/office/powerpoint/2010/main" val="139577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F231-C29E-694B-882F-8F92542C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 objective of this project is to create a visual representations of suicide rates in 40 different countries over 19 years.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7C004-61F8-0546-9640-D388398C62D6}"/>
              </a:ext>
            </a:extLst>
          </p:cNvPr>
          <p:cNvSpPr/>
          <p:nvPr/>
        </p:nvSpPr>
        <p:spPr>
          <a:xfrm>
            <a:off x="145478" y="921811"/>
            <a:ext cx="4030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OBJECTIVE:</a:t>
            </a:r>
          </a:p>
        </p:txBody>
      </p:sp>
    </p:spTree>
    <p:extLst>
      <p:ext uri="{BB962C8B-B14F-4D97-AF65-F5344CB8AC3E}">
        <p14:creationId xmlns:p14="http://schemas.microsoft.com/office/powerpoint/2010/main" val="39332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35" name="Rectangle 34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6C6BF-A55E-1D41-BA22-045A90882421}"/>
              </a:ext>
            </a:extLst>
          </p:cNvPr>
          <p:cNvSpPr/>
          <p:nvPr/>
        </p:nvSpPr>
        <p:spPr>
          <a:xfrm>
            <a:off x="680321" y="753228"/>
            <a:ext cx="563224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5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DATA SOURCE: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C329-CA82-4D49-B5C2-F25C7A2B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b="1"/>
              <a:t>OECD Data</a:t>
            </a:r>
            <a:r>
              <a:rPr lang="en-US" sz="2000"/>
              <a:t> - Suicide Rates </a:t>
            </a:r>
          </a:p>
          <a:p>
            <a:pPr marL="0"/>
            <a:r>
              <a:rPr lang="en-US" sz="2000">
                <a:hlinkClick r:id="rId4"/>
              </a:rPr>
              <a:t>https://data.oecd.org/healthstat/suicide-rates.htm</a:t>
            </a:r>
            <a:endParaRPr lang="en-US" sz="200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7585F8-7DAB-D34A-867D-E9CF1C1BCA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949" r="38935" b="-1"/>
          <a:stretch/>
        </p:blipFill>
        <p:spPr>
          <a:xfrm>
            <a:off x="6984387" y="256024"/>
            <a:ext cx="4719805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B4D785-0857-694E-A952-04D2CF931B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890" y="3175396"/>
            <a:ext cx="4570498" cy="3426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140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9B65-E188-C74D-80B7-56C04B59B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Used Python pandas on </a:t>
            </a:r>
            <a:r>
              <a:rPr lang="en-US" sz="3600" dirty="0" err="1"/>
              <a:t>Jupyter</a:t>
            </a:r>
            <a:r>
              <a:rPr lang="en-US" sz="3600" dirty="0"/>
              <a:t> notebook to clean up raw data.</a:t>
            </a:r>
          </a:p>
          <a:p>
            <a:r>
              <a:rPr lang="en-US" sz="3600" dirty="0"/>
              <a:t>Create database with SQLite Browser.</a:t>
            </a:r>
          </a:p>
          <a:p>
            <a:r>
              <a:rPr lang="en-US" sz="3600" dirty="0"/>
              <a:t>Export </a:t>
            </a:r>
            <a:r>
              <a:rPr lang="en-US" sz="3600" dirty="0" err="1"/>
              <a:t>Jupyter</a:t>
            </a:r>
            <a:r>
              <a:rPr lang="en-US" sz="3600" dirty="0"/>
              <a:t> notebook table onto new database.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0EDC0-4F39-FF46-B143-AC08D0A9B15E}"/>
              </a:ext>
            </a:extLst>
          </p:cNvPr>
          <p:cNvSpPr/>
          <p:nvPr/>
        </p:nvSpPr>
        <p:spPr>
          <a:xfrm>
            <a:off x="-877056" y="589958"/>
            <a:ext cx="8438998" cy="22775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 CLEAN UP AND DATABASE:</a:t>
            </a:r>
          </a:p>
          <a:p>
            <a:pPr algn="ctr"/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150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>
            <a:extLst>
              <a:ext uri="{FF2B5EF4-FFF2-40B4-BE49-F238E27FC236}">
                <a16:creationId xmlns:a16="http://schemas.microsoft.com/office/drawing/2014/main" id="{E24ECB3D-8433-4CE7-8ED9-18DD5F224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67E5AC2D-4D6C-4824-866E-F9DE4F017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13FA8-0160-7A4B-8582-ACEE96F63E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14" r="-1" b="8492"/>
          <a:stretch/>
        </p:blipFill>
        <p:spPr>
          <a:xfrm>
            <a:off x="321733" y="495905"/>
            <a:ext cx="11545354" cy="589280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978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B084-7002-944C-AFC9-67C41A086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- Programming Language</a:t>
            </a:r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dirty="0"/>
              <a:t>Pandas</a:t>
            </a:r>
          </a:p>
          <a:p>
            <a:r>
              <a:rPr lang="en-US" dirty="0" err="1"/>
              <a:t>Javascript</a:t>
            </a:r>
            <a:r>
              <a:rPr lang="en-US" dirty="0"/>
              <a:t> - Programming Language</a:t>
            </a:r>
          </a:p>
          <a:p>
            <a:pPr lvl="1"/>
            <a:r>
              <a:rPr lang="en-US" dirty="0"/>
              <a:t>D3 - Data-Driven Documents</a:t>
            </a:r>
          </a:p>
          <a:p>
            <a:pPr lvl="1"/>
            <a:r>
              <a:rPr lang="en-US" dirty="0"/>
              <a:t>D3.GeoJSON - projection format</a:t>
            </a:r>
          </a:p>
          <a:p>
            <a:pPr lvl="1"/>
            <a:r>
              <a:rPr lang="en-US" dirty="0" err="1"/>
              <a:t>Plotly</a:t>
            </a:r>
            <a:r>
              <a:rPr lang="en-US" dirty="0"/>
              <a:t> – Graphing framework</a:t>
            </a:r>
          </a:p>
          <a:p>
            <a:r>
              <a:rPr lang="en-US" dirty="0"/>
              <a:t>CSS - Style Sheet Language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b="1" dirty="0"/>
              <a:t>d3Style</a:t>
            </a:r>
          </a:p>
          <a:p>
            <a:r>
              <a:rPr lang="en-US" dirty="0"/>
              <a:t>HTML - Mark up language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F3DBF7-4C8D-C64B-A818-B53C1D96E130}"/>
              </a:ext>
            </a:extLst>
          </p:cNvPr>
          <p:cNvSpPr/>
          <p:nvPr/>
        </p:nvSpPr>
        <p:spPr>
          <a:xfrm>
            <a:off x="250946" y="791183"/>
            <a:ext cx="4374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LANGUAGES:</a:t>
            </a:r>
          </a:p>
        </p:txBody>
      </p:sp>
    </p:spTree>
    <p:extLst>
      <p:ext uri="{BB962C8B-B14F-4D97-AF65-F5344CB8AC3E}">
        <p14:creationId xmlns:p14="http://schemas.microsoft.com/office/powerpoint/2010/main" val="6509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19D3CF-83F7-F640-AF26-B5C1EE60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361" y="2315030"/>
            <a:ext cx="8116402" cy="4108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0E8565-2356-7C44-ACB4-9EF8CB1020D0}"/>
              </a:ext>
            </a:extLst>
          </p:cNvPr>
          <p:cNvSpPr/>
          <p:nvPr/>
        </p:nvSpPr>
        <p:spPr>
          <a:xfrm>
            <a:off x="-1533538" y="645050"/>
            <a:ext cx="79961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D3 </a:t>
            </a: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– projection: </a:t>
            </a:r>
          </a:p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				(d3.geoEquirectangular)</a:t>
            </a:r>
            <a:endParaRPr lang="en-US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023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61EE-119B-ED49-9AEA-25DCF303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Heroku – Platform used to run application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111682-8F9B-3E49-A5D6-2457475A5699}"/>
              </a:ext>
            </a:extLst>
          </p:cNvPr>
          <p:cNvSpPr/>
          <p:nvPr/>
        </p:nvSpPr>
        <p:spPr>
          <a:xfrm>
            <a:off x="199514" y="640604"/>
            <a:ext cx="589648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OTHER TECHNOLOGIES </a:t>
            </a:r>
          </a:p>
          <a:p>
            <a:r>
              <a: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USED:</a:t>
            </a:r>
          </a:p>
        </p:txBody>
      </p:sp>
    </p:spTree>
    <p:extLst>
      <p:ext uri="{BB962C8B-B14F-4D97-AF65-F5344CB8AC3E}">
        <p14:creationId xmlns:p14="http://schemas.microsoft.com/office/powerpoint/2010/main" val="294245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CD1C3B0B-7C64-5F42-94F9-E68DAAC2FB05}"/>
              </a:ext>
            </a:extLst>
          </p:cNvPr>
          <p:cNvSpPr/>
          <p:nvPr/>
        </p:nvSpPr>
        <p:spPr>
          <a:xfrm>
            <a:off x="1019127" y="2967335"/>
            <a:ext cx="101537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hlinkClick r:id="rId2" tooltip="Heroku App"/>
              </a:rPr>
              <a:t>https://suicide-rates-</a:t>
            </a:r>
            <a:r>
              <a:rPr lang="en-US" sz="3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hlinkClick r:id="rId2" tooltip="Heroku App"/>
              </a:rPr>
              <a:t>project.herokuapp.com</a:t>
            </a:r>
            <a:endParaRPr lang="en-US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85630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127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Project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Bea Rodriguez</dc:creator>
  <cp:lastModifiedBy>Bea Rodriguez</cp:lastModifiedBy>
  <cp:revision>7</cp:revision>
  <dcterms:created xsi:type="dcterms:W3CDTF">2019-09-24T00:13:36Z</dcterms:created>
  <dcterms:modified xsi:type="dcterms:W3CDTF">2019-09-24T01:25:50Z</dcterms:modified>
</cp:coreProperties>
</file>