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312" r:id="rId6"/>
    <p:sldId id="269" r:id="rId7"/>
    <p:sldId id="305" r:id="rId8"/>
    <p:sldId id="277" r:id="rId9"/>
    <p:sldId id="306" r:id="rId10"/>
    <p:sldId id="307" r:id="rId11"/>
    <p:sldId id="278" r:id="rId12"/>
    <p:sldId id="308" r:id="rId13"/>
    <p:sldId id="266" r:id="rId14"/>
    <p:sldId id="309" r:id="rId15"/>
    <p:sldId id="310" r:id="rId16"/>
  </p:sldIdLst>
  <p:sldSz cx="9144000" cy="5143500" type="screen16x9"/>
  <p:notesSz cx="6858000" cy="9144000"/>
  <p:embeddedFontLst>
    <p:embeddedFont>
      <p:font typeface="Archivo" panose="020B0604020202020204" charset="0"/>
      <p:regular r:id="rId18"/>
      <p:bold r:id="rId19"/>
      <p:italic r:id="rId20"/>
      <p:boldItalic r:id="rId21"/>
    </p:embeddedFont>
    <p:embeddedFont>
      <p:font typeface="Archivo Light" panose="020B0604020202020204" charset="0"/>
      <p:regular r:id="rId22"/>
      <p:bold r:id="rId23"/>
      <p:italic r:id="rId24"/>
      <p:boldItalic r:id="rId25"/>
    </p:embeddedFont>
    <p:embeddedFont>
      <p:font typeface="Cuprum" panose="020B0604020202020204" charset="0"/>
      <p:regular r:id="rId26"/>
      <p:bold r:id="rId27"/>
      <p:italic r:id="rId28"/>
      <p:boldItalic r:id="rId29"/>
    </p:embeddedFont>
    <p:embeddedFont>
      <p:font typeface="Orbitron" panose="020B0604020202020204" charset="0"/>
      <p:regular r:id="rId30"/>
      <p:bold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BE97A7-DA8E-48C5-A5F7-F2C93A3B94D9}">
  <a:tblStyle styleId="{8BBE97A7-DA8E-48C5-A5F7-F2C93A3B94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355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gf7d89ae380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4" name="Google Shape;2564;gf7d89ae380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736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f7d89ae380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f7d89ae380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849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09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822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f7d89ae380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f7d89ae380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129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gf31fdcabd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4" name="Google Shape;2484;gf31fdcabd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0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4906538" y="-5017475"/>
            <a:ext cx="8043475" cy="8043475"/>
            <a:chOff x="1241175" y="-1300650"/>
            <a:chExt cx="8043475" cy="8043475"/>
          </a:xfrm>
        </p:grpSpPr>
        <p:sp>
          <p:nvSpPr>
            <p:cNvPr id="101" name="Google Shape;101;p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109" name="Google Shape;109;p4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4"/>
          <p:cNvGrpSpPr/>
          <p:nvPr/>
        </p:nvGrpSpPr>
        <p:grpSpPr>
          <a:xfrm>
            <a:off x="152128" y="4457102"/>
            <a:ext cx="631910" cy="457789"/>
            <a:chOff x="855125" y="679497"/>
            <a:chExt cx="254310" cy="184228"/>
          </a:xfrm>
        </p:grpSpPr>
        <p:sp>
          <p:nvSpPr>
            <p:cNvPr id="114" name="Google Shape;114;p4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4175362" y="164749"/>
            <a:ext cx="4700260" cy="4838912"/>
            <a:chOff x="2422424" y="393649"/>
            <a:chExt cx="4700260" cy="4838912"/>
          </a:xfrm>
        </p:grpSpPr>
        <p:sp>
          <p:nvSpPr>
            <p:cNvPr id="118" name="Google Shape;118;p4"/>
            <p:cNvSpPr/>
            <p:nvPr/>
          </p:nvSpPr>
          <p:spPr>
            <a:xfrm>
              <a:off x="6778918" y="3936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679383" y="4913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878756" y="6354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037876" y="4802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914418" y="4456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422424" y="5163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778912" y="4687991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-5400000">
              <a:off x="2540385" y="4983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83" name="Google Shape;183;p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149053" y="4565252"/>
            <a:ext cx="631910" cy="457789"/>
            <a:chOff x="855125" y="679497"/>
            <a:chExt cx="254310" cy="184228"/>
          </a:xfrm>
        </p:grpSpPr>
        <p:sp>
          <p:nvSpPr>
            <p:cNvPr id="191" name="Google Shape;191;p6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6"/>
          <p:cNvGrpSpPr/>
          <p:nvPr/>
        </p:nvGrpSpPr>
        <p:grpSpPr>
          <a:xfrm>
            <a:off x="8566487" y="4536452"/>
            <a:ext cx="482553" cy="515376"/>
            <a:chOff x="5188437" y="4434502"/>
            <a:chExt cx="482553" cy="515376"/>
          </a:xfrm>
        </p:grpSpPr>
        <p:sp>
          <p:nvSpPr>
            <p:cNvPr id="195" name="Google Shape;195;p6"/>
            <p:cNvSpPr/>
            <p:nvPr/>
          </p:nvSpPr>
          <p:spPr>
            <a:xfrm>
              <a:off x="5188437" y="47118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199" name="Google Shape;199;p6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149052" y="264134"/>
            <a:ext cx="232368" cy="973684"/>
            <a:chOff x="6656577" y="3252597"/>
            <a:chExt cx="232368" cy="973684"/>
          </a:xfrm>
        </p:grpSpPr>
        <p:sp>
          <p:nvSpPr>
            <p:cNvPr id="205" name="Google Shape;205;p6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7173812" y="193699"/>
            <a:ext cx="609540" cy="583574"/>
            <a:chOff x="3105300" y="593625"/>
            <a:chExt cx="256800" cy="245850"/>
          </a:xfrm>
        </p:grpSpPr>
        <p:sp>
          <p:nvSpPr>
            <p:cNvPr id="218" name="Google Shape;218;p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body" idx="1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7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280137" y="93801"/>
            <a:ext cx="8677908" cy="4873927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>
            <a:xfrm>
              <a:off x="7601469" y="93801"/>
              <a:ext cx="462359" cy="462382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>
              <a:off x="860780" y="296472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6" name="Google Shape;976;p24"/>
          <p:cNvSpPr txBox="1">
            <a:spLocks noGrp="1"/>
          </p:cNvSpPr>
          <p:nvPr>
            <p:ph type="subTitle" idx="1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7" name="Google Shape;977;p24"/>
          <p:cNvSpPr txBox="1">
            <a:spLocks noGrp="1"/>
          </p:cNvSpPr>
          <p:nvPr>
            <p:ph type="title" idx="2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8" name="Google Shape;978;p24"/>
          <p:cNvSpPr txBox="1">
            <a:spLocks noGrp="1"/>
          </p:cNvSpPr>
          <p:nvPr>
            <p:ph type="subTitle" idx="3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24"/>
          <p:cNvSpPr txBox="1">
            <a:spLocks noGrp="1"/>
          </p:cNvSpPr>
          <p:nvPr>
            <p:ph type="title" idx="4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0" name="Google Shape;980;p24"/>
          <p:cNvSpPr txBox="1">
            <a:spLocks noGrp="1"/>
          </p:cNvSpPr>
          <p:nvPr>
            <p:ph type="subTitle" idx="5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24"/>
          <p:cNvSpPr txBox="1">
            <a:spLocks noGrp="1"/>
          </p:cNvSpPr>
          <p:nvPr>
            <p:ph type="title" idx="6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2" name="Google Shape;982;p24"/>
          <p:cNvSpPr txBox="1">
            <a:spLocks noGrp="1"/>
          </p:cNvSpPr>
          <p:nvPr>
            <p:ph type="subTitle" idx="7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24"/>
          <p:cNvSpPr txBox="1">
            <a:spLocks noGrp="1"/>
          </p:cNvSpPr>
          <p:nvPr>
            <p:ph type="title" idx="8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84" name="Google Shape;984;p24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85" name="Google Shape;985;p2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24"/>
          <p:cNvGrpSpPr/>
          <p:nvPr/>
        </p:nvGrpSpPr>
        <p:grpSpPr>
          <a:xfrm>
            <a:off x="208785" y="164743"/>
            <a:ext cx="8789262" cy="4888443"/>
            <a:chOff x="208785" y="164743"/>
            <a:chExt cx="8789262" cy="4888443"/>
          </a:xfrm>
        </p:grpSpPr>
        <p:sp>
          <p:nvSpPr>
            <p:cNvPr id="993" name="Google Shape;993;p24"/>
            <p:cNvSpPr/>
            <p:nvPr/>
          </p:nvSpPr>
          <p:spPr>
            <a:xfrm>
              <a:off x="8913238" y="16474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4" name="Google Shape;994;p24"/>
            <p:cNvGrpSpPr/>
            <p:nvPr/>
          </p:nvGrpSpPr>
          <p:grpSpPr>
            <a:xfrm rot="5400000">
              <a:off x="3021502" y="4450159"/>
              <a:ext cx="232368" cy="973684"/>
              <a:chOff x="6656577" y="3252597"/>
              <a:chExt cx="232368" cy="973684"/>
            </a:xfrm>
          </p:grpSpPr>
          <p:sp>
            <p:nvSpPr>
              <p:cNvPr id="995" name="Google Shape;995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24"/>
            <p:cNvGrpSpPr/>
            <p:nvPr/>
          </p:nvGrpSpPr>
          <p:grpSpPr>
            <a:xfrm>
              <a:off x="964262" y="250499"/>
              <a:ext cx="609540" cy="583574"/>
              <a:chOff x="3105300" y="593625"/>
              <a:chExt cx="256800" cy="245850"/>
            </a:xfrm>
          </p:grpSpPr>
          <p:sp>
            <p:nvSpPr>
              <p:cNvPr id="1008" name="Google Shape;1008;p24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4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4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2" name="Google Shape;1012;p24"/>
            <p:cNvGrpSpPr/>
            <p:nvPr/>
          </p:nvGrpSpPr>
          <p:grpSpPr>
            <a:xfrm>
              <a:off x="8243553" y="4397527"/>
              <a:ext cx="631910" cy="457789"/>
              <a:chOff x="855125" y="679497"/>
              <a:chExt cx="254310" cy="184228"/>
            </a:xfrm>
          </p:grpSpPr>
          <p:sp>
            <p:nvSpPr>
              <p:cNvPr id="1013" name="Google Shape;1013;p24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4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4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24"/>
            <p:cNvGrpSpPr/>
            <p:nvPr/>
          </p:nvGrpSpPr>
          <p:grpSpPr>
            <a:xfrm>
              <a:off x="208785" y="1782754"/>
              <a:ext cx="518269" cy="328105"/>
              <a:chOff x="783960" y="4261704"/>
              <a:chExt cx="518269" cy="328105"/>
            </a:xfrm>
          </p:grpSpPr>
          <p:sp>
            <p:nvSpPr>
              <p:cNvPr id="1017" name="Google Shape;1017;p24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8" name="Google Shape;1018;p24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19" name="Google Shape;1019;p24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24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4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24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3" name="Google Shape;1023;p24"/>
            <p:cNvGrpSpPr/>
            <p:nvPr/>
          </p:nvGrpSpPr>
          <p:grpSpPr>
            <a:xfrm>
              <a:off x="6001721" y="4397524"/>
              <a:ext cx="354818" cy="402747"/>
              <a:chOff x="8117146" y="4166124"/>
              <a:chExt cx="354818" cy="402747"/>
            </a:xfrm>
          </p:grpSpPr>
          <p:sp>
            <p:nvSpPr>
              <p:cNvPr id="1024" name="Google Shape;1024;p24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4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7" name="Google Shape;1027;p24"/>
            <p:cNvSpPr/>
            <p:nvPr/>
          </p:nvSpPr>
          <p:spPr>
            <a:xfrm>
              <a:off x="8718288" y="975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8594830" y="629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281287" y="46061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425049" y="47406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399247" y="44264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2" name="Google Shape;1032;p24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1033" name="Google Shape;1033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5"/>
          <p:cNvSpPr txBox="1">
            <a:spLocks noGrp="1"/>
          </p:cNvSpPr>
          <p:nvPr>
            <p:ph type="title"/>
          </p:nvPr>
        </p:nvSpPr>
        <p:spPr>
          <a:xfrm>
            <a:off x="2174175" y="128658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7" name="Google Shape;1047;p25"/>
          <p:cNvSpPr txBox="1">
            <a:spLocks noGrp="1"/>
          </p:cNvSpPr>
          <p:nvPr>
            <p:ph type="subTitle" idx="1"/>
          </p:nvPr>
        </p:nvSpPr>
        <p:spPr>
          <a:xfrm>
            <a:off x="2174175" y="1814288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25"/>
          <p:cNvSpPr txBox="1">
            <a:spLocks noGrp="1"/>
          </p:cNvSpPr>
          <p:nvPr>
            <p:ph type="title" idx="2"/>
          </p:nvPr>
        </p:nvSpPr>
        <p:spPr>
          <a:xfrm>
            <a:off x="6145098" y="12866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9" name="Google Shape;1049;p25"/>
          <p:cNvSpPr txBox="1">
            <a:spLocks noGrp="1"/>
          </p:cNvSpPr>
          <p:nvPr>
            <p:ph type="subTitle" idx="3"/>
          </p:nvPr>
        </p:nvSpPr>
        <p:spPr>
          <a:xfrm>
            <a:off x="6145150" y="18143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5"/>
          <p:cNvSpPr txBox="1">
            <a:spLocks noGrp="1"/>
          </p:cNvSpPr>
          <p:nvPr>
            <p:ph type="title" idx="4"/>
          </p:nvPr>
        </p:nvSpPr>
        <p:spPr>
          <a:xfrm>
            <a:off x="2174175" y="3611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1" name="Google Shape;1051;p25"/>
          <p:cNvSpPr txBox="1">
            <a:spLocks noGrp="1"/>
          </p:cNvSpPr>
          <p:nvPr>
            <p:ph type="subTitle" idx="5"/>
          </p:nvPr>
        </p:nvSpPr>
        <p:spPr>
          <a:xfrm>
            <a:off x="2174175" y="41391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25"/>
          <p:cNvSpPr txBox="1">
            <a:spLocks noGrp="1"/>
          </p:cNvSpPr>
          <p:nvPr>
            <p:ph type="title" idx="6"/>
          </p:nvPr>
        </p:nvSpPr>
        <p:spPr>
          <a:xfrm>
            <a:off x="6145098" y="3611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3" name="Google Shape;1053;p25"/>
          <p:cNvSpPr txBox="1">
            <a:spLocks noGrp="1"/>
          </p:cNvSpPr>
          <p:nvPr>
            <p:ph type="subTitle" idx="7"/>
          </p:nvPr>
        </p:nvSpPr>
        <p:spPr>
          <a:xfrm>
            <a:off x="6145097" y="41391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4" name="Google Shape;1054;p25"/>
          <p:cNvSpPr txBox="1">
            <a:spLocks noGrp="1"/>
          </p:cNvSpPr>
          <p:nvPr>
            <p:ph type="title" idx="8"/>
          </p:nvPr>
        </p:nvSpPr>
        <p:spPr>
          <a:xfrm>
            <a:off x="2174177" y="24490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5" name="Google Shape;1055;p25"/>
          <p:cNvSpPr txBox="1">
            <a:spLocks noGrp="1"/>
          </p:cNvSpPr>
          <p:nvPr>
            <p:ph type="subTitle" idx="9"/>
          </p:nvPr>
        </p:nvSpPr>
        <p:spPr>
          <a:xfrm>
            <a:off x="2174175" y="29767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6" name="Google Shape;1056;p25"/>
          <p:cNvSpPr txBox="1">
            <a:spLocks noGrp="1"/>
          </p:cNvSpPr>
          <p:nvPr>
            <p:ph type="title" idx="13"/>
          </p:nvPr>
        </p:nvSpPr>
        <p:spPr>
          <a:xfrm>
            <a:off x="6145102" y="24490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7" name="Google Shape;1057;p25"/>
          <p:cNvSpPr txBox="1">
            <a:spLocks noGrp="1"/>
          </p:cNvSpPr>
          <p:nvPr>
            <p:ph type="subTitle" idx="14"/>
          </p:nvPr>
        </p:nvSpPr>
        <p:spPr>
          <a:xfrm>
            <a:off x="6145100" y="29767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25"/>
          <p:cNvSpPr txBox="1">
            <a:spLocks noGrp="1"/>
          </p:cNvSpPr>
          <p:nvPr>
            <p:ph type="title" idx="15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59" name="Google Shape;1059;p2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060" name="Google Shape;1060;p2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25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068" name="Google Shape;1068;p25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069" name="Google Shape;1069;p25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0" name="Google Shape;1070;p25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71" name="Google Shape;1071;p25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25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25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25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75" name="Google Shape;1075;p25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076" name="Google Shape;1076;p25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5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5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5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5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5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5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8" name="Google Shape;1088;p25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089" name="Google Shape;1089;p2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3" name="Google Shape;1093;p25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4" name="Google Shape;1094;p25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095" name="Google Shape;1095;p2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0" name="Google Shape;1100;p25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101" name="Google Shape;1101;p2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26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1107" name="Google Shape;1107;p2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4" name="Google Shape;1114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15" name="Google Shape;1115;p26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1116" name="Google Shape;1116;p26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0" name="Google Shape;1120;p26"/>
          <p:cNvSpPr/>
          <p:nvPr/>
        </p:nvSpPr>
        <p:spPr>
          <a:xfrm>
            <a:off x="8759913" y="4908943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26"/>
          <p:cNvSpPr/>
          <p:nvPr/>
        </p:nvSpPr>
        <p:spPr>
          <a:xfrm>
            <a:off x="8636455" y="4563185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26"/>
          <p:cNvGrpSpPr/>
          <p:nvPr/>
        </p:nvGrpSpPr>
        <p:grpSpPr>
          <a:xfrm>
            <a:off x="259146" y="784762"/>
            <a:ext cx="354818" cy="4210262"/>
            <a:chOff x="174946" y="-1168326"/>
            <a:chExt cx="354818" cy="4210262"/>
          </a:xfrm>
        </p:grpSpPr>
        <p:sp>
          <p:nvSpPr>
            <p:cNvPr id="1123" name="Google Shape;1123;p26"/>
            <p:cNvSpPr/>
            <p:nvPr/>
          </p:nvSpPr>
          <p:spPr>
            <a:xfrm>
              <a:off x="274480" y="-1168326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174946" y="-1070643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4318" y="-926494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26"/>
          <p:cNvGrpSpPr/>
          <p:nvPr/>
        </p:nvGrpSpPr>
        <p:grpSpPr>
          <a:xfrm>
            <a:off x="815562" y="153237"/>
            <a:ext cx="609540" cy="583574"/>
            <a:chOff x="3105300" y="593625"/>
            <a:chExt cx="256800" cy="245850"/>
          </a:xfrm>
        </p:grpSpPr>
        <p:sp>
          <p:nvSpPr>
            <p:cNvPr id="1129" name="Google Shape;1129;p2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26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1134" name="Google Shape;1134;p26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70" r:id="rId7"/>
    <p:sldLayoutId id="2147483671" r:id="rId8"/>
    <p:sldLayoutId id="2147483672" r:id="rId9"/>
    <p:sldLayoutId id="2147483675" r:id="rId10"/>
    <p:sldLayoutId id="2147483676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651626fe-5cc0-45d6-82a6-44483a9d72e2/edit?viewport_loc=186%2C823%2C4869%2C2379%2C0_0&amp;invitationId=inv_8555f9f9-79ff-44a5-ab2d-7e4882962bc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35"/>
          <p:cNvSpPr txBox="1">
            <a:spLocks noGrp="1"/>
          </p:cNvSpPr>
          <p:nvPr>
            <p:ph type="ctrTitle"/>
          </p:nvPr>
        </p:nvSpPr>
        <p:spPr>
          <a:xfrm>
            <a:off x="811329" y="1581048"/>
            <a:ext cx="4640100" cy="21772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accent1"/>
                </a:solidFill>
              </a:rPr>
              <a:t>PRIMERA </a:t>
            </a:r>
            <a:r>
              <a:rPr lang="en" sz="4500" dirty="0"/>
              <a:t>REVISIÓN</a:t>
            </a:r>
            <a:r>
              <a:rPr lang="en" sz="3200" dirty="0">
                <a:solidFill>
                  <a:schemeClr val="accent1"/>
                </a:solidFill>
              </a:rPr>
              <a:t> </a:t>
            </a:r>
            <a:r>
              <a:rPr lang="en" sz="2700" dirty="0">
                <a:solidFill>
                  <a:schemeClr val="accent1"/>
                </a:solidFill>
              </a:rPr>
              <a:t>PÁGINA WEB</a:t>
            </a:r>
            <a:endParaRPr sz="2700" dirty="0">
              <a:solidFill>
                <a:schemeClr val="accent1"/>
              </a:solidFill>
            </a:endParaRPr>
          </a:p>
        </p:txBody>
      </p:sp>
      <p:grpSp>
        <p:nvGrpSpPr>
          <p:cNvPr id="1383" name="Google Shape;1383;p35"/>
          <p:cNvGrpSpPr/>
          <p:nvPr/>
        </p:nvGrpSpPr>
        <p:grpSpPr>
          <a:xfrm>
            <a:off x="5063927" y="191833"/>
            <a:ext cx="4239293" cy="4929688"/>
            <a:chOff x="5063927" y="191833"/>
            <a:chExt cx="4239293" cy="4929688"/>
          </a:xfrm>
        </p:grpSpPr>
        <p:sp>
          <p:nvSpPr>
            <p:cNvPr id="1384" name="Google Shape;1384;p35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5879457" y="1236290"/>
              <a:ext cx="353876" cy="330119"/>
            </a:xfrm>
            <a:custGeom>
              <a:avLst/>
              <a:gdLst/>
              <a:ahLst/>
              <a:cxnLst/>
              <a:rect l="l" t="t" r="r" b="b"/>
              <a:pathLst>
                <a:path w="12810" h="11950" extrusionOk="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5687792" y="1651056"/>
              <a:ext cx="737228" cy="304124"/>
            </a:xfrm>
            <a:custGeom>
              <a:avLst/>
              <a:gdLst/>
              <a:ahLst/>
              <a:cxnLst/>
              <a:rect l="l" t="t" r="r" b="b"/>
              <a:pathLst>
                <a:path w="26687" h="11009" extrusionOk="0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5732959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5268521" y="262361"/>
              <a:ext cx="124423" cy="207353"/>
            </a:xfrm>
            <a:custGeom>
              <a:avLst/>
              <a:gdLst/>
              <a:ahLst/>
              <a:cxnLst/>
              <a:rect l="l" t="t" r="r" b="b"/>
              <a:pathLst>
                <a:path w="4504" h="7506" extrusionOk="0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4" name="Google Shape;1434;p35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3" name="Google Shape;1443;p35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5668454" y="364657"/>
              <a:ext cx="220254" cy="304096"/>
            </a:xfrm>
            <a:custGeom>
              <a:avLst/>
              <a:gdLst/>
              <a:ahLst/>
              <a:cxnLst/>
              <a:rect l="l" t="t" r="r" b="b"/>
              <a:pathLst>
                <a:path w="7973" h="11008" extrusionOk="0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618748" y="2063200"/>
            <a:ext cx="4008732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</a:t>
            </a:r>
            <a:endParaRPr dirty="0"/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45071" y="1231507"/>
            <a:ext cx="180535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626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6" name="Google Shape;2566;p57"/>
          <p:cNvGrpSpPr/>
          <p:nvPr/>
        </p:nvGrpSpPr>
        <p:grpSpPr>
          <a:xfrm>
            <a:off x="1059611" y="1499659"/>
            <a:ext cx="749797" cy="717499"/>
            <a:chOff x="1317586" y="1856572"/>
            <a:chExt cx="749797" cy="717499"/>
          </a:xfrm>
        </p:grpSpPr>
        <p:sp>
          <p:nvSpPr>
            <p:cNvPr id="2567" name="Google Shape;2567;p57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7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9" name="Google Shape;2569;p57"/>
          <p:cNvGrpSpPr/>
          <p:nvPr/>
        </p:nvGrpSpPr>
        <p:grpSpPr>
          <a:xfrm>
            <a:off x="1059611" y="2642559"/>
            <a:ext cx="749797" cy="717499"/>
            <a:chOff x="1317586" y="1856572"/>
            <a:chExt cx="749797" cy="717499"/>
          </a:xfrm>
        </p:grpSpPr>
        <p:sp>
          <p:nvSpPr>
            <p:cNvPr id="2570" name="Google Shape;2570;p57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7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2" name="Google Shape;2572;p57"/>
          <p:cNvGrpSpPr/>
          <p:nvPr/>
        </p:nvGrpSpPr>
        <p:grpSpPr>
          <a:xfrm>
            <a:off x="1059611" y="3805109"/>
            <a:ext cx="749797" cy="717499"/>
            <a:chOff x="1317586" y="1856572"/>
            <a:chExt cx="749797" cy="717499"/>
          </a:xfrm>
        </p:grpSpPr>
        <p:sp>
          <p:nvSpPr>
            <p:cNvPr id="2573" name="Google Shape;2573;p57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7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5" name="Google Shape;2575;p57"/>
          <p:cNvGrpSpPr/>
          <p:nvPr/>
        </p:nvGrpSpPr>
        <p:grpSpPr>
          <a:xfrm>
            <a:off x="5030536" y="1489834"/>
            <a:ext cx="749797" cy="717499"/>
            <a:chOff x="1317586" y="1856572"/>
            <a:chExt cx="749797" cy="717499"/>
          </a:xfrm>
        </p:grpSpPr>
        <p:sp>
          <p:nvSpPr>
            <p:cNvPr id="2576" name="Google Shape;2576;p57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7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8" name="Google Shape;2578;p57"/>
          <p:cNvGrpSpPr/>
          <p:nvPr/>
        </p:nvGrpSpPr>
        <p:grpSpPr>
          <a:xfrm>
            <a:off x="5030536" y="2632734"/>
            <a:ext cx="749797" cy="717499"/>
            <a:chOff x="1317586" y="1856572"/>
            <a:chExt cx="749797" cy="717499"/>
          </a:xfrm>
        </p:grpSpPr>
        <p:sp>
          <p:nvSpPr>
            <p:cNvPr id="2579" name="Google Shape;2579;p57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7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1" name="Google Shape;2581;p57"/>
          <p:cNvGrpSpPr/>
          <p:nvPr/>
        </p:nvGrpSpPr>
        <p:grpSpPr>
          <a:xfrm>
            <a:off x="5030536" y="3795284"/>
            <a:ext cx="749797" cy="717499"/>
            <a:chOff x="1317586" y="1856572"/>
            <a:chExt cx="749797" cy="717499"/>
          </a:xfrm>
        </p:grpSpPr>
        <p:sp>
          <p:nvSpPr>
            <p:cNvPr id="2582" name="Google Shape;2582;p57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7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4" name="Google Shape;2584;p57"/>
          <p:cNvSpPr txBox="1">
            <a:spLocks noGrp="1"/>
          </p:cNvSpPr>
          <p:nvPr>
            <p:ph type="subTitle" idx="9"/>
          </p:nvPr>
        </p:nvSpPr>
        <p:spPr>
          <a:xfrm>
            <a:off x="2174175" y="29767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Redacción y cantidad</a:t>
            </a:r>
            <a:endParaRPr dirty="0"/>
          </a:p>
        </p:txBody>
      </p:sp>
      <p:sp>
        <p:nvSpPr>
          <p:cNvPr id="2585" name="Google Shape;2585;p57"/>
          <p:cNvSpPr txBox="1">
            <a:spLocks noGrp="1"/>
          </p:cNvSpPr>
          <p:nvPr>
            <p:ph type="subTitle" idx="14"/>
          </p:nvPr>
        </p:nvSpPr>
        <p:spPr>
          <a:xfrm>
            <a:off x="6145100" y="29767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Contidos inmersivos</a:t>
            </a:r>
            <a:endParaRPr dirty="0"/>
          </a:p>
        </p:txBody>
      </p:sp>
      <p:sp>
        <p:nvSpPr>
          <p:cNvPr id="2586" name="Google Shape;2586;p57"/>
          <p:cNvSpPr txBox="1">
            <a:spLocks noGrp="1"/>
          </p:cNvSpPr>
          <p:nvPr>
            <p:ph type="title" idx="8"/>
          </p:nvPr>
        </p:nvSpPr>
        <p:spPr>
          <a:xfrm>
            <a:off x="2174177" y="24490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Textos</a:t>
            </a:r>
            <a:endParaRPr dirty="0"/>
          </a:p>
        </p:txBody>
      </p:sp>
      <p:sp>
        <p:nvSpPr>
          <p:cNvPr id="2587" name="Google Shape;2587;p57"/>
          <p:cNvSpPr txBox="1">
            <a:spLocks noGrp="1"/>
          </p:cNvSpPr>
          <p:nvPr>
            <p:ph type="title" idx="13"/>
          </p:nvPr>
        </p:nvSpPr>
        <p:spPr>
          <a:xfrm>
            <a:off x="6145102" y="24490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Videos</a:t>
            </a:r>
            <a:endParaRPr dirty="0"/>
          </a:p>
        </p:txBody>
      </p:sp>
      <p:sp>
        <p:nvSpPr>
          <p:cNvPr id="2588" name="Google Shape;2588;p57"/>
          <p:cNvSpPr txBox="1">
            <a:spLocks noGrp="1"/>
          </p:cNvSpPr>
          <p:nvPr>
            <p:ph type="title" idx="15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Contenidos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589" name="Google Shape;2589;p57"/>
          <p:cNvSpPr txBox="1">
            <a:spLocks noGrp="1"/>
          </p:cNvSpPr>
          <p:nvPr>
            <p:ph type="title"/>
          </p:nvPr>
        </p:nvSpPr>
        <p:spPr>
          <a:xfrm>
            <a:off x="2174175" y="128658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Imagenes</a:t>
            </a:r>
            <a:endParaRPr dirty="0"/>
          </a:p>
        </p:txBody>
      </p:sp>
      <p:sp>
        <p:nvSpPr>
          <p:cNvPr id="2590" name="Google Shape;2590;p57"/>
          <p:cNvSpPr txBox="1">
            <a:spLocks noGrp="1"/>
          </p:cNvSpPr>
          <p:nvPr>
            <p:ph type="subTitle" idx="1"/>
          </p:nvPr>
        </p:nvSpPr>
        <p:spPr>
          <a:xfrm>
            <a:off x="2174175" y="1814288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Recursos propios y de calidad</a:t>
            </a:r>
            <a:endParaRPr dirty="0"/>
          </a:p>
        </p:txBody>
      </p:sp>
      <p:sp>
        <p:nvSpPr>
          <p:cNvPr id="2591" name="Google Shape;2591;p57"/>
          <p:cNvSpPr txBox="1">
            <a:spLocks noGrp="1"/>
          </p:cNvSpPr>
          <p:nvPr>
            <p:ph type="title" idx="2"/>
          </p:nvPr>
        </p:nvSpPr>
        <p:spPr>
          <a:xfrm>
            <a:off x="6145098" y="12866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Iconografía</a:t>
            </a:r>
            <a:endParaRPr dirty="0"/>
          </a:p>
        </p:txBody>
      </p:sp>
      <p:sp>
        <p:nvSpPr>
          <p:cNvPr id="2592" name="Google Shape;2592;p57"/>
          <p:cNvSpPr txBox="1">
            <a:spLocks noGrp="1"/>
          </p:cNvSpPr>
          <p:nvPr>
            <p:ph type="subTitle" idx="3"/>
          </p:nvPr>
        </p:nvSpPr>
        <p:spPr>
          <a:xfrm>
            <a:off x="6145150" y="18143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n" dirty="0"/>
              <a:t>ntuitivo y claro</a:t>
            </a:r>
            <a:endParaRPr dirty="0"/>
          </a:p>
        </p:txBody>
      </p:sp>
      <p:sp>
        <p:nvSpPr>
          <p:cNvPr id="2593" name="Google Shape;2593;p57"/>
          <p:cNvSpPr txBox="1">
            <a:spLocks noGrp="1"/>
          </p:cNvSpPr>
          <p:nvPr>
            <p:ph type="title" idx="4"/>
          </p:nvPr>
        </p:nvSpPr>
        <p:spPr>
          <a:xfrm>
            <a:off x="2174174" y="3611400"/>
            <a:ext cx="215398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Interatividad</a:t>
            </a:r>
            <a:endParaRPr dirty="0"/>
          </a:p>
        </p:txBody>
      </p:sp>
      <p:sp>
        <p:nvSpPr>
          <p:cNvPr id="2594" name="Google Shape;2594;p57"/>
          <p:cNvSpPr txBox="1">
            <a:spLocks noGrp="1"/>
          </p:cNvSpPr>
          <p:nvPr>
            <p:ph type="subTitle" idx="5"/>
          </p:nvPr>
        </p:nvSpPr>
        <p:spPr>
          <a:xfrm>
            <a:off x="2174175" y="41391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</a:t>
            </a:r>
            <a:r>
              <a:rPr lang="en" dirty="0"/>
              <a:t>inamismo y frescura</a:t>
            </a:r>
            <a:endParaRPr dirty="0"/>
          </a:p>
        </p:txBody>
      </p:sp>
      <p:sp>
        <p:nvSpPr>
          <p:cNvPr id="2595" name="Google Shape;2595;p57"/>
          <p:cNvSpPr txBox="1">
            <a:spLocks noGrp="1"/>
          </p:cNvSpPr>
          <p:nvPr>
            <p:ph type="title" idx="6"/>
          </p:nvPr>
        </p:nvSpPr>
        <p:spPr>
          <a:xfrm>
            <a:off x="6145098" y="3611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Relevancia</a:t>
            </a:r>
            <a:endParaRPr dirty="0"/>
          </a:p>
        </p:txBody>
      </p:sp>
      <p:sp>
        <p:nvSpPr>
          <p:cNvPr id="2596" name="Google Shape;2596;p57"/>
          <p:cNvSpPr txBox="1">
            <a:spLocks noGrp="1"/>
          </p:cNvSpPr>
          <p:nvPr>
            <p:ph type="subTitle" idx="7"/>
          </p:nvPr>
        </p:nvSpPr>
        <p:spPr>
          <a:xfrm>
            <a:off x="6145097" y="41391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n" dirty="0"/>
              <a:t>nteres del usuario</a:t>
            </a:r>
            <a:endParaRPr dirty="0"/>
          </a:p>
        </p:txBody>
      </p:sp>
      <p:sp>
        <p:nvSpPr>
          <p:cNvPr id="2597" name="Google Shape;2597;p57"/>
          <p:cNvSpPr txBox="1"/>
          <p:nvPr/>
        </p:nvSpPr>
        <p:spPr>
          <a:xfrm>
            <a:off x="1119406" y="1540931"/>
            <a:ext cx="6561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1</a:t>
            </a:r>
            <a:endParaRPr sz="3000" b="1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598" name="Google Shape;2598;p57"/>
          <p:cNvSpPr txBox="1"/>
          <p:nvPr/>
        </p:nvSpPr>
        <p:spPr>
          <a:xfrm>
            <a:off x="1119406" y="2685974"/>
            <a:ext cx="6561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2</a:t>
            </a:r>
            <a:endParaRPr sz="3000" b="1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599" name="Google Shape;2599;p57"/>
          <p:cNvSpPr txBox="1"/>
          <p:nvPr/>
        </p:nvSpPr>
        <p:spPr>
          <a:xfrm>
            <a:off x="1119406" y="3844513"/>
            <a:ext cx="6561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3</a:t>
            </a:r>
            <a:endParaRPr sz="3000" b="1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600" name="Google Shape;2600;p57"/>
          <p:cNvSpPr txBox="1"/>
          <p:nvPr/>
        </p:nvSpPr>
        <p:spPr>
          <a:xfrm>
            <a:off x="5090337" y="1531103"/>
            <a:ext cx="6561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4</a:t>
            </a:r>
            <a:endParaRPr sz="3000" b="1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601" name="Google Shape;2601;p57"/>
          <p:cNvSpPr txBox="1"/>
          <p:nvPr/>
        </p:nvSpPr>
        <p:spPr>
          <a:xfrm>
            <a:off x="5090337" y="2676146"/>
            <a:ext cx="6561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5</a:t>
            </a:r>
            <a:endParaRPr sz="3000" b="1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602" name="Google Shape;2602;p57"/>
          <p:cNvSpPr txBox="1"/>
          <p:nvPr/>
        </p:nvSpPr>
        <p:spPr>
          <a:xfrm>
            <a:off x="5090337" y="3834685"/>
            <a:ext cx="6561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6</a:t>
            </a:r>
            <a:endParaRPr sz="3000" b="1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268240" y="2063200"/>
            <a:ext cx="498326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dirty="0"/>
              <a:t>Funcionalidades y Características</a:t>
            </a: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45071" y="1231507"/>
            <a:ext cx="180535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943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2" name="Google Shape;1932;p45"/>
          <p:cNvGrpSpPr/>
          <p:nvPr/>
        </p:nvGrpSpPr>
        <p:grpSpPr>
          <a:xfrm>
            <a:off x="1468859" y="1354707"/>
            <a:ext cx="749796" cy="717499"/>
            <a:chOff x="1317586" y="1856572"/>
            <a:chExt cx="749796" cy="717499"/>
          </a:xfrm>
        </p:grpSpPr>
        <p:sp>
          <p:nvSpPr>
            <p:cNvPr id="1933" name="Google Shape;1933;p45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5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35" name="Google Shape;1935;p45"/>
          <p:cNvGrpSpPr/>
          <p:nvPr/>
        </p:nvGrpSpPr>
        <p:grpSpPr>
          <a:xfrm>
            <a:off x="1467378" y="3143870"/>
            <a:ext cx="749797" cy="717499"/>
            <a:chOff x="1317586" y="1856572"/>
            <a:chExt cx="749797" cy="717499"/>
          </a:xfrm>
        </p:grpSpPr>
        <p:sp>
          <p:nvSpPr>
            <p:cNvPr id="1936" name="Google Shape;1936;p45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38" name="Google Shape;1938;p45"/>
          <p:cNvGrpSpPr/>
          <p:nvPr/>
        </p:nvGrpSpPr>
        <p:grpSpPr>
          <a:xfrm>
            <a:off x="1476176" y="2234310"/>
            <a:ext cx="749797" cy="717499"/>
            <a:chOff x="1317586" y="1856572"/>
            <a:chExt cx="749797" cy="717499"/>
          </a:xfrm>
        </p:grpSpPr>
        <p:sp>
          <p:nvSpPr>
            <p:cNvPr id="1939" name="Google Shape;1939;p45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1" name="Google Shape;1941;p45"/>
          <p:cNvGrpSpPr/>
          <p:nvPr/>
        </p:nvGrpSpPr>
        <p:grpSpPr>
          <a:xfrm>
            <a:off x="4777172" y="1354707"/>
            <a:ext cx="749797" cy="717499"/>
            <a:chOff x="1317586" y="1856572"/>
            <a:chExt cx="749797" cy="717499"/>
          </a:xfrm>
        </p:grpSpPr>
        <p:sp>
          <p:nvSpPr>
            <p:cNvPr id="1942" name="Google Shape;1942;p45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4" name="Google Shape;1944;p45"/>
          <p:cNvSpPr txBox="1">
            <a:spLocks noGrp="1"/>
          </p:cNvSpPr>
          <p:nvPr>
            <p:ph type="title" idx="8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Funcionalidad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46" name="Google Shape;1946;p45"/>
          <p:cNvSpPr txBox="1">
            <a:spLocks noGrp="1"/>
          </p:cNvSpPr>
          <p:nvPr>
            <p:ph type="title"/>
          </p:nvPr>
        </p:nvSpPr>
        <p:spPr>
          <a:xfrm>
            <a:off x="2440021" y="1493162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Whatsapp Icon</a:t>
            </a:r>
            <a:endParaRPr dirty="0"/>
          </a:p>
        </p:txBody>
      </p:sp>
      <p:sp>
        <p:nvSpPr>
          <p:cNvPr id="1948" name="Google Shape;1948;p45"/>
          <p:cNvSpPr txBox="1">
            <a:spLocks noGrp="1"/>
          </p:cNvSpPr>
          <p:nvPr>
            <p:ph type="title" idx="2"/>
          </p:nvPr>
        </p:nvSpPr>
        <p:spPr>
          <a:xfrm>
            <a:off x="2416604" y="3207382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Multiidioma</a:t>
            </a:r>
            <a:endParaRPr dirty="0"/>
          </a:p>
        </p:txBody>
      </p:sp>
      <p:sp>
        <p:nvSpPr>
          <p:cNvPr id="1950" name="Google Shape;1950;p45"/>
          <p:cNvSpPr txBox="1">
            <a:spLocks noGrp="1"/>
          </p:cNvSpPr>
          <p:nvPr>
            <p:ph type="title" idx="4"/>
          </p:nvPr>
        </p:nvSpPr>
        <p:spPr>
          <a:xfrm>
            <a:off x="2381158" y="2303976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Descarga de archivos</a:t>
            </a:r>
            <a:endParaRPr dirty="0"/>
          </a:p>
        </p:txBody>
      </p:sp>
      <p:sp>
        <p:nvSpPr>
          <p:cNvPr id="1951" name="Google Shape;1951;p45"/>
          <p:cNvSpPr txBox="1">
            <a:spLocks noGrp="1"/>
          </p:cNvSpPr>
          <p:nvPr>
            <p:ph type="title" idx="6"/>
          </p:nvPr>
        </p:nvSpPr>
        <p:spPr>
          <a:xfrm>
            <a:off x="5649783" y="1422759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Redes Sociales</a:t>
            </a:r>
            <a:endParaRPr dirty="0"/>
          </a:p>
        </p:txBody>
      </p:sp>
      <p:grpSp>
        <p:nvGrpSpPr>
          <p:cNvPr id="1953" name="Google Shape;1953;p45"/>
          <p:cNvGrpSpPr/>
          <p:nvPr/>
        </p:nvGrpSpPr>
        <p:grpSpPr>
          <a:xfrm>
            <a:off x="1647685" y="3293594"/>
            <a:ext cx="418122" cy="418091"/>
            <a:chOff x="6691023" y="1337546"/>
            <a:chExt cx="418122" cy="418091"/>
          </a:xfrm>
        </p:grpSpPr>
        <p:sp>
          <p:nvSpPr>
            <p:cNvPr id="1954" name="Google Shape;1954;p45"/>
            <p:cNvSpPr/>
            <p:nvPr/>
          </p:nvSpPr>
          <p:spPr>
            <a:xfrm>
              <a:off x="6785652" y="1337546"/>
              <a:ext cx="323492" cy="283013"/>
            </a:xfrm>
            <a:custGeom>
              <a:avLst/>
              <a:gdLst/>
              <a:ahLst/>
              <a:cxnLst/>
              <a:rect l="l" t="t" r="r" b="b"/>
              <a:pathLst>
                <a:path w="10341" h="9047" extrusionOk="0">
                  <a:moveTo>
                    <a:pt x="3659" y="0"/>
                  </a:moveTo>
                  <a:cubicBezTo>
                    <a:pt x="2418" y="0"/>
                    <a:pt x="1165" y="366"/>
                    <a:pt x="1" y="1061"/>
                  </a:cubicBezTo>
                  <a:cubicBezTo>
                    <a:pt x="222" y="1214"/>
                    <a:pt x="411" y="1412"/>
                    <a:pt x="554" y="1645"/>
                  </a:cubicBezTo>
                  <a:cubicBezTo>
                    <a:pt x="1555" y="1073"/>
                    <a:pt x="2596" y="784"/>
                    <a:pt x="3659" y="784"/>
                  </a:cubicBezTo>
                  <a:cubicBezTo>
                    <a:pt x="5234" y="784"/>
                    <a:pt x="6716" y="1397"/>
                    <a:pt x="7830" y="2511"/>
                  </a:cubicBezTo>
                  <a:cubicBezTo>
                    <a:pt x="8945" y="3626"/>
                    <a:pt x="9557" y="5106"/>
                    <a:pt x="9557" y="6682"/>
                  </a:cubicBezTo>
                  <a:cubicBezTo>
                    <a:pt x="9557" y="7483"/>
                    <a:pt x="9481" y="8028"/>
                    <a:pt x="9264" y="8617"/>
                  </a:cubicBezTo>
                  <a:cubicBezTo>
                    <a:pt x="9517" y="8713"/>
                    <a:pt x="9747" y="8861"/>
                    <a:pt x="9937" y="9047"/>
                  </a:cubicBezTo>
                  <a:cubicBezTo>
                    <a:pt x="10233" y="8309"/>
                    <a:pt x="10341" y="7638"/>
                    <a:pt x="10341" y="6682"/>
                  </a:cubicBezTo>
                  <a:cubicBezTo>
                    <a:pt x="10341" y="4898"/>
                    <a:pt x="9645" y="3219"/>
                    <a:pt x="8384" y="1958"/>
                  </a:cubicBezTo>
                  <a:cubicBezTo>
                    <a:pt x="7122" y="696"/>
                    <a:pt x="5444" y="0"/>
                    <a:pt x="3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7015798" y="1627785"/>
              <a:ext cx="76830" cy="71387"/>
            </a:xfrm>
            <a:custGeom>
              <a:avLst/>
              <a:gdLst/>
              <a:ahLst/>
              <a:cxnLst/>
              <a:rect l="l" t="t" r="r" b="b"/>
              <a:pathLst>
                <a:path w="2456" h="2282" extrusionOk="0">
                  <a:moveTo>
                    <a:pt x="1229" y="0"/>
                  </a:moveTo>
                  <a:cubicBezTo>
                    <a:pt x="1169" y="0"/>
                    <a:pt x="1108" y="5"/>
                    <a:pt x="1046" y="15"/>
                  </a:cubicBezTo>
                  <a:cubicBezTo>
                    <a:pt x="424" y="115"/>
                    <a:pt x="1" y="701"/>
                    <a:pt x="102" y="1323"/>
                  </a:cubicBezTo>
                  <a:cubicBezTo>
                    <a:pt x="193" y="1883"/>
                    <a:pt x="677" y="2282"/>
                    <a:pt x="1226" y="2282"/>
                  </a:cubicBezTo>
                  <a:cubicBezTo>
                    <a:pt x="1287" y="2282"/>
                    <a:pt x="1348" y="2277"/>
                    <a:pt x="1410" y="2267"/>
                  </a:cubicBezTo>
                  <a:cubicBezTo>
                    <a:pt x="2032" y="2166"/>
                    <a:pt x="2455" y="1580"/>
                    <a:pt x="2354" y="959"/>
                  </a:cubicBezTo>
                  <a:cubicBezTo>
                    <a:pt x="2264" y="400"/>
                    <a:pt x="1779" y="0"/>
                    <a:pt x="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6712295" y="1384595"/>
              <a:ext cx="78519" cy="71387"/>
            </a:xfrm>
            <a:custGeom>
              <a:avLst/>
              <a:gdLst/>
              <a:ahLst/>
              <a:cxnLst/>
              <a:rect l="l" t="t" r="r" b="b"/>
              <a:pathLst>
                <a:path w="2510" h="2282" extrusionOk="0">
                  <a:moveTo>
                    <a:pt x="1256" y="0"/>
                  </a:moveTo>
                  <a:cubicBezTo>
                    <a:pt x="1169" y="0"/>
                    <a:pt x="1081" y="10"/>
                    <a:pt x="993" y="31"/>
                  </a:cubicBezTo>
                  <a:cubicBezTo>
                    <a:pt x="379" y="176"/>
                    <a:pt x="1" y="790"/>
                    <a:pt x="146" y="1404"/>
                  </a:cubicBezTo>
                  <a:cubicBezTo>
                    <a:pt x="269" y="1928"/>
                    <a:pt x="738" y="2282"/>
                    <a:pt x="1254" y="2282"/>
                  </a:cubicBezTo>
                  <a:cubicBezTo>
                    <a:pt x="1341" y="2282"/>
                    <a:pt x="1429" y="2272"/>
                    <a:pt x="1517" y="2251"/>
                  </a:cubicBezTo>
                  <a:cubicBezTo>
                    <a:pt x="2130" y="2106"/>
                    <a:pt x="2510" y="1492"/>
                    <a:pt x="2365" y="879"/>
                  </a:cubicBezTo>
                  <a:cubicBezTo>
                    <a:pt x="2241" y="354"/>
                    <a:pt x="1773" y="0"/>
                    <a:pt x="1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6691023" y="1461112"/>
              <a:ext cx="331813" cy="294525"/>
            </a:xfrm>
            <a:custGeom>
              <a:avLst/>
              <a:gdLst/>
              <a:ahLst/>
              <a:cxnLst/>
              <a:rect l="l" t="t" r="r" b="b"/>
              <a:pathLst>
                <a:path w="10607" h="9415" extrusionOk="0">
                  <a:moveTo>
                    <a:pt x="523" y="1"/>
                  </a:moveTo>
                  <a:cubicBezTo>
                    <a:pt x="378" y="305"/>
                    <a:pt x="266" y="615"/>
                    <a:pt x="185" y="941"/>
                  </a:cubicBezTo>
                  <a:cubicBezTo>
                    <a:pt x="60" y="1450"/>
                    <a:pt x="1" y="2020"/>
                    <a:pt x="1" y="2732"/>
                  </a:cubicBezTo>
                  <a:cubicBezTo>
                    <a:pt x="1" y="4517"/>
                    <a:pt x="696" y="6196"/>
                    <a:pt x="1958" y="7457"/>
                  </a:cubicBezTo>
                  <a:cubicBezTo>
                    <a:pt x="3220" y="8719"/>
                    <a:pt x="4898" y="9415"/>
                    <a:pt x="6683" y="9415"/>
                  </a:cubicBezTo>
                  <a:cubicBezTo>
                    <a:pt x="8146" y="9415"/>
                    <a:pt x="9436" y="8986"/>
                    <a:pt x="10606" y="8109"/>
                  </a:cubicBezTo>
                  <a:cubicBezTo>
                    <a:pt x="10380" y="7968"/>
                    <a:pt x="10182" y="7780"/>
                    <a:pt x="10031" y="7561"/>
                  </a:cubicBezTo>
                  <a:cubicBezTo>
                    <a:pt x="9023" y="8288"/>
                    <a:pt x="7943" y="8631"/>
                    <a:pt x="6684" y="8631"/>
                  </a:cubicBezTo>
                  <a:cubicBezTo>
                    <a:pt x="5108" y="8631"/>
                    <a:pt x="3627" y="8017"/>
                    <a:pt x="2513" y="6903"/>
                  </a:cubicBezTo>
                  <a:cubicBezTo>
                    <a:pt x="1399" y="5789"/>
                    <a:pt x="786" y="4308"/>
                    <a:pt x="786" y="2732"/>
                  </a:cubicBezTo>
                  <a:cubicBezTo>
                    <a:pt x="786" y="1774"/>
                    <a:pt x="896" y="1090"/>
                    <a:pt x="1171" y="462"/>
                  </a:cubicBezTo>
                  <a:cubicBezTo>
                    <a:pt x="924" y="355"/>
                    <a:pt x="703" y="198"/>
                    <a:pt x="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6871492" y="1447160"/>
              <a:ext cx="57654" cy="86434"/>
            </a:xfrm>
            <a:custGeom>
              <a:avLst/>
              <a:gdLst/>
              <a:ahLst/>
              <a:cxnLst/>
              <a:rect l="l" t="t" r="r" b="b"/>
              <a:pathLst>
                <a:path w="1843" h="2763" extrusionOk="0">
                  <a:moveTo>
                    <a:pt x="920" y="1"/>
                  </a:moveTo>
                  <a:cubicBezTo>
                    <a:pt x="820" y="121"/>
                    <a:pt x="698" y="286"/>
                    <a:pt x="577" y="505"/>
                  </a:cubicBezTo>
                  <a:cubicBezTo>
                    <a:pt x="339" y="939"/>
                    <a:pt x="59" y="1670"/>
                    <a:pt x="1" y="2760"/>
                  </a:cubicBezTo>
                  <a:lnTo>
                    <a:pt x="1842" y="2762"/>
                  </a:lnTo>
                  <a:cubicBezTo>
                    <a:pt x="1760" y="1218"/>
                    <a:pt x="1234" y="373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6932805" y="1447472"/>
              <a:ext cx="71074" cy="86183"/>
            </a:xfrm>
            <a:custGeom>
              <a:avLst/>
              <a:gdLst/>
              <a:ahLst/>
              <a:cxnLst/>
              <a:rect l="l" t="t" r="r" b="b"/>
              <a:pathLst>
                <a:path w="2272" h="2755" extrusionOk="0">
                  <a:moveTo>
                    <a:pt x="0" y="1"/>
                  </a:moveTo>
                  <a:lnTo>
                    <a:pt x="0" y="1"/>
                  </a:lnTo>
                  <a:cubicBezTo>
                    <a:pt x="340" y="586"/>
                    <a:pt x="672" y="1473"/>
                    <a:pt x="734" y="2753"/>
                  </a:cubicBezTo>
                  <a:lnTo>
                    <a:pt x="2271" y="2754"/>
                  </a:lnTo>
                  <a:cubicBezTo>
                    <a:pt x="2105" y="1465"/>
                    <a:pt x="1202" y="40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5"/>
            <p:cNvSpPr/>
            <p:nvPr/>
          </p:nvSpPr>
          <p:spPr>
            <a:xfrm>
              <a:off x="6871523" y="1560121"/>
              <a:ext cx="57654" cy="86402"/>
            </a:xfrm>
            <a:custGeom>
              <a:avLst/>
              <a:gdLst/>
              <a:ahLst/>
              <a:cxnLst/>
              <a:rect l="l" t="t" r="r" b="b"/>
              <a:pathLst>
                <a:path w="1843" h="2762" extrusionOk="0">
                  <a:moveTo>
                    <a:pt x="1" y="0"/>
                  </a:moveTo>
                  <a:lnTo>
                    <a:pt x="1" y="0"/>
                  </a:lnTo>
                  <a:cubicBezTo>
                    <a:pt x="83" y="1544"/>
                    <a:pt x="609" y="2389"/>
                    <a:pt x="923" y="2762"/>
                  </a:cubicBezTo>
                  <a:cubicBezTo>
                    <a:pt x="1023" y="2642"/>
                    <a:pt x="1145" y="2477"/>
                    <a:pt x="1266" y="2257"/>
                  </a:cubicBezTo>
                  <a:cubicBezTo>
                    <a:pt x="1504" y="1823"/>
                    <a:pt x="1784" y="1093"/>
                    <a:pt x="1842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5"/>
            <p:cNvSpPr/>
            <p:nvPr/>
          </p:nvSpPr>
          <p:spPr>
            <a:xfrm>
              <a:off x="6796257" y="1560089"/>
              <a:ext cx="71731" cy="86340"/>
            </a:xfrm>
            <a:custGeom>
              <a:avLst/>
              <a:gdLst/>
              <a:ahLst/>
              <a:cxnLst/>
              <a:rect l="l" t="t" r="r" b="b"/>
              <a:pathLst>
                <a:path w="2293" h="27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298"/>
                    <a:pt x="1078" y="2366"/>
                    <a:pt x="2293" y="2760"/>
                  </a:cubicBezTo>
                  <a:cubicBezTo>
                    <a:pt x="1951" y="2175"/>
                    <a:pt x="1617" y="1286"/>
                    <a:pt x="1555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5"/>
            <p:cNvSpPr/>
            <p:nvPr/>
          </p:nvSpPr>
          <p:spPr>
            <a:xfrm>
              <a:off x="6932774" y="1560183"/>
              <a:ext cx="71136" cy="86152"/>
            </a:xfrm>
            <a:custGeom>
              <a:avLst/>
              <a:gdLst/>
              <a:ahLst/>
              <a:cxnLst/>
              <a:rect l="l" t="t" r="r" b="b"/>
              <a:pathLst>
                <a:path w="2274" h="2754" extrusionOk="0">
                  <a:moveTo>
                    <a:pt x="735" y="0"/>
                  </a:moveTo>
                  <a:cubicBezTo>
                    <a:pt x="673" y="1281"/>
                    <a:pt x="339" y="2171"/>
                    <a:pt x="0" y="2754"/>
                  </a:cubicBezTo>
                  <a:cubicBezTo>
                    <a:pt x="492" y="2594"/>
                    <a:pt x="944" y="2318"/>
                    <a:pt x="1321" y="1940"/>
                  </a:cubicBezTo>
                  <a:cubicBezTo>
                    <a:pt x="1852" y="1409"/>
                    <a:pt x="2182" y="732"/>
                    <a:pt x="2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5"/>
            <p:cNvSpPr/>
            <p:nvPr/>
          </p:nvSpPr>
          <p:spPr>
            <a:xfrm>
              <a:off x="6796257" y="1447128"/>
              <a:ext cx="71825" cy="86465"/>
            </a:xfrm>
            <a:custGeom>
              <a:avLst/>
              <a:gdLst/>
              <a:ahLst/>
              <a:cxnLst/>
              <a:rect l="l" t="t" r="r" b="b"/>
              <a:pathLst>
                <a:path w="2296" h="2764" extrusionOk="0">
                  <a:moveTo>
                    <a:pt x="2295" y="1"/>
                  </a:moveTo>
                  <a:lnTo>
                    <a:pt x="2295" y="1"/>
                  </a:lnTo>
                  <a:cubicBezTo>
                    <a:pt x="1792" y="161"/>
                    <a:pt x="1334" y="438"/>
                    <a:pt x="951" y="821"/>
                  </a:cubicBezTo>
                  <a:cubicBezTo>
                    <a:pt x="422" y="1353"/>
                    <a:pt x="92" y="2030"/>
                    <a:pt x="0" y="2761"/>
                  </a:cubicBezTo>
                  <a:lnTo>
                    <a:pt x="1555" y="2763"/>
                  </a:lnTo>
                  <a:cubicBezTo>
                    <a:pt x="1617" y="1477"/>
                    <a:pt x="1954" y="585"/>
                    <a:pt x="2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1" name="Google Shape;1991;p45"/>
          <p:cNvGrpSpPr/>
          <p:nvPr/>
        </p:nvGrpSpPr>
        <p:grpSpPr>
          <a:xfrm>
            <a:off x="1697825" y="2384008"/>
            <a:ext cx="332408" cy="418122"/>
            <a:chOff x="3299906" y="3459594"/>
            <a:chExt cx="332408" cy="418122"/>
          </a:xfrm>
        </p:grpSpPr>
        <p:sp>
          <p:nvSpPr>
            <p:cNvPr id="1992" name="Google Shape;1992;p45"/>
            <p:cNvSpPr/>
            <p:nvPr/>
          </p:nvSpPr>
          <p:spPr>
            <a:xfrm>
              <a:off x="3299906" y="3618228"/>
              <a:ext cx="45485" cy="44890"/>
            </a:xfrm>
            <a:custGeom>
              <a:avLst/>
              <a:gdLst/>
              <a:ahLst/>
              <a:cxnLst/>
              <a:rect l="l" t="t" r="r" b="b"/>
              <a:pathLst>
                <a:path w="1454" h="1435" extrusionOk="0">
                  <a:moveTo>
                    <a:pt x="668" y="1"/>
                  </a:moveTo>
                  <a:cubicBezTo>
                    <a:pt x="577" y="1"/>
                    <a:pt x="485" y="20"/>
                    <a:pt x="397" y="60"/>
                  </a:cubicBezTo>
                  <a:cubicBezTo>
                    <a:pt x="228" y="137"/>
                    <a:pt x="106" y="280"/>
                    <a:pt x="54" y="458"/>
                  </a:cubicBezTo>
                  <a:cubicBezTo>
                    <a:pt x="1" y="637"/>
                    <a:pt x="26" y="821"/>
                    <a:pt x="126" y="978"/>
                  </a:cubicBezTo>
                  <a:lnTo>
                    <a:pt x="275" y="1217"/>
                  </a:lnTo>
                  <a:cubicBezTo>
                    <a:pt x="321" y="1289"/>
                    <a:pt x="366" y="1362"/>
                    <a:pt x="410" y="1435"/>
                  </a:cubicBezTo>
                  <a:lnTo>
                    <a:pt x="1453" y="700"/>
                  </a:lnTo>
                  <a:lnTo>
                    <a:pt x="1213" y="306"/>
                  </a:lnTo>
                  <a:cubicBezTo>
                    <a:pt x="1094" y="110"/>
                    <a:pt x="885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5"/>
            <p:cNvSpPr/>
            <p:nvPr/>
          </p:nvSpPr>
          <p:spPr>
            <a:xfrm>
              <a:off x="3419562" y="3487780"/>
              <a:ext cx="32503" cy="32972"/>
            </a:xfrm>
            <a:custGeom>
              <a:avLst/>
              <a:gdLst/>
              <a:ahLst/>
              <a:cxnLst/>
              <a:rect l="l" t="t" r="r" b="b"/>
              <a:pathLst>
                <a:path w="1039" h="1054" extrusionOk="0">
                  <a:moveTo>
                    <a:pt x="512" y="1"/>
                  </a:moveTo>
                  <a:cubicBezTo>
                    <a:pt x="220" y="1"/>
                    <a:pt x="1" y="207"/>
                    <a:pt x="1" y="481"/>
                  </a:cubicBezTo>
                  <a:lnTo>
                    <a:pt x="1" y="1053"/>
                  </a:lnTo>
                  <a:lnTo>
                    <a:pt x="1038" y="1053"/>
                  </a:lnTo>
                  <a:lnTo>
                    <a:pt x="1038" y="481"/>
                  </a:lnTo>
                  <a:lnTo>
                    <a:pt x="1039" y="481"/>
                  </a:lnTo>
                  <a:cubicBezTo>
                    <a:pt x="1039" y="207"/>
                    <a:pt x="819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5"/>
            <p:cNvSpPr/>
            <p:nvPr/>
          </p:nvSpPr>
          <p:spPr>
            <a:xfrm>
              <a:off x="3326308" y="3528384"/>
              <a:ext cx="305880" cy="349332"/>
            </a:xfrm>
            <a:custGeom>
              <a:avLst/>
              <a:gdLst/>
              <a:ahLst/>
              <a:cxnLst/>
              <a:rect l="l" t="t" r="r" b="b"/>
              <a:pathLst>
                <a:path w="9778" h="11167" extrusionOk="0">
                  <a:moveTo>
                    <a:pt x="4254" y="5299"/>
                  </a:moveTo>
                  <a:cubicBezTo>
                    <a:pt x="4499" y="5299"/>
                    <a:pt x="4697" y="5497"/>
                    <a:pt x="4697" y="5741"/>
                  </a:cubicBezTo>
                  <a:cubicBezTo>
                    <a:pt x="4698" y="5984"/>
                    <a:pt x="4499" y="6183"/>
                    <a:pt x="4254" y="6183"/>
                  </a:cubicBezTo>
                  <a:cubicBezTo>
                    <a:pt x="4010" y="6183"/>
                    <a:pt x="3812" y="5984"/>
                    <a:pt x="3812" y="5741"/>
                  </a:cubicBezTo>
                  <a:cubicBezTo>
                    <a:pt x="3812" y="5496"/>
                    <a:pt x="4011" y="5299"/>
                    <a:pt x="4254" y="5299"/>
                  </a:cubicBezTo>
                  <a:close/>
                  <a:moveTo>
                    <a:pt x="7569" y="5299"/>
                  </a:moveTo>
                  <a:cubicBezTo>
                    <a:pt x="7813" y="5299"/>
                    <a:pt x="8011" y="5497"/>
                    <a:pt x="8011" y="5741"/>
                  </a:cubicBezTo>
                  <a:cubicBezTo>
                    <a:pt x="8012" y="5984"/>
                    <a:pt x="7813" y="6183"/>
                    <a:pt x="7569" y="6183"/>
                  </a:cubicBezTo>
                  <a:cubicBezTo>
                    <a:pt x="7324" y="6183"/>
                    <a:pt x="7126" y="5984"/>
                    <a:pt x="7126" y="5741"/>
                  </a:cubicBezTo>
                  <a:cubicBezTo>
                    <a:pt x="7126" y="5496"/>
                    <a:pt x="7325" y="5299"/>
                    <a:pt x="7569" y="5299"/>
                  </a:cubicBezTo>
                  <a:close/>
                  <a:moveTo>
                    <a:pt x="4903" y="0"/>
                  </a:moveTo>
                  <a:lnTo>
                    <a:pt x="4903" y="3598"/>
                  </a:lnTo>
                  <a:cubicBezTo>
                    <a:pt x="4903" y="3842"/>
                    <a:pt x="4705" y="4041"/>
                    <a:pt x="4460" y="4041"/>
                  </a:cubicBezTo>
                  <a:cubicBezTo>
                    <a:pt x="4453" y="4041"/>
                    <a:pt x="4446" y="4040"/>
                    <a:pt x="4438" y="4040"/>
                  </a:cubicBezTo>
                  <a:cubicBezTo>
                    <a:pt x="4200" y="4029"/>
                    <a:pt x="4017" y="3824"/>
                    <a:pt x="4017" y="3586"/>
                  </a:cubicBezTo>
                  <a:lnTo>
                    <a:pt x="4017" y="642"/>
                  </a:lnTo>
                  <a:lnTo>
                    <a:pt x="2980" y="642"/>
                  </a:lnTo>
                  <a:lnTo>
                    <a:pt x="2980" y="3319"/>
                  </a:lnTo>
                  <a:lnTo>
                    <a:pt x="2980" y="5886"/>
                  </a:lnTo>
                  <a:cubicBezTo>
                    <a:pt x="2959" y="6143"/>
                    <a:pt x="2745" y="6303"/>
                    <a:pt x="2525" y="6303"/>
                  </a:cubicBezTo>
                  <a:cubicBezTo>
                    <a:pt x="2409" y="6303"/>
                    <a:pt x="2291" y="6259"/>
                    <a:pt x="2199" y="6160"/>
                  </a:cubicBezTo>
                  <a:lnTo>
                    <a:pt x="2159" y="6117"/>
                  </a:lnTo>
                  <a:lnTo>
                    <a:pt x="1067" y="4327"/>
                  </a:lnTo>
                  <a:lnTo>
                    <a:pt x="1" y="5079"/>
                  </a:lnTo>
                  <a:cubicBezTo>
                    <a:pt x="499" y="6018"/>
                    <a:pt x="919" y="7030"/>
                    <a:pt x="1252" y="8102"/>
                  </a:cubicBezTo>
                  <a:cubicBezTo>
                    <a:pt x="1523" y="8971"/>
                    <a:pt x="2074" y="9752"/>
                    <a:pt x="2807" y="10299"/>
                  </a:cubicBezTo>
                  <a:cubicBezTo>
                    <a:pt x="3564" y="10866"/>
                    <a:pt x="4467" y="11164"/>
                    <a:pt x="5415" y="11164"/>
                  </a:cubicBezTo>
                  <a:lnTo>
                    <a:pt x="5467" y="11164"/>
                  </a:lnTo>
                  <a:lnTo>
                    <a:pt x="5467" y="8994"/>
                  </a:lnTo>
                  <a:lnTo>
                    <a:pt x="4240" y="8994"/>
                  </a:lnTo>
                  <a:cubicBezTo>
                    <a:pt x="3995" y="8994"/>
                    <a:pt x="3797" y="8795"/>
                    <a:pt x="3797" y="8551"/>
                  </a:cubicBezTo>
                  <a:lnTo>
                    <a:pt x="3797" y="7136"/>
                  </a:lnTo>
                  <a:cubicBezTo>
                    <a:pt x="3797" y="6892"/>
                    <a:pt x="3995" y="6693"/>
                    <a:pt x="4240" y="6693"/>
                  </a:cubicBezTo>
                  <a:cubicBezTo>
                    <a:pt x="4247" y="6693"/>
                    <a:pt x="4255" y="6693"/>
                    <a:pt x="4262" y="6694"/>
                  </a:cubicBezTo>
                  <a:cubicBezTo>
                    <a:pt x="4500" y="6705"/>
                    <a:pt x="4683" y="6910"/>
                    <a:pt x="4683" y="7148"/>
                  </a:cubicBezTo>
                  <a:lnTo>
                    <a:pt x="4683" y="8107"/>
                  </a:lnTo>
                  <a:lnTo>
                    <a:pt x="5468" y="8107"/>
                  </a:lnTo>
                  <a:lnTo>
                    <a:pt x="5468" y="6148"/>
                  </a:lnTo>
                  <a:cubicBezTo>
                    <a:pt x="5468" y="5903"/>
                    <a:pt x="5667" y="5705"/>
                    <a:pt x="5913" y="5705"/>
                  </a:cubicBezTo>
                  <a:cubicBezTo>
                    <a:pt x="5919" y="5705"/>
                    <a:pt x="5926" y="5706"/>
                    <a:pt x="5933" y="5706"/>
                  </a:cubicBezTo>
                  <a:cubicBezTo>
                    <a:pt x="6171" y="5717"/>
                    <a:pt x="6354" y="5922"/>
                    <a:pt x="6354" y="6161"/>
                  </a:cubicBezTo>
                  <a:lnTo>
                    <a:pt x="6354" y="8109"/>
                  </a:lnTo>
                  <a:lnTo>
                    <a:pt x="7139" y="8109"/>
                  </a:lnTo>
                  <a:lnTo>
                    <a:pt x="7139" y="7137"/>
                  </a:lnTo>
                  <a:cubicBezTo>
                    <a:pt x="7139" y="6892"/>
                    <a:pt x="7338" y="6694"/>
                    <a:pt x="7583" y="6694"/>
                  </a:cubicBezTo>
                  <a:cubicBezTo>
                    <a:pt x="7589" y="6694"/>
                    <a:pt x="7596" y="6694"/>
                    <a:pt x="7603" y="6695"/>
                  </a:cubicBezTo>
                  <a:cubicBezTo>
                    <a:pt x="7842" y="6706"/>
                    <a:pt x="8025" y="6911"/>
                    <a:pt x="8025" y="7150"/>
                  </a:cubicBezTo>
                  <a:lnTo>
                    <a:pt x="8025" y="8552"/>
                  </a:lnTo>
                  <a:cubicBezTo>
                    <a:pt x="8025" y="8798"/>
                    <a:pt x="7826" y="8995"/>
                    <a:pt x="7582" y="8995"/>
                  </a:cubicBezTo>
                  <a:lnTo>
                    <a:pt x="6355" y="8995"/>
                  </a:lnTo>
                  <a:lnTo>
                    <a:pt x="6355" y="11166"/>
                  </a:lnTo>
                  <a:lnTo>
                    <a:pt x="6636" y="11166"/>
                  </a:lnTo>
                  <a:cubicBezTo>
                    <a:pt x="7475" y="11166"/>
                    <a:pt x="8264" y="10839"/>
                    <a:pt x="8857" y="10244"/>
                  </a:cubicBezTo>
                  <a:cubicBezTo>
                    <a:pt x="9451" y="9650"/>
                    <a:pt x="9777" y="8860"/>
                    <a:pt x="9775" y="8020"/>
                  </a:cubicBezTo>
                  <a:lnTo>
                    <a:pt x="9771" y="5310"/>
                  </a:lnTo>
                  <a:lnTo>
                    <a:pt x="9778" y="2155"/>
                  </a:lnTo>
                  <a:lnTo>
                    <a:pt x="8757" y="2155"/>
                  </a:lnTo>
                  <a:lnTo>
                    <a:pt x="8754" y="3840"/>
                  </a:lnTo>
                  <a:cubicBezTo>
                    <a:pt x="8754" y="4084"/>
                    <a:pt x="8555" y="4283"/>
                    <a:pt x="8311" y="4283"/>
                  </a:cubicBezTo>
                  <a:lnTo>
                    <a:pt x="8310" y="4283"/>
                  </a:lnTo>
                  <a:cubicBezTo>
                    <a:pt x="8064" y="4283"/>
                    <a:pt x="7868" y="4084"/>
                    <a:pt x="7868" y="3840"/>
                  </a:cubicBezTo>
                  <a:lnTo>
                    <a:pt x="7872" y="1537"/>
                  </a:lnTo>
                  <a:lnTo>
                    <a:pt x="7872" y="1534"/>
                  </a:lnTo>
                  <a:lnTo>
                    <a:pt x="7872" y="1530"/>
                  </a:lnTo>
                  <a:lnTo>
                    <a:pt x="7873" y="301"/>
                  </a:lnTo>
                  <a:lnTo>
                    <a:pt x="6825" y="301"/>
                  </a:lnTo>
                  <a:lnTo>
                    <a:pt x="6825" y="3598"/>
                  </a:lnTo>
                  <a:cubicBezTo>
                    <a:pt x="6825" y="3842"/>
                    <a:pt x="6627" y="4041"/>
                    <a:pt x="6383" y="4041"/>
                  </a:cubicBezTo>
                  <a:cubicBezTo>
                    <a:pt x="6375" y="4041"/>
                    <a:pt x="6368" y="4040"/>
                    <a:pt x="6361" y="4040"/>
                  </a:cubicBezTo>
                  <a:cubicBezTo>
                    <a:pt x="6123" y="4029"/>
                    <a:pt x="5939" y="3824"/>
                    <a:pt x="5939" y="3586"/>
                  </a:cubicBezTo>
                  <a:lnTo>
                    <a:pt x="5939" y="2"/>
                  </a:lnTo>
                  <a:lnTo>
                    <a:pt x="4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5"/>
            <p:cNvSpPr/>
            <p:nvPr/>
          </p:nvSpPr>
          <p:spPr>
            <a:xfrm>
              <a:off x="3539874" y="3471106"/>
              <a:ext cx="32878" cy="39041"/>
            </a:xfrm>
            <a:custGeom>
              <a:avLst/>
              <a:gdLst/>
              <a:ahLst/>
              <a:cxnLst/>
              <a:rect l="l" t="t" r="r" b="b"/>
              <a:pathLst>
                <a:path w="1051" h="1248" extrusionOk="0">
                  <a:moveTo>
                    <a:pt x="519" y="0"/>
                  </a:moveTo>
                  <a:cubicBezTo>
                    <a:pt x="239" y="0"/>
                    <a:pt x="11" y="228"/>
                    <a:pt x="10" y="509"/>
                  </a:cubicBezTo>
                  <a:cubicBezTo>
                    <a:pt x="10" y="526"/>
                    <a:pt x="8" y="542"/>
                    <a:pt x="7" y="559"/>
                  </a:cubicBezTo>
                  <a:lnTo>
                    <a:pt x="0" y="1218"/>
                  </a:lnTo>
                  <a:lnTo>
                    <a:pt x="0" y="1248"/>
                  </a:lnTo>
                  <a:lnTo>
                    <a:pt x="1049" y="1248"/>
                  </a:lnTo>
                  <a:lnTo>
                    <a:pt x="1051" y="511"/>
                  </a:lnTo>
                  <a:cubicBezTo>
                    <a:pt x="1051" y="375"/>
                    <a:pt x="997" y="247"/>
                    <a:pt x="902" y="150"/>
                  </a:cubicBezTo>
                  <a:cubicBezTo>
                    <a:pt x="806" y="54"/>
                    <a:pt x="677" y="0"/>
                    <a:pt x="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5"/>
            <p:cNvSpPr/>
            <p:nvPr/>
          </p:nvSpPr>
          <p:spPr>
            <a:xfrm>
              <a:off x="3479749" y="3459594"/>
              <a:ext cx="32440" cy="41168"/>
            </a:xfrm>
            <a:custGeom>
              <a:avLst/>
              <a:gdLst/>
              <a:ahLst/>
              <a:cxnLst/>
              <a:rect l="l" t="t" r="r" b="b"/>
              <a:pathLst>
                <a:path w="1037" h="1316" extrusionOk="0">
                  <a:moveTo>
                    <a:pt x="511" y="0"/>
                  </a:moveTo>
                  <a:cubicBezTo>
                    <a:pt x="230" y="0"/>
                    <a:pt x="0" y="230"/>
                    <a:pt x="0" y="510"/>
                  </a:cubicBezTo>
                  <a:lnTo>
                    <a:pt x="0" y="1313"/>
                  </a:lnTo>
                  <a:lnTo>
                    <a:pt x="1036" y="1315"/>
                  </a:lnTo>
                  <a:lnTo>
                    <a:pt x="1036" y="409"/>
                  </a:lnTo>
                  <a:cubicBezTo>
                    <a:pt x="1018" y="313"/>
                    <a:pt x="969" y="223"/>
                    <a:pt x="898" y="150"/>
                  </a:cubicBezTo>
                  <a:cubicBezTo>
                    <a:pt x="802" y="53"/>
                    <a:pt x="674" y="0"/>
                    <a:pt x="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5"/>
            <p:cNvSpPr/>
            <p:nvPr/>
          </p:nvSpPr>
          <p:spPr>
            <a:xfrm>
              <a:off x="3600249" y="3534891"/>
              <a:ext cx="32065" cy="33191"/>
            </a:xfrm>
            <a:custGeom>
              <a:avLst/>
              <a:gdLst/>
              <a:ahLst/>
              <a:cxnLst/>
              <a:rect l="l" t="t" r="r" b="b"/>
              <a:pathLst>
                <a:path w="1025" h="1061" extrusionOk="0">
                  <a:moveTo>
                    <a:pt x="515" y="1"/>
                  </a:moveTo>
                  <a:cubicBezTo>
                    <a:pt x="235" y="1"/>
                    <a:pt x="5" y="229"/>
                    <a:pt x="4" y="508"/>
                  </a:cubicBezTo>
                  <a:cubicBezTo>
                    <a:pt x="4" y="517"/>
                    <a:pt x="3" y="524"/>
                    <a:pt x="3" y="532"/>
                  </a:cubicBezTo>
                  <a:lnTo>
                    <a:pt x="1" y="1060"/>
                  </a:lnTo>
                  <a:lnTo>
                    <a:pt x="1024" y="1060"/>
                  </a:lnTo>
                  <a:lnTo>
                    <a:pt x="1025" y="512"/>
                  </a:lnTo>
                  <a:cubicBezTo>
                    <a:pt x="1025" y="375"/>
                    <a:pt x="972" y="247"/>
                    <a:pt x="876" y="151"/>
                  </a:cubicBezTo>
                  <a:cubicBezTo>
                    <a:pt x="779" y="55"/>
                    <a:pt x="651" y="1"/>
                    <a:pt x="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941;p45">
            <a:extLst>
              <a:ext uri="{FF2B5EF4-FFF2-40B4-BE49-F238E27FC236}">
                <a16:creationId xmlns:a16="http://schemas.microsoft.com/office/drawing/2014/main" id="{02C34904-2DC8-E89E-12D4-5D6B1DDF313B}"/>
              </a:ext>
            </a:extLst>
          </p:cNvPr>
          <p:cNvGrpSpPr/>
          <p:nvPr/>
        </p:nvGrpSpPr>
        <p:grpSpPr>
          <a:xfrm>
            <a:off x="4816248" y="2239848"/>
            <a:ext cx="749797" cy="717499"/>
            <a:chOff x="1317586" y="1856572"/>
            <a:chExt cx="749797" cy="717499"/>
          </a:xfrm>
        </p:grpSpPr>
        <p:sp>
          <p:nvSpPr>
            <p:cNvPr id="21" name="Google Shape;1942;p45">
              <a:extLst>
                <a:ext uri="{FF2B5EF4-FFF2-40B4-BE49-F238E27FC236}">
                  <a16:creationId xmlns:a16="http://schemas.microsoft.com/office/drawing/2014/main" id="{6D87B4EA-21BE-142E-98EA-CCEAC878F3B6}"/>
                </a:ext>
              </a:extLst>
            </p:cNvPr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43;p45">
              <a:extLst>
                <a:ext uri="{FF2B5EF4-FFF2-40B4-BE49-F238E27FC236}">
                  <a16:creationId xmlns:a16="http://schemas.microsoft.com/office/drawing/2014/main" id="{E03227E0-F64A-46B9-DD4C-3D39E4C490AE}"/>
                </a:ext>
              </a:extLst>
            </p:cNvPr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951;p45">
            <a:extLst>
              <a:ext uri="{FF2B5EF4-FFF2-40B4-BE49-F238E27FC236}">
                <a16:creationId xmlns:a16="http://schemas.microsoft.com/office/drawing/2014/main" id="{71D900E3-0225-829E-0FB6-0256E45F3B6A}"/>
              </a:ext>
            </a:extLst>
          </p:cNvPr>
          <p:cNvSpPr txBox="1">
            <a:spLocks/>
          </p:cNvSpPr>
          <p:nvPr/>
        </p:nvSpPr>
        <p:spPr>
          <a:xfrm>
            <a:off x="5688859" y="2307900"/>
            <a:ext cx="197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algn="ctr"/>
            <a:r>
              <a:rPr lang="es-CO" dirty="0"/>
              <a:t>Sistema de filtro</a:t>
            </a:r>
          </a:p>
        </p:txBody>
      </p:sp>
      <p:grpSp>
        <p:nvGrpSpPr>
          <p:cNvPr id="31" name="Google Shape;1941;p45">
            <a:extLst>
              <a:ext uri="{FF2B5EF4-FFF2-40B4-BE49-F238E27FC236}">
                <a16:creationId xmlns:a16="http://schemas.microsoft.com/office/drawing/2014/main" id="{82FA12D9-B2B8-D1C8-677D-E7F86C83A1A6}"/>
              </a:ext>
            </a:extLst>
          </p:cNvPr>
          <p:cNvGrpSpPr/>
          <p:nvPr/>
        </p:nvGrpSpPr>
        <p:grpSpPr>
          <a:xfrm>
            <a:off x="4816248" y="3139330"/>
            <a:ext cx="749797" cy="717499"/>
            <a:chOff x="1317586" y="1856572"/>
            <a:chExt cx="749797" cy="717499"/>
          </a:xfrm>
        </p:grpSpPr>
        <p:sp>
          <p:nvSpPr>
            <p:cNvPr id="32" name="Google Shape;1942;p45">
              <a:extLst>
                <a:ext uri="{FF2B5EF4-FFF2-40B4-BE49-F238E27FC236}">
                  <a16:creationId xmlns:a16="http://schemas.microsoft.com/office/drawing/2014/main" id="{900636D5-0E99-73B9-25ED-77C72788D642}"/>
                </a:ext>
              </a:extLst>
            </p:cNvPr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43;p45">
              <a:extLst>
                <a:ext uri="{FF2B5EF4-FFF2-40B4-BE49-F238E27FC236}">
                  <a16:creationId xmlns:a16="http://schemas.microsoft.com/office/drawing/2014/main" id="{8BF24710-31B6-0B69-4916-4FDE1E6BFB83}"/>
                </a:ext>
              </a:extLst>
            </p:cNvPr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951;p45">
            <a:extLst>
              <a:ext uri="{FF2B5EF4-FFF2-40B4-BE49-F238E27FC236}">
                <a16:creationId xmlns:a16="http://schemas.microsoft.com/office/drawing/2014/main" id="{CEEBED7A-4E20-A7D0-AAFC-CCD9067C8514}"/>
              </a:ext>
            </a:extLst>
          </p:cNvPr>
          <p:cNvSpPr txBox="1">
            <a:spLocks/>
          </p:cNvSpPr>
          <p:nvPr/>
        </p:nvSpPr>
        <p:spPr>
          <a:xfrm>
            <a:off x="5688858" y="3207382"/>
            <a:ext cx="230561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algn="ctr"/>
            <a:r>
              <a:rPr lang="es-CO" dirty="0"/>
              <a:t>Dinamismo, translaciones y animaciones</a:t>
            </a:r>
          </a:p>
        </p:txBody>
      </p:sp>
      <p:grpSp>
        <p:nvGrpSpPr>
          <p:cNvPr id="42" name="Google Shape;10757;p82">
            <a:extLst>
              <a:ext uri="{FF2B5EF4-FFF2-40B4-BE49-F238E27FC236}">
                <a16:creationId xmlns:a16="http://schemas.microsoft.com/office/drawing/2014/main" id="{B8FB9680-BFA7-4C12-B512-20E9C4FAA038}"/>
              </a:ext>
            </a:extLst>
          </p:cNvPr>
          <p:cNvGrpSpPr/>
          <p:nvPr/>
        </p:nvGrpSpPr>
        <p:grpSpPr>
          <a:xfrm>
            <a:off x="1670772" y="1505685"/>
            <a:ext cx="387539" cy="386888"/>
            <a:chOff x="2408992" y="1722875"/>
            <a:chExt cx="397761" cy="397093"/>
          </a:xfrm>
          <a:solidFill>
            <a:schemeClr val="accent1"/>
          </a:solidFill>
        </p:grpSpPr>
        <p:sp>
          <p:nvSpPr>
            <p:cNvPr id="43" name="Google Shape;10758;p82">
              <a:extLst>
                <a:ext uri="{FF2B5EF4-FFF2-40B4-BE49-F238E27FC236}">
                  <a16:creationId xmlns:a16="http://schemas.microsoft.com/office/drawing/2014/main" id="{04FE0A72-4644-4DB6-876A-EF3566A4B9E3}"/>
                </a:ext>
              </a:extLst>
            </p:cNvPr>
            <p:cNvSpPr/>
            <p:nvPr/>
          </p:nvSpPr>
          <p:spPr>
            <a:xfrm>
              <a:off x="2492135" y="1827639"/>
              <a:ext cx="213667" cy="185326"/>
            </a:xfrm>
            <a:custGeom>
              <a:avLst/>
              <a:gdLst/>
              <a:ahLst/>
              <a:cxnLst/>
              <a:rect l="l" t="t" r="r" b="b"/>
              <a:pathLst>
                <a:path w="10238" h="8880" extrusionOk="0">
                  <a:moveTo>
                    <a:pt x="2548" y="1"/>
                  </a:moveTo>
                  <a:cubicBezTo>
                    <a:pt x="2277" y="1"/>
                    <a:pt x="2002" y="169"/>
                    <a:pt x="1743" y="427"/>
                  </a:cubicBezTo>
                  <a:cubicBezTo>
                    <a:pt x="1" y="2171"/>
                    <a:pt x="2739" y="5655"/>
                    <a:pt x="3567" y="6491"/>
                  </a:cubicBezTo>
                  <a:cubicBezTo>
                    <a:pt x="4206" y="7123"/>
                    <a:pt x="6403" y="8880"/>
                    <a:pt x="8179" y="8880"/>
                  </a:cubicBezTo>
                  <a:cubicBezTo>
                    <a:pt x="8718" y="8880"/>
                    <a:pt x="9219" y="8718"/>
                    <a:pt x="9626" y="8312"/>
                  </a:cubicBezTo>
                  <a:cubicBezTo>
                    <a:pt x="10054" y="7884"/>
                    <a:pt x="10238" y="7401"/>
                    <a:pt x="9812" y="6981"/>
                  </a:cubicBezTo>
                  <a:cubicBezTo>
                    <a:pt x="9168" y="6339"/>
                    <a:pt x="8797" y="6140"/>
                    <a:pt x="8555" y="6140"/>
                  </a:cubicBezTo>
                  <a:cubicBezTo>
                    <a:pt x="8422" y="6140"/>
                    <a:pt x="8327" y="6200"/>
                    <a:pt x="8248" y="6279"/>
                  </a:cubicBezTo>
                  <a:cubicBezTo>
                    <a:pt x="8064" y="6461"/>
                    <a:pt x="7636" y="7077"/>
                    <a:pt x="7461" y="7252"/>
                  </a:cubicBezTo>
                  <a:cubicBezTo>
                    <a:pt x="7260" y="7452"/>
                    <a:pt x="7021" y="7534"/>
                    <a:pt x="6762" y="7534"/>
                  </a:cubicBezTo>
                  <a:cubicBezTo>
                    <a:pt x="5839" y="7534"/>
                    <a:pt x="4665" y="6485"/>
                    <a:pt x="4117" y="5939"/>
                  </a:cubicBezTo>
                  <a:lnTo>
                    <a:pt x="4115" y="5938"/>
                  </a:lnTo>
                  <a:cubicBezTo>
                    <a:pt x="3417" y="5235"/>
                    <a:pt x="1890" y="3505"/>
                    <a:pt x="2803" y="2592"/>
                  </a:cubicBezTo>
                  <a:cubicBezTo>
                    <a:pt x="2879" y="2516"/>
                    <a:pt x="3056" y="2378"/>
                    <a:pt x="3254" y="2228"/>
                  </a:cubicBezTo>
                  <a:cubicBezTo>
                    <a:pt x="3445" y="2083"/>
                    <a:pt x="3661" y="1922"/>
                    <a:pt x="3776" y="1807"/>
                  </a:cubicBezTo>
                  <a:cubicBezTo>
                    <a:pt x="3999" y="1584"/>
                    <a:pt x="4069" y="1241"/>
                    <a:pt x="3080" y="250"/>
                  </a:cubicBezTo>
                  <a:cubicBezTo>
                    <a:pt x="2909" y="76"/>
                    <a:pt x="2730" y="1"/>
                    <a:pt x="25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Google Shape;10759;p82">
              <a:extLst>
                <a:ext uri="{FF2B5EF4-FFF2-40B4-BE49-F238E27FC236}">
                  <a16:creationId xmlns:a16="http://schemas.microsoft.com/office/drawing/2014/main" id="{16520AEC-AA51-1360-C2B8-0FBB0E5F1BA9}"/>
                </a:ext>
              </a:extLst>
            </p:cNvPr>
            <p:cNvSpPr/>
            <p:nvPr/>
          </p:nvSpPr>
          <p:spPr>
            <a:xfrm>
              <a:off x="2408992" y="1722875"/>
              <a:ext cx="397761" cy="397093"/>
            </a:xfrm>
            <a:custGeom>
              <a:avLst/>
              <a:gdLst/>
              <a:ahLst/>
              <a:cxnLst/>
              <a:rect l="l" t="t" r="r" b="b"/>
              <a:pathLst>
                <a:path w="19059" h="19027" extrusionOk="0">
                  <a:moveTo>
                    <a:pt x="6538" y="3907"/>
                  </a:moveTo>
                  <a:cubicBezTo>
                    <a:pt x="7030" y="3907"/>
                    <a:pt x="7490" y="4114"/>
                    <a:pt x="7853" y="4483"/>
                  </a:cubicBezTo>
                  <a:cubicBezTo>
                    <a:pt x="8326" y="4955"/>
                    <a:pt x="9768" y="6397"/>
                    <a:pt x="8549" y="7616"/>
                  </a:cubicBezTo>
                  <a:cubicBezTo>
                    <a:pt x="8407" y="7756"/>
                    <a:pt x="8145" y="7957"/>
                    <a:pt x="7912" y="8136"/>
                  </a:cubicBezTo>
                  <a:cubicBezTo>
                    <a:pt x="7767" y="8246"/>
                    <a:pt x="7634" y="8343"/>
                    <a:pt x="7576" y="8400"/>
                  </a:cubicBezTo>
                  <a:cubicBezTo>
                    <a:pt x="7599" y="8585"/>
                    <a:pt x="8227" y="9504"/>
                    <a:pt x="8888" y="10169"/>
                  </a:cubicBezTo>
                  <a:cubicBezTo>
                    <a:pt x="9546" y="10823"/>
                    <a:pt x="10450" y="11437"/>
                    <a:pt x="10732" y="11437"/>
                  </a:cubicBezTo>
                  <a:cubicBezTo>
                    <a:pt x="10736" y="11437"/>
                    <a:pt x="10740" y="11437"/>
                    <a:pt x="10744" y="11437"/>
                  </a:cubicBezTo>
                  <a:cubicBezTo>
                    <a:pt x="10716" y="11423"/>
                    <a:pt x="10813" y="11292"/>
                    <a:pt x="10923" y="11147"/>
                  </a:cubicBezTo>
                  <a:cubicBezTo>
                    <a:pt x="11100" y="10913"/>
                    <a:pt x="11301" y="10650"/>
                    <a:pt x="11443" y="10510"/>
                  </a:cubicBezTo>
                  <a:cubicBezTo>
                    <a:pt x="11789" y="10163"/>
                    <a:pt x="12153" y="10031"/>
                    <a:pt x="12508" y="10031"/>
                  </a:cubicBezTo>
                  <a:cubicBezTo>
                    <a:pt x="13402" y="10031"/>
                    <a:pt x="14236" y="10866"/>
                    <a:pt x="14576" y="11205"/>
                  </a:cubicBezTo>
                  <a:cubicBezTo>
                    <a:pt x="15328" y="11943"/>
                    <a:pt x="15425" y="13093"/>
                    <a:pt x="14399" y="14119"/>
                  </a:cubicBezTo>
                  <a:cubicBezTo>
                    <a:pt x="13750" y="14770"/>
                    <a:pt x="12980" y="15023"/>
                    <a:pt x="12179" y="15023"/>
                  </a:cubicBezTo>
                  <a:cubicBezTo>
                    <a:pt x="10063" y="15023"/>
                    <a:pt x="7723" y="13248"/>
                    <a:pt x="6764" y="12299"/>
                  </a:cubicBezTo>
                  <a:cubicBezTo>
                    <a:pt x="5451" y="10974"/>
                    <a:pt x="2573" y="7025"/>
                    <a:pt x="4938" y="4660"/>
                  </a:cubicBezTo>
                  <a:cubicBezTo>
                    <a:pt x="5458" y="4140"/>
                    <a:pt x="6017" y="3907"/>
                    <a:pt x="6538" y="3907"/>
                  </a:cubicBezTo>
                  <a:close/>
                  <a:moveTo>
                    <a:pt x="9545" y="0"/>
                  </a:moveTo>
                  <a:cubicBezTo>
                    <a:pt x="4319" y="0"/>
                    <a:pt x="31" y="4288"/>
                    <a:pt x="31" y="9514"/>
                  </a:cubicBezTo>
                  <a:cubicBezTo>
                    <a:pt x="31" y="11064"/>
                    <a:pt x="448" y="12594"/>
                    <a:pt x="1172" y="13954"/>
                  </a:cubicBezTo>
                  <a:lnTo>
                    <a:pt x="49" y="18334"/>
                  </a:lnTo>
                  <a:cubicBezTo>
                    <a:pt x="1" y="18524"/>
                    <a:pt x="57" y="18725"/>
                    <a:pt x="195" y="18863"/>
                  </a:cubicBezTo>
                  <a:cubicBezTo>
                    <a:pt x="302" y="18971"/>
                    <a:pt x="445" y="19027"/>
                    <a:pt x="590" y="19027"/>
                  </a:cubicBezTo>
                  <a:cubicBezTo>
                    <a:pt x="635" y="19027"/>
                    <a:pt x="680" y="19021"/>
                    <a:pt x="724" y="19010"/>
                  </a:cubicBezTo>
                  <a:lnTo>
                    <a:pt x="5104" y="17887"/>
                  </a:lnTo>
                  <a:cubicBezTo>
                    <a:pt x="6465" y="18609"/>
                    <a:pt x="7995" y="19026"/>
                    <a:pt x="9545" y="19026"/>
                  </a:cubicBezTo>
                  <a:cubicBezTo>
                    <a:pt x="14770" y="19026"/>
                    <a:pt x="19058" y="14738"/>
                    <a:pt x="19058" y="9514"/>
                  </a:cubicBezTo>
                  <a:cubicBezTo>
                    <a:pt x="19058" y="4288"/>
                    <a:pt x="14770" y="0"/>
                    <a:pt x="95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5" name="Google Shape;7677;p76">
            <a:extLst>
              <a:ext uri="{FF2B5EF4-FFF2-40B4-BE49-F238E27FC236}">
                <a16:creationId xmlns:a16="http://schemas.microsoft.com/office/drawing/2014/main" id="{64AD13B6-C7C9-FFEF-F522-CC908A14374F}"/>
              </a:ext>
            </a:extLst>
          </p:cNvPr>
          <p:cNvGrpSpPr/>
          <p:nvPr/>
        </p:nvGrpSpPr>
        <p:grpSpPr>
          <a:xfrm>
            <a:off x="4998806" y="1546037"/>
            <a:ext cx="352349" cy="338760"/>
            <a:chOff x="3854700" y="249750"/>
            <a:chExt cx="500425" cy="481125"/>
          </a:xfrm>
          <a:solidFill>
            <a:schemeClr val="accent1"/>
          </a:solidFill>
        </p:grpSpPr>
        <p:sp>
          <p:nvSpPr>
            <p:cNvPr id="46" name="Google Shape;7678;p76">
              <a:extLst>
                <a:ext uri="{FF2B5EF4-FFF2-40B4-BE49-F238E27FC236}">
                  <a16:creationId xmlns:a16="http://schemas.microsoft.com/office/drawing/2014/main" id="{3621FE9D-E14F-D211-E95B-7CC45AC5D1A8}"/>
                </a:ext>
              </a:extLst>
            </p:cNvPr>
            <p:cNvSpPr/>
            <p:nvPr/>
          </p:nvSpPr>
          <p:spPr>
            <a:xfrm>
              <a:off x="4206725" y="598350"/>
              <a:ext cx="70775" cy="68025"/>
            </a:xfrm>
            <a:custGeom>
              <a:avLst/>
              <a:gdLst/>
              <a:ahLst/>
              <a:cxnLst/>
              <a:rect l="l" t="t" r="r" b="b"/>
              <a:pathLst>
                <a:path w="2831" h="2721" extrusionOk="0">
                  <a:moveTo>
                    <a:pt x="622" y="1"/>
                  </a:moveTo>
                  <a:cubicBezTo>
                    <a:pt x="478" y="1"/>
                    <a:pt x="333" y="56"/>
                    <a:pt x="223" y="165"/>
                  </a:cubicBezTo>
                  <a:cubicBezTo>
                    <a:pt x="0" y="388"/>
                    <a:pt x="0" y="744"/>
                    <a:pt x="223" y="966"/>
                  </a:cubicBezTo>
                  <a:lnTo>
                    <a:pt x="1819" y="2562"/>
                  </a:lnTo>
                  <a:cubicBezTo>
                    <a:pt x="1929" y="2668"/>
                    <a:pt x="2070" y="2721"/>
                    <a:pt x="2211" y="2721"/>
                  </a:cubicBezTo>
                  <a:cubicBezTo>
                    <a:pt x="2356" y="2721"/>
                    <a:pt x="2501" y="2665"/>
                    <a:pt x="2611" y="2553"/>
                  </a:cubicBezTo>
                  <a:cubicBezTo>
                    <a:pt x="2828" y="2337"/>
                    <a:pt x="2831" y="1984"/>
                    <a:pt x="2617" y="1764"/>
                  </a:cubicBezTo>
                  <a:lnTo>
                    <a:pt x="1021" y="165"/>
                  </a:lnTo>
                  <a:cubicBezTo>
                    <a:pt x="911" y="56"/>
                    <a:pt x="767" y="1"/>
                    <a:pt x="6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7679;p76">
              <a:extLst>
                <a:ext uri="{FF2B5EF4-FFF2-40B4-BE49-F238E27FC236}">
                  <a16:creationId xmlns:a16="http://schemas.microsoft.com/office/drawing/2014/main" id="{322E6912-1EB6-C2D0-6D5A-3B715040A827}"/>
                </a:ext>
              </a:extLst>
            </p:cNvPr>
            <p:cNvSpPr/>
            <p:nvPr/>
          </p:nvSpPr>
          <p:spPr>
            <a:xfrm>
              <a:off x="4226750" y="538600"/>
              <a:ext cx="91250" cy="48150"/>
            </a:xfrm>
            <a:custGeom>
              <a:avLst/>
              <a:gdLst/>
              <a:ahLst/>
              <a:cxnLst/>
              <a:rect l="l" t="t" r="r" b="b"/>
              <a:pathLst>
                <a:path w="3650" h="1926" extrusionOk="0">
                  <a:moveTo>
                    <a:pt x="631" y="1"/>
                  </a:moveTo>
                  <a:cubicBezTo>
                    <a:pt x="393" y="1"/>
                    <a:pt x="175" y="151"/>
                    <a:pt x="97" y="387"/>
                  </a:cubicBezTo>
                  <a:cubicBezTo>
                    <a:pt x="0" y="676"/>
                    <a:pt x="151" y="993"/>
                    <a:pt x="440" y="1098"/>
                  </a:cubicBezTo>
                  <a:lnTo>
                    <a:pt x="2837" y="1896"/>
                  </a:lnTo>
                  <a:cubicBezTo>
                    <a:pt x="2896" y="1916"/>
                    <a:pt x="2956" y="1925"/>
                    <a:pt x="3014" y="1925"/>
                  </a:cubicBezTo>
                  <a:cubicBezTo>
                    <a:pt x="3251" y="1925"/>
                    <a:pt x="3471" y="1774"/>
                    <a:pt x="3551" y="1538"/>
                  </a:cubicBezTo>
                  <a:cubicBezTo>
                    <a:pt x="3650" y="1243"/>
                    <a:pt x="3490" y="920"/>
                    <a:pt x="3192" y="824"/>
                  </a:cubicBezTo>
                  <a:lnTo>
                    <a:pt x="798" y="26"/>
                  </a:lnTo>
                  <a:cubicBezTo>
                    <a:pt x="742" y="9"/>
                    <a:pt x="686" y="1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7680;p76">
              <a:extLst>
                <a:ext uri="{FF2B5EF4-FFF2-40B4-BE49-F238E27FC236}">
                  <a16:creationId xmlns:a16="http://schemas.microsoft.com/office/drawing/2014/main" id="{2DDD7A59-FD23-081A-C509-12B1DB06741A}"/>
                </a:ext>
              </a:extLst>
            </p:cNvPr>
            <p:cNvSpPr/>
            <p:nvPr/>
          </p:nvSpPr>
          <p:spPr>
            <a:xfrm>
              <a:off x="4146500" y="618325"/>
              <a:ext cx="52050" cy="88650"/>
            </a:xfrm>
            <a:custGeom>
              <a:avLst/>
              <a:gdLst/>
              <a:ahLst/>
              <a:cxnLst/>
              <a:rect l="l" t="t" r="r" b="b"/>
              <a:pathLst>
                <a:path w="2082" h="3546" extrusionOk="0">
                  <a:moveTo>
                    <a:pt x="632" y="1"/>
                  </a:moveTo>
                  <a:cubicBezTo>
                    <a:pt x="574" y="1"/>
                    <a:pt x="514" y="10"/>
                    <a:pt x="455" y="29"/>
                  </a:cubicBezTo>
                  <a:cubicBezTo>
                    <a:pt x="160" y="128"/>
                    <a:pt x="0" y="447"/>
                    <a:pt x="100" y="746"/>
                  </a:cubicBezTo>
                  <a:lnTo>
                    <a:pt x="898" y="3140"/>
                  </a:lnTo>
                  <a:cubicBezTo>
                    <a:pt x="970" y="3386"/>
                    <a:pt x="1196" y="3546"/>
                    <a:pt x="1439" y="3546"/>
                  </a:cubicBezTo>
                  <a:cubicBezTo>
                    <a:pt x="1498" y="3546"/>
                    <a:pt x="1558" y="3536"/>
                    <a:pt x="1617" y="3516"/>
                  </a:cubicBezTo>
                  <a:cubicBezTo>
                    <a:pt x="1921" y="3417"/>
                    <a:pt x="2081" y="3082"/>
                    <a:pt x="1970" y="2784"/>
                  </a:cubicBezTo>
                  <a:lnTo>
                    <a:pt x="1172" y="387"/>
                  </a:lnTo>
                  <a:cubicBezTo>
                    <a:pt x="1092" y="150"/>
                    <a:pt x="871" y="1"/>
                    <a:pt x="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7681;p76">
              <a:extLst>
                <a:ext uri="{FF2B5EF4-FFF2-40B4-BE49-F238E27FC236}">
                  <a16:creationId xmlns:a16="http://schemas.microsoft.com/office/drawing/2014/main" id="{12A51883-971D-C256-1D74-35053252A97F}"/>
                </a:ext>
              </a:extLst>
            </p:cNvPr>
            <p:cNvSpPr/>
            <p:nvPr/>
          </p:nvSpPr>
          <p:spPr>
            <a:xfrm>
              <a:off x="3927425" y="319075"/>
              <a:ext cx="70650" cy="67850"/>
            </a:xfrm>
            <a:custGeom>
              <a:avLst/>
              <a:gdLst/>
              <a:ahLst/>
              <a:cxnLst/>
              <a:rect l="l" t="t" r="r" b="b"/>
              <a:pathLst>
                <a:path w="2826" h="2714" extrusionOk="0">
                  <a:moveTo>
                    <a:pt x="621" y="0"/>
                  </a:moveTo>
                  <a:cubicBezTo>
                    <a:pt x="477" y="0"/>
                    <a:pt x="333" y="55"/>
                    <a:pt x="223" y="165"/>
                  </a:cubicBezTo>
                  <a:cubicBezTo>
                    <a:pt x="4" y="385"/>
                    <a:pt x="1" y="737"/>
                    <a:pt x="214" y="957"/>
                  </a:cubicBezTo>
                  <a:lnTo>
                    <a:pt x="1813" y="2556"/>
                  </a:lnTo>
                  <a:cubicBezTo>
                    <a:pt x="1922" y="2661"/>
                    <a:pt x="2062" y="2714"/>
                    <a:pt x="2203" y="2714"/>
                  </a:cubicBezTo>
                  <a:cubicBezTo>
                    <a:pt x="2348" y="2714"/>
                    <a:pt x="2494" y="2658"/>
                    <a:pt x="2605" y="2547"/>
                  </a:cubicBezTo>
                  <a:cubicBezTo>
                    <a:pt x="2822" y="2330"/>
                    <a:pt x="2825" y="1977"/>
                    <a:pt x="2611" y="1755"/>
                  </a:cubicBezTo>
                  <a:lnTo>
                    <a:pt x="1012" y="159"/>
                  </a:lnTo>
                  <a:cubicBezTo>
                    <a:pt x="904" y="53"/>
                    <a:pt x="762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7682;p76">
              <a:extLst>
                <a:ext uri="{FF2B5EF4-FFF2-40B4-BE49-F238E27FC236}">
                  <a16:creationId xmlns:a16="http://schemas.microsoft.com/office/drawing/2014/main" id="{A041045E-66F9-E1E4-851C-3DC9C04C21A3}"/>
                </a:ext>
              </a:extLst>
            </p:cNvPr>
            <p:cNvSpPr/>
            <p:nvPr/>
          </p:nvSpPr>
          <p:spPr>
            <a:xfrm>
              <a:off x="4007000" y="279300"/>
              <a:ext cx="51675" cy="88150"/>
            </a:xfrm>
            <a:custGeom>
              <a:avLst/>
              <a:gdLst/>
              <a:ahLst/>
              <a:cxnLst/>
              <a:rect l="l" t="t" r="r" b="b"/>
              <a:pathLst>
                <a:path w="2067" h="3526" extrusionOk="0">
                  <a:moveTo>
                    <a:pt x="632" y="0"/>
                  </a:moveTo>
                  <a:cubicBezTo>
                    <a:pt x="573" y="0"/>
                    <a:pt x="512" y="10"/>
                    <a:pt x="452" y="30"/>
                  </a:cubicBezTo>
                  <a:cubicBezTo>
                    <a:pt x="160" y="127"/>
                    <a:pt x="0" y="437"/>
                    <a:pt x="91" y="732"/>
                  </a:cubicBezTo>
                  <a:lnTo>
                    <a:pt x="889" y="3126"/>
                  </a:lnTo>
                  <a:cubicBezTo>
                    <a:pt x="964" y="3370"/>
                    <a:pt x="1188" y="3525"/>
                    <a:pt x="1428" y="3525"/>
                  </a:cubicBezTo>
                  <a:cubicBezTo>
                    <a:pt x="1487" y="3525"/>
                    <a:pt x="1547" y="3516"/>
                    <a:pt x="1605" y="3496"/>
                  </a:cubicBezTo>
                  <a:cubicBezTo>
                    <a:pt x="1907" y="3397"/>
                    <a:pt x="2066" y="3069"/>
                    <a:pt x="1961" y="2771"/>
                  </a:cubicBezTo>
                  <a:lnTo>
                    <a:pt x="1160" y="374"/>
                  </a:lnTo>
                  <a:cubicBezTo>
                    <a:pt x="1079" y="144"/>
                    <a:pt x="863" y="0"/>
                    <a:pt x="6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7683;p76">
              <a:extLst>
                <a:ext uri="{FF2B5EF4-FFF2-40B4-BE49-F238E27FC236}">
                  <a16:creationId xmlns:a16="http://schemas.microsoft.com/office/drawing/2014/main" id="{2F3E8448-A8DD-4959-4A5C-443CCB8248B3}"/>
                </a:ext>
              </a:extLst>
            </p:cNvPr>
            <p:cNvSpPr/>
            <p:nvPr/>
          </p:nvSpPr>
          <p:spPr>
            <a:xfrm>
              <a:off x="3887300" y="398850"/>
              <a:ext cx="91800" cy="48250"/>
            </a:xfrm>
            <a:custGeom>
              <a:avLst/>
              <a:gdLst/>
              <a:ahLst/>
              <a:cxnLst/>
              <a:rect l="l" t="t" r="r" b="b"/>
              <a:pathLst>
                <a:path w="3672" h="1930" extrusionOk="0">
                  <a:moveTo>
                    <a:pt x="638" y="0"/>
                  </a:moveTo>
                  <a:cubicBezTo>
                    <a:pt x="399" y="0"/>
                    <a:pt x="178" y="150"/>
                    <a:pt x="100" y="385"/>
                  </a:cubicBezTo>
                  <a:cubicBezTo>
                    <a:pt x="1" y="678"/>
                    <a:pt x="154" y="991"/>
                    <a:pt x="443" y="1096"/>
                  </a:cubicBezTo>
                  <a:lnTo>
                    <a:pt x="2840" y="1894"/>
                  </a:lnTo>
                  <a:cubicBezTo>
                    <a:pt x="2905" y="1918"/>
                    <a:pt x="2971" y="1930"/>
                    <a:pt x="3036" y="1930"/>
                  </a:cubicBezTo>
                  <a:cubicBezTo>
                    <a:pt x="3271" y="1930"/>
                    <a:pt x="3492" y="1781"/>
                    <a:pt x="3572" y="1545"/>
                  </a:cubicBezTo>
                  <a:cubicBezTo>
                    <a:pt x="3671" y="1241"/>
                    <a:pt x="3503" y="915"/>
                    <a:pt x="3195" y="825"/>
                  </a:cubicBezTo>
                  <a:lnTo>
                    <a:pt x="802" y="24"/>
                  </a:lnTo>
                  <a:cubicBezTo>
                    <a:pt x="747" y="8"/>
                    <a:pt x="692" y="0"/>
                    <a:pt x="6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7684;p76">
              <a:extLst>
                <a:ext uri="{FF2B5EF4-FFF2-40B4-BE49-F238E27FC236}">
                  <a16:creationId xmlns:a16="http://schemas.microsoft.com/office/drawing/2014/main" id="{204E4E10-7CB3-B9AD-0541-8CD6BD432AE1}"/>
                </a:ext>
              </a:extLst>
            </p:cNvPr>
            <p:cNvSpPr/>
            <p:nvPr/>
          </p:nvSpPr>
          <p:spPr>
            <a:xfrm>
              <a:off x="385470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8" y="0"/>
                  </a:moveTo>
                  <a:lnTo>
                    <a:pt x="10639" y="1635"/>
                  </a:lnTo>
                  <a:cubicBezTo>
                    <a:pt x="10811" y="1720"/>
                    <a:pt x="10971" y="1831"/>
                    <a:pt x="11109" y="1964"/>
                  </a:cubicBezTo>
                  <a:cubicBezTo>
                    <a:pt x="11772" y="2623"/>
                    <a:pt x="11772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4" y="9287"/>
                    <a:pt x="2464" y="8215"/>
                    <a:pt x="3126" y="7552"/>
                  </a:cubicBezTo>
                  <a:lnTo>
                    <a:pt x="5331" y="5351"/>
                  </a:lnTo>
                  <a:cubicBezTo>
                    <a:pt x="4924" y="4499"/>
                    <a:pt x="4764" y="3554"/>
                    <a:pt x="4867" y="2620"/>
                  </a:cubicBezTo>
                  <a:lnTo>
                    <a:pt x="4867" y="2620"/>
                  </a:lnTo>
                  <a:lnTo>
                    <a:pt x="1527" y="5956"/>
                  </a:lnTo>
                  <a:cubicBezTo>
                    <a:pt x="1" y="7501"/>
                    <a:pt x="7" y="9992"/>
                    <a:pt x="1545" y="11530"/>
                  </a:cubicBezTo>
                  <a:cubicBezTo>
                    <a:pt x="2316" y="12301"/>
                    <a:pt x="3328" y="12687"/>
                    <a:pt x="4340" y="12687"/>
                  </a:cubicBezTo>
                  <a:cubicBezTo>
                    <a:pt x="5344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9" y="3276"/>
                    <a:pt x="13627" y="1843"/>
                  </a:cubicBezTo>
                  <a:cubicBezTo>
                    <a:pt x="13500" y="1467"/>
                    <a:pt x="13316" y="1114"/>
                    <a:pt x="13076" y="798"/>
                  </a:cubicBezTo>
                  <a:lnTo>
                    <a:pt x="13066" y="807"/>
                  </a:lnTo>
                  <a:cubicBezTo>
                    <a:pt x="12955" y="663"/>
                    <a:pt x="12844" y="503"/>
                    <a:pt x="12708" y="368"/>
                  </a:cubicBezTo>
                  <a:cubicBezTo>
                    <a:pt x="12570" y="235"/>
                    <a:pt x="12428" y="115"/>
                    <a:pt x="122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" name="Google Shape;7685;p76">
              <a:extLst>
                <a:ext uri="{FF2B5EF4-FFF2-40B4-BE49-F238E27FC236}">
                  <a16:creationId xmlns:a16="http://schemas.microsoft.com/office/drawing/2014/main" id="{77005231-2875-704A-6314-EFAB1C1948EA}"/>
                </a:ext>
              </a:extLst>
            </p:cNvPr>
            <p:cNvSpPr/>
            <p:nvPr/>
          </p:nvSpPr>
          <p:spPr>
            <a:xfrm>
              <a:off x="399682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3" y="1"/>
                  </a:moveTo>
                  <a:cubicBezTo>
                    <a:pt x="8989" y="1"/>
                    <a:pt x="7985" y="381"/>
                    <a:pt x="7216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6" y="11038"/>
                  </a:cubicBezTo>
                  <a:cubicBezTo>
                    <a:pt x="639" y="11414"/>
                    <a:pt x="826" y="11767"/>
                    <a:pt x="1067" y="12083"/>
                  </a:cubicBezTo>
                  <a:lnTo>
                    <a:pt x="1073" y="12074"/>
                  </a:lnTo>
                  <a:cubicBezTo>
                    <a:pt x="1187" y="12218"/>
                    <a:pt x="1296" y="12378"/>
                    <a:pt x="1434" y="12513"/>
                  </a:cubicBezTo>
                  <a:cubicBezTo>
                    <a:pt x="1570" y="12646"/>
                    <a:pt x="1711" y="12766"/>
                    <a:pt x="1865" y="12881"/>
                  </a:cubicBezTo>
                  <a:lnTo>
                    <a:pt x="3500" y="11243"/>
                  </a:lnTo>
                  <a:cubicBezTo>
                    <a:pt x="3328" y="11158"/>
                    <a:pt x="3169" y="11050"/>
                    <a:pt x="3030" y="10918"/>
                  </a:cubicBezTo>
                  <a:cubicBezTo>
                    <a:pt x="2368" y="10255"/>
                    <a:pt x="2368" y="9183"/>
                    <a:pt x="3030" y="8521"/>
                  </a:cubicBezTo>
                  <a:lnTo>
                    <a:pt x="8812" y="2739"/>
                  </a:lnTo>
                  <a:cubicBezTo>
                    <a:pt x="9143" y="2408"/>
                    <a:pt x="9577" y="2242"/>
                    <a:pt x="10010" y="2242"/>
                  </a:cubicBezTo>
                  <a:cubicBezTo>
                    <a:pt x="10443" y="2242"/>
                    <a:pt x="10876" y="2408"/>
                    <a:pt x="11206" y="2739"/>
                  </a:cubicBezTo>
                  <a:cubicBezTo>
                    <a:pt x="11868" y="3401"/>
                    <a:pt x="11868" y="4473"/>
                    <a:pt x="11206" y="5136"/>
                  </a:cubicBezTo>
                  <a:lnTo>
                    <a:pt x="8812" y="7530"/>
                  </a:lnTo>
                  <a:cubicBezTo>
                    <a:pt x="9215" y="8382"/>
                    <a:pt x="9375" y="9328"/>
                    <a:pt x="9273" y="10261"/>
                  </a:cubicBezTo>
                  <a:lnTo>
                    <a:pt x="12805" y="6732"/>
                  </a:lnTo>
                  <a:cubicBezTo>
                    <a:pt x="14331" y="5187"/>
                    <a:pt x="14325" y="2697"/>
                    <a:pt x="12787" y="1158"/>
                  </a:cubicBezTo>
                  <a:cubicBezTo>
                    <a:pt x="12016" y="387"/>
                    <a:pt x="11004" y="1"/>
                    <a:pt x="9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4" name="Google Shape;3180;p63">
            <a:extLst>
              <a:ext uri="{FF2B5EF4-FFF2-40B4-BE49-F238E27FC236}">
                <a16:creationId xmlns:a16="http://schemas.microsoft.com/office/drawing/2014/main" id="{D5387576-0815-036D-C890-6CDADBF99D56}"/>
              </a:ext>
            </a:extLst>
          </p:cNvPr>
          <p:cNvGrpSpPr/>
          <p:nvPr/>
        </p:nvGrpSpPr>
        <p:grpSpPr>
          <a:xfrm>
            <a:off x="4988920" y="3313318"/>
            <a:ext cx="418059" cy="355526"/>
            <a:chOff x="5350755" y="2057950"/>
            <a:chExt cx="418059" cy="355526"/>
          </a:xfrm>
        </p:grpSpPr>
        <p:sp>
          <p:nvSpPr>
            <p:cNvPr id="55" name="Google Shape;3181;p63">
              <a:extLst>
                <a:ext uri="{FF2B5EF4-FFF2-40B4-BE49-F238E27FC236}">
                  <a16:creationId xmlns:a16="http://schemas.microsoft.com/office/drawing/2014/main" id="{AFB989A7-6197-2F35-6BF9-42B27735631E}"/>
                </a:ext>
              </a:extLst>
            </p:cNvPr>
            <p:cNvSpPr/>
            <p:nvPr/>
          </p:nvSpPr>
          <p:spPr>
            <a:xfrm>
              <a:off x="5350912" y="2057950"/>
              <a:ext cx="417840" cy="275004"/>
            </a:xfrm>
            <a:custGeom>
              <a:avLst/>
              <a:gdLst/>
              <a:ahLst/>
              <a:cxnLst/>
              <a:rect l="l" t="t" r="r" b="b"/>
              <a:pathLst>
                <a:path w="13357" h="8791" extrusionOk="0">
                  <a:moveTo>
                    <a:pt x="5454" y="2589"/>
                  </a:moveTo>
                  <a:cubicBezTo>
                    <a:pt x="5522" y="2589"/>
                    <a:pt x="5590" y="2607"/>
                    <a:pt x="5650" y="2642"/>
                  </a:cubicBezTo>
                  <a:lnTo>
                    <a:pt x="8096" y="4054"/>
                  </a:lnTo>
                  <a:cubicBezTo>
                    <a:pt x="8217" y="4125"/>
                    <a:pt x="8292" y="4253"/>
                    <a:pt x="8292" y="4393"/>
                  </a:cubicBezTo>
                  <a:cubicBezTo>
                    <a:pt x="8294" y="4534"/>
                    <a:pt x="8218" y="4663"/>
                    <a:pt x="8097" y="4733"/>
                  </a:cubicBezTo>
                  <a:lnTo>
                    <a:pt x="5651" y="6145"/>
                  </a:lnTo>
                  <a:cubicBezTo>
                    <a:pt x="5591" y="6180"/>
                    <a:pt x="5523" y="6197"/>
                    <a:pt x="5455" y="6197"/>
                  </a:cubicBezTo>
                  <a:cubicBezTo>
                    <a:pt x="5387" y="6197"/>
                    <a:pt x="5321" y="6180"/>
                    <a:pt x="5259" y="6145"/>
                  </a:cubicBezTo>
                  <a:cubicBezTo>
                    <a:pt x="5138" y="6074"/>
                    <a:pt x="5063" y="5946"/>
                    <a:pt x="5063" y="5807"/>
                  </a:cubicBezTo>
                  <a:lnTo>
                    <a:pt x="5063" y="2980"/>
                  </a:lnTo>
                  <a:cubicBezTo>
                    <a:pt x="5063" y="2841"/>
                    <a:pt x="5137" y="2711"/>
                    <a:pt x="5259" y="2642"/>
                  </a:cubicBezTo>
                  <a:cubicBezTo>
                    <a:pt x="5319" y="2607"/>
                    <a:pt x="5387" y="2589"/>
                    <a:pt x="5454" y="2589"/>
                  </a:cubicBezTo>
                  <a:close/>
                  <a:moveTo>
                    <a:pt x="12964" y="0"/>
                  </a:moveTo>
                  <a:cubicBezTo>
                    <a:pt x="12942" y="0"/>
                    <a:pt x="12920" y="2"/>
                    <a:pt x="12898" y="6"/>
                  </a:cubicBezTo>
                  <a:lnTo>
                    <a:pt x="11954" y="164"/>
                  </a:lnTo>
                  <a:cubicBezTo>
                    <a:pt x="10208" y="455"/>
                    <a:pt x="8449" y="601"/>
                    <a:pt x="6689" y="601"/>
                  </a:cubicBezTo>
                  <a:cubicBezTo>
                    <a:pt x="4982" y="601"/>
                    <a:pt x="3274" y="464"/>
                    <a:pt x="1577" y="188"/>
                  </a:cubicBezTo>
                  <a:lnTo>
                    <a:pt x="455" y="6"/>
                  </a:lnTo>
                  <a:cubicBezTo>
                    <a:pt x="435" y="3"/>
                    <a:pt x="415" y="1"/>
                    <a:pt x="394" y="1"/>
                  </a:cubicBezTo>
                  <a:cubicBezTo>
                    <a:pt x="302" y="1"/>
                    <a:pt x="211" y="33"/>
                    <a:pt x="139" y="94"/>
                  </a:cubicBezTo>
                  <a:cubicBezTo>
                    <a:pt x="52" y="169"/>
                    <a:pt x="1" y="277"/>
                    <a:pt x="1" y="393"/>
                  </a:cubicBezTo>
                  <a:lnTo>
                    <a:pt x="1" y="7803"/>
                  </a:lnTo>
                  <a:cubicBezTo>
                    <a:pt x="1" y="7996"/>
                    <a:pt x="140" y="8160"/>
                    <a:pt x="331" y="8190"/>
                  </a:cubicBezTo>
                  <a:lnTo>
                    <a:pt x="1560" y="8385"/>
                  </a:lnTo>
                  <a:cubicBezTo>
                    <a:pt x="3263" y="8656"/>
                    <a:pt x="4976" y="8791"/>
                    <a:pt x="6690" y="8791"/>
                  </a:cubicBezTo>
                  <a:cubicBezTo>
                    <a:pt x="8438" y="8791"/>
                    <a:pt x="10185" y="8649"/>
                    <a:pt x="11920" y="8370"/>
                  </a:cubicBezTo>
                  <a:lnTo>
                    <a:pt x="13026" y="8187"/>
                  </a:lnTo>
                  <a:cubicBezTo>
                    <a:pt x="13216" y="8157"/>
                    <a:pt x="13357" y="7992"/>
                    <a:pt x="13357" y="7802"/>
                  </a:cubicBezTo>
                  <a:lnTo>
                    <a:pt x="13357" y="391"/>
                  </a:lnTo>
                  <a:cubicBezTo>
                    <a:pt x="13357" y="276"/>
                    <a:pt x="13305" y="168"/>
                    <a:pt x="13216" y="93"/>
                  </a:cubicBezTo>
                  <a:cubicBezTo>
                    <a:pt x="13146" y="32"/>
                    <a:pt x="13057" y="0"/>
                    <a:pt x="12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182;p63">
              <a:extLst>
                <a:ext uri="{FF2B5EF4-FFF2-40B4-BE49-F238E27FC236}">
                  <a16:creationId xmlns:a16="http://schemas.microsoft.com/office/drawing/2014/main" id="{45C9DAA3-6D88-F3A6-4D8D-6B4ECB9D4AA4}"/>
                </a:ext>
              </a:extLst>
            </p:cNvPr>
            <p:cNvSpPr/>
            <p:nvPr/>
          </p:nvSpPr>
          <p:spPr>
            <a:xfrm>
              <a:off x="5533758" y="2172382"/>
              <a:ext cx="39885" cy="46017"/>
            </a:xfrm>
            <a:custGeom>
              <a:avLst/>
              <a:gdLst/>
              <a:ahLst/>
              <a:cxnLst/>
              <a:rect l="l" t="t" r="r" b="b"/>
              <a:pathLst>
                <a:path w="1275" h="1471" extrusionOk="0">
                  <a:moveTo>
                    <a:pt x="1" y="1"/>
                  </a:moveTo>
                  <a:lnTo>
                    <a:pt x="1" y="1470"/>
                  </a:lnTo>
                  <a:lnTo>
                    <a:pt x="1275" y="7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183;p63">
              <a:extLst>
                <a:ext uri="{FF2B5EF4-FFF2-40B4-BE49-F238E27FC236}">
                  <a16:creationId xmlns:a16="http://schemas.microsoft.com/office/drawing/2014/main" id="{B865C0A3-C198-CC76-CA0F-26BF56F2E539}"/>
                </a:ext>
              </a:extLst>
            </p:cNvPr>
            <p:cNvSpPr/>
            <p:nvPr/>
          </p:nvSpPr>
          <p:spPr>
            <a:xfrm>
              <a:off x="5660734" y="2371902"/>
              <a:ext cx="108081" cy="24494"/>
            </a:xfrm>
            <a:custGeom>
              <a:avLst/>
              <a:gdLst/>
              <a:ahLst/>
              <a:cxnLst/>
              <a:rect l="l" t="t" r="r" b="b"/>
              <a:pathLst>
                <a:path w="3455" h="783" extrusionOk="0">
                  <a:moveTo>
                    <a:pt x="1" y="1"/>
                  </a:moveTo>
                  <a:cubicBezTo>
                    <a:pt x="30" y="126"/>
                    <a:pt x="45" y="257"/>
                    <a:pt x="45" y="392"/>
                  </a:cubicBezTo>
                  <a:cubicBezTo>
                    <a:pt x="45" y="526"/>
                    <a:pt x="28" y="657"/>
                    <a:pt x="1" y="783"/>
                  </a:cubicBezTo>
                  <a:lnTo>
                    <a:pt x="3064" y="783"/>
                  </a:lnTo>
                  <a:cubicBezTo>
                    <a:pt x="3280" y="783"/>
                    <a:pt x="3455" y="607"/>
                    <a:pt x="3455" y="392"/>
                  </a:cubicBezTo>
                  <a:cubicBezTo>
                    <a:pt x="3455" y="175"/>
                    <a:pt x="3280" y="1"/>
                    <a:pt x="3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184;p63">
              <a:extLst>
                <a:ext uri="{FF2B5EF4-FFF2-40B4-BE49-F238E27FC236}">
                  <a16:creationId xmlns:a16="http://schemas.microsoft.com/office/drawing/2014/main" id="{53D5AC16-EC83-D669-4145-F242FB7727B1}"/>
                </a:ext>
              </a:extLst>
            </p:cNvPr>
            <p:cNvSpPr/>
            <p:nvPr/>
          </p:nvSpPr>
          <p:spPr>
            <a:xfrm>
              <a:off x="5575864" y="2354540"/>
              <a:ext cx="64786" cy="58936"/>
            </a:xfrm>
            <a:custGeom>
              <a:avLst/>
              <a:gdLst/>
              <a:ahLst/>
              <a:cxnLst/>
              <a:rect l="l" t="t" r="r" b="b"/>
              <a:pathLst>
                <a:path w="2071" h="1884" extrusionOk="0">
                  <a:moveTo>
                    <a:pt x="1039" y="1"/>
                  </a:moveTo>
                  <a:cubicBezTo>
                    <a:pt x="966" y="1"/>
                    <a:pt x="893" y="9"/>
                    <a:pt x="819" y="27"/>
                  </a:cubicBezTo>
                  <a:cubicBezTo>
                    <a:pt x="313" y="146"/>
                    <a:pt x="1" y="652"/>
                    <a:pt x="120" y="1158"/>
                  </a:cubicBezTo>
                  <a:cubicBezTo>
                    <a:pt x="221" y="1592"/>
                    <a:pt x="608" y="1884"/>
                    <a:pt x="1035" y="1884"/>
                  </a:cubicBezTo>
                  <a:cubicBezTo>
                    <a:pt x="1107" y="1884"/>
                    <a:pt x="1179" y="1876"/>
                    <a:pt x="1252" y="1859"/>
                  </a:cubicBezTo>
                  <a:cubicBezTo>
                    <a:pt x="1758" y="1738"/>
                    <a:pt x="2071" y="1232"/>
                    <a:pt x="1952" y="725"/>
                  </a:cubicBezTo>
                  <a:cubicBezTo>
                    <a:pt x="1850" y="292"/>
                    <a:pt x="1464" y="1"/>
                    <a:pt x="1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185;p63">
              <a:extLst>
                <a:ext uri="{FF2B5EF4-FFF2-40B4-BE49-F238E27FC236}">
                  <a16:creationId xmlns:a16="http://schemas.microsoft.com/office/drawing/2014/main" id="{0DE647A8-2B04-F79F-0253-E1783EBF42A9}"/>
                </a:ext>
              </a:extLst>
            </p:cNvPr>
            <p:cNvSpPr/>
            <p:nvPr/>
          </p:nvSpPr>
          <p:spPr>
            <a:xfrm>
              <a:off x="5350755" y="2371902"/>
              <a:ext cx="204994" cy="24494"/>
            </a:xfrm>
            <a:custGeom>
              <a:avLst/>
              <a:gdLst/>
              <a:ahLst/>
              <a:cxnLst/>
              <a:rect l="l" t="t" r="r" b="b"/>
              <a:pathLst>
                <a:path w="6553" h="783" extrusionOk="0">
                  <a:moveTo>
                    <a:pt x="392" y="1"/>
                  </a:moveTo>
                  <a:cubicBezTo>
                    <a:pt x="175" y="1"/>
                    <a:pt x="1" y="176"/>
                    <a:pt x="1" y="392"/>
                  </a:cubicBezTo>
                  <a:cubicBezTo>
                    <a:pt x="1" y="607"/>
                    <a:pt x="176" y="783"/>
                    <a:pt x="392" y="783"/>
                  </a:cubicBezTo>
                  <a:lnTo>
                    <a:pt x="6552" y="783"/>
                  </a:lnTo>
                  <a:cubicBezTo>
                    <a:pt x="6523" y="657"/>
                    <a:pt x="6507" y="526"/>
                    <a:pt x="6507" y="392"/>
                  </a:cubicBezTo>
                  <a:cubicBezTo>
                    <a:pt x="6507" y="257"/>
                    <a:pt x="6525" y="126"/>
                    <a:pt x="6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3286;p63">
            <a:extLst>
              <a:ext uri="{FF2B5EF4-FFF2-40B4-BE49-F238E27FC236}">
                <a16:creationId xmlns:a16="http://schemas.microsoft.com/office/drawing/2014/main" id="{552CF2D3-43A8-AE23-C991-0D0EB7EA9FA0}"/>
              </a:ext>
            </a:extLst>
          </p:cNvPr>
          <p:cNvGrpSpPr/>
          <p:nvPr/>
        </p:nvGrpSpPr>
        <p:grpSpPr>
          <a:xfrm>
            <a:off x="4995423" y="2370070"/>
            <a:ext cx="398007" cy="418122"/>
            <a:chOff x="1975624" y="3459594"/>
            <a:chExt cx="398007" cy="418122"/>
          </a:xfrm>
        </p:grpSpPr>
        <p:sp>
          <p:nvSpPr>
            <p:cNvPr id="61" name="Google Shape;3287;p63">
              <a:extLst>
                <a:ext uri="{FF2B5EF4-FFF2-40B4-BE49-F238E27FC236}">
                  <a16:creationId xmlns:a16="http://schemas.microsoft.com/office/drawing/2014/main" id="{357AA938-0355-5902-167C-99012638F60F}"/>
                </a:ext>
              </a:extLst>
            </p:cNvPr>
            <p:cNvSpPr/>
            <p:nvPr/>
          </p:nvSpPr>
          <p:spPr>
            <a:xfrm>
              <a:off x="2080264" y="3650417"/>
              <a:ext cx="187789" cy="227299"/>
            </a:xfrm>
            <a:custGeom>
              <a:avLst/>
              <a:gdLst/>
              <a:ahLst/>
              <a:cxnLst/>
              <a:rect l="l" t="t" r="r" b="b"/>
              <a:pathLst>
                <a:path w="6003" h="7266" extrusionOk="0">
                  <a:moveTo>
                    <a:pt x="613" y="1"/>
                  </a:moveTo>
                  <a:cubicBezTo>
                    <a:pt x="226" y="508"/>
                    <a:pt x="0" y="1137"/>
                    <a:pt x="0" y="1775"/>
                  </a:cubicBezTo>
                  <a:lnTo>
                    <a:pt x="0" y="6978"/>
                  </a:lnTo>
                  <a:cubicBezTo>
                    <a:pt x="0" y="7137"/>
                    <a:pt x="130" y="7265"/>
                    <a:pt x="288" y="7265"/>
                  </a:cubicBezTo>
                  <a:lnTo>
                    <a:pt x="5715" y="7265"/>
                  </a:lnTo>
                  <a:cubicBezTo>
                    <a:pt x="5874" y="7265"/>
                    <a:pt x="6002" y="7135"/>
                    <a:pt x="6002" y="6978"/>
                  </a:cubicBezTo>
                  <a:lnTo>
                    <a:pt x="6002" y="1777"/>
                  </a:lnTo>
                  <a:cubicBezTo>
                    <a:pt x="6002" y="1082"/>
                    <a:pt x="5858" y="507"/>
                    <a:pt x="5565" y="45"/>
                  </a:cubicBezTo>
                  <a:lnTo>
                    <a:pt x="5565" y="2220"/>
                  </a:lnTo>
                  <a:cubicBezTo>
                    <a:pt x="5565" y="2703"/>
                    <a:pt x="5426" y="3156"/>
                    <a:pt x="5185" y="3538"/>
                  </a:cubicBezTo>
                  <a:cubicBezTo>
                    <a:pt x="5175" y="3555"/>
                    <a:pt x="5164" y="3572"/>
                    <a:pt x="5152" y="3589"/>
                  </a:cubicBezTo>
                  <a:cubicBezTo>
                    <a:pt x="4709" y="4256"/>
                    <a:pt x="3950" y="4697"/>
                    <a:pt x="3089" y="4697"/>
                  </a:cubicBezTo>
                  <a:cubicBezTo>
                    <a:pt x="1724" y="4697"/>
                    <a:pt x="613" y="3586"/>
                    <a:pt x="613" y="2220"/>
                  </a:cubicBezTo>
                  <a:lnTo>
                    <a:pt x="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88;p63">
              <a:extLst>
                <a:ext uri="{FF2B5EF4-FFF2-40B4-BE49-F238E27FC236}">
                  <a16:creationId xmlns:a16="http://schemas.microsoft.com/office/drawing/2014/main" id="{62F5ADD6-7AC0-240F-EAFF-34A14FEEFB78}"/>
                </a:ext>
              </a:extLst>
            </p:cNvPr>
            <p:cNvSpPr/>
            <p:nvPr/>
          </p:nvSpPr>
          <p:spPr>
            <a:xfrm>
              <a:off x="2244872" y="3511711"/>
              <a:ext cx="47643" cy="117872"/>
            </a:xfrm>
            <a:custGeom>
              <a:avLst/>
              <a:gdLst/>
              <a:ahLst/>
              <a:cxnLst/>
              <a:rect l="l" t="t" r="r" b="b"/>
              <a:pathLst>
                <a:path w="1523" h="3768" extrusionOk="0">
                  <a:moveTo>
                    <a:pt x="422" y="0"/>
                  </a:moveTo>
                  <a:cubicBezTo>
                    <a:pt x="189" y="0"/>
                    <a:pt x="1" y="188"/>
                    <a:pt x="1" y="422"/>
                  </a:cubicBezTo>
                  <a:lnTo>
                    <a:pt x="1" y="3004"/>
                  </a:lnTo>
                  <a:cubicBezTo>
                    <a:pt x="331" y="3221"/>
                    <a:pt x="611" y="3475"/>
                    <a:pt x="838" y="3768"/>
                  </a:cubicBezTo>
                  <a:cubicBezTo>
                    <a:pt x="842" y="3744"/>
                    <a:pt x="844" y="3720"/>
                    <a:pt x="844" y="3694"/>
                  </a:cubicBezTo>
                  <a:lnTo>
                    <a:pt x="844" y="843"/>
                  </a:lnTo>
                  <a:lnTo>
                    <a:pt x="1523" y="843"/>
                  </a:lnTo>
                  <a:cubicBezTo>
                    <a:pt x="1489" y="707"/>
                    <a:pt x="1472" y="566"/>
                    <a:pt x="1472" y="422"/>
                  </a:cubicBezTo>
                  <a:cubicBezTo>
                    <a:pt x="1472" y="277"/>
                    <a:pt x="1489" y="134"/>
                    <a:pt x="1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89;p63">
              <a:extLst>
                <a:ext uri="{FF2B5EF4-FFF2-40B4-BE49-F238E27FC236}">
                  <a16:creationId xmlns:a16="http://schemas.microsoft.com/office/drawing/2014/main" id="{86E74EF8-E95A-A1AB-13DD-54FE117E5C82}"/>
                </a:ext>
              </a:extLst>
            </p:cNvPr>
            <p:cNvSpPr/>
            <p:nvPr/>
          </p:nvSpPr>
          <p:spPr>
            <a:xfrm>
              <a:off x="1975624" y="3496163"/>
              <a:ext cx="63941" cy="56371"/>
            </a:xfrm>
            <a:custGeom>
              <a:avLst/>
              <a:gdLst/>
              <a:ahLst/>
              <a:cxnLst/>
              <a:rect l="l" t="t" r="r" b="b"/>
              <a:pathLst>
                <a:path w="2044" h="1802" extrusionOk="0">
                  <a:moveTo>
                    <a:pt x="1021" y="1"/>
                  </a:moveTo>
                  <a:cubicBezTo>
                    <a:pt x="906" y="1"/>
                    <a:pt x="790" y="23"/>
                    <a:pt x="677" y="69"/>
                  </a:cubicBezTo>
                  <a:cubicBezTo>
                    <a:pt x="218" y="259"/>
                    <a:pt x="0" y="786"/>
                    <a:pt x="190" y="1246"/>
                  </a:cubicBezTo>
                  <a:cubicBezTo>
                    <a:pt x="334" y="1592"/>
                    <a:pt x="670" y="1802"/>
                    <a:pt x="1023" y="1802"/>
                  </a:cubicBezTo>
                  <a:cubicBezTo>
                    <a:pt x="1138" y="1802"/>
                    <a:pt x="1254" y="1780"/>
                    <a:pt x="1367" y="1733"/>
                  </a:cubicBezTo>
                  <a:cubicBezTo>
                    <a:pt x="1826" y="1543"/>
                    <a:pt x="2044" y="1016"/>
                    <a:pt x="1854" y="557"/>
                  </a:cubicBezTo>
                  <a:cubicBezTo>
                    <a:pt x="1711" y="210"/>
                    <a:pt x="1375" y="1"/>
                    <a:pt x="1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3290;p63">
              <a:extLst>
                <a:ext uri="{FF2B5EF4-FFF2-40B4-BE49-F238E27FC236}">
                  <a16:creationId xmlns:a16="http://schemas.microsoft.com/office/drawing/2014/main" id="{1C4B62DD-F502-7D0A-F624-EB33A3110B19}"/>
                </a:ext>
              </a:extLst>
            </p:cNvPr>
            <p:cNvSpPr/>
            <p:nvPr/>
          </p:nvSpPr>
          <p:spPr>
            <a:xfrm>
              <a:off x="2317260" y="3496695"/>
              <a:ext cx="56371" cy="56371"/>
            </a:xfrm>
            <a:custGeom>
              <a:avLst/>
              <a:gdLst/>
              <a:ahLst/>
              <a:cxnLst/>
              <a:rect l="l" t="t" r="r" b="b"/>
              <a:pathLst>
                <a:path w="1802" h="1802" extrusionOk="0">
                  <a:moveTo>
                    <a:pt x="901" y="1"/>
                  </a:moveTo>
                  <a:cubicBezTo>
                    <a:pt x="404" y="1"/>
                    <a:pt x="1" y="404"/>
                    <a:pt x="1" y="902"/>
                  </a:cubicBezTo>
                  <a:cubicBezTo>
                    <a:pt x="1" y="1399"/>
                    <a:pt x="404" y="1801"/>
                    <a:pt x="901" y="1801"/>
                  </a:cubicBezTo>
                  <a:cubicBezTo>
                    <a:pt x="1399" y="1801"/>
                    <a:pt x="1801" y="1399"/>
                    <a:pt x="1801" y="902"/>
                  </a:cubicBezTo>
                  <a:cubicBezTo>
                    <a:pt x="1801" y="405"/>
                    <a:pt x="1399" y="1"/>
                    <a:pt x="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3291;p63">
              <a:extLst>
                <a:ext uri="{FF2B5EF4-FFF2-40B4-BE49-F238E27FC236}">
                  <a16:creationId xmlns:a16="http://schemas.microsoft.com/office/drawing/2014/main" id="{8459A377-53D3-70EB-E3C7-0D9571203EF4}"/>
                </a:ext>
              </a:extLst>
            </p:cNvPr>
            <p:cNvSpPr/>
            <p:nvPr/>
          </p:nvSpPr>
          <p:spPr>
            <a:xfrm>
              <a:off x="2163694" y="3540647"/>
              <a:ext cx="26402" cy="35255"/>
            </a:xfrm>
            <a:custGeom>
              <a:avLst/>
              <a:gdLst/>
              <a:ahLst/>
              <a:cxnLst/>
              <a:rect l="l" t="t" r="r" b="b"/>
              <a:pathLst>
                <a:path w="844" h="1127" extrusionOk="0">
                  <a:moveTo>
                    <a:pt x="0" y="0"/>
                  </a:moveTo>
                  <a:lnTo>
                    <a:pt x="0" y="1127"/>
                  </a:lnTo>
                  <a:cubicBezTo>
                    <a:pt x="36" y="1125"/>
                    <a:pt x="73" y="1124"/>
                    <a:pt x="110" y="1124"/>
                  </a:cubicBezTo>
                  <a:lnTo>
                    <a:pt x="735" y="1124"/>
                  </a:lnTo>
                  <a:cubicBezTo>
                    <a:pt x="772" y="1124"/>
                    <a:pt x="808" y="1125"/>
                    <a:pt x="844" y="1127"/>
                  </a:cubicBezTo>
                  <a:lnTo>
                    <a:pt x="844" y="0"/>
                  </a:lnTo>
                  <a:cubicBezTo>
                    <a:pt x="708" y="34"/>
                    <a:pt x="567" y="52"/>
                    <a:pt x="422" y="52"/>
                  </a:cubicBezTo>
                  <a:cubicBezTo>
                    <a:pt x="277" y="52"/>
                    <a:pt x="135" y="3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3292;p63">
              <a:extLst>
                <a:ext uri="{FF2B5EF4-FFF2-40B4-BE49-F238E27FC236}">
                  <a16:creationId xmlns:a16="http://schemas.microsoft.com/office/drawing/2014/main" id="{805A3FA5-1CB5-7E03-5846-64DDE453ABE8}"/>
                </a:ext>
              </a:extLst>
            </p:cNvPr>
            <p:cNvSpPr/>
            <p:nvPr/>
          </p:nvSpPr>
          <p:spPr>
            <a:xfrm>
              <a:off x="2060525" y="3511148"/>
              <a:ext cx="48394" cy="118091"/>
            </a:xfrm>
            <a:custGeom>
              <a:avLst/>
              <a:gdLst/>
              <a:ahLst/>
              <a:cxnLst/>
              <a:rect l="l" t="t" r="r" b="b"/>
              <a:pathLst>
                <a:path w="1547" h="3775" extrusionOk="0">
                  <a:moveTo>
                    <a:pt x="0" y="1"/>
                  </a:moveTo>
                  <a:cubicBezTo>
                    <a:pt x="33" y="136"/>
                    <a:pt x="52" y="277"/>
                    <a:pt x="52" y="423"/>
                  </a:cubicBezTo>
                  <a:cubicBezTo>
                    <a:pt x="52" y="568"/>
                    <a:pt x="33" y="710"/>
                    <a:pt x="0" y="845"/>
                  </a:cubicBezTo>
                  <a:lnTo>
                    <a:pt x="703" y="845"/>
                  </a:lnTo>
                  <a:lnTo>
                    <a:pt x="703" y="3707"/>
                  </a:lnTo>
                  <a:cubicBezTo>
                    <a:pt x="703" y="3729"/>
                    <a:pt x="704" y="3753"/>
                    <a:pt x="708" y="3774"/>
                  </a:cubicBezTo>
                  <a:cubicBezTo>
                    <a:pt x="949" y="3491"/>
                    <a:pt x="1231" y="3241"/>
                    <a:pt x="1546" y="3037"/>
                  </a:cubicBezTo>
                  <a:lnTo>
                    <a:pt x="1546" y="423"/>
                  </a:lnTo>
                  <a:cubicBezTo>
                    <a:pt x="1546" y="189"/>
                    <a:pt x="1359" y="1"/>
                    <a:pt x="1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3293;p63">
              <a:extLst>
                <a:ext uri="{FF2B5EF4-FFF2-40B4-BE49-F238E27FC236}">
                  <a16:creationId xmlns:a16="http://schemas.microsoft.com/office/drawing/2014/main" id="{671A8DF5-3410-A2C3-9ADC-A8A5798D4DD8}"/>
                </a:ext>
              </a:extLst>
            </p:cNvPr>
            <p:cNvSpPr/>
            <p:nvPr/>
          </p:nvSpPr>
          <p:spPr>
            <a:xfrm>
              <a:off x="2146332" y="3459594"/>
              <a:ext cx="61189" cy="56371"/>
            </a:xfrm>
            <a:custGeom>
              <a:avLst/>
              <a:gdLst/>
              <a:ahLst/>
              <a:cxnLst/>
              <a:rect l="l" t="t" r="r" b="b"/>
              <a:pathLst>
                <a:path w="1956" h="1802" extrusionOk="0">
                  <a:moveTo>
                    <a:pt x="978" y="0"/>
                  </a:moveTo>
                  <a:cubicBezTo>
                    <a:pt x="922" y="0"/>
                    <a:pt x="865" y="6"/>
                    <a:pt x="808" y="17"/>
                  </a:cubicBezTo>
                  <a:cubicBezTo>
                    <a:pt x="319" y="110"/>
                    <a:pt x="0" y="582"/>
                    <a:pt x="94" y="1071"/>
                  </a:cubicBezTo>
                  <a:cubicBezTo>
                    <a:pt x="176" y="1502"/>
                    <a:pt x="554" y="1801"/>
                    <a:pt x="977" y="1801"/>
                  </a:cubicBezTo>
                  <a:cubicBezTo>
                    <a:pt x="1033" y="1801"/>
                    <a:pt x="1090" y="1796"/>
                    <a:pt x="1147" y="1785"/>
                  </a:cubicBezTo>
                  <a:cubicBezTo>
                    <a:pt x="1637" y="1692"/>
                    <a:pt x="1956" y="1220"/>
                    <a:pt x="1862" y="731"/>
                  </a:cubicBezTo>
                  <a:cubicBezTo>
                    <a:pt x="1779" y="299"/>
                    <a:pt x="1401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3294;p63">
              <a:extLst>
                <a:ext uri="{FF2B5EF4-FFF2-40B4-BE49-F238E27FC236}">
                  <a16:creationId xmlns:a16="http://schemas.microsoft.com/office/drawing/2014/main" id="{A7E56579-2207-7615-9CD4-9EDA61573401}"/>
                </a:ext>
              </a:extLst>
            </p:cNvPr>
            <p:cNvSpPr/>
            <p:nvPr/>
          </p:nvSpPr>
          <p:spPr>
            <a:xfrm>
              <a:off x="2140764" y="3747268"/>
              <a:ext cx="71262" cy="23618"/>
            </a:xfrm>
            <a:custGeom>
              <a:avLst/>
              <a:gdLst/>
              <a:ahLst/>
              <a:cxnLst/>
              <a:rect l="l" t="t" r="r" b="b"/>
              <a:pathLst>
                <a:path w="2278" h="755" extrusionOk="0">
                  <a:moveTo>
                    <a:pt x="1112" y="0"/>
                  </a:moveTo>
                  <a:cubicBezTo>
                    <a:pt x="689" y="0"/>
                    <a:pt x="323" y="90"/>
                    <a:pt x="1" y="274"/>
                  </a:cubicBezTo>
                  <a:cubicBezTo>
                    <a:pt x="297" y="571"/>
                    <a:pt x="705" y="754"/>
                    <a:pt x="1156" y="754"/>
                  </a:cubicBezTo>
                  <a:cubicBezTo>
                    <a:pt x="1590" y="754"/>
                    <a:pt x="1985" y="583"/>
                    <a:pt x="2277" y="307"/>
                  </a:cubicBezTo>
                  <a:cubicBezTo>
                    <a:pt x="1941" y="103"/>
                    <a:pt x="1550" y="0"/>
                    <a:pt x="1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3295;p63">
              <a:extLst>
                <a:ext uri="{FF2B5EF4-FFF2-40B4-BE49-F238E27FC236}">
                  <a16:creationId xmlns:a16="http://schemas.microsoft.com/office/drawing/2014/main" id="{E19DD69F-76A4-3AEA-28F4-2C2B8AE671C1}"/>
                </a:ext>
              </a:extLst>
            </p:cNvPr>
            <p:cNvSpPr/>
            <p:nvPr/>
          </p:nvSpPr>
          <p:spPr>
            <a:xfrm>
              <a:off x="2125842" y="3602180"/>
              <a:ext cx="102137" cy="132294"/>
            </a:xfrm>
            <a:custGeom>
              <a:avLst/>
              <a:gdLst/>
              <a:ahLst/>
              <a:cxnLst/>
              <a:rect l="l" t="t" r="r" b="b"/>
              <a:pathLst>
                <a:path w="3265" h="4229" extrusionOk="0">
                  <a:moveTo>
                    <a:pt x="1320" y="1"/>
                  </a:moveTo>
                  <a:cubicBezTo>
                    <a:pt x="594" y="1"/>
                    <a:pt x="1" y="593"/>
                    <a:pt x="1" y="1320"/>
                  </a:cubicBezTo>
                  <a:lnTo>
                    <a:pt x="1" y="3760"/>
                  </a:lnTo>
                  <a:cubicBezTo>
                    <a:pt x="1" y="3906"/>
                    <a:pt x="20" y="4048"/>
                    <a:pt x="56" y="4182"/>
                  </a:cubicBezTo>
                  <a:cubicBezTo>
                    <a:pt x="505" y="3924"/>
                    <a:pt x="1018" y="3794"/>
                    <a:pt x="1589" y="3794"/>
                  </a:cubicBezTo>
                  <a:cubicBezTo>
                    <a:pt x="2181" y="3794"/>
                    <a:pt x="2728" y="3943"/>
                    <a:pt x="3196" y="4228"/>
                  </a:cubicBezTo>
                  <a:cubicBezTo>
                    <a:pt x="3240" y="4079"/>
                    <a:pt x="3264" y="3922"/>
                    <a:pt x="3264" y="3760"/>
                  </a:cubicBezTo>
                  <a:lnTo>
                    <a:pt x="3264" y="1320"/>
                  </a:lnTo>
                  <a:cubicBezTo>
                    <a:pt x="3264" y="593"/>
                    <a:pt x="2672" y="1"/>
                    <a:pt x="19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268240" y="2063200"/>
            <a:ext cx="498326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/>
              <a:t>Propuesta de diseño</a:t>
            </a: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45071" y="1231507"/>
            <a:ext cx="180535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1218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268240" y="2063200"/>
            <a:ext cx="498326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/>
              <a:t>Responsividad y Compatibilidad</a:t>
            </a: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45071" y="1231507"/>
            <a:ext cx="180535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07.</a:t>
            </a:r>
            <a:endParaRPr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093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TEMAS A TRATAR</a:t>
            </a:r>
            <a:endParaRPr sz="3200" dirty="0">
              <a:solidFill>
                <a:schemeClr val="accent1"/>
              </a:solidFill>
            </a:endParaRPr>
          </a:p>
        </p:txBody>
      </p:sp>
      <p:graphicFrame>
        <p:nvGraphicFramePr>
          <p:cNvPr id="1536" name="Google Shape;1536;p36"/>
          <p:cNvGraphicFramePr/>
          <p:nvPr>
            <p:extLst>
              <p:ext uri="{D42A27DB-BD31-4B8C-83A1-F6EECF244321}">
                <p14:modId xmlns:p14="http://schemas.microsoft.com/office/powerpoint/2010/main" val="1020158962"/>
              </p:ext>
            </p:extLst>
          </p:nvPr>
        </p:nvGraphicFramePr>
        <p:xfrm>
          <a:off x="896700" y="1443806"/>
          <a:ext cx="7717500" cy="2831880"/>
        </p:xfrm>
        <a:graphic>
          <a:graphicData uri="http://schemas.openxmlformats.org/drawingml/2006/table">
            <a:tbl>
              <a:tblPr>
                <a:noFill/>
                <a:tableStyleId>{8BBE97A7-DA8E-48C5-A5F7-F2C93A3B94D9}</a:tableStyleId>
              </a:tblPr>
              <a:tblGrid>
                <a:gridCol w="259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Análisis </a:t>
                      </a:r>
                      <a:r>
                        <a:rPr lang="en" sz="1100" b="1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y</a:t>
                      </a:r>
                      <a:r>
                        <a:rPr lang="en" sz="1100" b="1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 </a:t>
                      </a:r>
                      <a:r>
                        <a:rPr lang="en" sz="1100" b="1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diagnóstico</a:t>
                      </a:r>
                      <a:endParaRPr sz="1100" b="1" dirty="0">
                        <a:solidFill>
                          <a:schemeClr val="tx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100" dirty="0">
                          <a:solidFill>
                            <a:schemeClr val="dk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 Fortalezas y debilidades.</a:t>
                      </a:r>
                      <a:endParaRPr sz="1100" dirty="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Objetivos </a:t>
                      </a:r>
                      <a:r>
                        <a:rPr lang="en" sz="1100" b="1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y Metas</a:t>
                      </a:r>
                      <a:endParaRPr sz="1100" b="1" dirty="0">
                        <a:solidFill>
                          <a:schemeClr val="tx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dk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¿Qué se espera lograr con la nueva versión?</a:t>
                      </a:r>
                      <a:endParaRPr sz="1100" dirty="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100" b="1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Estructura </a:t>
                      </a:r>
                      <a:r>
                        <a:rPr lang="es-CO" sz="1100" b="1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y Navegación</a:t>
                      </a:r>
                      <a:endParaRPr lang="es-CO" sz="1100" b="1" dirty="0">
                        <a:solidFill>
                          <a:schemeClr val="tx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dk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Propuesta visual de cómo se verá la nueva página web</a:t>
                      </a:r>
                      <a:endParaRPr sz="1100" dirty="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Contenido</a:t>
                      </a:r>
                      <a:endParaRPr sz="1100" b="1" dirty="0">
                        <a:solidFill>
                          <a:schemeClr val="tx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dk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Cómo se organizarán y presentarán los diferentes contenidos. </a:t>
                      </a:r>
                      <a:endParaRPr sz="1100" dirty="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100" b="1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Funcionalidades </a:t>
                      </a:r>
                      <a:r>
                        <a:rPr lang="es-CO" sz="1100" b="1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y Características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accent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dk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Mejoras o cambios en la redacción, imágenes, videos u otros elementos multimedia. </a:t>
                      </a:r>
                      <a:endParaRPr sz="1100" dirty="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100" b="1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Propuesta </a:t>
                      </a:r>
                      <a:r>
                        <a:rPr lang="es-CO" sz="1100" b="1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de diseño</a:t>
                      </a:r>
                      <a:endParaRPr lang="es-CO" sz="1100" b="1" dirty="0">
                        <a:solidFill>
                          <a:schemeClr val="tx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100" dirty="0">
                          <a:solidFill>
                            <a:schemeClr val="dk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Características que se agregarán a la página web</a:t>
                      </a:r>
                      <a:endParaRPr sz="1100" dirty="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solidFill>
                            <a:schemeClr val="accent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Responsividad </a:t>
                      </a:r>
                      <a:r>
                        <a:rPr lang="es-CO" sz="1100" b="1" dirty="0">
                          <a:solidFill>
                            <a:schemeClr val="tx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y Compatibilidad</a:t>
                      </a:r>
                      <a:endParaRPr sz="1100" b="1" dirty="0">
                        <a:solidFill>
                          <a:schemeClr val="tx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dk1"/>
                          </a:solidFill>
                          <a:latin typeface="Archivo Light"/>
                          <a:ea typeface="Archivo Light"/>
                          <a:cs typeface="Archivo Light"/>
                          <a:sym typeface="Archivo Light"/>
                        </a:rPr>
                        <a:t>Adaptabilidad a diferentes dispositivos y tamaños de pantalla.</a:t>
                      </a:r>
                      <a:endParaRPr sz="1100" dirty="0">
                        <a:solidFill>
                          <a:schemeClr val="dk1"/>
                        </a:solidFill>
                        <a:latin typeface="Archivo Light"/>
                        <a:ea typeface="Archivo Light"/>
                        <a:cs typeface="Archivo Light"/>
                        <a:sym typeface="Archivo Light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7641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618748" y="2063200"/>
            <a:ext cx="4008732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Análisis y Diagnostico</a:t>
            </a:r>
            <a:endParaRPr dirty="0"/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1"/>
          <p:cNvSpPr/>
          <p:nvPr/>
        </p:nvSpPr>
        <p:spPr>
          <a:xfrm>
            <a:off x="4241710" y="1390481"/>
            <a:ext cx="4568453" cy="3302485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41"/>
          <p:cNvSpPr txBox="1">
            <a:spLocks noGrp="1"/>
          </p:cNvSpPr>
          <p:nvPr>
            <p:ph type="body" idx="1"/>
          </p:nvPr>
        </p:nvSpPr>
        <p:spPr>
          <a:xfrm>
            <a:off x="4332709" y="1444727"/>
            <a:ext cx="4416054" cy="33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2"/>
              </a:buClr>
              <a:buSzPct val="150000"/>
            </a:pPr>
            <a:r>
              <a:rPr lang="es-ES" sz="1600" dirty="0">
                <a:solidFill>
                  <a:schemeClr val="dk1"/>
                </a:solidFill>
              </a:rPr>
              <a:t>El diseño visual de la página web es poco claro y no posee jerarquizaciones</a:t>
            </a:r>
          </a:p>
          <a:p>
            <a:pPr marL="285750" indent="-285750">
              <a:buClr>
                <a:schemeClr val="tx2"/>
              </a:buClr>
              <a:buSzPct val="150000"/>
            </a:pPr>
            <a:r>
              <a:rPr lang="es-ES" sz="1600" dirty="0"/>
              <a:t>Los colores son poco llamativos y no muestran relevancia en puntos clave</a:t>
            </a:r>
            <a:endParaRPr lang="es-ES" sz="1600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tx2"/>
              </a:buClr>
              <a:buSzPct val="150000"/>
            </a:pPr>
            <a:r>
              <a:rPr lang="es-ES" sz="1600" dirty="0"/>
              <a:t>S</a:t>
            </a:r>
            <a:r>
              <a:rPr lang="es-ES" sz="1600" dirty="0">
                <a:solidFill>
                  <a:schemeClr val="dk1"/>
                </a:solidFill>
              </a:rPr>
              <a:t>e sugiere mejorar la estructura de navegación para facilitar la accesibilidad y la búsqueda de información para los visitantes.</a:t>
            </a:r>
          </a:p>
          <a:p>
            <a:pPr marL="285750" indent="-285750">
              <a:buClr>
                <a:schemeClr val="tx2"/>
              </a:buClr>
              <a:buSzPct val="150000"/>
            </a:pPr>
            <a:r>
              <a:rPr lang="es-ES" sz="1600" dirty="0"/>
              <a:t>Actualizar los archivos multimedia, de modo que podemos obtener información clara y original de la empresa</a:t>
            </a:r>
          </a:p>
          <a:p>
            <a:pPr marL="285750" indent="-285750">
              <a:buClr>
                <a:schemeClr val="tx2"/>
              </a:buClr>
              <a:buSzPct val="150000"/>
            </a:pPr>
            <a:r>
              <a:rPr lang="es-ES" sz="1600" dirty="0"/>
              <a:t>Algunos botones no son funcionales</a:t>
            </a:r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3740633" y="4645984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8241425" y="441047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8420167C-C9D8-12CA-E8EA-50428C7B4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93" y="1728203"/>
            <a:ext cx="3613644" cy="29655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Google Shape;1561;p37">
            <a:extLst>
              <a:ext uri="{FF2B5EF4-FFF2-40B4-BE49-F238E27FC236}">
                <a16:creationId xmlns:a16="http://schemas.microsoft.com/office/drawing/2014/main" id="{9FBA2C61-EA8C-063D-4AC4-51D1780B2B3A}"/>
              </a:ext>
            </a:extLst>
          </p:cNvPr>
          <p:cNvSpPr txBox="1">
            <a:spLocks/>
          </p:cNvSpPr>
          <p:nvPr/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>
                <a:solidFill>
                  <a:schemeClr val="accent1"/>
                </a:solidFill>
                <a:latin typeface="Orbitron" panose="020B0604020202020204" charset="0"/>
              </a:rPr>
              <a:t>Diseño y experiencia de usuario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1"/>
          <p:cNvSpPr/>
          <p:nvPr/>
        </p:nvSpPr>
        <p:spPr>
          <a:xfrm>
            <a:off x="4241710" y="1390481"/>
            <a:ext cx="4568453" cy="3302485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41"/>
          <p:cNvSpPr txBox="1">
            <a:spLocks noGrp="1"/>
          </p:cNvSpPr>
          <p:nvPr>
            <p:ph type="body" idx="1"/>
          </p:nvPr>
        </p:nvSpPr>
        <p:spPr>
          <a:xfrm>
            <a:off x="4332709" y="1444727"/>
            <a:ext cx="4416054" cy="33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2"/>
              </a:buClr>
              <a:buSzPct val="150000"/>
            </a:pPr>
            <a:r>
              <a:rPr lang="es-ES" sz="1600" dirty="0">
                <a:solidFill>
                  <a:schemeClr val="dk1"/>
                </a:solidFill>
              </a:rPr>
              <a:t>Reducción, iconografía, jerarquías de importancia, reducción de textos y revisión general de redacción </a:t>
            </a:r>
          </a:p>
          <a:p>
            <a:pPr marL="285750" indent="-285750">
              <a:buClr>
                <a:schemeClr val="tx2"/>
              </a:buClr>
              <a:buSzPct val="150000"/>
            </a:pPr>
            <a:r>
              <a:rPr lang="es-ES" sz="1600" dirty="0"/>
              <a:t>Actualización de barras de navegación y filtrado de información </a:t>
            </a:r>
          </a:p>
          <a:p>
            <a:pPr marL="285750" indent="-285750">
              <a:buClr>
                <a:schemeClr val="tx2"/>
              </a:buClr>
              <a:buSzPct val="150000"/>
            </a:pPr>
            <a:r>
              <a:rPr lang="es-ES" sz="1600" dirty="0">
                <a:solidFill>
                  <a:schemeClr val="dk1"/>
                </a:solidFill>
              </a:rPr>
              <a:t>Imágenes, videos y contenidos interactivos</a:t>
            </a:r>
          </a:p>
          <a:p>
            <a:pPr marL="285750" indent="-285750">
              <a:buClr>
                <a:schemeClr val="tx2"/>
              </a:buClr>
              <a:buSzPct val="150000"/>
            </a:pPr>
            <a:r>
              <a:rPr lang="es-ES" sz="1600" dirty="0"/>
              <a:t>Accesibilidad de contacto</a:t>
            </a:r>
            <a:endParaRPr lang="es-ES" sz="1600" dirty="0">
              <a:solidFill>
                <a:schemeClr val="dk1"/>
              </a:solidFill>
            </a:endParaRPr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3691888" y="4689959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8241425" y="441047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561;p37">
            <a:extLst>
              <a:ext uri="{FF2B5EF4-FFF2-40B4-BE49-F238E27FC236}">
                <a16:creationId xmlns:a16="http://schemas.microsoft.com/office/drawing/2014/main" id="{9FBA2C61-EA8C-063D-4AC4-51D1780B2B3A}"/>
              </a:ext>
            </a:extLst>
          </p:cNvPr>
          <p:cNvSpPr txBox="1">
            <a:spLocks/>
          </p:cNvSpPr>
          <p:nvPr/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>
                <a:solidFill>
                  <a:schemeClr val="accent1"/>
                </a:solidFill>
                <a:latin typeface="Orbitron" panose="020B0604020202020204" charset="0"/>
              </a:rPr>
              <a:t>Contenido y Organización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BDC148-94B7-3BCB-1B29-DA2D0DC3B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31" t="3893" b="8708"/>
          <a:stretch/>
        </p:blipFill>
        <p:spPr>
          <a:xfrm>
            <a:off x="229265" y="1227755"/>
            <a:ext cx="3865241" cy="2896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74BCF35-5155-FECF-C5FD-BABB00849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818" y="1663882"/>
            <a:ext cx="1811985" cy="9078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CDC6DA6-6B82-28A7-11A6-1355ACBF5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424" y="1564295"/>
            <a:ext cx="1905533" cy="318690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AD93E3C-0EDA-2A9D-14BA-36A3771B29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0818" y="2631408"/>
            <a:ext cx="1811985" cy="86498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7D01AA9-FF0D-2BC1-A16D-B21069241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1723" y="3560647"/>
            <a:ext cx="1811985" cy="10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7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48"/>
          <p:cNvSpPr/>
          <p:nvPr/>
        </p:nvSpPr>
        <p:spPr>
          <a:xfrm>
            <a:off x="713100" y="2097300"/>
            <a:ext cx="3088500" cy="2034600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48"/>
          <p:cNvSpPr/>
          <p:nvPr/>
        </p:nvSpPr>
        <p:spPr>
          <a:xfrm>
            <a:off x="4116000" y="1341775"/>
            <a:ext cx="4314900" cy="2787300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p48"/>
          <p:cNvSpPr/>
          <p:nvPr/>
        </p:nvSpPr>
        <p:spPr>
          <a:xfrm>
            <a:off x="678153" y="1497598"/>
            <a:ext cx="3072600" cy="47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Rendimiento</a:t>
            </a:r>
            <a:endParaRPr sz="2700" b="1" dirty="0">
              <a:solidFill>
                <a:srgbClr val="FF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025" name="Google Shape;2025;p48"/>
          <p:cNvSpPr txBox="1"/>
          <p:nvPr/>
        </p:nvSpPr>
        <p:spPr>
          <a:xfrm>
            <a:off x="1259941" y="2664561"/>
            <a:ext cx="8238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42%</a:t>
            </a:r>
            <a:endParaRPr sz="2000" b="1" dirty="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026" name="Google Shape;2026;p48"/>
          <p:cNvSpPr txBox="1"/>
          <p:nvPr/>
        </p:nvSpPr>
        <p:spPr>
          <a:xfrm>
            <a:off x="1260035" y="2360361"/>
            <a:ext cx="1006067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Rendimiento</a:t>
            </a:r>
            <a:endParaRPr dirty="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2027" name="Google Shape;2027;p48"/>
          <p:cNvSpPr txBox="1"/>
          <p:nvPr/>
        </p:nvSpPr>
        <p:spPr>
          <a:xfrm>
            <a:off x="1259941" y="3539186"/>
            <a:ext cx="8238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67%</a:t>
            </a:r>
            <a:endParaRPr sz="2000" b="1" dirty="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028" name="Google Shape;2028;p48"/>
          <p:cNvSpPr txBox="1"/>
          <p:nvPr/>
        </p:nvSpPr>
        <p:spPr>
          <a:xfrm>
            <a:off x="1260036" y="3234986"/>
            <a:ext cx="8238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Prácticas</a:t>
            </a:r>
            <a:endParaRPr dirty="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2029" name="Google Shape;2029;p48"/>
          <p:cNvSpPr txBox="1"/>
          <p:nvPr/>
        </p:nvSpPr>
        <p:spPr>
          <a:xfrm>
            <a:off x="2811890" y="2664561"/>
            <a:ext cx="8238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82%</a:t>
            </a:r>
            <a:endParaRPr sz="2000" b="1" dirty="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030" name="Google Shape;2030;p48"/>
          <p:cNvSpPr txBox="1"/>
          <p:nvPr/>
        </p:nvSpPr>
        <p:spPr>
          <a:xfrm>
            <a:off x="2717007" y="2360361"/>
            <a:ext cx="1042483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Accesibilidad</a:t>
            </a:r>
            <a:endParaRPr dirty="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2031" name="Google Shape;2031;p48"/>
          <p:cNvSpPr txBox="1"/>
          <p:nvPr/>
        </p:nvSpPr>
        <p:spPr>
          <a:xfrm>
            <a:off x="2811890" y="3539186"/>
            <a:ext cx="8238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70%</a:t>
            </a:r>
            <a:endParaRPr sz="2000" b="1" dirty="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032" name="Google Shape;2032;p48"/>
          <p:cNvSpPr txBox="1"/>
          <p:nvPr/>
        </p:nvSpPr>
        <p:spPr>
          <a:xfrm>
            <a:off x="2811985" y="3234986"/>
            <a:ext cx="8238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SEO</a:t>
            </a:r>
            <a:endParaRPr dirty="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2056" name="Google Shape;2056;p48"/>
          <p:cNvSpPr txBox="1">
            <a:spLocks noGrp="1"/>
          </p:cNvSpPr>
          <p:nvPr>
            <p:ph type="subTitle" idx="4294967295"/>
          </p:nvPr>
        </p:nvSpPr>
        <p:spPr>
          <a:xfrm>
            <a:off x="720000" y="4441089"/>
            <a:ext cx="77154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Estadisticas tomadas de: </a:t>
            </a:r>
            <a:r>
              <a:rPr lang="es-CO" sz="1000" dirty="0"/>
              <a:t>https://pagespeed.web.dev/analysis/http-www-highcom-co/5bpqun94ti?form_factor=desktop</a:t>
            </a:r>
            <a:endParaRPr sz="1000" b="1"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" name="Google Shape;1561;p37">
            <a:extLst>
              <a:ext uri="{FF2B5EF4-FFF2-40B4-BE49-F238E27FC236}">
                <a16:creationId xmlns:a16="http://schemas.microsoft.com/office/drawing/2014/main" id="{7E0E393D-EAA5-2E46-8A88-A9A4E8EEC715}"/>
              </a:ext>
            </a:extLst>
          </p:cNvPr>
          <p:cNvSpPr txBox="1">
            <a:spLocks/>
          </p:cNvSpPr>
          <p:nvPr/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>
                <a:solidFill>
                  <a:schemeClr val="accent1"/>
                </a:solidFill>
                <a:latin typeface="Orbitron" panose="020B0604020202020204" charset="0"/>
              </a:rPr>
              <a:t>Rendimiento y Velocidad</a:t>
            </a:r>
          </a:p>
        </p:txBody>
      </p:sp>
      <p:grpSp>
        <p:nvGrpSpPr>
          <p:cNvPr id="6" name="Google Shape;8033;p76">
            <a:extLst>
              <a:ext uri="{FF2B5EF4-FFF2-40B4-BE49-F238E27FC236}">
                <a16:creationId xmlns:a16="http://schemas.microsoft.com/office/drawing/2014/main" id="{579B1A4E-6A99-90B9-504D-7BF8A325D602}"/>
              </a:ext>
            </a:extLst>
          </p:cNvPr>
          <p:cNvGrpSpPr/>
          <p:nvPr/>
        </p:nvGrpSpPr>
        <p:grpSpPr>
          <a:xfrm>
            <a:off x="798828" y="3391287"/>
            <a:ext cx="380333" cy="380333"/>
            <a:chOff x="1492675" y="4992125"/>
            <a:chExt cx="481825" cy="481825"/>
          </a:xfrm>
          <a:solidFill>
            <a:schemeClr val="accent1"/>
          </a:solidFill>
        </p:grpSpPr>
        <p:sp>
          <p:nvSpPr>
            <p:cNvPr id="7" name="Google Shape;8034;p76">
              <a:extLst>
                <a:ext uri="{FF2B5EF4-FFF2-40B4-BE49-F238E27FC236}">
                  <a16:creationId xmlns:a16="http://schemas.microsoft.com/office/drawing/2014/main" id="{2B80BCBD-D980-F69A-E78A-1165587A243C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8035;p76">
              <a:extLst>
                <a:ext uri="{FF2B5EF4-FFF2-40B4-BE49-F238E27FC236}">
                  <a16:creationId xmlns:a16="http://schemas.microsoft.com/office/drawing/2014/main" id="{0949B35D-F426-A86A-7892-ADAF9B0F0EDA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9" name="Google Shape;8165;p77">
            <a:extLst>
              <a:ext uri="{FF2B5EF4-FFF2-40B4-BE49-F238E27FC236}">
                <a16:creationId xmlns:a16="http://schemas.microsoft.com/office/drawing/2014/main" id="{39685B6D-3D34-8E4F-1102-D819E8A7BB21}"/>
              </a:ext>
            </a:extLst>
          </p:cNvPr>
          <p:cNvGrpSpPr/>
          <p:nvPr/>
        </p:nvGrpSpPr>
        <p:grpSpPr>
          <a:xfrm>
            <a:off x="2458247" y="3361303"/>
            <a:ext cx="375465" cy="371814"/>
            <a:chOff x="-37385100" y="3949908"/>
            <a:chExt cx="321350" cy="318225"/>
          </a:xfrm>
          <a:solidFill>
            <a:schemeClr val="accent1"/>
          </a:solidFill>
        </p:grpSpPr>
        <p:sp>
          <p:nvSpPr>
            <p:cNvPr id="10" name="Google Shape;8166;p77">
              <a:extLst>
                <a:ext uri="{FF2B5EF4-FFF2-40B4-BE49-F238E27FC236}">
                  <a16:creationId xmlns:a16="http://schemas.microsoft.com/office/drawing/2014/main" id="{DD437613-6799-4092-6994-B74275151566}"/>
                </a:ext>
              </a:extLst>
            </p:cNvPr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167;p77">
              <a:extLst>
                <a:ext uri="{FF2B5EF4-FFF2-40B4-BE49-F238E27FC236}">
                  <a16:creationId xmlns:a16="http://schemas.microsoft.com/office/drawing/2014/main" id="{D1804A2D-7234-0BCE-E774-65E6719CA81E}"/>
                </a:ext>
              </a:extLst>
            </p:cNvPr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3022;p63">
            <a:extLst>
              <a:ext uri="{FF2B5EF4-FFF2-40B4-BE49-F238E27FC236}">
                <a16:creationId xmlns:a16="http://schemas.microsoft.com/office/drawing/2014/main" id="{3A2D64A3-E0A0-352A-9AF2-F91E780B48D8}"/>
              </a:ext>
            </a:extLst>
          </p:cNvPr>
          <p:cNvGrpSpPr/>
          <p:nvPr/>
        </p:nvGrpSpPr>
        <p:grpSpPr>
          <a:xfrm>
            <a:off x="777556" y="2466463"/>
            <a:ext cx="418122" cy="418091"/>
            <a:chOff x="6691023" y="1337546"/>
            <a:chExt cx="418122" cy="418091"/>
          </a:xfrm>
        </p:grpSpPr>
        <p:sp>
          <p:nvSpPr>
            <p:cNvPr id="13" name="Google Shape;3023;p63">
              <a:extLst>
                <a:ext uri="{FF2B5EF4-FFF2-40B4-BE49-F238E27FC236}">
                  <a16:creationId xmlns:a16="http://schemas.microsoft.com/office/drawing/2014/main" id="{FF974220-E037-41C6-3025-0C5998BE2BF9}"/>
                </a:ext>
              </a:extLst>
            </p:cNvPr>
            <p:cNvSpPr/>
            <p:nvPr/>
          </p:nvSpPr>
          <p:spPr>
            <a:xfrm>
              <a:off x="6785652" y="1337546"/>
              <a:ext cx="323492" cy="283013"/>
            </a:xfrm>
            <a:custGeom>
              <a:avLst/>
              <a:gdLst/>
              <a:ahLst/>
              <a:cxnLst/>
              <a:rect l="l" t="t" r="r" b="b"/>
              <a:pathLst>
                <a:path w="10341" h="9047" extrusionOk="0">
                  <a:moveTo>
                    <a:pt x="3659" y="0"/>
                  </a:moveTo>
                  <a:cubicBezTo>
                    <a:pt x="2418" y="0"/>
                    <a:pt x="1165" y="366"/>
                    <a:pt x="1" y="1061"/>
                  </a:cubicBezTo>
                  <a:cubicBezTo>
                    <a:pt x="222" y="1214"/>
                    <a:pt x="411" y="1412"/>
                    <a:pt x="554" y="1645"/>
                  </a:cubicBezTo>
                  <a:cubicBezTo>
                    <a:pt x="1555" y="1073"/>
                    <a:pt x="2596" y="784"/>
                    <a:pt x="3659" y="784"/>
                  </a:cubicBezTo>
                  <a:cubicBezTo>
                    <a:pt x="5234" y="784"/>
                    <a:pt x="6716" y="1397"/>
                    <a:pt x="7830" y="2511"/>
                  </a:cubicBezTo>
                  <a:cubicBezTo>
                    <a:pt x="8945" y="3626"/>
                    <a:pt x="9557" y="5106"/>
                    <a:pt x="9557" y="6682"/>
                  </a:cubicBezTo>
                  <a:cubicBezTo>
                    <a:pt x="9557" y="7483"/>
                    <a:pt x="9481" y="8028"/>
                    <a:pt x="9264" y="8617"/>
                  </a:cubicBezTo>
                  <a:cubicBezTo>
                    <a:pt x="9517" y="8713"/>
                    <a:pt x="9747" y="8861"/>
                    <a:pt x="9937" y="9047"/>
                  </a:cubicBezTo>
                  <a:cubicBezTo>
                    <a:pt x="10233" y="8309"/>
                    <a:pt x="10341" y="7638"/>
                    <a:pt x="10341" y="6682"/>
                  </a:cubicBezTo>
                  <a:cubicBezTo>
                    <a:pt x="10341" y="4898"/>
                    <a:pt x="9645" y="3219"/>
                    <a:pt x="8384" y="1958"/>
                  </a:cubicBezTo>
                  <a:cubicBezTo>
                    <a:pt x="7122" y="696"/>
                    <a:pt x="5444" y="0"/>
                    <a:pt x="3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24;p63">
              <a:extLst>
                <a:ext uri="{FF2B5EF4-FFF2-40B4-BE49-F238E27FC236}">
                  <a16:creationId xmlns:a16="http://schemas.microsoft.com/office/drawing/2014/main" id="{5713B458-B82A-D846-0757-73798FDD8973}"/>
                </a:ext>
              </a:extLst>
            </p:cNvPr>
            <p:cNvSpPr/>
            <p:nvPr/>
          </p:nvSpPr>
          <p:spPr>
            <a:xfrm>
              <a:off x="7015798" y="1627785"/>
              <a:ext cx="76830" cy="71387"/>
            </a:xfrm>
            <a:custGeom>
              <a:avLst/>
              <a:gdLst/>
              <a:ahLst/>
              <a:cxnLst/>
              <a:rect l="l" t="t" r="r" b="b"/>
              <a:pathLst>
                <a:path w="2456" h="2282" extrusionOk="0">
                  <a:moveTo>
                    <a:pt x="1229" y="0"/>
                  </a:moveTo>
                  <a:cubicBezTo>
                    <a:pt x="1169" y="0"/>
                    <a:pt x="1108" y="5"/>
                    <a:pt x="1046" y="15"/>
                  </a:cubicBezTo>
                  <a:cubicBezTo>
                    <a:pt x="424" y="115"/>
                    <a:pt x="1" y="701"/>
                    <a:pt x="102" y="1323"/>
                  </a:cubicBezTo>
                  <a:cubicBezTo>
                    <a:pt x="193" y="1883"/>
                    <a:pt x="677" y="2282"/>
                    <a:pt x="1226" y="2282"/>
                  </a:cubicBezTo>
                  <a:cubicBezTo>
                    <a:pt x="1287" y="2282"/>
                    <a:pt x="1348" y="2277"/>
                    <a:pt x="1410" y="2267"/>
                  </a:cubicBezTo>
                  <a:cubicBezTo>
                    <a:pt x="2032" y="2166"/>
                    <a:pt x="2455" y="1580"/>
                    <a:pt x="2354" y="959"/>
                  </a:cubicBezTo>
                  <a:cubicBezTo>
                    <a:pt x="2264" y="400"/>
                    <a:pt x="1779" y="0"/>
                    <a:pt x="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25;p63">
              <a:extLst>
                <a:ext uri="{FF2B5EF4-FFF2-40B4-BE49-F238E27FC236}">
                  <a16:creationId xmlns:a16="http://schemas.microsoft.com/office/drawing/2014/main" id="{DEED34A0-B9E4-1D87-6BCF-E4365558C249}"/>
                </a:ext>
              </a:extLst>
            </p:cNvPr>
            <p:cNvSpPr/>
            <p:nvPr/>
          </p:nvSpPr>
          <p:spPr>
            <a:xfrm>
              <a:off x="6712295" y="1384595"/>
              <a:ext cx="78519" cy="71387"/>
            </a:xfrm>
            <a:custGeom>
              <a:avLst/>
              <a:gdLst/>
              <a:ahLst/>
              <a:cxnLst/>
              <a:rect l="l" t="t" r="r" b="b"/>
              <a:pathLst>
                <a:path w="2510" h="2282" extrusionOk="0">
                  <a:moveTo>
                    <a:pt x="1256" y="0"/>
                  </a:moveTo>
                  <a:cubicBezTo>
                    <a:pt x="1169" y="0"/>
                    <a:pt x="1081" y="10"/>
                    <a:pt x="993" y="31"/>
                  </a:cubicBezTo>
                  <a:cubicBezTo>
                    <a:pt x="379" y="176"/>
                    <a:pt x="1" y="790"/>
                    <a:pt x="146" y="1404"/>
                  </a:cubicBezTo>
                  <a:cubicBezTo>
                    <a:pt x="269" y="1928"/>
                    <a:pt x="738" y="2282"/>
                    <a:pt x="1254" y="2282"/>
                  </a:cubicBezTo>
                  <a:cubicBezTo>
                    <a:pt x="1341" y="2282"/>
                    <a:pt x="1429" y="2272"/>
                    <a:pt x="1517" y="2251"/>
                  </a:cubicBezTo>
                  <a:cubicBezTo>
                    <a:pt x="2130" y="2106"/>
                    <a:pt x="2510" y="1492"/>
                    <a:pt x="2365" y="879"/>
                  </a:cubicBezTo>
                  <a:cubicBezTo>
                    <a:pt x="2241" y="354"/>
                    <a:pt x="1773" y="0"/>
                    <a:pt x="1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26;p63">
              <a:extLst>
                <a:ext uri="{FF2B5EF4-FFF2-40B4-BE49-F238E27FC236}">
                  <a16:creationId xmlns:a16="http://schemas.microsoft.com/office/drawing/2014/main" id="{E1340434-4965-F30F-DBA1-DBAB5EB550C9}"/>
                </a:ext>
              </a:extLst>
            </p:cNvPr>
            <p:cNvSpPr/>
            <p:nvPr/>
          </p:nvSpPr>
          <p:spPr>
            <a:xfrm>
              <a:off x="6691023" y="1461112"/>
              <a:ext cx="331813" cy="294525"/>
            </a:xfrm>
            <a:custGeom>
              <a:avLst/>
              <a:gdLst/>
              <a:ahLst/>
              <a:cxnLst/>
              <a:rect l="l" t="t" r="r" b="b"/>
              <a:pathLst>
                <a:path w="10607" h="9415" extrusionOk="0">
                  <a:moveTo>
                    <a:pt x="523" y="1"/>
                  </a:moveTo>
                  <a:cubicBezTo>
                    <a:pt x="378" y="305"/>
                    <a:pt x="266" y="615"/>
                    <a:pt x="185" y="941"/>
                  </a:cubicBezTo>
                  <a:cubicBezTo>
                    <a:pt x="60" y="1450"/>
                    <a:pt x="1" y="2020"/>
                    <a:pt x="1" y="2732"/>
                  </a:cubicBezTo>
                  <a:cubicBezTo>
                    <a:pt x="1" y="4517"/>
                    <a:pt x="696" y="6196"/>
                    <a:pt x="1958" y="7457"/>
                  </a:cubicBezTo>
                  <a:cubicBezTo>
                    <a:pt x="3220" y="8719"/>
                    <a:pt x="4898" y="9415"/>
                    <a:pt x="6683" y="9415"/>
                  </a:cubicBezTo>
                  <a:cubicBezTo>
                    <a:pt x="8146" y="9415"/>
                    <a:pt x="9436" y="8986"/>
                    <a:pt x="10606" y="8109"/>
                  </a:cubicBezTo>
                  <a:cubicBezTo>
                    <a:pt x="10380" y="7968"/>
                    <a:pt x="10182" y="7780"/>
                    <a:pt x="10031" y="7561"/>
                  </a:cubicBezTo>
                  <a:cubicBezTo>
                    <a:pt x="9023" y="8288"/>
                    <a:pt x="7943" y="8631"/>
                    <a:pt x="6684" y="8631"/>
                  </a:cubicBezTo>
                  <a:cubicBezTo>
                    <a:pt x="5108" y="8631"/>
                    <a:pt x="3627" y="8017"/>
                    <a:pt x="2513" y="6903"/>
                  </a:cubicBezTo>
                  <a:cubicBezTo>
                    <a:pt x="1399" y="5789"/>
                    <a:pt x="786" y="4308"/>
                    <a:pt x="786" y="2732"/>
                  </a:cubicBezTo>
                  <a:cubicBezTo>
                    <a:pt x="786" y="1774"/>
                    <a:pt x="896" y="1090"/>
                    <a:pt x="1171" y="462"/>
                  </a:cubicBezTo>
                  <a:cubicBezTo>
                    <a:pt x="924" y="355"/>
                    <a:pt x="703" y="198"/>
                    <a:pt x="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27;p63">
              <a:extLst>
                <a:ext uri="{FF2B5EF4-FFF2-40B4-BE49-F238E27FC236}">
                  <a16:creationId xmlns:a16="http://schemas.microsoft.com/office/drawing/2014/main" id="{C9882227-63FE-0337-A0A5-0B6E7B98026D}"/>
                </a:ext>
              </a:extLst>
            </p:cNvPr>
            <p:cNvSpPr/>
            <p:nvPr/>
          </p:nvSpPr>
          <p:spPr>
            <a:xfrm>
              <a:off x="6871492" y="1447160"/>
              <a:ext cx="57654" cy="86434"/>
            </a:xfrm>
            <a:custGeom>
              <a:avLst/>
              <a:gdLst/>
              <a:ahLst/>
              <a:cxnLst/>
              <a:rect l="l" t="t" r="r" b="b"/>
              <a:pathLst>
                <a:path w="1843" h="2763" extrusionOk="0">
                  <a:moveTo>
                    <a:pt x="920" y="1"/>
                  </a:moveTo>
                  <a:cubicBezTo>
                    <a:pt x="820" y="121"/>
                    <a:pt x="698" y="286"/>
                    <a:pt x="577" y="505"/>
                  </a:cubicBezTo>
                  <a:cubicBezTo>
                    <a:pt x="339" y="939"/>
                    <a:pt x="59" y="1670"/>
                    <a:pt x="1" y="2760"/>
                  </a:cubicBezTo>
                  <a:lnTo>
                    <a:pt x="1842" y="2762"/>
                  </a:lnTo>
                  <a:cubicBezTo>
                    <a:pt x="1760" y="1218"/>
                    <a:pt x="1234" y="373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28;p63">
              <a:extLst>
                <a:ext uri="{FF2B5EF4-FFF2-40B4-BE49-F238E27FC236}">
                  <a16:creationId xmlns:a16="http://schemas.microsoft.com/office/drawing/2014/main" id="{F64C1798-3320-D43F-0822-5E2779DC1723}"/>
                </a:ext>
              </a:extLst>
            </p:cNvPr>
            <p:cNvSpPr/>
            <p:nvPr/>
          </p:nvSpPr>
          <p:spPr>
            <a:xfrm>
              <a:off x="6932805" y="1447472"/>
              <a:ext cx="71074" cy="86183"/>
            </a:xfrm>
            <a:custGeom>
              <a:avLst/>
              <a:gdLst/>
              <a:ahLst/>
              <a:cxnLst/>
              <a:rect l="l" t="t" r="r" b="b"/>
              <a:pathLst>
                <a:path w="2272" h="2755" extrusionOk="0">
                  <a:moveTo>
                    <a:pt x="0" y="1"/>
                  </a:moveTo>
                  <a:lnTo>
                    <a:pt x="0" y="1"/>
                  </a:lnTo>
                  <a:cubicBezTo>
                    <a:pt x="340" y="586"/>
                    <a:pt x="672" y="1473"/>
                    <a:pt x="734" y="2753"/>
                  </a:cubicBezTo>
                  <a:lnTo>
                    <a:pt x="2271" y="2754"/>
                  </a:lnTo>
                  <a:cubicBezTo>
                    <a:pt x="2105" y="1465"/>
                    <a:pt x="1202" y="40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29;p63">
              <a:extLst>
                <a:ext uri="{FF2B5EF4-FFF2-40B4-BE49-F238E27FC236}">
                  <a16:creationId xmlns:a16="http://schemas.microsoft.com/office/drawing/2014/main" id="{FB0C5AE7-C39E-8E8F-3DC3-AF2592FFC51C}"/>
                </a:ext>
              </a:extLst>
            </p:cNvPr>
            <p:cNvSpPr/>
            <p:nvPr/>
          </p:nvSpPr>
          <p:spPr>
            <a:xfrm>
              <a:off x="6871523" y="1560121"/>
              <a:ext cx="57654" cy="86402"/>
            </a:xfrm>
            <a:custGeom>
              <a:avLst/>
              <a:gdLst/>
              <a:ahLst/>
              <a:cxnLst/>
              <a:rect l="l" t="t" r="r" b="b"/>
              <a:pathLst>
                <a:path w="1843" h="2762" extrusionOk="0">
                  <a:moveTo>
                    <a:pt x="1" y="0"/>
                  </a:moveTo>
                  <a:lnTo>
                    <a:pt x="1" y="0"/>
                  </a:lnTo>
                  <a:cubicBezTo>
                    <a:pt x="83" y="1544"/>
                    <a:pt x="609" y="2389"/>
                    <a:pt x="923" y="2762"/>
                  </a:cubicBezTo>
                  <a:cubicBezTo>
                    <a:pt x="1023" y="2642"/>
                    <a:pt x="1145" y="2477"/>
                    <a:pt x="1266" y="2257"/>
                  </a:cubicBezTo>
                  <a:cubicBezTo>
                    <a:pt x="1504" y="1823"/>
                    <a:pt x="1784" y="1093"/>
                    <a:pt x="1842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30;p63">
              <a:extLst>
                <a:ext uri="{FF2B5EF4-FFF2-40B4-BE49-F238E27FC236}">
                  <a16:creationId xmlns:a16="http://schemas.microsoft.com/office/drawing/2014/main" id="{EDD45D47-7C2D-CBB6-2F14-82EF4290977F}"/>
                </a:ext>
              </a:extLst>
            </p:cNvPr>
            <p:cNvSpPr/>
            <p:nvPr/>
          </p:nvSpPr>
          <p:spPr>
            <a:xfrm>
              <a:off x="6796257" y="1560089"/>
              <a:ext cx="71731" cy="86340"/>
            </a:xfrm>
            <a:custGeom>
              <a:avLst/>
              <a:gdLst/>
              <a:ahLst/>
              <a:cxnLst/>
              <a:rect l="l" t="t" r="r" b="b"/>
              <a:pathLst>
                <a:path w="2293" h="27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298"/>
                    <a:pt x="1078" y="2366"/>
                    <a:pt x="2293" y="2760"/>
                  </a:cubicBezTo>
                  <a:cubicBezTo>
                    <a:pt x="1951" y="2175"/>
                    <a:pt x="1617" y="1286"/>
                    <a:pt x="1555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31;p63">
              <a:extLst>
                <a:ext uri="{FF2B5EF4-FFF2-40B4-BE49-F238E27FC236}">
                  <a16:creationId xmlns:a16="http://schemas.microsoft.com/office/drawing/2014/main" id="{A3564D86-6D9A-5DE1-3F3A-718D0658E162}"/>
                </a:ext>
              </a:extLst>
            </p:cNvPr>
            <p:cNvSpPr/>
            <p:nvPr/>
          </p:nvSpPr>
          <p:spPr>
            <a:xfrm>
              <a:off x="6932774" y="1560183"/>
              <a:ext cx="71136" cy="86152"/>
            </a:xfrm>
            <a:custGeom>
              <a:avLst/>
              <a:gdLst/>
              <a:ahLst/>
              <a:cxnLst/>
              <a:rect l="l" t="t" r="r" b="b"/>
              <a:pathLst>
                <a:path w="2274" h="2754" extrusionOk="0">
                  <a:moveTo>
                    <a:pt x="735" y="0"/>
                  </a:moveTo>
                  <a:cubicBezTo>
                    <a:pt x="673" y="1281"/>
                    <a:pt x="339" y="2171"/>
                    <a:pt x="0" y="2754"/>
                  </a:cubicBezTo>
                  <a:cubicBezTo>
                    <a:pt x="492" y="2594"/>
                    <a:pt x="944" y="2318"/>
                    <a:pt x="1321" y="1940"/>
                  </a:cubicBezTo>
                  <a:cubicBezTo>
                    <a:pt x="1852" y="1409"/>
                    <a:pt x="2182" y="732"/>
                    <a:pt x="2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32;p63">
              <a:extLst>
                <a:ext uri="{FF2B5EF4-FFF2-40B4-BE49-F238E27FC236}">
                  <a16:creationId xmlns:a16="http://schemas.microsoft.com/office/drawing/2014/main" id="{396FB787-11BC-C334-0058-4C272DA73E08}"/>
                </a:ext>
              </a:extLst>
            </p:cNvPr>
            <p:cNvSpPr/>
            <p:nvPr/>
          </p:nvSpPr>
          <p:spPr>
            <a:xfrm>
              <a:off x="6796257" y="1447128"/>
              <a:ext cx="71825" cy="86465"/>
            </a:xfrm>
            <a:custGeom>
              <a:avLst/>
              <a:gdLst/>
              <a:ahLst/>
              <a:cxnLst/>
              <a:rect l="l" t="t" r="r" b="b"/>
              <a:pathLst>
                <a:path w="2296" h="2764" extrusionOk="0">
                  <a:moveTo>
                    <a:pt x="2295" y="1"/>
                  </a:moveTo>
                  <a:lnTo>
                    <a:pt x="2295" y="1"/>
                  </a:lnTo>
                  <a:cubicBezTo>
                    <a:pt x="1792" y="161"/>
                    <a:pt x="1334" y="438"/>
                    <a:pt x="951" y="821"/>
                  </a:cubicBezTo>
                  <a:cubicBezTo>
                    <a:pt x="422" y="1353"/>
                    <a:pt x="92" y="2030"/>
                    <a:pt x="0" y="2761"/>
                  </a:cubicBezTo>
                  <a:lnTo>
                    <a:pt x="1555" y="2763"/>
                  </a:lnTo>
                  <a:cubicBezTo>
                    <a:pt x="1617" y="1477"/>
                    <a:pt x="1954" y="585"/>
                    <a:pt x="2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3303;p63">
            <a:extLst>
              <a:ext uri="{FF2B5EF4-FFF2-40B4-BE49-F238E27FC236}">
                <a16:creationId xmlns:a16="http://schemas.microsoft.com/office/drawing/2014/main" id="{09621E31-F0EE-0A55-E22A-C3B701A19E84}"/>
              </a:ext>
            </a:extLst>
          </p:cNvPr>
          <p:cNvGrpSpPr/>
          <p:nvPr/>
        </p:nvGrpSpPr>
        <p:grpSpPr>
          <a:xfrm>
            <a:off x="2346228" y="2466432"/>
            <a:ext cx="332408" cy="418122"/>
            <a:chOff x="3299906" y="3459594"/>
            <a:chExt cx="332408" cy="418122"/>
          </a:xfrm>
        </p:grpSpPr>
        <p:sp>
          <p:nvSpPr>
            <p:cNvPr id="24" name="Google Shape;3304;p63">
              <a:extLst>
                <a:ext uri="{FF2B5EF4-FFF2-40B4-BE49-F238E27FC236}">
                  <a16:creationId xmlns:a16="http://schemas.microsoft.com/office/drawing/2014/main" id="{E07A7EFA-79DF-F3B1-6EE4-D98C1B978D7D}"/>
                </a:ext>
              </a:extLst>
            </p:cNvPr>
            <p:cNvSpPr/>
            <p:nvPr/>
          </p:nvSpPr>
          <p:spPr>
            <a:xfrm>
              <a:off x="3299906" y="3618228"/>
              <a:ext cx="45485" cy="44890"/>
            </a:xfrm>
            <a:custGeom>
              <a:avLst/>
              <a:gdLst/>
              <a:ahLst/>
              <a:cxnLst/>
              <a:rect l="l" t="t" r="r" b="b"/>
              <a:pathLst>
                <a:path w="1454" h="1435" extrusionOk="0">
                  <a:moveTo>
                    <a:pt x="668" y="1"/>
                  </a:moveTo>
                  <a:cubicBezTo>
                    <a:pt x="577" y="1"/>
                    <a:pt x="485" y="20"/>
                    <a:pt x="397" y="60"/>
                  </a:cubicBezTo>
                  <a:cubicBezTo>
                    <a:pt x="228" y="137"/>
                    <a:pt x="106" y="280"/>
                    <a:pt x="54" y="458"/>
                  </a:cubicBezTo>
                  <a:cubicBezTo>
                    <a:pt x="1" y="637"/>
                    <a:pt x="26" y="821"/>
                    <a:pt x="126" y="978"/>
                  </a:cubicBezTo>
                  <a:lnTo>
                    <a:pt x="275" y="1217"/>
                  </a:lnTo>
                  <a:cubicBezTo>
                    <a:pt x="321" y="1289"/>
                    <a:pt x="366" y="1362"/>
                    <a:pt x="410" y="1435"/>
                  </a:cubicBezTo>
                  <a:lnTo>
                    <a:pt x="1453" y="700"/>
                  </a:lnTo>
                  <a:lnTo>
                    <a:pt x="1213" y="306"/>
                  </a:lnTo>
                  <a:cubicBezTo>
                    <a:pt x="1094" y="110"/>
                    <a:pt x="885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05;p63">
              <a:extLst>
                <a:ext uri="{FF2B5EF4-FFF2-40B4-BE49-F238E27FC236}">
                  <a16:creationId xmlns:a16="http://schemas.microsoft.com/office/drawing/2014/main" id="{89BFA7AA-8070-E02B-6DF5-43320BFF2380}"/>
                </a:ext>
              </a:extLst>
            </p:cNvPr>
            <p:cNvSpPr/>
            <p:nvPr/>
          </p:nvSpPr>
          <p:spPr>
            <a:xfrm>
              <a:off x="3419562" y="3487780"/>
              <a:ext cx="32503" cy="32972"/>
            </a:xfrm>
            <a:custGeom>
              <a:avLst/>
              <a:gdLst/>
              <a:ahLst/>
              <a:cxnLst/>
              <a:rect l="l" t="t" r="r" b="b"/>
              <a:pathLst>
                <a:path w="1039" h="1054" extrusionOk="0">
                  <a:moveTo>
                    <a:pt x="512" y="1"/>
                  </a:moveTo>
                  <a:cubicBezTo>
                    <a:pt x="220" y="1"/>
                    <a:pt x="1" y="207"/>
                    <a:pt x="1" y="481"/>
                  </a:cubicBezTo>
                  <a:lnTo>
                    <a:pt x="1" y="1053"/>
                  </a:lnTo>
                  <a:lnTo>
                    <a:pt x="1038" y="1053"/>
                  </a:lnTo>
                  <a:lnTo>
                    <a:pt x="1038" y="481"/>
                  </a:lnTo>
                  <a:lnTo>
                    <a:pt x="1039" y="481"/>
                  </a:lnTo>
                  <a:cubicBezTo>
                    <a:pt x="1039" y="207"/>
                    <a:pt x="819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06;p63">
              <a:extLst>
                <a:ext uri="{FF2B5EF4-FFF2-40B4-BE49-F238E27FC236}">
                  <a16:creationId xmlns:a16="http://schemas.microsoft.com/office/drawing/2014/main" id="{EEF4A08D-02EB-2A64-A4D4-966A335148E5}"/>
                </a:ext>
              </a:extLst>
            </p:cNvPr>
            <p:cNvSpPr/>
            <p:nvPr/>
          </p:nvSpPr>
          <p:spPr>
            <a:xfrm>
              <a:off x="3326308" y="3528384"/>
              <a:ext cx="305880" cy="349332"/>
            </a:xfrm>
            <a:custGeom>
              <a:avLst/>
              <a:gdLst/>
              <a:ahLst/>
              <a:cxnLst/>
              <a:rect l="l" t="t" r="r" b="b"/>
              <a:pathLst>
                <a:path w="9778" h="11167" extrusionOk="0">
                  <a:moveTo>
                    <a:pt x="4254" y="5299"/>
                  </a:moveTo>
                  <a:cubicBezTo>
                    <a:pt x="4499" y="5299"/>
                    <a:pt x="4697" y="5497"/>
                    <a:pt x="4697" y="5741"/>
                  </a:cubicBezTo>
                  <a:cubicBezTo>
                    <a:pt x="4698" y="5984"/>
                    <a:pt x="4499" y="6183"/>
                    <a:pt x="4254" y="6183"/>
                  </a:cubicBezTo>
                  <a:cubicBezTo>
                    <a:pt x="4010" y="6183"/>
                    <a:pt x="3812" y="5984"/>
                    <a:pt x="3812" y="5741"/>
                  </a:cubicBezTo>
                  <a:cubicBezTo>
                    <a:pt x="3812" y="5496"/>
                    <a:pt x="4011" y="5299"/>
                    <a:pt x="4254" y="5299"/>
                  </a:cubicBezTo>
                  <a:close/>
                  <a:moveTo>
                    <a:pt x="7569" y="5299"/>
                  </a:moveTo>
                  <a:cubicBezTo>
                    <a:pt x="7813" y="5299"/>
                    <a:pt x="8011" y="5497"/>
                    <a:pt x="8011" y="5741"/>
                  </a:cubicBezTo>
                  <a:cubicBezTo>
                    <a:pt x="8012" y="5984"/>
                    <a:pt x="7813" y="6183"/>
                    <a:pt x="7569" y="6183"/>
                  </a:cubicBezTo>
                  <a:cubicBezTo>
                    <a:pt x="7324" y="6183"/>
                    <a:pt x="7126" y="5984"/>
                    <a:pt x="7126" y="5741"/>
                  </a:cubicBezTo>
                  <a:cubicBezTo>
                    <a:pt x="7126" y="5496"/>
                    <a:pt x="7325" y="5299"/>
                    <a:pt x="7569" y="5299"/>
                  </a:cubicBezTo>
                  <a:close/>
                  <a:moveTo>
                    <a:pt x="4903" y="0"/>
                  </a:moveTo>
                  <a:lnTo>
                    <a:pt x="4903" y="3598"/>
                  </a:lnTo>
                  <a:cubicBezTo>
                    <a:pt x="4903" y="3842"/>
                    <a:pt x="4705" y="4041"/>
                    <a:pt x="4460" y="4041"/>
                  </a:cubicBezTo>
                  <a:cubicBezTo>
                    <a:pt x="4453" y="4041"/>
                    <a:pt x="4446" y="4040"/>
                    <a:pt x="4438" y="4040"/>
                  </a:cubicBezTo>
                  <a:cubicBezTo>
                    <a:pt x="4200" y="4029"/>
                    <a:pt x="4017" y="3824"/>
                    <a:pt x="4017" y="3586"/>
                  </a:cubicBezTo>
                  <a:lnTo>
                    <a:pt x="4017" y="642"/>
                  </a:lnTo>
                  <a:lnTo>
                    <a:pt x="2980" y="642"/>
                  </a:lnTo>
                  <a:lnTo>
                    <a:pt x="2980" y="3319"/>
                  </a:lnTo>
                  <a:lnTo>
                    <a:pt x="2980" y="5886"/>
                  </a:lnTo>
                  <a:cubicBezTo>
                    <a:pt x="2959" y="6143"/>
                    <a:pt x="2745" y="6303"/>
                    <a:pt x="2525" y="6303"/>
                  </a:cubicBezTo>
                  <a:cubicBezTo>
                    <a:pt x="2409" y="6303"/>
                    <a:pt x="2291" y="6259"/>
                    <a:pt x="2199" y="6160"/>
                  </a:cubicBezTo>
                  <a:lnTo>
                    <a:pt x="2159" y="6117"/>
                  </a:lnTo>
                  <a:lnTo>
                    <a:pt x="1067" y="4327"/>
                  </a:lnTo>
                  <a:lnTo>
                    <a:pt x="1" y="5079"/>
                  </a:lnTo>
                  <a:cubicBezTo>
                    <a:pt x="499" y="6018"/>
                    <a:pt x="919" y="7030"/>
                    <a:pt x="1252" y="8102"/>
                  </a:cubicBezTo>
                  <a:cubicBezTo>
                    <a:pt x="1523" y="8971"/>
                    <a:pt x="2074" y="9752"/>
                    <a:pt x="2807" y="10299"/>
                  </a:cubicBezTo>
                  <a:cubicBezTo>
                    <a:pt x="3564" y="10866"/>
                    <a:pt x="4467" y="11164"/>
                    <a:pt x="5415" y="11164"/>
                  </a:cubicBezTo>
                  <a:lnTo>
                    <a:pt x="5467" y="11164"/>
                  </a:lnTo>
                  <a:lnTo>
                    <a:pt x="5467" y="8994"/>
                  </a:lnTo>
                  <a:lnTo>
                    <a:pt x="4240" y="8994"/>
                  </a:lnTo>
                  <a:cubicBezTo>
                    <a:pt x="3995" y="8994"/>
                    <a:pt x="3797" y="8795"/>
                    <a:pt x="3797" y="8551"/>
                  </a:cubicBezTo>
                  <a:lnTo>
                    <a:pt x="3797" y="7136"/>
                  </a:lnTo>
                  <a:cubicBezTo>
                    <a:pt x="3797" y="6892"/>
                    <a:pt x="3995" y="6693"/>
                    <a:pt x="4240" y="6693"/>
                  </a:cubicBezTo>
                  <a:cubicBezTo>
                    <a:pt x="4247" y="6693"/>
                    <a:pt x="4255" y="6693"/>
                    <a:pt x="4262" y="6694"/>
                  </a:cubicBezTo>
                  <a:cubicBezTo>
                    <a:pt x="4500" y="6705"/>
                    <a:pt x="4683" y="6910"/>
                    <a:pt x="4683" y="7148"/>
                  </a:cubicBezTo>
                  <a:lnTo>
                    <a:pt x="4683" y="8107"/>
                  </a:lnTo>
                  <a:lnTo>
                    <a:pt x="5468" y="8107"/>
                  </a:lnTo>
                  <a:lnTo>
                    <a:pt x="5468" y="6148"/>
                  </a:lnTo>
                  <a:cubicBezTo>
                    <a:pt x="5468" y="5903"/>
                    <a:pt x="5667" y="5705"/>
                    <a:pt x="5913" y="5705"/>
                  </a:cubicBezTo>
                  <a:cubicBezTo>
                    <a:pt x="5919" y="5705"/>
                    <a:pt x="5926" y="5706"/>
                    <a:pt x="5933" y="5706"/>
                  </a:cubicBezTo>
                  <a:cubicBezTo>
                    <a:pt x="6171" y="5717"/>
                    <a:pt x="6354" y="5922"/>
                    <a:pt x="6354" y="6161"/>
                  </a:cubicBezTo>
                  <a:lnTo>
                    <a:pt x="6354" y="8109"/>
                  </a:lnTo>
                  <a:lnTo>
                    <a:pt x="7139" y="8109"/>
                  </a:lnTo>
                  <a:lnTo>
                    <a:pt x="7139" y="7137"/>
                  </a:lnTo>
                  <a:cubicBezTo>
                    <a:pt x="7139" y="6892"/>
                    <a:pt x="7338" y="6694"/>
                    <a:pt x="7583" y="6694"/>
                  </a:cubicBezTo>
                  <a:cubicBezTo>
                    <a:pt x="7589" y="6694"/>
                    <a:pt x="7596" y="6694"/>
                    <a:pt x="7603" y="6695"/>
                  </a:cubicBezTo>
                  <a:cubicBezTo>
                    <a:pt x="7842" y="6706"/>
                    <a:pt x="8025" y="6911"/>
                    <a:pt x="8025" y="7150"/>
                  </a:cubicBezTo>
                  <a:lnTo>
                    <a:pt x="8025" y="8552"/>
                  </a:lnTo>
                  <a:cubicBezTo>
                    <a:pt x="8025" y="8798"/>
                    <a:pt x="7826" y="8995"/>
                    <a:pt x="7582" y="8995"/>
                  </a:cubicBezTo>
                  <a:lnTo>
                    <a:pt x="6355" y="8995"/>
                  </a:lnTo>
                  <a:lnTo>
                    <a:pt x="6355" y="11166"/>
                  </a:lnTo>
                  <a:lnTo>
                    <a:pt x="6636" y="11166"/>
                  </a:lnTo>
                  <a:cubicBezTo>
                    <a:pt x="7475" y="11166"/>
                    <a:pt x="8264" y="10839"/>
                    <a:pt x="8857" y="10244"/>
                  </a:cubicBezTo>
                  <a:cubicBezTo>
                    <a:pt x="9451" y="9650"/>
                    <a:pt x="9777" y="8860"/>
                    <a:pt x="9775" y="8020"/>
                  </a:cubicBezTo>
                  <a:lnTo>
                    <a:pt x="9771" y="5310"/>
                  </a:lnTo>
                  <a:lnTo>
                    <a:pt x="9778" y="2155"/>
                  </a:lnTo>
                  <a:lnTo>
                    <a:pt x="8757" y="2155"/>
                  </a:lnTo>
                  <a:lnTo>
                    <a:pt x="8754" y="3840"/>
                  </a:lnTo>
                  <a:cubicBezTo>
                    <a:pt x="8754" y="4084"/>
                    <a:pt x="8555" y="4283"/>
                    <a:pt x="8311" y="4283"/>
                  </a:cubicBezTo>
                  <a:lnTo>
                    <a:pt x="8310" y="4283"/>
                  </a:lnTo>
                  <a:cubicBezTo>
                    <a:pt x="8064" y="4283"/>
                    <a:pt x="7868" y="4084"/>
                    <a:pt x="7868" y="3840"/>
                  </a:cubicBezTo>
                  <a:lnTo>
                    <a:pt x="7872" y="1537"/>
                  </a:lnTo>
                  <a:lnTo>
                    <a:pt x="7872" y="1534"/>
                  </a:lnTo>
                  <a:lnTo>
                    <a:pt x="7872" y="1530"/>
                  </a:lnTo>
                  <a:lnTo>
                    <a:pt x="7873" y="301"/>
                  </a:lnTo>
                  <a:lnTo>
                    <a:pt x="6825" y="301"/>
                  </a:lnTo>
                  <a:lnTo>
                    <a:pt x="6825" y="3598"/>
                  </a:lnTo>
                  <a:cubicBezTo>
                    <a:pt x="6825" y="3842"/>
                    <a:pt x="6627" y="4041"/>
                    <a:pt x="6383" y="4041"/>
                  </a:cubicBezTo>
                  <a:cubicBezTo>
                    <a:pt x="6375" y="4041"/>
                    <a:pt x="6368" y="4040"/>
                    <a:pt x="6361" y="4040"/>
                  </a:cubicBezTo>
                  <a:cubicBezTo>
                    <a:pt x="6123" y="4029"/>
                    <a:pt x="5939" y="3824"/>
                    <a:pt x="5939" y="3586"/>
                  </a:cubicBezTo>
                  <a:lnTo>
                    <a:pt x="5939" y="2"/>
                  </a:lnTo>
                  <a:lnTo>
                    <a:pt x="4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07;p63">
              <a:extLst>
                <a:ext uri="{FF2B5EF4-FFF2-40B4-BE49-F238E27FC236}">
                  <a16:creationId xmlns:a16="http://schemas.microsoft.com/office/drawing/2014/main" id="{765AD9F8-1E8A-24F7-3187-8D54ED19C2FD}"/>
                </a:ext>
              </a:extLst>
            </p:cNvPr>
            <p:cNvSpPr/>
            <p:nvPr/>
          </p:nvSpPr>
          <p:spPr>
            <a:xfrm>
              <a:off x="3539874" y="3471106"/>
              <a:ext cx="32878" cy="39041"/>
            </a:xfrm>
            <a:custGeom>
              <a:avLst/>
              <a:gdLst/>
              <a:ahLst/>
              <a:cxnLst/>
              <a:rect l="l" t="t" r="r" b="b"/>
              <a:pathLst>
                <a:path w="1051" h="1248" extrusionOk="0">
                  <a:moveTo>
                    <a:pt x="519" y="0"/>
                  </a:moveTo>
                  <a:cubicBezTo>
                    <a:pt x="239" y="0"/>
                    <a:pt x="11" y="228"/>
                    <a:pt x="10" y="509"/>
                  </a:cubicBezTo>
                  <a:cubicBezTo>
                    <a:pt x="10" y="526"/>
                    <a:pt x="8" y="542"/>
                    <a:pt x="7" y="559"/>
                  </a:cubicBezTo>
                  <a:lnTo>
                    <a:pt x="0" y="1218"/>
                  </a:lnTo>
                  <a:lnTo>
                    <a:pt x="0" y="1248"/>
                  </a:lnTo>
                  <a:lnTo>
                    <a:pt x="1049" y="1248"/>
                  </a:lnTo>
                  <a:lnTo>
                    <a:pt x="1051" y="511"/>
                  </a:lnTo>
                  <a:cubicBezTo>
                    <a:pt x="1051" y="375"/>
                    <a:pt x="997" y="247"/>
                    <a:pt x="902" y="150"/>
                  </a:cubicBezTo>
                  <a:cubicBezTo>
                    <a:pt x="806" y="54"/>
                    <a:pt x="677" y="0"/>
                    <a:pt x="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08;p63">
              <a:extLst>
                <a:ext uri="{FF2B5EF4-FFF2-40B4-BE49-F238E27FC236}">
                  <a16:creationId xmlns:a16="http://schemas.microsoft.com/office/drawing/2014/main" id="{36E34247-28AF-2B28-8F73-5A8295237C53}"/>
                </a:ext>
              </a:extLst>
            </p:cNvPr>
            <p:cNvSpPr/>
            <p:nvPr/>
          </p:nvSpPr>
          <p:spPr>
            <a:xfrm>
              <a:off x="3479749" y="3459594"/>
              <a:ext cx="32440" cy="41168"/>
            </a:xfrm>
            <a:custGeom>
              <a:avLst/>
              <a:gdLst/>
              <a:ahLst/>
              <a:cxnLst/>
              <a:rect l="l" t="t" r="r" b="b"/>
              <a:pathLst>
                <a:path w="1037" h="1316" extrusionOk="0">
                  <a:moveTo>
                    <a:pt x="511" y="0"/>
                  </a:moveTo>
                  <a:cubicBezTo>
                    <a:pt x="230" y="0"/>
                    <a:pt x="0" y="230"/>
                    <a:pt x="0" y="510"/>
                  </a:cubicBezTo>
                  <a:lnTo>
                    <a:pt x="0" y="1313"/>
                  </a:lnTo>
                  <a:lnTo>
                    <a:pt x="1036" y="1315"/>
                  </a:lnTo>
                  <a:lnTo>
                    <a:pt x="1036" y="409"/>
                  </a:lnTo>
                  <a:cubicBezTo>
                    <a:pt x="1018" y="313"/>
                    <a:pt x="969" y="223"/>
                    <a:pt x="898" y="150"/>
                  </a:cubicBezTo>
                  <a:cubicBezTo>
                    <a:pt x="802" y="53"/>
                    <a:pt x="674" y="0"/>
                    <a:pt x="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09;p63">
              <a:extLst>
                <a:ext uri="{FF2B5EF4-FFF2-40B4-BE49-F238E27FC236}">
                  <a16:creationId xmlns:a16="http://schemas.microsoft.com/office/drawing/2014/main" id="{83565A1A-5DF4-05F8-E8EA-7FD3A0BDD8CB}"/>
                </a:ext>
              </a:extLst>
            </p:cNvPr>
            <p:cNvSpPr/>
            <p:nvPr/>
          </p:nvSpPr>
          <p:spPr>
            <a:xfrm>
              <a:off x="3600249" y="3534891"/>
              <a:ext cx="32065" cy="33191"/>
            </a:xfrm>
            <a:custGeom>
              <a:avLst/>
              <a:gdLst/>
              <a:ahLst/>
              <a:cxnLst/>
              <a:rect l="l" t="t" r="r" b="b"/>
              <a:pathLst>
                <a:path w="1025" h="1061" extrusionOk="0">
                  <a:moveTo>
                    <a:pt x="515" y="1"/>
                  </a:moveTo>
                  <a:cubicBezTo>
                    <a:pt x="235" y="1"/>
                    <a:pt x="5" y="229"/>
                    <a:pt x="4" y="508"/>
                  </a:cubicBezTo>
                  <a:cubicBezTo>
                    <a:pt x="4" y="517"/>
                    <a:pt x="3" y="524"/>
                    <a:pt x="3" y="532"/>
                  </a:cubicBezTo>
                  <a:lnTo>
                    <a:pt x="1" y="1060"/>
                  </a:lnTo>
                  <a:lnTo>
                    <a:pt x="1024" y="1060"/>
                  </a:lnTo>
                  <a:lnTo>
                    <a:pt x="1025" y="512"/>
                  </a:lnTo>
                  <a:cubicBezTo>
                    <a:pt x="1025" y="375"/>
                    <a:pt x="972" y="247"/>
                    <a:pt x="876" y="151"/>
                  </a:cubicBezTo>
                  <a:cubicBezTo>
                    <a:pt x="779" y="55"/>
                    <a:pt x="651" y="1"/>
                    <a:pt x="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770;p41">
            <a:extLst>
              <a:ext uri="{FF2B5EF4-FFF2-40B4-BE49-F238E27FC236}">
                <a16:creationId xmlns:a16="http://schemas.microsoft.com/office/drawing/2014/main" id="{6BAA2173-2D54-685D-6532-BCA51C20D4AF}"/>
              </a:ext>
            </a:extLst>
          </p:cNvPr>
          <p:cNvSpPr txBox="1">
            <a:spLocks/>
          </p:cNvSpPr>
          <p:nvPr/>
        </p:nvSpPr>
        <p:spPr>
          <a:xfrm>
            <a:off x="4332708" y="1444727"/>
            <a:ext cx="3928501" cy="2533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2"/>
              </a:buClr>
              <a:buSzPct val="150000"/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Archivo Light" panose="020B0604020202020204" charset="0"/>
                <a:cs typeface="Archivo Light" panose="020B0604020202020204" charset="0"/>
              </a:rPr>
              <a:t>Recursos, imágenes, tamaños, sintaxis</a:t>
            </a:r>
          </a:p>
          <a:p>
            <a:pPr marL="285750" indent="-285750">
              <a:buClr>
                <a:schemeClr val="tx2"/>
              </a:buClr>
              <a:buSzPct val="150000"/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Archivo Light" panose="020B0604020202020204" charset="0"/>
                <a:cs typeface="Archivo Light" panose="020B0604020202020204" charset="0"/>
              </a:rPr>
              <a:t>Posicionamiento y SSL</a:t>
            </a:r>
          </a:p>
          <a:p>
            <a:pPr marL="285750" indent="-285750">
              <a:buClr>
                <a:schemeClr val="tx2"/>
              </a:buClr>
              <a:buSzPct val="150000"/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Archivo Light" panose="020B0604020202020204" charset="0"/>
                <a:cs typeface="Archivo Light" panose="020B0604020202020204" charset="0"/>
              </a:rPr>
              <a:t>Meta base y meta descripción</a:t>
            </a:r>
          </a:p>
          <a:p>
            <a:pPr marL="285750" indent="-285750">
              <a:buClr>
                <a:schemeClr val="tx2"/>
              </a:buClr>
              <a:buSzPct val="150000"/>
            </a:pPr>
            <a:endParaRPr lang="es-E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618748" y="2063200"/>
            <a:ext cx="4008732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y Metas</a:t>
            </a:r>
            <a:endParaRPr dirty="0"/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45071" y="1231507"/>
            <a:ext cx="180535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917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6" name="Google Shape;2516;p56"/>
          <p:cNvCxnSpPr>
            <a:cxnSpLocks/>
            <a:endCxn id="2505" idx="0"/>
          </p:cNvCxnSpPr>
          <p:nvPr/>
        </p:nvCxnSpPr>
        <p:spPr>
          <a:xfrm>
            <a:off x="4571988" y="2208148"/>
            <a:ext cx="13075" cy="50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12" name="Google Shape;2512;p56"/>
          <p:cNvCxnSpPr>
            <a:cxnSpLocks/>
            <a:endCxn id="2503" idx="0"/>
          </p:cNvCxnSpPr>
          <p:nvPr/>
        </p:nvCxnSpPr>
        <p:spPr>
          <a:xfrm>
            <a:off x="1545813" y="2095907"/>
            <a:ext cx="0" cy="30236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486" name="Google Shape;2486;p56"/>
          <p:cNvGrpSpPr/>
          <p:nvPr/>
        </p:nvGrpSpPr>
        <p:grpSpPr>
          <a:xfrm>
            <a:off x="996537" y="1089440"/>
            <a:ext cx="1131593" cy="1082850"/>
            <a:chOff x="1317586" y="1856572"/>
            <a:chExt cx="749797" cy="717499"/>
          </a:xfrm>
        </p:grpSpPr>
        <p:sp>
          <p:nvSpPr>
            <p:cNvPr id="2487" name="Google Shape;2487;p56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6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56"/>
          <p:cNvGrpSpPr/>
          <p:nvPr/>
        </p:nvGrpSpPr>
        <p:grpSpPr>
          <a:xfrm>
            <a:off x="4006218" y="1290180"/>
            <a:ext cx="1131593" cy="1082850"/>
            <a:chOff x="1317586" y="1856572"/>
            <a:chExt cx="749797" cy="717499"/>
          </a:xfrm>
        </p:grpSpPr>
        <p:sp>
          <p:nvSpPr>
            <p:cNvPr id="2493" name="Google Shape;2493;p56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6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8" name="Google Shape;2498;p56"/>
          <p:cNvGrpSpPr/>
          <p:nvPr/>
        </p:nvGrpSpPr>
        <p:grpSpPr>
          <a:xfrm>
            <a:off x="7147243" y="1017600"/>
            <a:ext cx="1131593" cy="1082850"/>
            <a:chOff x="1317586" y="1856572"/>
            <a:chExt cx="749797" cy="717499"/>
          </a:xfrm>
        </p:grpSpPr>
        <p:sp>
          <p:nvSpPr>
            <p:cNvPr id="2499" name="Google Shape;2499;p56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6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1" name="Google Shape;2501;p5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y Metas</a:t>
            </a:r>
            <a:endParaRPr dirty="0"/>
          </a:p>
        </p:txBody>
      </p:sp>
      <p:sp>
        <p:nvSpPr>
          <p:cNvPr id="2503" name="Google Shape;2503;p56"/>
          <p:cNvSpPr txBox="1"/>
          <p:nvPr/>
        </p:nvSpPr>
        <p:spPr>
          <a:xfrm>
            <a:off x="197690" y="2398271"/>
            <a:ext cx="2696245" cy="96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Mejorar la experiencia del usuario</a:t>
            </a:r>
          </a:p>
        </p:txBody>
      </p:sp>
      <p:sp>
        <p:nvSpPr>
          <p:cNvPr id="2504" name="Google Shape;2504;p56"/>
          <p:cNvSpPr txBox="1"/>
          <p:nvPr/>
        </p:nvSpPr>
        <p:spPr>
          <a:xfrm>
            <a:off x="-127131" y="3241133"/>
            <a:ext cx="3201344" cy="1343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42950" lvl="1" indent="-285750" algn="l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s-ES" sz="1200" b="1" i="0" dirty="0">
                <a:solidFill>
                  <a:srgbClr val="D1D5DB"/>
                </a:solidFill>
                <a:effectLst/>
                <a:latin typeface="Archivo Light" panose="020B0604020202020204" charset="0"/>
                <a:cs typeface="Archivo Light" panose="020B0604020202020204" charset="0"/>
              </a:rPr>
              <a:t>Meta</a:t>
            </a:r>
            <a:r>
              <a:rPr lang="es-ES" sz="1200" b="0" i="0" dirty="0">
                <a:solidFill>
                  <a:srgbClr val="D1D5DB"/>
                </a:solidFill>
                <a:effectLst/>
                <a:latin typeface="Archivo Light" panose="020B0604020202020204" charset="0"/>
                <a:cs typeface="Archivo Light" panose="020B0604020202020204" charset="0"/>
              </a:rPr>
              <a:t>: Incrementar la interactividad y el dinamismo</a:t>
            </a:r>
          </a:p>
          <a:p>
            <a:pPr marL="742950" lvl="1" indent="-285750" algn="l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s-ES" sz="1200" b="1" i="0" dirty="0">
                <a:solidFill>
                  <a:srgbClr val="D1D5DB"/>
                </a:solidFill>
                <a:effectLst/>
                <a:latin typeface="Archivo Light" panose="020B0604020202020204" charset="0"/>
                <a:cs typeface="Archivo Light" panose="020B0604020202020204" charset="0"/>
              </a:rPr>
              <a:t>Meta</a:t>
            </a:r>
            <a:r>
              <a:rPr lang="es-ES" sz="1200" b="0" i="0" dirty="0">
                <a:solidFill>
                  <a:srgbClr val="D1D5DB"/>
                </a:solidFill>
                <a:effectLst/>
                <a:latin typeface="Archivo Light" panose="020B0604020202020204" charset="0"/>
                <a:cs typeface="Archivo Light" panose="020B0604020202020204" charset="0"/>
              </a:rPr>
              <a:t>: Emplear contenido relevante y generar una interfaz intuitiva y accesible</a:t>
            </a:r>
          </a:p>
        </p:txBody>
      </p:sp>
      <p:sp>
        <p:nvSpPr>
          <p:cNvPr id="2505" name="Google Shape;2505;p56"/>
          <p:cNvSpPr txBox="1"/>
          <p:nvPr/>
        </p:nvSpPr>
        <p:spPr>
          <a:xfrm>
            <a:off x="2804160" y="2713948"/>
            <a:ext cx="3561806" cy="96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Incrementar la generación de leads y conversiones</a:t>
            </a:r>
            <a:endParaRPr lang="es-CO" sz="1800" b="1" dirty="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510" name="Google Shape;2510;p56"/>
          <p:cNvSpPr txBox="1"/>
          <p:nvPr/>
        </p:nvSpPr>
        <p:spPr>
          <a:xfrm>
            <a:off x="6263115" y="2606183"/>
            <a:ext cx="2867809" cy="96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Mejorar la Interacción en Redes Sociales</a:t>
            </a:r>
          </a:p>
        </p:txBody>
      </p:sp>
      <p:cxnSp>
        <p:nvCxnSpPr>
          <p:cNvPr id="2520" name="Google Shape;2520;p56"/>
          <p:cNvCxnSpPr>
            <a:cxnSpLocks/>
            <a:endCxn id="2510" idx="0"/>
          </p:cNvCxnSpPr>
          <p:nvPr/>
        </p:nvCxnSpPr>
        <p:spPr>
          <a:xfrm flipH="1">
            <a:off x="7697020" y="2100383"/>
            <a:ext cx="16056" cy="50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535" name="Google Shape;2535;p56"/>
          <p:cNvGrpSpPr/>
          <p:nvPr/>
        </p:nvGrpSpPr>
        <p:grpSpPr>
          <a:xfrm>
            <a:off x="1396323" y="1406040"/>
            <a:ext cx="335536" cy="418091"/>
            <a:chOff x="1325198" y="1996261"/>
            <a:chExt cx="335536" cy="418091"/>
          </a:xfrm>
        </p:grpSpPr>
        <p:sp>
          <p:nvSpPr>
            <p:cNvPr id="2536" name="Google Shape;2536;p56"/>
            <p:cNvSpPr/>
            <p:nvPr/>
          </p:nvSpPr>
          <p:spPr>
            <a:xfrm>
              <a:off x="1418889" y="2114228"/>
              <a:ext cx="146340" cy="71793"/>
            </a:xfrm>
            <a:custGeom>
              <a:avLst/>
              <a:gdLst/>
              <a:ahLst/>
              <a:cxnLst/>
              <a:rect l="l" t="t" r="r" b="b"/>
              <a:pathLst>
                <a:path w="4678" h="2295" extrusionOk="0">
                  <a:moveTo>
                    <a:pt x="4474" y="1"/>
                  </a:moveTo>
                  <a:lnTo>
                    <a:pt x="205" y="2"/>
                  </a:lnTo>
                  <a:cubicBezTo>
                    <a:pt x="92" y="2"/>
                    <a:pt x="1" y="93"/>
                    <a:pt x="1" y="205"/>
                  </a:cubicBezTo>
                  <a:lnTo>
                    <a:pt x="1" y="2053"/>
                  </a:lnTo>
                  <a:cubicBezTo>
                    <a:pt x="1" y="2167"/>
                    <a:pt x="93" y="2261"/>
                    <a:pt x="207" y="2264"/>
                  </a:cubicBezTo>
                  <a:lnTo>
                    <a:pt x="1226" y="2277"/>
                  </a:lnTo>
                  <a:lnTo>
                    <a:pt x="1228" y="2277"/>
                  </a:lnTo>
                  <a:cubicBezTo>
                    <a:pt x="1334" y="2277"/>
                    <a:pt x="1423" y="2198"/>
                    <a:pt x="1436" y="2093"/>
                  </a:cubicBezTo>
                  <a:cubicBezTo>
                    <a:pt x="1490" y="1649"/>
                    <a:pt x="1870" y="1314"/>
                    <a:pt x="2318" y="1314"/>
                  </a:cubicBezTo>
                  <a:cubicBezTo>
                    <a:pt x="2765" y="1314"/>
                    <a:pt x="3144" y="1648"/>
                    <a:pt x="3198" y="2091"/>
                  </a:cubicBezTo>
                  <a:lnTo>
                    <a:pt x="3206" y="2150"/>
                  </a:lnTo>
                  <a:cubicBezTo>
                    <a:pt x="3216" y="2225"/>
                    <a:pt x="3279" y="2281"/>
                    <a:pt x="3355" y="2283"/>
                  </a:cubicBezTo>
                  <a:lnTo>
                    <a:pt x="4524" y="2294"/>
                  </a:lnTo>
                  <a:cubicBezTo>
                    <a:pt x="4525" y="2294"/>
                    <a:pt x="4526" y="2294"/>
                    <a:pt x="4526" y="2294"/>
                  </a:cubicBezTo>
                  <a:cubicBezTo>
                    <a:pt x="4579" y="2294"/>
                    <a:pt x="4614" y="2267"/>
                    <a:pt x="4632" y="2250"/>
                  </a:cubicBezTo>
                  <a:cubicBezTo>
                    <a:pt x="4648" y="2235"/>
                    <a:pt x="4673" y="2203"/>
                    <a:pt x="4675" y="2155"/>
                  </a:cubicBezTo>
                  <a:lnTo>
                    <a:pt x="4675" y="1119"/>
                  </a:lnTo>
                  <a:cubicBezTo>
                    <a:pt x="4675" y="1114"/>
                    <a:pt x="4677" y="1109"/>
                    <a:pt x="4677" y="1103"/>
                  </a:cubicBezTo>
                  <a:lnTo>
                    <a:pt x="4677" y="203"/>
                  </a:lnTo>
                  <a:cubicBezTo>
                    <a:pt x="4677" y="150"/>
                    <a:pt x="4655" y="98"/>
                    <a:pt x="4618" y="59"/>
                  </a:cubicBezTo>
                  <a:cubicBezTo>
                    <a:pt x="4580" y="21"/>
                    <a:pt x="4529" y="1"/>
                    <a:pt x="4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6"/>
            <p:cNvSpPr/>
            <p:nvPr/>
          </p:nvSpPr>
          <p:spPr>
            <a:xfrm>
              <a:off x="1444822" y="2277209"/>
              <a:ext cx="90688" cy="41199"/>
            </a:xfrm>
            <a:custGeom>
              <a:avLst/>
              <a:gdLst/>
              <a:ahLst/>
              <a:cxnLst/>
              <a:rect l="l" t="t" r="r" b="b"/>
              <a:pathLst>
                <a:path w="2899" h="1317" extrusionOk="0">
                  <a:moveTo>
                    <a:pt x="307" y="1"/>
                  </a:moveTo>
                  <a:lnTo>
                    <a:pt x="210" y="320"/>
                  </a:lnTo>
                  <a:cubicBezTo>
                    <a:pt x="164" y="474"/>
                    <a:pt x="92" y="616"/>
                    <a:pt x="1" y="740"/>
                  </a:cubicBezTo>
                  <a:cubicBezTo>
                    <a:pt x="383" y="1112"/>
                    <a:pt x="887" y="1317"/>
                    <a:pt x="1421" y="1317"/>
                  </a:cubicBezTo>
                  <a:cubicBezTo>
                    <a:pt x="1967" y="1317"/>
                    <a:pt x="2479" y="1106"/>
                    <a:pt x="2864" y="720"/>
                  </a:cubicBezTo>
                  <a:lnTo>
                    <a:pt x="2899" y="684"/>
                  </a:lnTo>
                  <a:cubicBezTo>
                    <a:pt x="2821" y="572"/>
                    <a:pt x="2758" y="448"/>
                    <a:pt x="2713" y="314"/>
                  </a:cubicBezTo>
                  <a:lnTo>
                    <a:pt x="2621" y="35"/>
                  </a:lnTo>
                  <a:cubicBezTo>
                    <a:pt x="2275" y="175"/>
                    <a:pt x="1898" y="252"/>
                    <a:pt x="1507" y="252"/>
                  </a:cubicBezTo>
                  <a:cubicBezTo>
                    <a:pt x="1502" y="252"/>
                    <a:pt x="1497" y="252"/>
                    <a:pt x="1492" y="252"/>
                  </a:cubicBezTo>
                  <a:cubicBezTo>
                    <a:pt x="1075" y="252"/>
                    <a:pt x="674" y="163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6"/>
            <p:cNvSpPr/>
            <p:nvPr/>
          </p:nvSpPr>
          <p:spPr>
            <a:xfrm>
              <a:off x="1464781" y="2077596"/>
              <a:ext cx="54588" cy="12200"/>
            </a:xfrm>
            <a:custGeom>
              <a:avLst/>
              <a:gdLst/>
              <a:ahLst/>
              <a:cxnLst/>
              <a:rect l="l" t="t" r="r" b="b"/>
              <a:pathLst>
                <a:path w="1745" h="390" extrusionOk="0">
                  <a:moveTo>
                    <a:pt x="872" y="1"/>
                  </a:moveTo>
                  <a:cubicBezTo>
                    <a:pt x="629" y="1"/>
                    <a:pt x="386" y="84"/>
                    <a:pt x="175" y="251"/>
                  </a:cubicBezTo>
                  <a:lnTo>
                    <a:pt x="1" y="389"/>
                  </a:lnTo>
                  <a:lnTo>
                    <a:pt x="1745" y="389"/>
                  </a:lnTo>
                  <a:lnTo>
                    <a:pt x="1570" y="251"/>
                  </a:lnTo>
                  <a:cubicBezTo>
                    <a:pt x="1358" y="84"/>
                    <a:pt x="1115" y="1"/>
                    <a:pt x="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6"/>
            <p:cNvSpPr/>
            <p:nvPr/>
          </p:nvSpPr>
          <p:spPr>
            <a:xfrm>
              <a:off x="1588628" y="2139566"/>
              <a:ext cx="32158" cy="57529"/>
            </a:xfrm>
            <a:custGeom>
              <a:avLst/>
              <a:gdLst/>
              <a:ahLst/>
              <a:cxnLst/>
              <a:rect l="l" t="t" r="r" b="b"/>
              <a:pathLst>
                <a:path w="1028" h="1839" extrusionOk="0">
                  <a:moveTo>
                    <a:pt x="34" y="0"/>
                  </a:moveTo>
                  <a:lnTo>
                    <a:pt x="34" y="1332"/>
                  </a:lnTo>
                  <a:cubicBezTo>
                    <a:pt x="34" y="1344"/>
                    <a:pt x="34" y="1356"/>
                    <a:pt x="33" y="1367"/>
                  </a:cubicBezTo>
                  <a:cubicBezTo>
                    <a:pt x="33" y="1529"/>
                    <a:pt x="22" y="1684"/>
                    <a:pt x="0" y="1838"/>
                  </a:cubicBezTo>
                  <a:lnTo>
                    <a:pt x="108" y="1838"/>
                  </a:lnTo>
                  <a:cubicBezTo>
                    <a:pt x="616" y="1838"/>
                    <a:pt x="1027" y="1427"/>
                    <a:pt x="1027" y="919"/>
                  </a:cubicBezTo>
                  <a:cubicBezTo>
                    <a:pt x="1027" y="411"/>
                    <a:pt x="616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6"/>
            <p:cNvSpPr/>
            <p:nvPr/>
          </p:nvSpPr>
          <p:spPr>
            <a:xfrm>
              <a:off x="1423425" y="2179764"/>
              <a:ext cx="136830" cy="80865"/>
            </a:xfrm>
            <a:custGeom>
              <a:avLst/>
              <a:gdLst/>
              <a:ahLst/>
              <a:cxnLst/>
              <a:rect l="l" t="t" r="r" b="b"/>
              <a:pathLst>
                <a:path w="4374" h="2585" extrusionOk="0">
                  <a:moveTo>
                    <a:pt x="2172" y="0"/>
                  </a:moveTo>
                  <a:cubicBezTo>
                    <a:pt x="2120" y="0"/>
                    <a:pt x="2075" y="40"/>
                    <a:pt x="2068" y="93"/>
                  </a:cubicBezTo>
                  <a:cubicBezTo>
                    <a:pt x="2006" y="591"/>
                    <a:pt x="1584" y="964"/>
                    <a:pt x="1084" y="964"/>
                  </a:cubicBezTo>
                  <a:cubicBezTo>
                    <a:pt x="1079" y="964"/>
                    <a:pt x="1074" y="964"/>
                    <a:pt x="1069" y="964"/>
                  </a:cubicBezTo>
                  <a:lnTo>
                    <a:pt x="52" y="951"/>
                  </a:lnTo>
                  <a:cubicBezTo>
                    <a:pt x="35" y="951"/>
                    <a:pt x="17" y="949"/>
                    <a:pt x="0" y="948"/>
                  </a:cubicBezTo>
                  <a:lnTo>
                    <a:pt x="0" y="948"/>
                  </a:lnTo>
                  <a:cubicBezTo>
                    <a:pt x="333" y="1903"/>
                    <a:pt x="1189" y="2584"/>
                    <a:pt x="2192" y="2584"/>
                  </a:cubicBezTo>
                  <a:cubicBezTo>
                    <a:pt x="2194" y="2584"/>
                    <a:pt x="2196" y="2584"/>
                    <a:pt x="2198" y="2584"/>
                  </a:cubicBezTo>
                  <a:cubicBezTo>
                    <a:pt x="3188" y="2584"/>
                    <a:pt x="4034" y="1919"/>
                    <a:pt x="4373" y="982"/>
                  </a:cubicBezTo>
                  <a:lnTo>
                    <a:pt x="4371" y="982"/>
                  </a:lnTo>
                  <a:lnTo>
                    <a:pt x="3204" y="970"/>
                  </a:lnTo>
                  <a:cubicBezTo>
                    <a:pt x="2737" y="966"/>
                    <a:pt x="2341" y="614"/>
                    <a:pt x="2284" y="150"/>
                  </a:cubicBezTo>
                  <a:lnTo>
                    <a:pt x="2277" y="93"/>
                  </a:lnTo>
                  <a:cubicBezTo>
                    <a:pt x="2270" y="40"/>
                    <a:pt x="2225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6"/>
            <p:cNvSpPr/>
            <p:nvPr/>
          </p:nvSpPr>
          <p:spPr>
            <a:xfrm>
              <a:off x="1364176" y="2139566"/>
              <a:ext cx="31220" cy="57529"/>
            </a:xfrm>
            <a:custGeom>
              <a:avLst/>
              <a:gdLst/>
              <a:ahLst/>
              <a:cxnLst/>
              <a:rect l="l" t="t" r="r" b="b"/>
              <a:pathLst>
                <a:path w="998" h="1839" extrusionOk="0">
                  <a:moveTo>
                    <a:pt x="920" y="0"/>
                  </a:moveTo>
                  <a:cubicBezTo>
                    <a:pt x="412" y="0"/>
                    <a:pt x="1" y="411"/>
                    <a:pt x="1" y="919"/>
                  </a:cubicBezTo>
                  <a:cubicBezTo>
                    <a:pt x="1" y="1427"/>
                    <a:pt x="412" y="1838"/>
                    <a:pt x="920" y="1838"/>
                  </a:cubicBezTo>
                  <a:lnTo>
                    <a:pt x="998" y="1838"/>
                  </a:lnTo>
                  <a:cubicBezTo>
                    <a:pt x="976" y="1682"/>
                    <a:pt x="965" y="1520"/>
                    <a:pt x="965" y="1357"/>
                  </a:cubicBezTo>
                  <a:lnTo>
                    <a:pt x="965" y="773"/>
                  </a:lnTo>
                  <a:cubicBezTo>
                    <a:pt x="965" y="761"/>
                    <a:pt x="966" y="750"/>
                    <a:pt x="966" y="739"/>
                  </a:cubicBezTo>
                  <a:lnTo>
                    <a:pt x="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6"/>
            <p:cNvSpPr/>
            <p:nvPr/>
          </p:nvSpPr>
          <p:spPr>
            <a:xfrm>
              <a:off x="1325198" y="2313654"/>
              <a:ext cx="335536" cy="100698"/>
            </a:xfrm>
            <a:custGeom>
              <a:avLst/>
              <a:gdLst/>
              <a:ahLst/>
              <a:cxnLst/>
              <a:rect l="l" t="t" r="r" b="b"/>
              <a:pathLst>
                <a:path w="10726" h="3219" extrusionOk="0">
                  <a:moveTo>
                    <a:pt x="7346" y="0"/>
                  </a:moveTo>
                  <a:cubicBezTo>
                    <a:pt x="7334" y="17"/>
                    <a:pt x="7320" y="36"/>
                    <a:pt x="7303" y="52"/>
                  </a:cubicBezTo>
                  <a:lnTo>
                    <a:pt x="7244" y="111"/>
                  </a:lnTo>
                  <a:cubicBezTo>
                    <a:pt x="6710" y="644"/>
                    <a:pt x="6002" y="939"/>
                    <a:pt x="5248" y="939"/>
                  </a:cubicBezTo>
                  <a:cubicBezTo>
                    <a:pt x="4495" y="939"/>
                    <a:pt x="3787" y="644"/>
                    <a:pt x="3253" y="111"/>
                  </a:cubicBezTo>
                  <a:cubicBezTo>
                    <a:pt x="3233" y="90"/>
                    <a:pt x="3215" y="69"/>
                    <a:pt x="3201" y="44"/>
                  </a:cubicBezTo>
                  <a:lnTo>
                    <a:pt x="1181" y="520"/>
                  </a:lnTo>
                  <a:cubicBezTo>
                    <a:pt x="744" y="668"/>
                    <a:pt x="413" y="1058"/>
                    <a:pt x="315" y="1541"/>
                  </a:cubicBezTo>
                  <a:lnTo>
                    <a:pt x="28" y="2950"/>
                  </a:lnTo>
                  <a:cubicBezTo>
                    <a:pt x="1" y="3089"/>
                    <a:pt x="98" y="3219"/>
                    <a:pt x="228" y="3219"/>
                  </a:cubicBezTo>
                  <a:lnTo>
                    <a:pt x="10498" y="3219"/>
                  </a:lnTo>
                  <a:cubicBezTo>
                    <a:pt x="10628" y="3218"/>
                    <a:pt x="10725" y="3084"/>
                    <a:pt x="10694" y="2945"/>
                  </a:cubicBezTo>
                  <a:lnTo>
                    <a:pt x="10355" y="1428"/>
                  </a:lnTo>
                  <a:cubicBezTo>
                    <a:pt x="10244" y="939"/>
                    <a:pt x="9896" y="552"/>
                    <a:pt x="9447" y="421"/>
                  </a:cubicBezTo>
                  <a:lnTo>
                    <a:pt x="7409" y="21"/>
                  </a:lnTo>
                  <a:cubicBezTo>
                    <a:pt x="7387" y="13"/>
                    <a:pt x="7367" y="6"/>
                    <a:pt x="7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6"/>
            <p:cNvSpPr/>
            <p:nvPr/>
          </p:nvSpPr>
          <p:spPr>
            <a:xfrm>
              <a:off x="1399807" y="1996261"/>
              <a:ext cx="182533" cy="104859"/>
            </a:xfrm>
            <a:custGeom>
              <a:avLst/>
              <a:gdLst/>
              <a:ahLst/>
              <a:cxnLst/>
              <a:rect l="l" t="t" r="r" b="b"/>
              <a:pathLst>
                <a:path w="5835" h="3352" extrusionOk="0">
                  <a:moveTo>
                    <a:pt x="4546" y="1"/>
                  </a:moveTo>
                  <a:lnTo>
                    <a:pt x="2975" y="34"/>
                  </a:lnTo>
                  <a:cubicBezTo>
                    <a:pt x="1838" y="58"/>
                    <a:pt x="900" y="397"/>
                    <a:pt x="366" y="1399"/>
                  </a:cubicBezTo>
                  <a:cubicBezTo>
                    <a:pt x="354" y="1421"/>
                    <a:pt x="344" y="1442"/>
                    <a:pt x="332" y="1464"/>
                  </a:cubicBezTo>
                  <a:cubicBezTo>
                    <a:pt x="260" y="1604"/>
                    <a:pt x="75" y="1895"/>
                    <a:pt x="31" y="2387"/>
                  </a:cubicBezTo>
                  <a:cubicBezTo>
                    <a:pt x="1" y="2729"/>
                    <a:pt x="14" y="3056"/>
                    <a:pt x="52" y="3351"/>
                  </a:cubicBezTo>
                  <a:cubicBezTo>
                    <a:pt x="233" y="3131"/>
                    <a:pt x="507" y="2989"/>
                    <a:pt x="812" y="2989"/>
                  </a:cubicBezTo>
                  <a:lnTo>
                    <a:pt x="1767" y="2237"/>
                  </a:lnTo>
                  <a:cubicBezTo>
                    <a:pt x="2121" y="1958"/>
                    <a:pt x="2536" y="1819"/>
                    <a:pt x="2950" y="1819"/>
                  </a:cubicBezTo>
                  <a:cubicBezTo>
                    <a:pt x="3364" y="1819"/>
                    <a:pt x="3777" y="1958"/>
                    <a:pt x="4130" y="2235"/>
                  </a:cubicBezTo>
                  <a:lnTo>
                    <a:pt x="5085" y="2988"/>
                  </a:lnTo>
                  <a:cubicBezTo>
                    <a:pt x="5332" y="2988"/>
                    <a:pt x="5562" y="3078"/>
                    <a:pt x="5743" y="3242"/>
                  </a:cubicBezTo>
                  <a:cubicBezTo>
                    <a:pt x="5797" y="2855"/>
                    <a:pt x="5834" y="2463"/>
                    <a:pt x="5825" y="2165"/>
                  </a:cubicBezTo>
                  <a:cubicBezTo>
                    <a:pt x="5809" y="1666"/>
                    <a:pt x="5571" y="874"/>
                    <a:pt x="5372" y="448"/>
                  </a:cubicBezTo>
                  <a:cubicBezTo>
                    <a:pt x="5224" y="134"/>
                    <a:pt x="4930" y="21"/>
                    <a:pt x="4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4" name="Google Shape;2544;p56"/>
          <p:cNvGrpSpPr/>
          <p:nvPr/>
        </p:nvGrpSpPr>
        <p:grpSpPr>
          <a:xfrm>
            <a:off x="7545247" y="1334200"/>
            <a:ext cx="312762" cy="418091"/>
            <a:chOff x="1944341" y="1996261"/>
            <a:chExt cx="312762" cy="418091"/>
          </a:xfrm>
        </p:grpSpPr>
        <p:sp>
          <p:nvSpPr>
            <p:cNvPr id="2545" name="Google Shape;2545;p56"/>
            <p:cNvSpPr/>
            <p:nvPr/>
          </p:nvSpPr>
          <p:spPr>
            <a:xfrm>
              <a:off x="2230608" y="2351099"/>
              <a:ext cx="26496" cy="63191"/>
            </a:xfrm>
            <a:custGeom>
              <a:avLst/>
              <a:gdLst/>
              <a:ahLst/>
              <a:cxnLst/>
              <a:rect l="l" t="t" r="r" b="b"/>
              <a:pathLst>
                <a:path w="847" h="2020" extrusionOk="0">
                  <a:moveTo>
                    <a:pt x="0" y="0"/>
                  </a:moveTo>
                  <a:lnTo>
                    <a:pt x="0" y="2020"/>
                  </a:lnTo>
                  <a:lnTo>
                    <a:pt x="501" y="2020"/>
                  </a:lnTo>
                  <a:cubicBezTo>
                    <a:pt x="700" y="2020"/>
                    <a:pt x="846" y="1834"/>
                    <a:pt x="798" y="1641"/>
                  </a:cubicBezTo>
                  <a:lnTo>
                    <a:pt x="567" y="685"/>
                  </a:lnTo>
                  <a:cubicBezTo>
                    <a:pt x="494" y="379"/>
                    <a:pt x="282" y="12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6"/>
            <p:cNvSpPr/>
            <p:nvPr/>
          </p:nvSpPr>
          <p:spPr>
            <a:xfrm>
              <a:off x="2172047" y="2337303"/>
              <a:ext cx="33285" cy="77018"/>
            </a:xfrm>
            <a:custGeom>
              <a:avLst/>
              <a:gdLst/>
              <a:ahLst/>
              <a:cxnLst/>
              <a:rect l="l" t="t" r="r" b="b"/>
              <a:pathLst>
                <a:path w="1064" h="2462" extrusionOk="0">
                  <a:moveTo>
                    <a:pt x="0" y="0"/>
                  </a:moveTo>
                  <a:lnTo>
                    <a:pt x="0" y="2462"/>
                  </a:lnTo>
                  <a:lnTo>
                    <a:pt x="1064" y="2462"/>
                  </a:lnTo>
                  <a:lnTo>
                    <a:pt x="1064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6"/>
            <p:cNvSpPr/>
            <p:nvPr/>
          </p:nvSpPr>
          <p:spPr>
            <a:xfrm>
              <a:off x="2031369" y="2117199"/>
              <a:ext cx="138206" cy="66882"/>
            </a:xfrm>
            <a:custGeom>
              <a:avLst/>
              <a:gdLst/>
              <a:ahLst/>
              <a:cxnLst/>
              <a:rect l="l" t="t" r="r" b="b"/>
              <a:pathLst>
                <a:path w="4418" h="2138" extrusionOk="0">
                  <a:moveTo>
                    <a:pt x="4252" y="0"/>
                  </a:moveTo>
                  <a:lnTo>
                    <a:pt x="165" y="2"/>
                  </a:lnTo>
                  <a:cubicBezTo>
                    <a:pt x="74" y="2"/>
                    <a:pt x="0" y="76"/>
                    <a:pt x="0" y="167"/>
                  </a:cubicBezTo>
                  <a:lnTo>
                    <a:pt x="0" y="1937"/>
                  </a:lnTo>
                  <a:cubicBezTo>
                    <a:pt x="0" y="2030"/>
                    <a:pt x="76" y="2107"/>
                    <a:pt x="169" y="2108"/>
                  </a:cubicBezTo>
                  <a:lnTo>
                    <a:pt x="1143" y="2120"/>
                  </a:lnTo>
                  <a:lnTo>
                    <a:pt x="1145" y="2120"/>
                  </a:lnTo>
                  <a:cubicBezTo>
                    <a:pt x="1232" y="2120"/>
                    <a:pt x="1306" y="2056"/>
                    <a:pt x="1316" y="1970"/>
                  </a:cubicBezTo>
                  <a:cubicBezTo>
                    <a:pt x="1369" y="1531"/>
                    <a:pt x="1745" y="1199"/>
                    <a:pt x="2189" y="1199"/>
                  </a:cubicBezTo>
                  <a:cubicBezTo>
                    <a:pt x="2631" y="1199"/>
                    <a:pt x="3007" y="1531"/>
                    <a:pt x="3061" y="1970"/>
                  </a:cubicBezTo>
                  <a:lnTo>
                    <a:pt x="3067" y="2025"/>
                  </a:lnTo>
                  <a:cubicBezTo>
                    <a:pt x="3075" y="2082"/>
                    <a:pt x="3124" y="2127"/>
                    <a:pt x="3181" y="2128"/>
                  </a:cubicBezTo>
                  <a:lnTo>
                    <a:pt x="4299" y="2138"/>
                  </a:lnTo>
                  <a:lnTo>
                    <a:pt x="4301" y="2138"/>
                  </a:lnTo>
                  <a:cubicBezTo>
                    <a:pt x="4340" y="2138"/>
                    <a:pt x="4367" y="2120"/>
                    <a:pt x="4383" y="2105"/>
                  </a:cubicBezTo>
                  <a:cubicBezTo>
                    <a:pt x="4397" y="2091"/>
                    <a:pt x="4414" y="2067"/>
                    <a:pt x="4416" y="2034"/>
                  </a:cubicBezTo>
                  <a:lnTo>
                    <a:pt x="4416" y="1041"/>
                  </a:lnTo>
                  <a:cubicBezTo>
                    <a:pt x="4416" y="1036"/>
                    <a:pt x="4416" y="1033"/>
                    <a:pt x="4417" y="1028"/>
                  </a:cubicBezTo>
                  <a:lnTo>
                    <a:pt x="4417" y="166"/>
                  </a:lnTo>
                  <a:cubicBezTo>
                    <a:pt x="4417" y="106"/>
                    <a:pt x="4386" y="67"/>
                    <a:pt x="4369" y="49"/>
                  </a:cubicBezTo>
                  <a:cubicBezTo>
                    <a:pt x="4350" y="31"/>
                    <a:pt x="4310" y="0"/>
                    <a:pt x="4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6"/>
            <p:cNvSpPr/>
            <p:nvPr/>
          </p:nvSpPr>
          <p:spPr>
            <a:xfrm>
              <a:off x="2036093" y="2179921"/>
              <a:ext cx="128290" cy="75610"/>
            </a:xfrm>
            <a:custGeom>
              <a:avLst/>
              <a:gdLst/>
              <a:ahLst/>
              <a:cxnLst/>
              <a:rect l="l" t="t" r="r" b="b"/>
              <a:pathLst>
                <a:path w="4101" h="2417" extrusionOk="0">
                  <a:moveTo>
                    <a:pt x="2038" y="1"/>
                  </a:moveTo>
                  <a:cubicBezTo>
                    <a:pt x="2002" y="1"/>
                    <a:pt x="1971" y="27"/>
                    <a:pt x="1967" y="63"/>
                  </a:cubicBezTo>
                  <a:cubicBezTo>
                    <a:pt x="1906" y="556"/>
                    <a:pt x="1490" y="923"/>
                    <a:pt x="996" y="923"/>
                  </a:cubicBezTo>
                  <a:lnTo>
                    <a:pt x="983" y="923"/>
                  </a:lnTo>
                  <a:lnTo>
                    <a:pt x="8" y="909"/>
                  </a:lnTo>
                  <a:lnTo>
                    <a:pt x="1" y="909"/>
                  </a:lnTo>
                  <a:cubicBezTo>
                    <a:pt x="324" y="1793"/>
                    <a:pt x="1122" y="2416"/>
                    <a:pt x="2056" y="2416"/>
                  </a:cubicBezTo>
                  <a:cubicBezTo>
                    <a:pt x="2979" y="2416"/>
                    <a:pt x="3772" y="1805"/>
                    <a:pt x="4101" y="938"/>
                  </a:cubicBezTo>
                  <a:lnTo>
                    <a:pt x="3023" y="928"/>
                  </a:lnTo>
                  <a:cubicBezTo>
                    <a:pt x="2562" y="924"/>
                    <a:pt x="2171" y="575"/>
                    <a:pt x="2115" y="119"/>
                  </a:cubicBezTo>
                  <a:lnTo>
                    <a:pt x="2109" y="63"/>
                  </a:lnTo>
                  <a:cubicBezTo>
                    <a:pt x="2104" y="27"/>
                    <a:pt x="2074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6"/>
            <p:cNvSpPr/>
            <p:nvPr/>
          </p:nvSpPr>
          <p:spPr>
            <a:xfrm>
              <a:off x="2065248" y="2277147"/>
              <a:ext cx="66538" cy="39291"/>
            </a:xfrm>
            <a:custGeom>
              <a:avLst/>
              <a:gdLst/>
              <a:ahLst/>
              <a:cxnLst/>
              <a:rect l="l" t="t" r="r" b="b"/>
              <a:pathLst>
                <a:path w="2127" h="1256" extrusionOk="0">
                  <a:moveTo>
                    <a:pt x="315" y="1"/>
                  </a:moveTo>
                  <a:lnTo>
                    <a:pt x="69" y="752"/>
                  </a:lnTo>
                  <a:cubicBezTo>
                    <a:pt x="50" y="810"/>
                    <a:pt x="26" y="870"/>
                    <a:pt x="0" y="926"/>
                  </a:cubicBezTo>
                  <a:cubicBezTo>
                    <a:pt x="300" y="1139"/>
                    <a:pt x="657" y="1255"/>
                    <a:pt x="1031" y="1255"/>
                  </a:cubicBezTo>
                  <a:cubicBezTo>
                    <a:pt x="1435" y="1255"/>
                    <a:pt x="1815" y="1123"/>
                    <a:pt x="2127" y="880"/>
                  </a:cubicBezTo>
                  <a:cubicBezTo>
                    <a:pt x="2108" y="840"/>
                    <a:pt x="2092" y="798"/>
                    <a:pt x="2076" y="757"/>
                  </a:cubicBezTo>
                  <a:lnTo>
                    <a:pt x="1818" y="31"/>
                  </a:lnTo>
                  <a:cubicBezTo>
                    <a:pt x="1594" y="87"/>
                    <a:pt x="1362" y="118"/>
                    <a:pt x="1122" y="118"/>
                  </a:cubicBezTo>
                  <a:cubicBezTo>
                    <a:pt x="843" y="118"/>
                    <a:pt x="573" y="77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6"/>
            <p:cNvSpPr/>
            <p:nvPr/>
          </p:nvSpPr>
          <p:spPr>
            <a:xfrm>
              <a:off x="1958200" y="1996261"/>
              <a:ext cx="285203" cy="283482"/>
            </a:xfrm>
            <a:custGeom>
              <a:avLst/>
              <a:gdLst/>
              <a:ahLst/>
              <a:cxnLst/>
              <a:rect l="l" t="t" r="r" b="b"/>
              <a:pathLst>
                <a:path w="9117" h="9062" extrusionOk="0">
                  <a:moveTo>
                    <a:pt x="4559" y="1"/>
                  </a:moveTo>
                  <a:cubicBezTo>
                    <a:pt x="2046" y="1"/>
                    <a:pt x="0" y="2045"/>
                    <a:pt x="0" y="4559"/>
                  </a:cubicBezTo>
                  <a:lnTo>
                    <a:pt x="0" y="8634"/>
                  </a:lnTo>
                  <a:cubicBezTo>
                    <a:pt x="1" y="8856"/>
                    <a:pt x="183" y="9036"/>
                    <a:pt x="405" y="9036"/>
                  </a:cubicBezTo>
                  <a:lnTo>
                    <a:pt x="2868" y="9036"/>
                  </a:lnTo>
                  <a:lnTo>
                    <a:pt x="2997" y="8644"/>
                  </a:lnTo>
                  <a:cubicBezTo>
                    <a:pt x="1159" y="7376"/>
                    <a:pt x="1579" y="5790"/>
                    <a:pt x="1529" y="4032"/>
                  </a:cubicBezTo>
                  <a:cubicBezTo>
                    <a:pt x="1529" y="3496"/>
                    <a:pt x="1965" y="3059"/>
                    <a:pt x="2502" y="3059"/>
                  </a:cubicBezTo>
                  <a:lnTo>
                    <a:pt x="6589" y="3058"/>
                  </a:lnTo>
                  <a:cubicBezTo>
                    <a:pt x="6848" y="3058"/>
                    <a:pt x="7093" y="3158"/>
                    <a:pt x="7277" y="3342"/>
                  </a:cubicBezTo>
                  <a:cubicBezTo>
                    <a:pt x="7461" y="3526"/>
                    <a:pt x="7561" y="3771"/>
                    <a:pt x="7561" y="4030"/>
                  </a:cubicBezTo>
                  <a:lnTo>
                    <a:pt x="7561" y="5886"/>
                  </a:lnTo>
                  <a:cubicBezTo>
                    <a:pt x="7561" y="5897"/>
                    <a:pt x="7561" y="5907"/>
                    <a:pt x="7560" y="5920"/>
                  </a:cubicBezTo>
                  <a:cubicBezTo>
                    <a:pt x="7557" y="7120"/>
                    <a:pt x="6921" y="8167"/>
                    <a:pt x="5987" y="8707"/>
                  </a:cubicBezTo>
                  <a:lnTo>
                    <a:pt x="6114" y="9062"/>
                  </a:lnTo>
                  <a:lnTo>
                    <a:pt x="8713" y="9062"/>
                  </a:lnTo>
                  <a:cubicBezTo>
                    <a:pt x="8936" y="9062"/>
                    <a:pt x="9116" y="8881"/>
                    <a:pt x="9116" y="8659"/>
                  </a:cubicBezTo>
                  <a:lnTo>
                    <a:pt x="9116" y="4559"/>
                  </a:lnTo>
                  <a:cubicBezTo>
                    <a:pt x="9116" y="2045"/>
                    <a:pt x="7072" y="1"/>
                    <a:pt x="4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6"/>
            <p:cNvSpPr/>
            <p:nvPr/>
          </p:nvSpPr>
          <p:spPr>
            <a:xfrm>
              <a:off x="2054894" y="2329545"/>
              <a:ext cx="33316" cy="84776"/>
            </a:xfrm>
            <a:custGeom>
              <a:avLst/>
              <a:gdLst/>
              <a:ahLst/>
              <a:cxnLst/>
              <a:rect l="l" t="t" r="r" b="b"/>
              <a:pathLst>
                <a:path w="1065" h="2710" extrusionOk="0">
                  <a:moveTo>
                    <a:pt x="1" y="1"/>
                  </a:moveTo>
                  <a:lnTo>
                    <a:pt x="1" y="2710"/>
                  </a:lnTo>
                  <a:lnTo>
                    <a:pt x="1065" y="2710"/>
                  </a:lnTo>
                  <a:lnTo>
                    <a:pt x="1065" y="371"/>
                  </a:lnTo>
                  <a:cubicBezTo>
                    <a:pt x="684" y="327"/>
                    <a:pt x="323" y="20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6"/>
            <p:cNvSpPr/>
            <p:nvPr/>
          </p:nvSpPr>
          <p:spPr>
            <a:xfrm>
              <a:off x="1996364" y="2337428"/>
              <a:ext cx="33347" cy="76892"/>
            </a:xfrm>
            <a:custGeom>
              <a:avLst/>
              <a:gdLst/>
              <a:ahLst/>
              <a:cxnLst/>
              <a:rect l="l" t="t" r="r" b="b"/>
              <a:pathLst>
                <a:path w="1066" h="2458" extrusionOk="0">
                  <a:moveTo>
                    <a:pt x="1066" y="0"/>
                  </a:moveTo>
                  <a:lnTo>
                    <a:pt x="1" y="283"/>
                  </a:lnTo>
                  <a:lnTo>
                    <a:pt x="1" y="2458"/>
                  </a:lnTo>
                  <a:lnTo>
                    <a:pt x="1066" y="2458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6"/>
            <p:cNvSpPr/>
            <p:nvPr/>
          </p:nvSpPr>
          <p:spPr>
            <a:xfrm>
              <a:off x="2113486" y="2325040"/>
              <a:ext cx="33285" cy="89312"/>
            </a:xfrm>
            <a:custGeom>
              <a:avLst/>
              <a:gdLst/>
              <a:ahLst/>
              <a:cxnLst/>
              <a:rect l="l" t="t" r="r" b="b"/>
              <a:pathLst>
                <a:path w="1064" h="2855" extrusionOk="0">
                  <a:moveTo>
                    <a:pt x="1064" y="0"/>
                  </a:moveTo>
                  <a:cubicBezTo>
                    <a:pt x="750" y="242"/>
                    <a:pt x="387" y="406"/>
                    <a:pt x="0" y="483"/>
                  </a:cubicBezTo>
                  <a:lnTo>
                    <a:pt x="0" y="2855"/>
                  </a:lnTo>
                  <a:lnTo>
                    <a:pt x="1064" y="2855"/>
                  </a:lnTo>
                  <a:lnTo>
                    <a:pt x="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6"/>
            <p:cNvSpPr/>
            <p:nvPr/>
          </p:nvSpPr>
          <p:spPr>
            <a:xfrm>
              <a:off x="1944341" y="2353132"/>
              <a:ext cx="26747" cy="61189"/>
            </a:xfrm>
            <a:custGeom>
              <a:avLst/>
              <a:gdLst/>
              <a:ahLst/>
              <a:cxnLst/>
              <a:rect l="l" t="t" r="r" b="b"/>
              <a:pathLst>
                <a:path w="855" h="1956" extrusionOk="0">
                  <a:moveTo>
                    <a:pt x="855" y="1"/>
                  </a:moveTo>
                  <a:cubicBezTo>
                    <a:pt x="541" y="123"/>
                    <a:pt x="304" y="396"/>
                    <a:pt x="231" y="728"/>
                  </a:cubicBezTo>
                  <a:lnTo>
                    <a:pt x="42" y="1585"/>
                  </a:lnTo>
                  <a:cubicBezTo>
                    <a:pt x="0" y="1775"/>
                    <a:pt x="146" y="1956"/>
                    <a:pt x="341" y="1956"/>
                  </a:cubicBezTo>
                  <a:lnTo>
                    <a:pt x="855" y="1956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5" name="Google Shape;2555;p56"/>
          <p:cNvGrpSpPr/>
          <p:nvPr/>
        </p:nvGrpSpPr>
        <p:grpSpPr>
          <a:xfrm>
            <a:off x="4362961" y="1654377"/>
            <a:ext cx="418122" cy="322898"/>
            <a:chOff x="6611284" y="3554849"/>
            <a:chExt cx="418122" cy="322898"/>
          </a:xfrm>
        </p:grpSpPr>
        <p:sp>
          <p:nvSpPr>
            <p:cNvPr id="2556" name="Google Shape;2556;p56"/>
            <p:cNvSpPr/>
            <p:nvPr/>
          </p:nvSpPr>
          <p:spPr>
            <a:xfrm>
              <a:off x="6611409" y="3618791"/>
              <a:ext cx="417590" cy="195578"/>
            </a:xfrm>
            <a:custGeom>
              <a:avLst/>
              <a:gdLst/>
              <a:ahLst/>
              <a:cxnLst/>
              <a:rect l="l" t="t" r="r" b="b"/>
              <a:pathLst>
                <a:path w="13349" h="6252" extrusionOk="0">
                  <a:moveTo>
                    <a:pt x="6673" y="3112"/>
                  </a:moveTo>
                  <a:cubicBezTo>
                    <a:pt x="6889" y="3112"/>
                    <a:pt x="7064" y="3288"/>
                    <a:pt x="7064" y="3504"/>
                  </a:cubicBezTo>
                  <a:cubicBezTo>
                    <a:pt x="7064" y="3722"/>
                    <a:pt x="6889" y="3897"/>
                    <a:pt x="6673" y="3897"/>
                  </a:cubicBezTo>
                  <a:cubicBezTo>
                    <a:pt x="6455" y="3897"/>
                    <a:pt x="6280" y="3722"/>
                    <a:pt x="6280" y="3504"/>
                  </a:cubicBezTo>
                  <a:cubicBezTo>
                    <a:pt x="6280" y="3288"/>
                    <a:pt x="6455" y="3112"/>
                    <a:pt x="6673" y="3112"/>
                  </a:cubicBezTo>
                  <a:close/>
                  <a:moveTo>
                    <a:pt x="3550" y="1215"/>
                  </a:moveTo>
                  <a:cubicBezTo>
                    <a:pt x="4608" y="1215"/>
                    <a:pt x="5468" y="2074"/>
                    <a:pt x="5468" y="3133"/>
                  </a:cubicBezTo>
                  <a:cubicBezTo>
                    <a:pt x="5468" y="4190"/>
                    <a:pt x="4608" y="5051"/>
                    <a:pt x="3550" y="5051"/>
                  </a:cubicBezTo>
                  <a:cubicBezTo>
                    <a:pt x="2492" y="5051"/>
                    <a:pt x="1632" y="4190"/>
                    <a:pt x="1632" y="3133"/>
                  </a:cubicBezTo>
                  <a:cubicBezTo>
                    <a:pt x="1632" y="2074"/>
                    <a:pt x="2492" y="1215"/>
                    <a:pt x="3550" y="1215"/>
                  </a:cubicBezTo>
                  <a:close/>
                  <a:moveTo>
                    <a:pt x="9832" y="1215"/>
                  </a:moveTo>
                  <a:cubicBezTo>
                    <a:pt x="10890" y="1215"/>
                    <a:pt x="11750" y="2075"/>
                    <a:pt x="11750" y="3133"/>
                  </a:cubicBezTo>
                  <a:cubicBezTo>
                    <a:pt x="11750" y="4190"/>
                    <a:pt x="10890" y="5051"/>
                    <a:pt x="9832" y="5051"/>
                  </a:cubicBezTo>
                  <a:cubicBezTo>
                    <a:pt x="8773" y="5051"/>
                    <a:pt x="7914" y="4190"/>
                    <a:pt x="7914" y="3133"/>
                  </a:cubicBezTo>
                  <a:cubicBezTo>
                    <a:pt x="7914" y="2075"/>
                    <a:pt x="8773" y="1215"/>
                    <a:pt x="9832" y="1215"/>
                  </a:cubicBezTo>
                  <a:close/>
                  <a:moveTo>
                    <a:pt x="842" y="0"/>
                  </a:moveTo>
                  <a:cubicBezTo>
                    <a:pt x="377" y="0"/>
                    <a:pt x="1" y="378"/>
                    <a:pt x="1" y="841"/>
                  </a:cubicBezTo>
                  <a:lnTo>
                    <a:pt x="1" y="5410"/>
                  </a:lnTo>
                  <a:cubicBezTo>
                    <a:pt x="1" y="5874"/>
                    <a:pt x="377" y="6251"/>
                    <a:pt x="842" y="6251"/>
                  </a:cubicBezTo>
                  <a:lnTo>
                    <a:pt x="5695" y="6251"/>
                  </a:lnTo>
                  <a:cubicBezTo>
                    <a:pt x="5755" y="6251"/>
                    <a:pt x="5804" y="6202"/>
                    <a:pt x="5804" y="6143"/>
                  </a:cubicBezTo>
                  <a:cubicBezTo>
                    <a:pt x="5804" y="5662"/>
                    <a:pt x="6192" y="5274"/>
                    <a:pt x="6673" y="5274"/>
                  </a:cubicBezTo>
                  <a:cubicBezTo>
                    <a:pt x="7152" y="5274"/>
                    <a:pt x="7540" y="5662"/>
                    <a:pt x="7540" y="6143"/>
                  </a:cubicBezTo>
                  <a:cubicBezTo>
                    <a:pt x="7540" y="6202"/>
                    <a:pt x="7589" y="6251"/>
                    <a:pt x="7649" y="6251"/>
                  </a:cubicBezTo>
                  <a:lnTo>
                    <a:pt x="12507" y="6251"/>
                  </a:lnTo>
                  <a:cubicBezTo>
                    <a:pt x="12972" y="6251"/>
                    <a:pt x="13348" y="5874"/>
                    <a:pt x="13348" y="5410"/>
                  </a:cubicBezTo>
                  <a:lnTo>
                    <a:pt x="13348" y="841"/>
                  </a:lnTo>
                  <a:cubicBezTo>
                    <a:pt x="13348" y="378"/>
                    <a:pt x="12972" y="0"/>
                    <a:pt x="12507" y="0"/>
                  </a:cubicBezTo>
                  <a:lnTo>
                    <a:pt x="7063" y="0"/>
                  </a:lnTo>
                  <a:lnTo>
                    <a:pt x="7063" y="2179"/>
                  </a:lnTo>
                  <a:cubicBezTo>
                    <a:pt x="7063" y="2395"/>
                    <a:pt x="6887" y="2570"/>
                    <a:pt x="6673" y="2570"/>
                  </a:cubicBezTo>
                  <a:cubicBezTo>
                    <a:pt x="6455" y="2570"/>
                    <a:pt x="6281" y="2394"/>
                    <a:pt x="6281" y="2179"/>
                  </a:cubicBezTo>
                  <a:lnTo>
                    <a:pt x="62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6"/>
            <p:cNvSpPr/>
            <p:nvPr/>
          </p:nvSpPr>
          <p:spPr>
            <a:xfrm>
              <a:off x="6883441" y="3681293"/>
              <a:ext cx="71043" cy="71011"/>
            </a:xfrm>
            <a:custGeom>
              <a:avLst/>
              <a:gdLst/>
              <a:ahLst/>
              <a:cxnLst/>
              <a:rect l="l" t="t" r="r" b="b"/>
              <a:pathLst>
                <a:path w="2271" h="2270" extrusionOk="0">
                  <a:moveTo>
                    <a:pt x="1136" y="0"/>
                  </a:moveTo>
                  <a:cubicBezTo>
                    <a:pt x="510" y="0"/>
                    <a:pt x="0" y="509"/>
                    <a:pt x="0" y="1135"/>
                  </a:cubicBezTo>
                  <a:cubicBezTo>
                    <a:pt x="0" y="1761"/>
                    <a:pt x="510" y="2269"/>
                    <a:pt x="1136" y="2269"/>
                  </a:cubicBezTo>
                  <a:cubicBezTo>
                    <a:pt x="1762" y="2269"/>
                    <a:pt x="2270" y="1761"/>
                    <a:pt x="2270" y="1135"/>
                  </a:cubicBezTo>
                  <a:cubicBezTo>
                    <a:pt x="2270" y="509"/>
                    <a:pt x="1762" y="0"/>
                    <a:pt x="1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6"/>
            <p:cNvSpPr/>
            <p:nvPr/>
          </p:nvSpPr>
          <p:spPr>
            <a:xfrm>
              <a:off x="6686956" y="3681293"/>
              <a:ext cx="71011" cy="71011"/>
            </a:xfrm>
            <a:custGeom>
              <a:avLst/>
              <a:gdLst/>
              <a:ahLst/>
              <a:cxnLst/>
              <a:rect l="l" t="t" r="r" b="b"/>
              <a:pathLst>
                <a:path w="2270" h="2270" extrusionOk="0">
                  <a:moveTo>
                    <a:pt x="1135" y="0"/>
                  </a:moveTo>
                  <a:cubicBezTo>
                    <a:pt x="508" y="0"/>
                    <a:pt x="1" y="508"/>
                    <a:pt x="1" y="1135"/>
                  </a:cubicBezTo>
                  <a:cubicBezTo>
                    <a:pt x="1" y="1762"/>
                    <a:pt x="508" y="2269"/>
                    <a:pt x="1135" y="2269"/>
                  </a:cubicBezTo>
                  <a:cubicBezTo>
                    <a:pt x="1762" y="2269"/>
                    <a:pt x="2270" y="1762"/>
                    <a:pt x="2270" y="1135"/>
                  </a:cubicBezTo>
                  <a:cubicBezTo>
                    <a:pt x="2270" y="508"/>
                    <a:pt x="1762" y="0"/>
                    <a:pt x="1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6"/>
            <p:cNvSpPr/>
            <p:nvPr/>
          </p:nvSpPr>
          <p:spPr>
            <a:xfrm>
              <a:off x="6642410" y="3554849"/>
              <a:ext cx="356245" cy="39447"/>
            </a:xfrm>
            <a:custGeom>
              <a:avLst/>
              <a:gdLst/>
              <a:ahLst/>
              <a:cxnLst/>
              <a:rect l="l" t="t" r="r" b="b"/>
              <a:pathLst>
                <a:path w="11388" h="1261" extrusionOk="0">
                  <a:moveTo>
                    <a:pt x="1840" y="1"/>
                  </a:moveTo>
                  <a:cubicBezTo>
                    <a:pt x="1001" y="1"/>
                    <a:pt x="287" y="524"/>
                    <a:pt x="1" y="1260"/>
                  </a:cubicBezTo>
                  <a:lnTo>
                    <a:pt x="11388" y="1260"/>
                  </a:lnTo>
                  <a:cubicBezTo>
                    <a:pt x="11104" y="524"/>
                    <a:pt x="10388" y="1"/>
                    <a:pt x="9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6"/>
            <p:cNvSpPr/>
            <p:nvPr/>
          </p:nvSpPr>
          <p:spPr>
            <a:xfrm>
              <a:off x="6834985" y="3831230"/>
              <a:ext cx="194421" cy="46517"/>
            </a:xfrm>
            <a:custGeom>
              <a:avLst/>
              <a:gdLst/>
              <a:ahLst/>
              <a:cxnLst/>
              <a:rect l="l" t="t" r="r" b="b"/>
              <a:pathLst>
                <a:path w="6215" h="1487" extrusionOk="0">
                  <a:moveTo>
                    <a:pt x="6215" y="1"/>
                  </a:moveTo>
                  <a:cubicBezTo>
                    <a:pt x="5965" y="154"/>
                    <a:pt x="5673" y="244"/>
                    <a:pt x="5360" y="244"/>
                  </a:cubicBezTo>
                  <a:lnTo>
                    <a:pt x="502" y="244"/>
                  </a:lnTo>
                  <a:cubicBezTo>
                    <a:pt x="316" y="244"/>
                    <a:pt x="144" y="188"/>
                    <a:pt x="0" y="90"/>
                  </a:cubicBezTo>
                  <a:lnTo>
                    <a:pt x="0" y="985"/>
                  </a:lnTo>
                  <a:cubicBezTo>
                    <a:pt x="0" y="1261"/>
                    <a:pt x="225" y="1486"/>
                    <a:pt x="502" y="1486"/>
                  </a:cubicBezTo>
                  <a:lnTo>
                    <a:pt x="4983" y="1486"/>
                  </a:lnTo>
                  <a:cubicBezTo>
                    <a:pt x="5662" y="1486"/>
                    <a:pt x="6215" y="933"/>
                    <a:pt x="6215" y="254"/>
                  </a:cubicBezTo>
                  <a:lnTo>
                    <a:pt x="6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6"/>
            <p:cNvSpPr/>
            <p:nvPr/>
          </p:nvSpPr>
          <p:spPr>
            <a:xfrm>
              <a:off x="6611284" y="3831387"/>
              <a:ext cx="193983" cy="46329"/>
            </a:xfrm>
            <a:custGeom>
              <a:avLst/>
              <a:gdLst/>
              <a:ahLst/>
              <a:cxnLst/>
              <a:rect l="l" t="t" r="r" b="b"/>
              <a:pathLst>
                <a:path w="6201" h="1481" extrusionOk="0">
                  <a:moveTo>
                    <a:pt x="1" y="1"/>
                  </a:moveTo>
                  <a:lnTo>
                    <a:pt x="1" y="247"/>
                  </a:lnTo>
                  <a:cubicBezTo>
                    <a:pt x="1" y="927"/>
                    <a:pt x="554" y="1480"/>
                    <a:pt x="1233" y="1480"/>
                  </a:cubicBezTo>
                  <a:lnTo>
                    <a:pt x="5699" y="1480"/>
                  </a:lnTo>
                  <a:cubicBezTo>
                    <a:pt x="5975" y="1480"/>
                    <a:pt x="6201" y="1256"/>
                    <a:pt x="6201" y="979"/>
                  </a:cubicBezTo>
                  <a:lnTo>
                    <a:pt x="6201" y="83"/>
                  </a:lnTo>
                  <a:cubicBezTo>
                    <a:pt x="6057" y="181"/>
                    <a:pt x="5885" y="239"/>
                    <a:pt x="5699" y="239"/>
                  </a:cubicBezTo>
                  <a:lnTo>
                    <a:pt x="846" y="239"/>
                  </a:lnTo>
                  <a:cubicBezTo>
                    <a:pt x="537" y="239"/>
                    <a:pt x="247" y="15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504;p56">
            <a:extLst>
              <a:ext uri="{FF2B5EF4-FFF2-40B4-BE49-F238E27FC236}">
                <a16:creationId xmlns:a16="http://schemas.microsoft.com/office/drawing/2014/main" id="{1CCE95AE-C64D-1E42-AE63-ECFDA5931BC9}"/>
              </a:ext>
            </a:extLst>
          </p:cNvPr>
          <p:cNvSpPr txBox="1"/>
          <p:nvPr/>
        </p:nvSpPr>
        <p:spPr>
          <a:xfrm>
            <a:off x="2698951" y="3419685"/>
            <a:ext cx="3479363" cy="145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42950" lvl="1" indent="-285750" algn="l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s-ES" sz="1100" b="1" i="0" dirty="0">
                <a:solidFill>
                  <a:srgbClr val="D1D5DB"/>
                </a:solidFill>
                <a:effectLst/>
                <a:latin typeface="Archivo Light" panose="020B0604020202020204" charset="0"/>
                <a:cs typeface="Archivo Light" panose="020B0604020202020204" charset="0"/>
              </a:rPr>
              <a:t>Meta: </a:t>
            </a:r>
            <a:r>
              <a:rPr lang="es-ES" sz="1100" i="0" dirty="0">
                <a:solidFill>
                  <a:srgbClr val="D1D5DB"/>
                </a:solidFill>
                <a:effectLst/>
                <a:latin typeface="Archivo Light" panose="020B0604020202020204" charset="0"/>
                <a:cs typeface="Archivo Light" panose="020B0604020202020204" charset="0"/>
              </a:rPr>
              <a:t>Aumentar el número de solicitudes de cotización a través de un formulario de contacto claro y visible.</a:t>
            </a:r>
          </a:p>
          <a:p>
            <a:pPr marL="742950" lvl="1" indent="-285750" algn="l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s-ES" sz="1100" b="1" i="0" dirty="0">
                <a:solidFill>
                  <a:srgbClr val="D1D5DB"/>
                </a:solidFill>
                <a:effectLst/>
                <a:latin typeface="Archivo Light" panose="020B0604020202020204" charset="0"/>
                <a:cs typeface="Archivo Light" panose="020B0604020202020204" charset="0"/>
              </a:rPr>
              <a:t>Meta: </a:t>
            </a:r>
            <a:r>
              <a:rPr lang="es-ES" sz="1100" i="0" dirty="0">
                <a:solidFill>
                  <a:srgbClr val="D1D5DB"/>
                </a:solidFill>
                <a:effectLst/>
                <a:latin typeface="Archivo Light" panose="020B0604020202020204" charset="0"/>
                <a:cs typeface="Archivo Light" panose="020B0604020202020204" charset="0"/>
              </a:rPr>
              <a:t>Incrementar las descargas de contenido relevante mediante la implementación de formularios de descarga y promoción de materiales útiles</a:t>
            </a:r>
          </a:p>
        </p:txBody>
      </p:sp>
      <p:sp>
        <p:nvSpPr>
          <p:cNvPr id="19" name="Google Shape;2504;p56">
            <a:extLst>
              <a:ext uri="{FF2B5EF4-FFF2-40B4-BE49-F238E27FC236}">
                <a16:creationId xmlns:a16="http://schemas.microsoft.com/office/drawing/2014/main" id="{663F8F13-258C-182D-13C3-B41E18E15133}"/>
              </a:ext>
            </a:extLst>
          </p:cNvPr>
          <p:cNvSpPr txBox="1"/>
          <p:nvPr/>
        </p:nvSpPr>
        <p:spPr>
          <a:xfrm>
            <a:off x="6088776" y="3340812"/>
            <a:ext cx="2926207" cy="145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42950" lvl="1" indent="-285750" algn="l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s-ES" sz="1100" b="1" i="0" dirty="0">
                <a:solidFill>
                  <a:srgbClr val="D1D5DB"/>
                </a:solidFill>
                <a:effectLst/>
                <a:latin typeface="Archivo Light" panose="020B0604020202020204" charset="0"/>
                <a:cs typeface="Archivo Light" panose="020B0604020202020204" charset="0"/>
              </a:rPr>
              <a:t>Meta: </a:t>
            </a:r>
            <a:r>
              <a:rPr lang="es-ES" sz="1100" i="0" dirty="0">
                <a:solidFill>
                  <a:srgbClr val="D1D5DB"/>
                </a:solidFill>
                <a:effectLst/>
                <a:latin typeface="Archivo Light" panose="020B0604020202020204" charset="0"/>
                <a:cs typeface="Archivo Light" panose="020B0604020202020204" charset="0"/>
              </a:rPr>
              <a:t>Aumentar el número de seguidores y clientes en redes sociales a través de la promoción de los perfiles sociales en la página web</a:t>
            </a:r>
            <a:r>
              <a:rPr lang="es-ES" sz="1100" b="1" i="0" dirty="0">
                <a:solidFill>
                  <a:srgbClr val="D1D5DB"/>
                </a:solidFill>
                <a:effectLst/>
                <a:latin typeface="Archivo Light" panose="020B0604020202020204" charset="0"/>
                <a:cs typeface="Archivo Light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618747" y="2063200"/>
            <a:ext cx="4286963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Estructura y Navegación</a:t>
            </a: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45071" y="1231507"/>
            <a:ext cx="180535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1641" name="Google Shape;1641;p40"/>
          <p:cNvSpPr txBox="1">
            <a:spLocks noGrp="1"/>
          </p:cNvSpPr>
          <p:nvPr>
            <p:ph type="subTitle" idx="1"/>
          </p:nvPr>
        </p:nvSpPr>
        <p:spPr>
          <a:xfrm>
            <a:off x="646749" y="3897121"/>
            <a:ext cx="4165740" cy="4625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hlinkClick r:id="rId3"/>
              </a:rPr>
              <a:t>https://lucid.app/lucidchart/651626fe-5cc0-45d6-82a6-44483a9d72e2/edit?viewport_loc=186%2C823%2C4869%2C2379%2C0_0&amp;invitationId=inv_8555f9f9-79ff-44a5-ab2d-7e4882962bc4</a:t>
            </a:r>
            <a:r>
              <a:rPr lang="es-CO" sz="1100" dirty="0"/>
              <a:t> </a:t>
            </a:r>
            <a:endParaRPr sz="1100"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6253645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Presentación en pantalla (16:9)</PresentationFormat>
  <Paragraphs>91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Archivo Light</vt:lpstr>
      <vt:lpstr>Roboto Condensed Light</vt:lpstr>
      <vt:lpstr>Orbitron</vt:lpstr>
      <vt:lpstr>Archivo</vt:lpstr>
      <vt:lpstr>Cuprum</vt:lpstr>
      <vt:lpstr>Virtual Metaverse Project Proposal by Slidesgo</vt:lpstr>
      <vt:lpstr>PRIMERA REVISIÓN PÁGINA WEB</vt:lpstr>
      <vt:lpstr>TEMAS A TRATAR</vt:lpstr>
      <vt:lpstr>Análisis y Diagnostico</vt:lpstr>
      <vt:lpstr>Presentación de PowerPoint</vt:lpstr>
      <vt:lpstr>Presentación de PowerPoint</vt:lpstr>
      <vt:lpstr>Presentación de PowerPoint</vt:lpstr>
      <vt:lpstr>Objetivos y Metas</vt:lpstr>
      <vt:lpstr>Objetivos y Metas</vt:lpstr>
      <vt:lpstr>Estructura y Navegación</vt:lpstr>
      <vt:lpstr>Contenido</vt:lpstr>
      <vt:lpstr>Textos</vt:lpstr>
      <vt:lpstr>Funcionalidades y Características</vt:lpstr>
      <vt:lpstr>Funcionalidad</vt:lpstr>
      <vt:lpstr>Propuesta de diseño</vt:lpstr>
      <vt:lpstr>Responsividad y Compatibilidad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REVISIÓN PÁGINA WEB</dc:title>
  <cp:lastModifiedBy>Beatrizaligh@gmail.com</cp:lastModifiedBy>
  <cp:revision>1</cp:revision>
  <dcterms:modified xsi:type="dcterms:W3CDTF">2023-07-18T05:03:42Z</dcterms:modified>
</cp:coreProperties>
</file>