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45"/>
  </p:notesMasterIdLst>
  <p:sldIdLst>
    <p:sldId id="256" r:id="rId2"/>
    <p:sldId id="257" r:id="rId3"/>
    <p:sldId id="258" r:id="rId4"/>
    <p:sldId id="259" r:id="rId5"/>
    <p:sldId id="263" r:id="rId6"/>
    <p:sldId id="260" r:id="rId7"/>
    <p:sldId id="262" r:id="rId8"/>
    <p:sldId id="305" r:id="rId9"/>
    <p:sldId id="265" r:id="rId10"/>
    <p:sldId id="261" r:id="rId11"/>
    <p:sldId id="266" r:id="rId12"/>
    <p:sldId id="278" r:id="rId13"/>
    <p:sldId id="276" r:id="rId14"/>
    <p:sldId id="277" r:id="rId15"/>
    <p:sldId id="282" r:id="rId16"/>
    <p:sldId id="280" r:id="rId17"/>
    <p:sldId id="281" r:id="rId18"/>
    <p:sldId id="286" r:id="rId19"/>
    <p:sldId id="284" r:id="rId20"/>
    <p:sldId id="285" r:id="rId21"/>
    <p:sldId id="290" r:id="rId22"/>
    <p:sldId id="288" r:id="rId23"/>
    <p:sldId id="289" r:id="rId24"/>
    <p:sldId id="294" r:id="rId25"/>
    <p:sldId id="292" r:id="rId26"/>
    <p:sldId id="293" r:id="rId27"/>
    <p:sldId id="300" r:id="rId28"/>
    <p:sldId id="299" r:id="rId29"/>
    <p:sldId id="296" r:id="rId30"/>
    <p:sldId id="297" r:id="rId31"/>
    <p:sldId id="304" r:id="rId32"/>
    <p:sldId id="302" r:id="rId33"/>
    <p:sldId id="303" r:id="rId34"/>
    <p:sldId id="267" r:id="rId35"/>
    <p:sldId id="306" r:id="rId36"/>
    <p:sldId id="307" r:id="rId37"/>
    <p:sldId id="309" r:id="rId38"/>
    <p:sldId id="310" r:id="rId39"/>
    <p:sldId id="268" r:id="rId40"/>
    <p:sldId id="269" r:id="rId41"/>
    <p:sldId id="271" r:id="rId42"/>
    <p:sldId id="273" r:id="rId43"/>
    <p:sldId id="27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FD08A78-7C92-4B1C-BA05-36B42F470DA3}">
          <p14:sldIdLst>
            <p14:sldId id="256"/>
            <p14:sldId id="257"/>
            <p14:sldId id="258"/>
            <p14:sldId id="259"/>
            <p14:sldId id="263"/>
            <p14:sldId id="260"/>
            <p14:sldId id="262"/>
            <p14:sldId id="305"/>
            <p14:sldId id="265"/>
            <p14:sldId id="261"/>
            <p14:sldId id="266"/>
            <p14:sldId id="278"/>
            <p14:sldId id="276"/>
            <p14:sldId id="277"/>
            <p14:sldId id="282"/>
            <p14:sldId id="280"/>
            <p14:sldId id="281"/>
            <p14:sldId id="286"/>
            <p14:sldId id="284"/>
            <p14:sldId id="285"/>
            <p14:sldId id="290"/>
            <p14:sldId id="288"/>
            <p14:sldId id="289"/>
            <p14:sldId id="294"/>
            <p14:sldId id="292"/>
            <p14:sldId id="293"/>
            <p14:sldId id="300"/>
            <p14:sldId id="299"/>
            <p14:sldId id="296"/>
            <p14:sldId id="297"/>
            <p14:sldId id="304"/>
            <p14:sldId id="302"/>
            <p14:sldId id="303"/>
            <p14:sldId id="267"/>
            <p14:sldId id="306"/>
            <p14:sldId id="307"/>
            <p14:sldId id="309"/>
            <p14:sldId id="310"/>
            <p14:sldId id="268"/>
            <p14:sldId id="269"/>
            <p14:sldId id="271"/>
            <p14:sldId id="27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GONZALEZ FERRERAS" initials="GGF" lastIdx="1" clrIdx="0">
    <p:extLst>
      <p:ext uri="{19B8F6BF-5375-455C-9EA6-DF929625EA0E}">
        <p15:presenceInfo xmlns:p15="http://schemas.microsoft.com/office/powerpoint/2012/main" userId="GONZALO GONZALEZ FERRER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013" autoAdjust="0"/>
  </p:normalViewPr>
  <p:slideViewPr>
    <p:cSldViewPr snapToGrid="0">
      <p:cViewPr varScale="1">
        <p:scale>
          <a:sx n="101" d="100"/>
          <a:sy n="101" d="100"/>
        </p:scale>
        <p:origin x="97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_BEATRIZ\00.-%20MASTER%20DATA%20SCIENCE\10%20-%20PROYECTO%20FIN%20DE%20MASTER\Nivel%20de%20aler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Nivel de alerta en función</a:t>
            </a:r>
            <a:r>
              <a:rPr lang="en-US" baseline="0"/>
              <a:t> del mes del año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Hoja1!$B$1</c:f>
              <c:strCache>
                <c:ptCount val="1"/>
                <c:pt idx="0">
                  <c:v>Nivel de alerta</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0ED4-4B12-903D-9FF17D0B8362}"/>
              </c:ext>
            </c:extLst>
          </c:dPt>
          <c:dPt>
            <c:idx val="1"/>
            <c:invertIfNegative val="0"/>
            <c:bubble3D val="0"/>
            <c:spPr>
              <a:solidFill>
                <a:srgbClr val="00B050"/>
              </a:solidFill>
              <a:ln>
                <a:noFill/>
              </a:ln>
              <a:effectLst/>
            </c:spPr>
            <c:extLst>
              <c:ext xmlns:c16="http://schemas.microsoft.com/office/drawing/2014/chart" uri="{C3380CC4-5D6E-409C-BE32-E72D297353CC}">
                <c16:uniqueId val="{00000003-0ED4-4B12-903D-9FF17D0B8362}"/>
              </c:ext>
            </c:extLst>
          </c:dPt>
          <c:dPt>
            <c:idx val="2"/>
            <c:invertIfNegative val="0"/>
            <c:bubble3D val="0"/>
            <c:spPr>
              <a:solidFill>
                <a:srgbClr val="FFC000"/>
              </a:solidFill>
              <a:ln>
                <a:noFill/>
              </a:ln>
              <a:effectLst/>
            </c:spPr>
            <c:extLst>
              <c:ext xmlns:c16="http://schemas.microsoft.com/office/drawing/2014/chart" uri="{C3380CC4-5D6E-409C-BE32-E72D297353CC}">
                <c16:uniqueId val="{00000005-0ED4-4B12-903D-9FF17D0B8362}"/>
              </c:ext>
            </c:extLst>
          </c:dPt>
          <c:dPt>
            <c:idx val="3"/>
            <c:invertIfNegative val="0"/>
            <c:bubble3D val="0"/>
            <c:spPr>
              <a:solidFill>
                <a:srgbClr val="FFC000"/>
              </a:solidFill>
              <a:ln>
                <a:noFill/>
              </a:ln>
              <a:effectLst/>
            </c:spPr>
            <c:extLst>
              <c:ext xmlns:c16="http://schemas.microsoft.com/office/drawing/2014/chart" uri="{C3380CC4-5D6E-409C-BE32-E72D297353CC}">
                <c16:uniqueId val="{00000007-0ED4-4B12-903D-9FF17D0B8362}"/>
              </c:ext>
            </c:extLst>
          </c:dPt>
          <c:dPt>
            <c:idx val="4"/>
            <c:invertIfNegative val="0"/>
            <c:bubble3D val="0"/>
            <c:spPr>
              <a:solidFill>
                <a:srgbClr val="FF0000"/>
              </a:solidFill>
              <a:ln>
                <a:noFill/>
              </a:ln>
              <a:effectLst/>
            </c:spPr>
            <c:extLst>
              <c:ext xmlns:c16="http://schemas.microsoft.com/office/drawing/2014/chart" uri="{C3380CC4-5D6E-409C-BE32-E72D297353CC}">
                <c16:uniqueId val="{00000009-0ED4-4B12-903D-9FF17D0B8362}"/>
              </c:ext>
            </c:extLst>
          </c:dPt>
          <c:dPt>
            <c:idx val="5"/>
            <c:invertIfNegative val="0"/>
            <c:bubble3D val="0"/>
            <c:spPr>
              <a:solidFill>
                <a:srgbClr val="FF0000"/>
              </a:solidFill>
              <a:ln>
                <a:noFill/>
              </a:ln>
              <a:effectLst/>
            </c:spPr>
            <c:extLst>
              <c:ext xmlns:c16="http://schemas.microsoft.com/office/drawing/2014/chart" uri="{C3380CC4-5D6E-409C-BE32-E72D297353CC}">
                <c16:uniqueId val="{0000000B-0ED4-4B12-903D-9FF17D0B8362}"/>
              </c:ext>
            </c:extLst>
          </c:dPt>
          <c:dPt>
            <c:idx val="6"/>
            <c:invertIfNegative val="0"/>
            <c:bubble3D val="0"/>
            <c:spPr>
              <a:solidFill>
                <a:srgbClr val="FF0000"/>
              </a:solidFill>
              <a:ln>
                <a:noFill/>
              </a:ln>
              <a:effectLst/>
            </c:spPr>
            <c:extLst>
              <c:ext xmlns:c16="http://schemas.microsoft.com/office/drawing/2014/chart" uri="{C3380CC4-5D6E-409C-BE32-E72D297353CC}">
                <c16:uniqueId val="{0000000D-0ED4-4B12-903D-9FF17D0B8362}"/>
              </c:ext>
            </c:extLst>
          </c:dPt>
          <c:dPt>
            <c:idx val="7"/>
            <c:invertIfNegative val="0"/>
            <c:bubble3D val="0"/>
            <c:spPr>
              <a:solidFill>
                <a:srgbClr val="FF0000"/>
              </a:solidFill>
              <a:ln>
                <a:noFill/>
              </a:ln>
              <a:effectLst/>
            </c:spPr>
            <c:extLst>
              <c:ext xmlns:c16="http://schemas.microsoft.com/office/drawing/2014/chart" uri="{C3380CC4-5D6E-409C-BE32-E72D297353CC}">
                <c16:uniqueId val="{0000000F-0ED4-4B12-903D-9FF17D0B8362}"/>
              </c:ext>
            </c:extLst>
          </c:dPt>
          <c:dPt>
            <c:idx val="8"/>
            <c:invertIfNegative val="0"/>
            <c:bubble3D val="0"/>
            <c:spPr>
              <a:solidFill>
                <a:srgbClr val="FFC000"/>
              </a:solidFill>
              <a:ln>
                <a:noFill/>
              </a:ln>
              <a:effectLst/>
            </c:spPr>
            <c:extLst>
              <c:ext xmlns:c16="http://schemas.microsoft.com/office/drawing/2014/chart" uri="{C3380CC4-5D6E-409C-BE32-E72D297353CC}">
                <c16:uniqueId val="{00000011-0ED4-4B12-903D-9FF17D0B8362}"/>
              </c:ext>
            </c:extLst>
          </c:dPt>
          <c:dPt>
            <c:idx val="9"/>
            <c:invertIfNegative val="0"/>
            <c:bubble3D val="0"/>
            <c:spPr>
              <a:solidFill>
                <a:srgbClr val="FFC000"/>
              </a:solidFill>
              <a:ln>
                <a:noFill/>
              </a:ln>
              <a:effectLst/>
            </c:spPr>
            <c:extLst>
              <c:ext xmlns:c16="http://schemas.microsoft.com/office/drawing/2014/chart" uri="{C3380CC4-5D6E-409C-BE32-E72D297353CC}">
                <c16:uniqueId val="{00000013-0ED4-4B12-903D-9FF17D0B8362}"/>
              </c:ext>
            </c:extLst>
          </c:dPt>
          <c:dPt>
            <c:idx val="10"/>
            <c:invertIfNegative val="0"/>
            <c:bubble3D val="0"/>
            <c:spPr>
              <a:solidFill>
                <a:srgbClr val="00B050"/>
              </a:solidFill>
              <a:ln>
                <a:noFill/>
              </a:ln>
              <a:effectLst/>
            </c:spPr>
            <c:extLst>
              <c:ext xmlns:c16="http://schemas.microsoft.com/office/drawing/2014/chart" uri="{C3380CC4-5D6E-409C-BE32-E72D297353CC}">
                <c16:uniqueId val="{00000015-0ED4-4B12-903D-9FF17D0B8362}"/>
              </c:ext>
            </c:extLst>
          </c:dPt>
          <c:dPt>
            <c:idx val="11"/>
            <c:invertIfNegative val="0"/>
            <c:bubble3D val="0"/>
            <c:spPr>
              <a:solidFill>
                <a:srgbClr val="00B050"/>
              </a:solidFill>
              <a:ln>
                <a:noFill/>
              </a:ln>
              <a:effectLst/>
            </c:spPr>
            <c:extLst>
              <c:ext xmlns:c16="http://schemas.microsoft.com/office/drawing/2014/chart" uri="{C3380CC4-5D6E-409C-BE32-E72D297353CC}">
                <c16:uniqueId val="{00000017-0ED4-4B12-903D-9FF17D0B8362}"/>
              </c:ext>
            </c:extLst>
          </c:dPt>
          <c:cat>
            <c:strRef>
              <c:f>Hoja1!$A$2:$A$13</c:f>
              <c:strCache>
                <c:ptCount val="12"/>
                <c:pt idx="0">
                  <c:v>Julio</c:v>
                </c:pt>
                <c:pt idx="1">
                  <c:v>Agosto</c:v>
                </c:pt>
                <c:pt idx="2">
                  <c:v>Septiembre</c:v>
                </c:pt>
                <c:pt idx="3">
                  <c:v>Octubre</c:v>
                </c:pt>
                <c:pt idx="4">
                  <c:v>Noviembre</c:v>
                </c:pt>
                <c:pt idx="5">
                  <c:v>Diciembre</c:v>
                </c:pt>
                <c:pt idx="6">
                  <c:v>Enero </c:v>
                </c:pt>
                <c:pt idx="7">
                  <c:v>Febrero</c:v>
                </c:pt>
                <c:pt idx="8">
                  <c:v>Marzo</c:v>
                </c:pt>
                <c:pt idx="9">
                  <c:v>Abril</c:v>
                </c:pt>
                <c:pt idx="10">
                  <c:v>Mayo</c:v>
                </c:pt>
                <c:pt idx="11">
                  <c:v>Junio</c:v>
                </c:pt>
              </c:strCache>
            </c:strRef>
          </c:cat>
          <c:val>
            <c:numRef>
              <c:f>Hoja1!$B$2:$B$13</c:f>
              <c:numCache>
                <c:formatCode>General</c:formatCode>
                <c:ptCount val="12"/>
                <c:pt idx="0">
                  <c:v>1</c:v>
                </c:pt>
                <c:pt idx="1">
                  <c:v>1</c:v>
                </c:pt>
                <c:pt idx="2">
                  <c:v>2</c:v>
                </c:pt>
                <c:pt idx="3">
                  <c:v>2</c:v>
                </c:pt>
                <c:pt idx="4">
                  <c:v>3</c:v>
                </c:pt>
                <c:pt idx="5">
                  <c:v>3</c:v>
                </c:pt>
                <c:pt idx="6">
                  <c:v>3</c:v>
                </c:pt>
                <c:pt idx="7">
                  <c:v>3</c:v>
                </c:pt>
                <c:pt idx="8">
                  <c:v>2</c:v>
                </c:pt>
                <c:pt idx="9">
                  <c:v>2</c:v>
                </c:pt>
                <c:pt idx="10">
                  <c:v>1</c:v>
                </c:pt>
                <c:pt idx="11">
                  <c:v>1</c:v>
                </c:pt>
              </c:numCache>
            </c:numRef>
          </c:val>
          <c:extLst>
            <c:ext xmlns:c16="http://schemas.microsoft.com/office/drawing/2014/chart" uri="{C3380CC4-5D6E-409C-BE32-E72D297353CC}">
              <c16:uniqueId val="{00000018-0ED4-4B12-903D-9FF17D0B8362}"/>
            </c:ext>
          </c:extLst>
        </c:ser>
        <c:dLbls>
          <c:showLegendKey val="0"/>
          <c:showVal val="0"/>
          <c:showCatName val="0"/>
          <c:showSerName val="0"/>
          <c:showPercent val="0"/>
          <c:showBubbleSize val="0"/>
        </c:dLbls>
        <c:gapWidth val="219"/>
        <c:overlap val="-27"/>
        <c:axId val="495726176"/>
        <c:axId val="495718272"/>
      </c:barChart>
      <c:catAx>
        <c:axId val="49572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95718272"/>
        <c:crosses val="autoZero"/>
        <c:auto val="1"/>
        <c:lblAlgn val="ctr"/>
        <c:lblOffset val="100"/>
        <c:noMultiLvlLbl val="0"/>
      </c:catAx>
      <c:valAx>
        <c:axId val="495718272"/>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9572617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55F30-ADA3-41E5-AE1A-F0D4CAF13022}" type="datetimeFigureOut">
              <a:rPr lang="es-ES" smtClean="0"/>
              <a:t>17/02/2022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90FF1-0551-4926-B88E-E260A59284E5}" type="slidenum">
              <a:rPr lang="es-ES" smtClean="0"/>
              <a:t>‹Nº›</a:t>
            </a:fld>
            <a:endParaRPr lang="es-ES"/>
          </a:p>
        </p:txBody>
      </p:sp>
    </p:spTree>
    <p:extLst>
      <p:ext uri="{BB962C8B-B14F-4D97-AF65-F5344CB8AC3E}">
        <p14:creationId xmlns:p14="http://schemas.microsoft.com/office/powerpoint/2010/main" val="777958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Voy a proceder a realizar la defensa del proyecto fin de master </a:t>
            </a:r>
            <a:r>
              <a:rPr lang="es-ES" b="1" dirty="0"/>
              <a:t>ESTUDIO DE LA INFLUENCIA ENTRE LA TEMPERATURA MEDIA DE UN LUGAR Y LA INCIDENCIA DEL CORONAVIRUS SARS-COV2</a:t>
            </a:r>
            <a:r>
              <a:rPr lang="es-ES" sz="1200" b="1" dirty="0"/>
              <a:t>, </a:t>
            </a:r>
            <a:r>
              <a:rPr lang="es-ES" sz="1200" b="0" dirty="0"/>
              <a:t>dirigido por Rafael Marín Sastre, mi nombre es Beatriz Cubillas García.</a:t>
            </a:r>
            <a:endParaRPr lang="es-ES" b="0" dirty="0"/>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1</a:t>
            </a:fld>
            <a:endParaRPr lang="es-ES"/>
          </a:p>
        </p:txBody>
      </p:sp>
    </p:spTree>
    <p:extLst>
      <p:ext uri="{BB962C8B-B14F-4D97-AF65-F5344CB8AC3E}">
        <p14:creationId xmlns:p14="http://schemas.microsoft.com/office/powerpoint/2010/main" val="284640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Obtenemos las siguientes gráficas, donde vemos:</a:t>
            </a:r>
          </a:p>
          <a:p>
            <a:pPr marL="171450" indent="-171450">
              <a:buFontTx/>
              <a:buChar char="-"/>
            </a:pPr>
            <a:r>
              <a:rPr lang="es-ES" dirty="0"/>
              <a:t>en la primera gráfica, en azul la temperatura media a lo largo del año</a:t>
            </a:r>
          </a:p>
          <a:p>
            <a:pPr marL="171450" indent="-171450">
              <a:buFontTx/>
              <a:buChar char="-"/>
            </a:pPr>
            <a:r>
              <a:rPr lang="es-ES" dirty="0"/>
              <a:t>En la segunda gráfica, la incidencia de </a:t>
            </a:r>
            <a:r>
              <a:rPr lang="es-ES" dirty="0" err="1"/>
              <a:t>covid</a:t>
            </a:r>
            <a:r>
              <a:rPr lang="es-ES" dirty="0"/>
              <a:t> en esta provincia</a:t>
            </a:r>
          </a:p>
          <a:p>
            <a:pPr marL="171450" indent="-171450">
              <a:buFontTx/>
              <a:buChar char="-"/>
            </a:pPr>
            <a:r>
              <a:rPr lang="es-ES" dirty="0"/>
              <a:t>A la derecha la comparación de las gráfica anteriores</a:t>
            </a:r>
          </a:p>
          <a:p>
            <a:pPr marL="171450" indent="-171450">
              <a:buFontTx/>
              <a:buChar char="-"/>
            </a:pPr>
            <a:r>
              <a:rPr lang="es-ES" dirty="0"/>
              <a:t>Y en el gráfico inferior, vemos el número de casos por día, según la temperatura media.</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10</a:t>
            </a:fld>
            <a:endParaRPr lang="es-ES"/>
          </a:p>
        </p:txBody>
      </p:sp>
    </p:spTree>
    <p:extLst>
      <p:ext uri="{BB962C8B-B14F-4D97-AF65-F5344CB8AC3E}">
        <p14:creationId xmlns:p14="http://schemas.microsoft.com/office/powerpoint/2010/main" val="1881794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la vista de los gráficos, podemos concluir que el clima de León, es de tipo Mediterráneo Interior, con veranos frescos e inviernos considerablemente fríos.</a:t>
            </a:r>
          </a:p>
          <a:p>
            <a:r>
              <a:rPr lang="es-ES" dirty="0"/>
              <a:t>Se han producido dos “olas” de contagio al final de Octubre de 2020 y en febrero de 2021. </a:t>
            </a:r>
          </a:p>
          <a:p>
            <a:r>
              <a:rPr lang="es-ES" dirty="0"/>
              <a:t>Y observamos que:</a:t>
            </a:r>
          </a:p>
          <a:p>
            <a:r>
              <a:rPr lang="es-ES" dirty="0">
                <a:latin typeface="Bookman Old Style" panose="02050604050505020204" pitchFamily="18" charset="0"/>
              </a:rPr>
              <a:t>- De julio a septiembre de 2020 y entre febrero y junio de 2021, “a mayor temperatura media, menor incidencia de nuevos casos”.</a:t>
            </a:r>
          </a:p>
          <a:p>
            <a:r>
              <a:rPr lang="es-ES" dirty="0">
                <a:latin typeface="Bookman Old Style" panose="02050604050505020204" pitchFamily="18" charset="0"/>
              </a:rPr>
              <a:t>- Y que los días con temperatura media por debajo de los 12ºC tienen una mayor incidencia de casos.</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11</a:t>
            </a:fld>
            <a:endParaRPr lang="es-ES"/>
          </a:p>
        </p:txBody>
      </p:sp>
    </p:spTree>
    <p:extLst>
      <p:ext uri="{BB962C8B-B14F-4D97-AF65-F5344CB8AC3E}">
        <p14:creationId xmlns:p14="http://schemas.microsoft.com/office/powerpoint/2010/main" val="3989551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realizar el mismo procesado con los datos de la provincia de Huelva</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12</a:t>
            </a:fld>
            <a:endParaRPr lang="es-ES"/>
          </a:p>
        </p:txBody>
      </p:sp>
    </p:spTree>
    <p:extLst>
      <p:ext uri="{BB962C8B-B14F-4D97-AF65-F5344CB8AC3E}">
        <p14:creationId xmlns:p14="http://schemas.microsoft.com/office/powerpoint/2010/main" val="1584664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tipo de clima en Huelva es Mediterráneo Costero, y por lo tanto no hay tantas variaciones entre las máximas y las mínimas y los veranos no son demasiado calurosos por la influencia de mar. Los inviernos son suaves.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han producido </a:t>
            </a:r>
            <a:r>
              <a:rPr lang="es-ES" dirty="0">
                <a:solidFill>
                  <a:schemeClr val="accent1">
                    <a:lumMod val="40000"/>
                    <a:lumOff val="60000"/>
                  </a:schemeClr>
                </a:solidFill>
                <a:latin typeface="Bookman Old Style" panose="02050604050505020204" pitchFamily="18" charset="0"/>
              </a:rPr>
              <a:t>tres episodios de contagio, dos de alta influencia en noviembre de 2020 y enero de 2021, así como uno de baja incidencia en el mes de mayo de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Vemos que de julio a septiembre de 2020 y entre febrero y junio de 2021, con </a:t>
            </a:r>
            <a:r>
              <a:rPr lang="es-ES" dirty="0">
                <a:latin typeface="Bookman Old Style" panose="02050604050505020204" pitchFamily="18" charset="0"/>
              </a:rPr>
              <a:t>las temperaturas altas, la incidencia de </a:t>
            </a:r>
            <a:r>
              <a:rPr lang="es-ES" dirty="0" err="1">
                <a:latin typeface="Bookman Old Style" panose="02050604050505020204" pitchFamily="18" charset="0"/>
              </a:rPr>
              <a:t>Covid</a:t>
            </a:r>
            <a:r>
              <a:rPr lang="es-ES" dirty="0">
                <a:latin typeface="Bookman Old Style" panose="02050604050505020204" pitchFamily="18" charset="0"/>
              </a:rPr>
              <a:t> se mantiene en niveles bajos.</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13</a:t>
            </a:fld>
            <a:endParaRPr lang="es-ES"/>
          </a:p>
        </p:txBody>
      </p:sp>
    </p:spTree>
    <p:extLst>
      <p:ext uri="{BB962C8B-B14F-4D97-AF65-F5344CB8AC3E}">
        <p14:creationId xmlns:p14="http://schemas.microsoft.com/office/powerpoint/2010/main" val="3988278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latin typeface="Bookman Old Style" panose="02050604050505020204" pitchFamily="18" charset="0"/>
              </a:rPr>
              <a:t>Los días con temperatura media por debajo de los 17ºC tienen una mayor incidencia de casos.</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14</a:t>
            </a:fld>
            <a:endParaRPr lang="es-ES"/>
          </a:p>
        </p:txBody>
      </p:sp>
    </p:spTree>
    <p:extLst>
      <p:ext uri="{BB962C8B-B14F-4D97-AF65-F5344CB8AC3E}">
        <p14:creationId xmlns:p14="http://schemas.microsoft.com/office/powerpoint/2010/main" val="4291963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Pasamos ahora al análisis de los datos de Cantabria, que tiene un tipo de Clima Oceánico.</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15</a:t>
            </a:fld>
            <a:endParaRPr lang="es-ES"/>
          </a:p>
        </p:txBody>
      </p:sp>
    </p:spTree>
    <p:extLst>
      <p:ext uri="{BB962C8B-B14F-4D97-AF65-F5344CB8AC3E}">
        <p14:creationId xmlns:p14="http://schemas.microsoft.com/office/powerpoint/2010/main" val="2622208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temperaturas suaves por la cercanía al mar y con mayor humedad. En invierno la media se sitúa entre </a:t>
            </a:r>
            <a:r>
              <a:rPr lang="es-ES" dirty="0">
                <a:latin typeface="Bookman Old Style" panose="02050604050505020204" pitchFamily="18" charset="0"/>
              </a:rPr>
              <a:t>los 12 a 15ºC y en verano entre los 20-25ºC.</a:t>
            </a:r>
          </a:p>
          <a:p>
            <a:r>
              <a:rPr lang="es-ES" dirty="0">
                <a:solidFill>
                  <a:schemeClr val="accent1">
                    <a:lumMod val="40000"/>
                    <a:lumOff val="60000"/>
                  </a:schemeClr>
                </a:solidFill>
                <a:latin typeface="Bookman Old Style" panose="02050604050505020204" pitchFamily="18" charset="0"/>
              </a:rPr>
              <a:t>Se han registrado cuatro episodios, en septiembre y noviembre de 2020 y en enero y mayo de 2021.</a:t>
            </a:r>
          </a:p>
          <a:p>
            <a:r>
              <a:rPr lang="es-ES" dirty="0">
                <a:solidFill>
                  <a:schemeClr val="accent1">
                    <a:lumMod val="40000"/>
                    <a:lumOff val="60000"/>
                  </a:schemeClr>
                </a:solidFill>
                <a:latin typeface="Bookman Old Style" panose="02050604050505020204" pitchFamily="18" charset="0"/>
              </a:rPr>
              <a:t>El de septiembre y mayo han sido de menor intensidad.</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16</a:t>
            </a:fld>
            <a:endParaRPr lang="es-ES"/>
          </a:p>
        </p:txBody>
      </p:sp>
    </p:spTree>
    <p:extLst>
      <p:ext uri="{BB962C8B-B14F-4D97-AF65-F5344CB8AC3E}">
        <p14:creationId xmlns:p14="http://schemas.microsoft.com/office/powerpoint/2010/main" val="3779550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latin typeface="Bookman Old Style" panose="02050604050505020204" pitchFamily="18" charset="0"/>
              </a:rPr>
              <a:t>En Cantabria al tener una temperatura más constante a lo largo del año, y no tener tanta amplitud térmica, se producen episodios de contagio de menor intensidad</a:t>
            </a:r>
          </a:p>
          <a:p>
            <a:r>
              <a:rPr lang="es-ES" dirty="0">
                <a:latin typeface="Bookman Old Style" panose="02050604050505020204" pitchFamily="18" charset="0"/>
              </a:rPr>
              <a:t>Los días con temperatura media por debajo de los 20ºC tienen una mayor incidencia de casos.</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17</a:t>
            </a:fld>
            <a:endParaRPr lang="es-ES"/>
          </a:p>
        </p:txBody>
      </p:sp>
    </p:spTree>
    <p:extLst>
      <p:ext uri="{BB962C8B-B14F-4D97-AF65-F5344CB8AC3E}">
        <p14:creationId xmlns:p14="http://schemas.microsoft.com/office/powerpoint/2010/main" val="182674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Vemos ahora los datos para la provincia de Lleida</a:t>
            </a:r>
          </a:p>
          <a:p>
            <a:r>
              <a:rPr lang="es-ES" sz="1800" dirty="0">
                <a:effectLst/>
                <a:latin typeface="Times New Roman" panose="02020603050405020304" pitchFamily="18" charset="0"/>
                <a:ea typeface="Calibri" panose="020F0502020204030204" pitchFamily="34" charset="0"/>
              </a:rPr>
              <a:t>Donde tenemos varios tipos de Clima, ya que en la zona norte el clima es de Montaña, y también tiene parte de la provincia en clima Oceánico y zona sur en clima Mediterráneo de interior. Esta peculiaridad hace que las temperaturas no sean similares en toda la provincia</a:t>
            </a:r>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18</a:t>
            </a:fld>
            <a:endParaRPr lang="es-ES"/>
          </a:p>
        </p:txBody>
      </p:sp>
    </p:spTree>
    <p:extLst>
      <p:ext uri="{BB962C8B-B14F-4D97-AF65-F5344CB8AC3E}">
        <p14:creationId xmlns:p14="http://schemas.microsoft.com/office/powerpoint/2010/main" val="2507994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chemeClr val="accent1">
                    <a:lumMod val="40000"/>
                    <a:lumOff val="60000"/>
                  </a:schemeClr>
                </a:solidFill>
                <a:latin typeface="Bookman Old Style" panose="02050604050505020204" pitchFamily="18" charset="0"/>
              </a:rPr>
              <a:t>Vemos registrados cuatro episodios, en julio y noviembre de 2020 y en enero y abril de 2021, siendo los cuatro de importancia similar.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Bookman Old Style" panose="02050604050505020204" pitchFamily="18" charset="0"/>
              </a:rPr>
              <a:t>A la vista de estos gráficos podemos extraer la conclusión de que la incidencia de nuevos casos disminuye en los meses en los que las temperaturas son más altas</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19</a:t>
            </a:fld>
            <a:endParaRPr lang="es-ES"/>
          </a:p>
        </p:txBody>
      </p:sp>
    </p:spTree>
    <p:extLst>
      <p:ext uri="{BB962C8B-B14F-4D97-AF65-F5344CB8AC3E}">
        <p14:creationId xmlns:p14="http://schemas.microsoft.com/office/powerpoint/2010/main" val="19627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un proyecto de DATA SCIENCE, y consiste en un estudio de investigación desde la perspectiva de la correlación, es decir, comprobar la influencia entre dos o mas variables. </a:t>
            </a:r>
          </a:p>
          <a:p>
            <a:r>
              <a:rPr lang="es-ES" dirty="0"/>
              <a:t>El estudio se lleva a cabo en seis provincias españolas repartidas por toda la geografía y con diferentes características.</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2</a:t>
            </a:fld>
            <a:endParaRPr lang="es-ES"/>
          </a:p>
        </p:txBody>
      </p:sp>
    </p:spTree>
    <p:extLst>
      <p:ext uri="{BB962C8B-B14F-4D97-AF65-F5344CB8AC3E}">
        <p14:creationId xmlns:p14="http://schemas.microsoft.com/office/powerpoint/2010/main" val="2667176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Bookman Old Style" panose="02050604050505020204" pitchFamily="18" charset="0"/>
              </a:rPr>
              <a:t>En la incidencia de casos según la temperatura media del día no existe un patrón claro, debido a los varios climas que afectan a la provincia.</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20</a:t>
            </a:fld>
            <a:endParaRPr lang="es-ES"/>
          </a:p>
        </p:txBody>
      </p:sp>
    </p:spTree>
    <p:extLst>
      <p:ext uri="{BB962C8B-B14F-4D97-AF65-F5344CB8AC3E}">
        <p14:creationId xmlns:p14="http://schemas.microsoft.com/office/powerpoint/2010/main" val="471057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los datos de la provincia de Ciudad Real obtenemos los mismos tipos de gráficos.</a:t>
            </a:r>
          </a:p>
          <a:p>
            <a:r>
              <a:rPr lang="es-ES" dirty="0"/>
              <a:t>En esta provincia tenemos un tipo de clima Mediterráneo de Interior.</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21</a:t>
            </a:fld>
            <a:endParaRPr lang="es-ES"/>
          </a:p>
        </p:txBody>
      </p:sp>
    </p:spTree>
    <p:extLst>
      <p:ext uri="{BB962C8B-B14F-4D97-AF65-F5344CB8AC3E}">
        <p14:creationId xmlns:p14="http://schemas.microsoft.com/office/powerpoint/2010/main" val="1370778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Bookman Old Style" panose="02050604050505020204" pitchFamily="18" charset="0"/>
              </a:rPr>
              <a:t>Los veranos son frescos y los inviernos bastante fríos.</a:t>
            </a:r>
          </a:p>
          <a:p>
            <a:r>
              <a:rPr lang="es-ES" dirty="0">
                <a:solidFill>
                  <a:schemeClr val="accent1">
                    <a:lumMod val="40000"/>
                    <a:lumOff val="60000"/>
                  </a:schemeClr>
                </a:solidFill>
                <a:latin typeface="Bookman Old Style" panose="02050604050505020204" pitchFamily="18" charset="0"/>
              </a:rPr>
              <a:t>Vemos un pequeño episodio en incidencia aunque prolongado en el tiempo, entre los meses de Septiembre a Diciembre de 2020.</a:t>
            </a:r>
          </a:p>
          <a:p>
            <a:r>
              <a:rPr lang="es-ES" dirty="0">
                <a:solidFill>
                  <a:schemeClr val="accent1">
                    <a:lumMod val="40000"/>
                    <a:lumOff val="60000"/>
                  </a:schemeClr>
                </a:solidFill>
                <a:latin typeface="Bookman Old Style" panose="02050604050505020204" pitchFamily="18" charset="0"/>
              </a:rPr>
              <a:t>Y un episodio de gran intensidad en Enero y Febrero de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Bookman Old Style" panose="02050604050505020204" pitchFamily="18" charset="0"/>
              </a:rPr>
              <a:t>En el gráfico de la derecha vemos que la incidencia disminuye con la temperatura en los meses de máximo calor como son junio, julio y agosto.</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22</a:t>
            </a:fld>
            <a:endParaRPr lang="es-ES"/>
          </a:p>
        </p:txBody>
      </p:sp>
    </p:spTree>
    <p:extLst>
      <p:ext uri="{BB962C8B-B14F-4D97-AF65-F5344CB8AC3E}">
        <p14:creationId xmlns:p14="http://schemas.microsoft.com/office/powerpoint/2010/main" val="3121089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Bookman Old Style" panose="02050604050505020204" pitchFamily="18" charset="0"/>
              </a:rPr>
              <a:t>En el gráfico inferior vemos que los días con temperatura media por debajo de los 13ºC tienen una mayor incidencia de casos.</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23</a:t>
            </a:fld>
            <a:endParaRPr lang="es-ES"/>
          </a:p>
        </p:txBody>
      </p:sp>
    </p:spTree>
    <p:extLst>
      <p:ext uri="{BB962C8B-B14F-4D97-AF65-F5344CB8AC3E}">
        <p14:creationId xmlns:p14="http://schemas.microsoft.com/office/powerpoint/2010/main" val="3093361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Finalizamos la aplicación del modelo con la provincia de Castellón, que tiene un tipo de clima, mediterráneo costero.</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24</a:t>
            </a:fld>
            <a:endParaRPr lang="es-ES"/>
          </a:p>
        </p:txBody>
      </p:sp>
    </p:spTree>
    <p:extLst>
      <p:ext uri="{BB962C8B-B14F-4D97-AF65-F5344CB8AC3E}">
        <p14:creationId xmlns:p14="http://schemas.microsoft.com/office/powerpoint/2010/main" val="318850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latin typeface="Bookman Old Style" panose="02050604050505020204" pitchFamily="18" charset="0"/>
              </a:rPr>
              <a:t>Con reducidas variaciones entre las máximas y las mínimas.</a:t>
            </a:r>
          </a:p>
          <a:p>
            <a:r>
              <a:rPr lang="es-ES" dirty="0">
                <a:latin typeface="Bookman Old Style" panose="02050604050505020204" pitchFamily="18" charset="0"/>
              </a:rPr>
              <a:t>Los veranos no son excesivamente calurosos, y los inviernos no son extremos.</a:t>
            </a:r>
          </a:p>
          <a:p>
            <a:r>
              <a:rPr lang="es-ES" dirty="0">
                <a:solidFill>
                  <a:schemeClr val="accent1">
                    <a:lumMod val="40000"/>
                    <a:lumOff val="60000"/>
                  </a:schemeClr>
                </a:solidFill>
                <a:latin typeface="Bookman Old Style" panose="02050604050505020204" pitchFamily="18" charset="0"/>
              </a:rPr>
              <a:t>Fijándonos en el gráfico de los nuevos casos diarios de </a:t>
            </a:r>
            <a:r>
              <a:rPr lang="es-ES" dirty="0" err="1">
                <a:solidFill>
                  <a:schemeClr val="accent1">
                    <a:lumMod val="40000"/>
                    <a:lumOff val="60000"/>
                  </a:schemeClr>
                </a:solidFill>
                <a:latin typeface="Bookman Old Style" panose="02050604050505020204" pitchFamily="18" charset="0"/>
              </a:rPr>
              <a:t>covid</a:t>
            </a:r>
            <a:r>
              <a:rPr lang="es-ES" dirty="0">
                <a:solidFill>
                  <a:schemeClr val="accent1">
                    <a:lumMod val="40000"/>
                    <a:lumOff val="60000"/>
                  </a:schemeClr>
                </a:solidFill>
                <a:latin typeface="Bookman Old Style" panose="02050604050505020204" pitchFamily="18" charset="0"/>
              </a:rPr>
              <a:t>, observamos que ha habido dos “olas”, una de baja intensidad en noviembre de 2020.</a:t>
            </a:r>
          </a:p>
          <a:p>
            <a:r>
              <a:rPr lang="es-ES" dirty="0">
                <a:solidFill>
                  <a:schemeClr val="accent1">
                    <a:lumMod val="40000"/>
                    <a:lumOff val="60000"/>
                  </a:schemeClr>
                </a:solidFill>
                <a:latin typeface="Bookman Old Style" panose="02050604050505020204" pitchFamily="18" charset="0"/>
              </a:rPr>
              <a:t>Y otra “ola” de gran incidencia en enero de 2021.</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25</a:t>
            </a:fld>
            <a:endParaRPr lang="es-ES"/>
          </a:p>
        </p:txBody>
      </p:sp>
    </p:spTree>
    <p:extLst>
      <p:ext uri="{BB962C8B-B14F-4D97-AF65-F5344CB8AC3E}">
        <p14:creationId xmlns:p14="http://schemas.microsoft.com/office/powerpoint/2010/main" val="988015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latin typeface="Bookman Old Style" panose="02050604050505020204" pitchFamily="18" charset="0"/>
              </a:rPr>
              <a:t>Concluimos que solo existe relación directa entre la temperatura media y los nuevos casos de </a:t>
            </a:r>
            <a:r>
              <a:rPr lang="es-ES" dirty="0" err="1">
                <a:latin typeface="Bookman Old Style" panose="02050604050505020204" pitchFamily="18" charset="0"/>
              </a:rPr>
              <a:t>covid</a:t>
            </a:r>
            <a:r>
              <a:rPr lang="es-ES" dirty="0">
                <a:latin typeface="Bookman Old Style" panose="02050604050505020204" pitchFamily="18" charset="0"/>
              </a:rPr>
              <a:t>, desde mediados de octubre de 2020 hasta mediados del mes de febrero de 2021.</a:t>
            </a:r>
          </a:p>
          <a:p>
            <a:r>
              <a:rPr lang="es-ES" dirty="0">
                <a:latin typeface="Bookman Old Style" panose="02050604050505020204" pitchFamily="18" charset="0"/>
              </a:rPr>
              <a:t>Los días con temperatura por debajo de los 17ºC de media tienen una mayor incidencia de casos.</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26</a:t>
            </a:fld>
            <a:endParaRPr lang="es-ES"/>
          </a:p>
        </p:txBody>
      </p:sp>
    </p:spTree>
    <p:extLst>
      <p:ext uri="{BB962C8B-B14F-4D97-AF65-F5344CB8AC3E}">
        <p14:creationId xmlns:p14="http://schemas.microsoft.com/office/powerpoint/2010/main" val="2630444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rPr>
              <a:t>Una vez que hemos comprobado nuestro modelo en seis provincias repartidas por toda la geografía española, pasamos a </a:t>
            </a:r>
            <a:r>
              <a:rPr lang="es-ES" sz="1800" b="1" dirty="0">
                <a:effectLst/>
                <a:latin typeface="Times New Roman" panose="02020603050405020304" pitchFamily="18" charset="0"/>
                <a:ea typeface="Calibri" panose="020F0502020204030204" pitchFamily="34" charset="0"/>
              </a:rPr>
              <a:t>comprobar si este modelo</a:t>
            </a:r>
            <a:r>
              <a:rPr lang="es-ES" sz="1800" dirty="0">
                <a:effectLst/>
                <a:latin typeface="Times New Roman" panose="02020603050405020304" pitchFamily="18" charset="0"/>
                <a:ea typeface="Calibri" panose="020F0502020204030204" pitchFamily="34" charset="0"/>
              </a:rPr>
              <a:t> de correlación puede funcionar </a:t>
            </a:r>
            <a:r>
              <a:rPr lang="es-ES" sz="1800" b="1" dirty="0">
                <a:effectLst/>
                <a:latin typeface="Times New Roman" panose="02020603050405020304" pitchFamily="18" charset="0"/>
                <a:ea typeface="Calibri" panose="020F0502020204030204" pitchFamily="34" charset="0"/>
              </a:rPr>
              <a:t>en ciudad grades</a:t>
            </a:r>
            <a:r>
              <a:rPr lang="es-ES" sz="1800" dirty="0">
                <a:effectLst/>
                <a:latin typeface="Times New Roman" panose="02020603050405020304" pitchFamily="18" charset="0"/>
                <a:ea typeface="Calibri" panose="020F0502020204030204" pitchFamily="34" charset="0"/>
              </a:rPr>
              <a:t> y más pobladas como </a:t>
            </a:r>
            <a:r>
              <a:rPr lang="es-ES" sz="1800" b="1" dirty="0">
                <a:effectLst/>
                <a:latin typeface="Times New Roman" panose="02020603050405020304" pitchFamily="18" charset="0"/>
                <a:ea typeface="Calibri" panose="020F0502020204030204" pitchFamily="34" charset="0"/>
              </a:rPr>
              <a:t>Madrid y Barcelona.</a:t>
            </a:r>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27</a:t>
            </a:fld>
            <a:endParaRPr lang="es-ES"/>
          </a:p>
        </p:txBody>
      </p:sp>
    </p:spTree>
    <p:extLst>
      <p:ext uri="{BB962C8B-B14F-4D97-AF65-F5344CB8AC3E}">
        <p14:creationId xmlns:p14="http://schemas.microsoft.com/office/powerpoint/2010/main" val="3964482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Comenzamos la comprobación con los datos de la provincia de Madrid.</a:t>
            </a:r>
          </a:p>
          <a:p>
            <a:r>
              <a:rPr lang="es-ES" dirty="0"/>
              <a:t>Esta provincia tiene un tipo de clima Mediterráneo de interior, al igual que las provincias de León y Ciudad Real.</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28</a:t>
            </a:fld>
            <a:endParaRPr lang="es-ES"/>
          </a:p>
        </p:txBody>
      </p:sp>
    </p:spTree>
    <p:extLst>
      <p:ext uri="{BB962C8B-B14F-4D97-AF65-F5344CB8AC3E}">
        <p14:creationId xmlns:p14="http://schemas.microsoft.com/office/powerpoint/2010/main" val="1782504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latin typeface="Bookman Old Style" panose="02050604050505020204" pitchFamily="18" charset="0"/>
              </a:rPr>
              <a:t>Los inviernos son fríos y los veranos con temperaturas altas.</a:t>
            </a:r>
          </a:p>
          <a:p>
            <a:r>
              <a:rPr lang="es-ES" dirty="0">
                <a:latin typeface="Bookman Old Style" panose="02050604050505020204" pitchFamily="18" charset="0"/>
              </a:rPr>
              <a:t>La amplitud térmica es muy amplia, con temperaturas extremas tanto en verano como en invierno.</a:t>
            </a:r>
          </a:p>
          <a:p>
            <a:r>
              <a:rPr lang="es-ES" dirty="0">
                <a:solidFill>
                  <a:schemeClr val="accent1">
                    <a:lumMod val="40000"/>
                    <a:lumOff val="60000"/>
                  </a:schemeClr>
                </a:solidFill>
                <a:latin typeface="Bookman Old Style" panose="02050604050505020204" pitchFamily="18" charset="0"/>
              </a:rPr>
              <a:t> En el gráfico de nuevos casos de </a:t>
            </a:r>
            <a:r>
              <a:rPr lang="es-ES" dirty="0" err="1">
                <a:solidFill>
                  <a:schemeClr val="accent1">
                    <a:lumMod val="40000"/>
                    <a:lumOff val="60000"/>
                  </a:schemeClr>
                </a:solidFill>
                <a:latin typeface="Bookman Old Style" panose="02050604050505020204" pitchFamily="18" charset="0"/>
              </a:rPr>
              <a:t>covid</a:t>
            </a:r>
            <a:r>
              <a:rPr lang="es-ES" dirty="0">
                <a:solidFill>
                  <a:schemeClr val="accent1">
                    <a:lumMod val="40000"/>
                    <a:lumOff val="60000"/>
                  </a:schemeClr>
                </a:solidFill>
                <a:latin typeface="Bookman Old Style" panose="02050604050505020204" pitchFamily="18" charset="0"/>
              </a:rPr>
              <a:t>, se ven registrados dos episodios con alta incidencia, en septiembre de 2020 y en febrero de 2021.</a:t>
            </a:r>
          </a:p>
          <a:p>
            <a:r>
              <a:rPr lang="es-ES" dirty="0">
                <a:solidFill>
                  <a:schemeClr val="accent1">
                    <a:lumMod val="40000"/>
                    <a:lumOff val="60000"/>
                  </a:schemeClr>
                </a:solidFill>
                <a:latin typeface="Bookman Old Style" panose="02050604050505020204" pitchFamily="18" charset="0"/>
              </a:rPr>
              <a:t>Y otro episodio de baja incidencia en abril de 2021.</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29</a:t>
            </a:fld>
            <a:endParaRPr lang="es-ES"/>
          </a:p>
        </p:txBody>
      </p:sp>
    </p:spTree>
    <p:extLst>
      <p:ext uri="{BB962C8B-B14F-4D97-AF65-F5344CB8AC3E}">
        <p14:creationId xmlns:p14="http://schemas.microsoft.com/office/powerpoint/2010/main" val="791943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población de todo el planeta lleva año y medio inmersa en una pandemia provocada por el Coronavirus SARS-COV2.</a:t>
            </a:r>
          </a:p>
          <a:p>
            <a:r>
              <a:rPr lang="es-ES" dirty="0"/>
              <a:t>Cada día escuchamos infinidad de datos y estadísticas como el número de contagios diarios, incidencia del virus a 14 días, personas hospitalizadas,…</a:t>
            </a:r>
          </a:p>
          <a:p>
            <a:r>
              <a:rPr lang="es-ES" dirty="0"/>
              <a:t>También tenemos que considerar el término “ola”, que se refiere a episodios de contagio masivo sin control en la población.</a:t>
            </a:r>
          </a:p>
          <a:p>
            <a:r>
              <a:rPr lang="es-ES" dirty="0"/>
              <a:t>Los objetivos del proyecto son dos:</a:t>
            </a:r>
          </a:p>
          <a:p>
            <a:pPr marL="171450" indent="-171450">
              <a:buFontTx/>
              <a:buChar char="-"/>
            </a:pPr>
            <a:r>
              <a:rPr lang="es-ES" dirty="0"/>
              <a:t>El análisis de correlación entre dos variables : el </a:t>
            </a:r>
            <a:r>
              <a:rPr lang="es-ES" dirty="0" err="1"/>
              <a:t>nº</a:t>
            </a:r>
            <a:r>
              <a:rPr lang="es-ES" dirty="0"/>
              <a:t> de casos positivos nuevos diarios y la temperatura media diaria</a:t>
            </a:r>
          </a:p>
          <a:p>
            <a:pPr marL="171450" indent="-171450">
              <a:buFontTx/>
              <a:buChar char="-"/>
            </a:pPr>
            <a:r>
              <a:rPr lang="es-ES" dirty="0"/>
              <a:t>Y concluir si es posible tomar medidas de control de la pandemia en función de la temperatura media.</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3</a:t>
            </a:fld>
            <a:endParaRPr lang="es-ES"/>
          </a:p>
        </p:txBody>
      </p:sp>
    </p:spTree>
    <p:extLst>
      <p:ext uri="{BB962C8B-B14F-4D97-AF65-F5344CB8AC3E}">
        <p14:creationId xmlns:p14="http://schemas.microsoft.com/office/powerpoint/2010/main" val="3648016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latin typeface="Bookman Old Style" panose="02050604050505020204" pitchFamily="18" charset="0"/>
              </a:rPr>
              <a:t>En los meses de temperaturas mas altas como son junio y julio se puede concluir que la elevada temperatura media hace que la incidencia de </a:t>
            </a:r>
            <a:r>
              <a:rPr lang="es-ES" dirty="0" err="1">
                <a:latin typeface="Bookman Old Style" panose="02050604050505020204" pitchFamily="18" charset="0"/>
              </a:rPr>
              <a:t>Covid</a:t>
            </a:r>
            <a:r>
              <a:rPr lang="es-ES" dirty="0">
                <a:latin typeface="Bookman Old Style" panose="02050604050505020204" pitchFamily="18" charset="0"/>
              </a:rPr>
              <a:t> disminuya.</a:t>
            </a:r>
          </a:p>
          <a:p>
            <a:r>
              <a:rPr lang="es-ES" dirty="0">
                <a:latin typeface="Bookman Old Style" panose="02050604050505020204" pitchFamily="18" charset="0"/>
              </a:rPr>
              <a:t>Los días con temperatura media por debajo de los 26ºC tienen una mayor incidencia de casos.</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30</a:t>
            </a:fld>
            <a:endParaRPr lang="es-ES"/>
          </a:p>
        </p:txBody>
      </p:sp>
    </p:spTree>
    <p:extLst>
      <p:ext uri="{BB962C8B-B14F-4D97-AF65-F5344CB8AC3E}">
        <p14:creationId xmlns:p14="http://schemas.microsoft.com/office/powerpoint/2010/main" val="428590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Finalmente estudiamos los datos de la provincia de Barcelona, que tiene un clima Mediterráneo Costero, como las provincias de Huelva y Castellón.</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31</a:t>
            </a:fld>
            <a:endParaRPr lang="es-ES"/>
          </a:p>
        </p:txBody>
      </p:sp>
    </p:spTree>
    <p:extLst>
      <p:ext uri="{BB962C8B-B14F-4D97-AF65-F5344CB8AC3E}">
        <p14:creationId xmlns:p14="http://schemas.microsoft.com/office/powerpoint/2010/main" val="3932176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latin typeface="Bookman Old Style" panose="02050604050505020204" pitchFamily="18" charset="0"/>
              </a:rPr>
              <a:t>Esto hace que la amplitud térmica sea pequeña.</a:t>
            </a:r>
          </a:p>
          <a:p>
            <a:r>
              <a:rPr lang="es-ES" dirty="0">
                <a:latin typeface="Bookman Old Style" panose="02050604050505020204" pitchFamily="18" charset="0"/>
              </a:rPr>
              <a:t>Y que pocos días al año la temperatura baje de los 10ºC, ni suba de 25ºC.</a:t>
            </a:r>
          </a:p>
          <a:p>
            <a:r>
              <a:rPr lang="es-ES" dirty="0">
                <a:solidFill>
                  <a:schemeClr val="accent1">
                    <a:lumMod val="40000"/>
                    <a:lumOff val="60000"/>
                  </a:schemeClr>
                </a:solidFill>
                <a:latin typeface="Bookman Old Style" panose="02050604050505020204" pitchFamily="18" charset="0"/>
              </a:rPr>
              <a:t>En cuanto al número de casos nuevos, hay dos episodios de contagio masivo en noviembre de 2020 y enero de 2021.</a:t>
            </a:r>
          </a:p>
          <a:p>
            <a:r>
              <a:rPr lang="es-ES" dirty="0">
                <a:solidFill>
                  <a:schemeClr val="accent1">
                    <a:lumMod val="40000"/>
                    <a:lumOff val="60000"/>
                  </a:schemeClr>
                </a:solidFill>
                <a:latin typeface="Bookman Old Style" panose="02050604050505020204" pitchFamily="18" charset="0"/>
              </a:rPr>
              <a:t>Y un episodio casi sin consideración en abril de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Bookman Old Style" panose="02050604050505020204" pitchFamily="18" charset="0"/>
              </a:rPr>
              <a:t>Concluimos pues, que en los meses de temperaturas más altas, que son de julio a septiembre de 2020 y de mayo a junio de 2021 la incidencia de </a:t>
            </a:r>
            <a:r>
              <a:rPr lang="es-ES" dirty="0" err="1">
                <a:latin typeface="Bookman Old Style" panose="02050604050505020204" pitchFamily="18" charset="0"/>
              </a:rPr>
              <a:t>covid</a:t>
            </a:r>
            <a:r>
              <a:rPr lang="es-ES" dirty="0">
                <a:latin typeface="Bookman Old Style" panose="02050604050505020204" pitchFamily="18" charset="0"/>
              </a:rPr>
              <a:t> se mantiene en niveles bajos.</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32</a:t>
            </a:fld>
            <a:endParaRPr lang="es-ES"/>
          </a:p>
        </p:txBody>
      </p:sp>
    </p:spTree>
    <p:extLst>
      <p:ext uri="{BB962C8B-B14F-4D97-AF65-F5344CB8AC3E}">
        <p14:creationId xmlns:p14="http://schemas.microsoft.com/office/powerpoint/2010/main" val="4102118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Bookman Old Style" panose="02050604050505020204" pitchFamily="18" charset="0"/>
              </a:rPr>
              <a:t>Los días con temperatura media por encima de los 20ºC desciende mucho la probabilidad de contagio.</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33</a:t>
            </a:fld>
            <a:endParaRPr lang="es-ES"/>
          </a:p>
        </p:txBody>
      </p:sp>
    </p:spTree>
    <p:extLst>
      <p:ext uri="{BB962C8B-B14F-4D97-AF65-F5344CB8AC3E}">
        <p14:creationId xmlns:p14="http://schemas.microsoft.com/office/powerpoint/2010/main" val="2217018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Pasamos al apartado de conclusiones, donde se ve un mapa en el que tenemos representadas en rojo las provincias de estudio y en amarillo las provincias que hemos elegido para la comprobación de funcionamiento del modelo.</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34</a:t>
            </a:fld>
            <a:endParaRPr lang="es-ES"/>
          </a:p>
        </p:txBody>
      </p:sp>
    </p:spTree>
    <p:extLst>
      <p:ext uri="{BB962C8B-B14F-4D97-AF65-F5344CB8AC3E}">
        <p14:creationId xmlns:p14="http://schemas.microsoft.com/office/powerpoint/2010/main" val="3849667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esta tabla observamos una comparación de los datos obtenidos para las distintas provincias como la población provincial, el tipo de clima, la temperatura media máxima, la temperatura media mínima, la amplitud térmica, </a:t>
            </a:r>
          </a:p>
          <a:p>
            <a:r>
              <a:rPr lang="es-ES" dirty="0"/>
              <a:t>la temperatura umbral obtenida en el estudio, a partir de la cual los contagios disminuyen notablemente y el número de días por encima de esa temperatura umbral obtenida.</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35</a:t>
            </a:fld>
            <a:endParaRPr lang="es-ES"/>
          </a:p>
        </p:txBody>
      </p:sp>
    </p:spTree>
    <p:extLst>
      <p:ext uri="{BB962C8B-B14F-4D97-AF65-F5344CB8AC3E}">
        <p14:creationId xmlns:p14="http://schemas.microsoft.com/office/powerpoint/2010/main" val="3629631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indent="-342900">
              <a:buFont typeface="Wingdings" panose="05000000000000000000" pitchFamily="2" charset="2"/>
              <a:buChar char="ü"/>
            </a:pPr>
            <a:r>
              <a:rPr lang="es-ES" dirty="0">
                <a:latin typeface="Bookman Old Style" panose="02050604050505020204" pitchFamily="18" charset="0"/>
              </a:rPr>
              <a:t>Con el modelo de correlación podemos determinar que la temperatura tiene una relación con la incidencia del </a:t>
            </a:r>
            <a:r>
              <a:rPr lang="es-ES" dirty="0" err="1">
                <a:latin typeface="Bookman Old Style" panose="02050604050505020204" pitchFamily="18" charset="0"/>
              </a:rPr>
              <a:t>Covid</a:t>
            </a:r>
            <a:r>
              <a:rPr lang="es-ES" dirty="0">
                <a:latin typeface="Bookman Old Style" panose="02050604050505020204" pitchFamily="18" charset="0"/>
              </a:rPr>
              <a:t> en la población, cumpliéndose la máxima de que “a mayor temperatura media ambiental, menor incidencia de </a:t>
            </a:r>
            <a:r>
              <a:rPr lang="es-ES" dirty="0" err="1">
                <a:latin typeface="Bookman Old Style" panose="02050604050505020204" pitchFamily="18" charset="0"/>
              </a:rPr>
              <a:t>Covid</a:t>
            </a:r>
            <a:r>
              <a:rPr lang="es-ES" dirty="0">
                <a:latin typeface="Bookman Old Style" panose="02050604050505020204" pitchFamily="18" charset="0"/>
              </a:rPr>
              <a:t>”.</a:t>
            </a:r>
          </a:p>
          <a:p>
            <a:pPr marL="342900" indent="-342900">
              <a:buFont typeface="Wingdings" panose="05000000000000000000" pitchFamily="2" charset="2"/>
              <a:buChar char="ü"/>
            </a:pPr>
            <a:r>
              <a:rPr lang="es-ES" dirty="0">
                <a:solidFill>
                  <a:schemeClr val="tx1"/>
                </a:solidFill>
                <a:latin typeface="Bookman Old Style" panose="02050604050505020204" pitchFamily="18" charset="0"/>
              </a:rPr>
              <a:t>Esta premisa se cumple con mayor probabilidad cuando la amplitud térmica es mayor, esto es así para provincias como </a:t>
            </a:r>
            <a:r>
              <a:rPr lang="es-ES" b="1" dirty="0">
                <a:solidFill>
                  <a:schemeClr val="tx1"/>
                </a:solidFill>
                <a:latin typeface="Bookman Old Style" panose="02050604050505020204" pitchFamily="18" charset="0"/>
              </a:rPr>
              <a:t>León y Ciudad Real.</a:t>
            </a:r>
          </a:p>
          <a:p>
            <a:pPr marL="342900" indent="-342900">
              <a:buFont typeface="Wingdings" panose="05000000000000000000" pitchFamily="2" charset="2"/>
              <a:buChar char="ü"/>
            </a:pPr>
            <a:r>
              <a:rPr lang="es-ES" dirty="0">
                <a:solidFill>
                  <a:schemeClr val="tx1"/>
                </a:solidFill>
                <a:effectLst/>
                <a:latin typeface="Bookman Old Style" panose="02050604050505020204" pitchFamily="18" charset="0"/>
                <a:ea typeface="Calibri" panose="020F0502020204030204" pitchFamily="34" charset="0"/>
              </a:rPr>
              <a:t>En el caso de las provincias de </a:t>
            </a:r>
            <a:r>
              <a:rPr lang="es-ES" b="1" dirty="0">
                <a:solidFill>
                  <a:schemeClr val="tx1"/>
                </a:solidFill>
                <a:effectLst/>
                <a:latin typeface="Bookman Old Style" panose="02050604050505020204" pitchFamily="18" charset="0"/>
                <a:ea typeface="Calibri" panose="020F0502020204030204" pitchFamily="34" charset="0"/>
              </a:rPr>
              <a:t>Huelva, Castellón y Barcelona</a:t>
            </a:r>
            <a:r>
              <a:rPr lang="es-ES" dirty="0">
                <a:solidFill>
                  <a:schemeClr val="tx1"/>
                </a:solidFill>
                <a:effectLst/>
                <a:latin typeface="Bookman Old Style" panose="02050604050505020204" pitchFamily="18" charset="0"/>
                <a:ea typeface="Calibri" panose="020F0502020204030204" pitchFamily="34" charset="0"/>
              </a:rPr>
              <a:t>, hay un número de días del año que se sobrepasa la temperatura  umbral que es muy elevado, lo que quiere decir que se podrían flexibilizar las medidas de control de expansión del virus.</a:t>
            </a:r>
          </a:p>
          <a:p>
            <a:pPr marL="342900" indent="-342900">
              <a:buFont typeface="Wingdings" panose="05000000000000000000" pitchFamily="2" charset="2"/>
              <a:buChar char="ü"/>
            </a:pPr>
            <a:r>
              <a:rPr lang="es-ES" dirty="0">
                <a:solidFill>
                  <a:schemeClr val="tx1"/>
                </a:solidFill>
                <a:latin typeface="Bookman Old Style" panose="02050604050505020204" pitchFamily="18" charset="0"/>
              </a:rPr>
              <a:t>En </a:t>
            </a:r>
            <a:r>
              <a:rPr lang="es-ES" b="1" dirty="0">
                <a:solidFill>
                  <a:schemeClr val="tx1"/>
                </a:solidFill>
                <a:latin typeface="Bookman Old Style" panose="02050604050505020204" pitchFamily="18" charset="0"/>
              </a:rPr>
              <a:t>Cantabria</a:t>
            </a:r>
            <a:r>
              <a:rPr lang="es-ES" dirty="0">
                <a:solidFill>
                  <a:schemeClr val="tx1"/>
                </a:solidFill>
                <a:latin typeface="Bookman Old Style" panose="02050604050505020204" pitchFamily="18" charset="0"/>
              </a:rPr>
              <a:t>, no podemos determinar con tanta rotundidad que la temperatura alta influye en el descenso del número de casos, ya que su temperatura media anual se mantiene más constante y es más difícil determinar la influencia de la temperatura en el número de casos de contagio, nuevos.</a:t>
            </a:r>
          </a:p>
          <a:p>
            <a:pPr marL="342900" indent="-342900">
              <a:buFont typeface="Wingdings" panose="05000000000000000000" pitchFamily="2" charset="2"/>
              <a:buChar char="ü"/>
            </a:pPr>
            <a:r>
              <a:rPr lang="es-ES" dirty="0">
                <a:solidFill>
                  <a:schemeClr val="tx1"/>
                </a:solidFill>
                <a:latin typeface="Bookman Old Style" panose="02050604050505020204" pitchFamily="18" charset="0"/>
              </a:rPr>
              <a:t>En </a:t>
            </a:r>
            <a:r>
              <a:rPr lang="es-ES" b="1" dirty="0">
                <a:solidFill>
                  <a:schemeClr val="tx1"/>
                </a:solidFill>
                <a:latin typeface="Bookman Old Style" panose="02050604050505020204" pitchFamily="18" charset="0"/>
              </a:rPr>
              <a:t>Lleida</a:t>
            </a:r>
            <a:r>
              <a:rPr lang="es-ES" dirty="0">
                <a:solidFill>
                  <a:schemeClr val="tx1"/>
                </a:solidFill>
                <a:latin typeface="Bookman Old Style" panose="02050604050505020204" pitchFamily="18" charset="0"/>
              </a:rPr>
              <a:t>, no podemos aplicar el modelo con rotundidad porque hay tres tipos de climas distintos en la provincia.</a:t>
            </a:r>
          </a:p>
          <a:p>
            <a:pPr marL="342900" indent="-342900">
              <a:buFont typeface="Wingdings" panose="05000000000000000000" pitchFamily="2" charset="2"/>
              <a:buChar char="ü"/>
            </a:pPr>
            <a:r>
              <a:rPr lang="es-ES" dirty="0">
                <a:solidFill>
                  <a:schemeClr val="tx1"/>
                </a:solidFill>
                <a:latin typeface="Bookman Old Style" panose="02050604050505020204" pitchFamily="18" charset="0"/>
              </a:rPr>
              <a:t>Finalmente, </a:t>
            </a:r>
            <a:r>
              <a:rPr lang="es-ES" b="1" dirty="0">
                <a:solidFill>
                  <a:schemeClr val="tx1"/>
                </a:solidFill>
                <a:latin typeface="Bookman Old Style" panose="02050604050505020204" pitchFamily="18" charset="0"/>
              </a:rPr>
              <a:t>Madrid</a:t>
            </a:r>
            <a:r>
              <a:rPr lang="es-ES" dirty="0">
                <a:solidFill>
                  <a:schemeClr val="tx1"/>
                </a:solidFill>
                <a:latin typeface="Bookman Old Style" panose="02050604050505020204" pitchFamily="18" charset="0"/>
              </a:rPr>
              <a:t> tiene una serie de características que la hacen diferente, como puede ser que las temperaturas medias máximas se ven incrementadas por tratarse de una provincia con más de seis millones de habitantes, existe una gran superficie de asfalto que influye en el clima de la zona, sobre todo en las temporadas cálidas. También hay que mencionar la gran interacción que existe entre los habitantes y la contaminación que contribuye a que, la gravedad de los contagios sea mayor.</a:t>
            </a:r>
          </a:p>
          <a:p>
            <a:pPr marL="342900" indent="-342900">
              <a:buFont typeface="Wingdings" panose="05000000000000000000" pitchFamily="2" charset="2"/>
              <a:buChar char="ü"/>
            </a:pPr>
            <a:endParaRPr lang="es-ES" dirty="0">
              <a:solidFill>
                <a:schemeClr val="tx1"/>
              </a:solidFill>
              <a:latin typeface="Bookman Old Style" panose="02050604050505020204" pitchFamily="18" charset="0"/>
            </a:endParaRPr>
          </a:p>
          <a:p>
            <a:pPr marL="342900" indent="-342900">
              <a:buFont typeface="Wingdings" panose="05000000000000000000" pitchFamily="2" charset="2"/>
              <a:buChar char="ü"/>
            </a:pPr>
            <a:endParaRPr lang="es-ES" dirty="0">
              <a:solidFill>
                <a:schemeClr val="tx1"/>
              </a:solidFill>
              <a:latin typeface="Bookman Old Style" panose="02050604050505020204" pitchFamily="18" charset="0"/>
            </a:endParaRP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36</a:t>
            </a:fld>
            <a:endParaRPr lang="es-ES"/>
          </a:p>
        </p:txBody>
      </p:sp>
    </p:spTree>
    <p:extLst>
      <p:ext uri="{BB962C8B-B14F-4D97-AF65-F5344CB8AC3E}">
        <p14:creationId xmlns:p14="http://schemas.microsoft.com/office/powerpoint/2010/main" val="3646929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solidFill>
                  <a:srgbClr val="0070C0"/>
                </a:solidFill>
                <a:latin typeface="Bookman Old Style" panose="02050604050505020204" pitchFamily="18" charset="0"/>
              </a:rPr>
              <a:t>Hay que destacar un aspecto de consideración especial que es el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solidFill>
                  <a:srgbClr val="0070C0"/>
                </a:solidFill>
                <a:latin typeface="Bookman Old Style" panose="02050604050505020204" pitchFamily="18" charset="0"/>
              </a:rPr>
              <a:t>GRADO DE INTERACCIÓN SOCIAL que no </a:t>
            </a:r>
            <a:r>
              <a:rPr lang="es-ES" sz="1400" dirty="0">
                <a:solidFill>
                  <a:schemeClr val="tx1"/>
                </a:solidFill>
                <a:latin typeface="Bookman Old Style" panose="02050604050505020204" pitchFamily="18" charset="0"/>
              </a:rPr>
              <a:t> es igual en invierno y en verano.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Si bien, en invierno se producen menos contactos sociales, con menor número de personas y en espacios interiores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en verano, al contrario, se producen las reuniones con más frecuencia, multitudinarias y en espacios exteriores y abiertos.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 Esto </a:t>
            </a:r>
            <a:r>
              <a:rPr lang="es-ES" b="1"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refuerza la hipótesis </a:t>
            </a:r>
            <a:r>
              <a:rPr lang="es-ES"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de que si en la época en la se realizan mayor número de reuniones y éstas afectan a mayor número de personas se producen menos contagios, es porque estas reuniones se realizan en el exterior donde las temperaturas, por ser los meses más calurosos del año, son mayores (con mucha probabilidad por encima de los 20ºC).</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37</a:t>
            </a:fld>
            <a:endParaRPr lang="es-ES"/>
          </a:p>
        </p:txBody>
      </p:sp>
    </p:spTree>
    <p:extLst>
      <p:ext uri="{BB962C8B-B14F-4D97-AF65-F5344CB8AC3E}">
        <p14:creationId xmlns:p14="http://schemas.microsoft.com/office/powerpoint/2010/main" val="24035874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lgn="just">
              <a:lnSpc>
                <a:spcPct val="150000"/>
              </a:lnSpc>
              <a:buFont typeface="Wingdings" panose="05000000000000000000" pitchFamily="2" charset="2"/>
              <a:buNone/>
            </a:pPr>
            <a:r>
              <a:rPr lang="es-ES" sz="12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Uno de los objetivos del proyecto es elaborar una serie normas y restricciones, y podemos resumirlas en las siguientes:</a:t>
            </a:r>
          </a:p>
          <a:p>
            <a:pPr marL="342900" lvl="0" indent="-342900" algn="just">
              <a:lnSpc>
                <a:spcPct val="150000"/>
              </a:lnSpc>
              <a:buFont typeface="Wingdings" panose="05000000000000000000" pitchFamily="2" charset="2"/>
              <a:buChar char=""/>
            </a:pPr>
            <a:r>
              <a:rPr lang="es-ES" sz="12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En los meses, </a:t>
            </a:r>
            <a:r>
              <a:rPr lang="es-ES" sz="12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de noviembre a febrero</a:t>
            </a:r>
            <a:r>
              <a:rPr lang="es-ES" sz="12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 donde la temperatura media diaria está entre los 12 y los 20 </a:t>
            </a:r>
            <a:r>
              <a:rPr lang="es-ES" sz="1200" dirty="0" err="1">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ºC</a:t>
            </a:r>
            <a:r>
              <a:rPr lang="es-ES" sz="12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 se limitará al nivel máximo la interacción social, ya que sabemos que estas temperaturas medias se traducen en un mayor nivel de contagio.</a:t>
            </a:r>
          </a:p>
          <a:p>
            <a:pPr marL="342900" lvl="0" indent="-342900" algn="just">
              <a:lnSpc>
                <a:spcPct val="150000"/>
              </a:lnSpc>
              <a:buFont typeface="Wingdings" panose="05000000000000000000" pitchFamily="2" charset="2"/>
              <a:buChar char=""/>
            </a:pPr>
            <a:r>
              <a:rPr lang="es-ES" sz="12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En los meses de </a:t>
            </a:r>
            <a:r>
              <a:rPr lang="es-ES" sz="12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septiembre, octubre, marzo y abril</a:t>
            </a:r>
            <a:r>
              <a:rPr lang="es-ES" sz="12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 cuando las temperaturas son templadas las medidas de control y restricción de movilidad e interacción podrían ser de intensidad media, promoviendo que las reuniones de personas se realizasen en las horas centrales del día, donde se garantiza que la temperatura está por encima de los 15ºC.</a:t>
            </a:r>
          </a:p>
          <a:p>
            <a:pPr marL="342900" lvl="0" indent="-342900" algn="just">
              <a:lnSpc>
                <a:spcPct val="150000"/>
              </a:lnSpc>
              <a:spcAft>
                <a:spcPts val="800"/>
              </a:spcAft>
              <a:buFont typeface="Wingdings" panose="05000000000000000000" pitchFamily="2" charset="2"/>
              <a:buChar char=""/>
            </a:pPr>
            <a:r>
              <a:rPr lang="es-ES" sz="12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Finalmente en los meses de </a:t>
            </a:r>
            <a:r>
              <a:rPr lang="es-ES" sz="12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mayo, junio, julio y agosto</a:t>
            </a:r>
            <a:r>
              <a:rPr lang="es-ES" sz="12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 donde la temperatura media sobrepasa los 20ºC, se puede permitir más interacción social, sin limitación de horario, y se promoverán las actuaciones al aire libre, no en espacios cerrados, con aire acondicionado.</a:t>
            </a: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38</a:t>
            </a:fld>
            <a:endParaRPr lang="es-ES"/>
          </a:p>
        </p:txBody>
      </p:sp>
    </p:spTree>
    <p:extLst>
      <p:ext uri="{BB962C8B-B14F-4D97-AF65-F5344CB8AC3E}">
        <p14:creationId xmlns:p14="http://schemas.microsoft.com/office/powerpoint/2010/main" val="13282334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indent="449580" algn="just">
              <a:lnSpc>
                <a:spcPct val="150000"/>
              </a:lnSpc>
            </a:pPr>
            <a:r>
              <a:rPr lang="es-ES" sz="1800" dirty="0">
                <a:solidFill>
                  <a:srgbClr val="000000"/>
                </a:solidFill>
                <a:effectLst/>
                <a:latin typeface="Times New Roman" panose="02020603050405020304" pitchFamily="18" charset="0"/>
                <a:ea typeface="Calibri" panose="020F0502020204030204" pitchFamily="34" charset="0"/>
              </a:rPr>
              <a:t>Se realiza la </a:t>
            </a:r>
            <a:r>
              <a:rPr lang="es-ES" sz="1800" b="1" dirty="0">
                <a:solidFill>
                  <a:srgbClr val="000000"/>
                </a:solidFill>
                <a:effectLst/>
                <a:latin typeface="Times New Roman" panose="02020603050405020304" pitchFamily="18" charset="0"/>
                <a:ea typeface="Calibri" panose="020F0502020204030204" pitchFamily="34" charset="0"/>
              </a:rPr>
              <a:t>planificación del proyecto</a:t>
            </a:r>
            <a:r>
              <a:rPr lang="es-ES" sz="1800" dirty="0">
                <a:solidFill>
                  <a:srgbClr val="000000"/>
                </a:solidFill>
                <a:effectLst/>
                <a:latin typeface="Times New Roman" panose="02020603050405020304" pitchFamily="18" charset="0"/>
                <a:ea typeface="Calibri" panose="020F0502020204030204" pitchFamily="34" charset="0"/>
              </a:rPr>
              <a:t> con todas las tareas realizadas y con esta información se calculan los recursos utilizados en cada una de las tareas, para finalmente asignar costes .</a:t>
            </a:r>
          </a:p>
          <a:p>
            <a:pPr indent="449580" algn="just">
              <a:lnSpc>
                <a:spcPct val="150000"/>
              </a:lnSpc>
            </a:pPr>
            <a:r>
              <a:rPr lang="es-ES" sz="1800" b="1" dirty="0">
                <a:solidFill>
                  <a:srgbClr val="000000"/>
                </a:solidFill>
                <a:effectLst/>
                <a:latin typeface="Times New Roman" panose="02020603050405020304" pitchFamily="18" charset="0"/>
                <a:ea typeface="Calibri" panose="020F0502020204030204" pitchFamily="34" charset="0"/>
              </a:rPr>
              <a:t>Las fases del proyecto</a:t>
            </a:r>
            <a:r>
              <a:rPr lang="es-ES" sz="1800" dirty="0">
                <a:solidFill>
                  <a:srgbClr val="000000"/>
                </a:solidFill>
                <a:effectLst/>
                <a:latin typeface="Times New Roman" panose="02020603050405020304" pitchFamily="18" charset="0"/>
                <a:ea typeface="Calibri" panose="020F0502020204030204" pitchFamily="34" charset="0"/>
              </a:rPr>
              <a:t> son las siguientes:</a:t>
            </a:r>
            <a:endParaRPr lang="es-ES"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s-ES" sz="1800" dirty="0">
                <a:solidFill>
                  <a:srgbClr val="000000"/>
                </a:solidFill>
                <a:effectLst/>
                <a:latin typeface="Times New Roman" panose="02020603050405020304" pitchFamily="18" charset="0"/>
                <a:ea typeface="Calibri" panose="020F0502020204030204" pitchFamily="34" charset="0"/>
              </a:rPr>
              <a:t>Fase inicial: definición del problema, establecimiento de objetivos, planificación, estudio de trabajos similares.</a:t>
            </a:r>
            <a:endParaRPr lang="es-ES"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s-ES" sz="1800" dirty="0">
                <a:solidFill>
                  <a:srgbClr val="000000"/>
                </a:solidFill>
                <a:effectLst/>
                <a:latin typeface="Times New Roman" panose="02020603050405020304" pitchFamily="18" charset="0"/>
                <a:ea typeface="Calibri" panose="020F0502020204030204" pitchFamily="34" charset="0"/>
              </a:rPr>
              <a:t>Fase de Análisis: especificación de requisitos, instalación del software necesario, investigación y profundización de conocimiento del lenguaje de programación.</a:t>
            </a:r>
            <a:endParaRPr lang="es-ES"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s-ES" sz="1800" dirty="0">
                <a:solidFill>
                  <a:srgbClr val="000000"/>
                </a:solidFill>
                <a:effectLst/>
                <a:latin typeface="Times New Roman" panose="02020603050405020304" pitchFamily="18" charset="0"/>
                <a:ea typeface="Calibri" panose="020F0502020204030204" pitchFamily="34" charset="0"/>
              </a:rPr>
              <a:t>Fase de Desarrollo (Proceso ETL): extracción de los datos de varias fuentes de datos, transformación de dichos datos para unificarlos y finalmente la carga de datos en la aplicación para la obtención de gráficos.</a:t>
            </a:r>
            <a:endParaRPr lang="es-ES"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s-ES" sz="1800" dirty="0">
                <a:solidFill>
                  <a:srgbClr val="000000"/>
                </a:solidFill>
                <a:effectLst/>
                <a:latin typeface="Times New Roman" panose="02020603050405020304" pitchFamily="18" charset="0"/>
                <a:ea typeface="Calibri" panose="020F0502020204030204" pitchFamily="34" charset="0"/>
              </a:rPr>
              <a:t>Fase de redacción de la Memoria: redacción de la documentación, generación de diagramas, elaboración de la planificación y el presupuesto, redacción de conclusiones.</a:t>
            </a:r>
            <a:endParaRPr lang="es-ES" sz="1800" dirty="0">
              <a:solidFill>
                <a:srgbClr val="000000"/>
              </a:solidFill>
              <a:effectLst/>
              <a:latin typeface="Calibri" panose="020F0502020204030204" pitchFamily="34" charset="0"/>
              <a:ea typeface="Calibri" panose="020F0502020204030204" pitchFamily="34" charset="0"/>
            </a:endParaRPr>
          </a:p>
          <a:p>
            <a:pPr algn="just">
              <a:lnSpc>
                <a:spcPct val="150000"/>
              </a:lnSpc>
            </a:pPr>
            <a:r>
              <a:rPr lang="es-ES" sz="1800" dirty="0">
                <a:solidFill>
                  <a:srgbClr val="000000"/>
                </a:solidFill>
                <a:effectLst/>
                <a:highlight>
                  <a:srgbClr val="FFFF00"/>
                </a:highlight>
                <a:latin typeface="Times New Roman" panose="02020603050405020304" pitchFamily="18" charset="0"/>
                <a:ea typeface="Calibri" panose="020F0502020204030204" pitchFamily="34" charset="0"/>
              </a:rPr>
              <a:t> </a:t>
            </a:r>
            <a:endParaRPr lang="es-ES" sz="1800" dirty="0">
              <a:solidFill>
                <a:srgbClr val="000000"/>
              </a:solidFill>
              <a:effectLst/>
              <a:latin typeface="Calibri" panose="020F0502020204030204" pitchFamily="34" charset="0"/>
              <a:ea typeface="Calibri" panose="020F0502020204030204" pitchFamily="34" charset="0"/>
            </a:endParaRP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39</a:t>
            </a:fld>
            <a:endParaRPr lang="es-ES"/>
          </a:p>
        </p:txBody>
      </p:sp>
    </p:spTree>
    <p:extLst>
      <p:ext uri="{BB962C8B-B14F-4D97-AF65-F5344CB8AC3E}">
        <p14:creationId xmlns:p14="http://schemas.microsoft.com/office/powerpoint/2010/main" val="316147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Hemos considerados seis provincias para el estudio, que tienen una población similar: León, Huelva, Cantabria, Lleida, Ciudad Real y Castellón, que tiene diferentes condiciones climáticas y están distribuidas por toda la geografía española.</a:t>
            </a:r>
          </a:p>
          <a:p>
            <a:r>
              <a:rPr lang="es-ES" dirty="0"/>
              <a:t>El límite temporal del estudio que hemos considerado es de un año, comenzando el 1 de julio de 2020, fin del confinamiento estricto y terminando el 30 de junio de 2021.</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4</a:t>
            </a:fld>
            <a:endParaRPr lang="es-ES"/>
          </a:p>
        </p:txBody>
      </p:sp>
    </p:spTree>
    <p:extLst>
      <p:ext uri="{BB962C8B-B14F-4D97-AF65-F5344CB8AC3E}">
        <p14:creationId xmlns:p14="http://schemas.microsoft.com/office/powerpoint/2010/main" val="15909554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rgbClr val="000000"/>
                </a:solidFill>
                <a:effectLst/>
                <a:latin typeface="Times New Roman" panose="02020603050405020304" pitchFamily="18" charset="0"/>
                <a:ea typeface="Calibri" panose="020F0502020204030204" pitchFamily="34" charset="0"/>
              </a:rPr>
              <a:t>Para tener una visualización completa de la planificación del proyecto creamos un </a:t>
            </a:r>
            <a:r>
              <a:rPr lang="es-ES" sz="1200" b="1" dirty="0">
                <a:solidFill>
                  <a:srgbClr val="000000"/>
                </a:solidFill>
                <a:effectLst/>
                <a:latin typeface="Times New Roman" panose="02020603050405020304" pitchFamily="18" charset="0"/>
                <a:ea typeface="Calibri" panose="020F0502020204030204" pitchFamily="34" charset="0"/>
              </a:rPr>
              <a:t>Diagrama de Gantt</a:t>
            </a:r>
            <a:r>
              <a:rPr lang="es-ES" sz="1200" dirty="0">
                <a:solidFill>
                  <a:srgbClr val="000000"/>
                </a:solidFill>
                <a:effectLst/>
                <a:latin typeface="Times New Roman" panose="02020603050405020304" pitchFamily="18" charset="0"/>
                <a:ea typeface="Calibri" panose="020F0502020204030204" pitchFamily="34" charset="0"/>
              </a:rPr>
              <a:t>. En el mismo se indican las distintas fases en intervalos temporales por semana, con su fecha de inicio, los días de duración y la línea de progreso del proyecto.</a:t>
            </a:r>
            <a:endParaRPr lang="es-ES" sz="1200" dirty="0">
              <a:solidFill>
                <a:srgbClr val="000000"/>
              </a:solidFill>
              <a:effectLst/>
              <a:latin typeface="Calibri" panose="020F0502020204030204" pitchFamily="34" charset="0"/>
              <a:ea typeface="Calibri" panose="020F0502020204030204" pitchFamily="34" charset="0"/>
            </a:endParaRP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40</a:t>
            </a:fld>
            <a:endParaRPr lang="es-ES"/>
          </a:p>
        </p:txBody>
      </p:sp>
    </p:spTree>
    <p:extLst>
      <p:ext uri="{BB962C8B-B14F-4D97-AF65-F5344CB8AC3E}">
        <p14:creationId xmlns:p14="http://schemas.microsoft.com/office/powerpoint/2010/main" val="24367536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solidFill>
                  <a:srgbClr val="000000"/>
                </a:solidFill>
                <a:effectLst/>
                <a:latin typeface="Times New Roman" panose="02020603050405020304" pitchFamily="18" charset="0"/>
                <a:ea typeface="Calibri" panose="020F0502020204030204" pitchFamily="34" charset="0"/>
              </a:rPr>
              <a:t>El presupuesto</a:t>
            </a:r>
            <a:r>
              <a:rPr lang="es-ES" sz="1800" dirty="0">
                <a:solidFill>
                  <a:srgbClr val="000000"/>
                </a:solidFill>
                <a:effectLst/>
                <a:latin typeface="Times New Roman" panose="02020603050405020304" pitchFamily="18" charset="0"/>
                <a:ea typeface="Calibri" panose="020F0502020204030204" pitchFamily="34" charset="0"/>
              </a:rPr>
              <a:t> constituye la suma de todos los costes originados para la realización del proyecto.</a:t>
            </a:r>
            <a:endParaRPr lang="es-ES" sz="1800" dirty="0">
              <a:solidFill>
                <a:srgbClr val="000000"/>
              </a:solidFill>
              <a:effectLst/>
              <a:latin typeface="Calibri" panose="020F0502020204030204" pitchFamily="34" charset="0"/>
              <a:ea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dirty="0">
                <a:solidFill>
                  <a:schemeClr val="bg1"/>
                </a:solidFill>
                <a:latin typeface="Bookman Old Style" panose="02050604050505020204" pitchFamily="18" charset="0"/>
              </a:rPr>
              <a:t>Calculamos los </a:t>
            </a:r>
            <a:r>
              <a:rPr lang="es-ES" sz="1200" b="1" dirty="0">
                <a:solidFill>
                  <a:schemeClr val="bg1"/>
                </a:solidFill>
                <a:latin typeface="Bookman Old Style" panose="02050604050505020204" pitchFamily="18" charset="0"/>
              </a:rPr>
              <a:t>costes de los recursos humanos,</a:t>
            </a:r>
            <a:r>
              <a:rPr lang="es-ES" sz="1200" b="0" dirty="0">
                <a:solidFill>
                  <a:schemeClr val="bg1"/>
                </a:solidFill>
                <a:latin typeface="Bookman Old Style" panose="02050604050505020204" pitchFamily="18" charset="0"/>
              </a:rPr>
              <a:t> es decir, del </a:t>
            </a:r>
            <a:r>
              <a:rPr lang="es-ES" sz="1200" dirty="0">
                <a:solidFill>
                  <a:schemeClr val="bg1"/>
                </a:solidFill>
                <a:latin typeface="Bookman Old Style" panose="02050604050505020204" pitchFamily="18" charset="0"/>
              </a:rPr>
              <a:t>personal, considerando como personal interviniente 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sz="1200" dirty="0">
              <a:solidFill>
                <a:schemeClr val="bg1"/>
              </a:solidFill>
              <a:latin typeface="Bookman Old Style" panose="020506040505050202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sz="1200" u="sng" dirty="0">
                <a:solidFill>
                  <a:schemeClr val="bg1"/>
                </a:solidFill>
                <a:latin typeface="Bookman Old Style" panose="02050604050505020204" pitchFamily="18" charset="0"/>
              </a:rPr>
              <a:t>un director de proyecto, </a:t>
            </a:r>
            <a:r>
              <a:rPr lang="es-ES" sz="1200" dirty="0">
                <a:solidFill>
                  <a:schemeClr val="bg1"/>
                </a:solidFill>
                <a:latin typeface="Bookman Old Style" panose="02050604050505020204" pitchFamily="18" charset="0"/>
              </a:rPr>
              <a:t>que se encarga de </a:t>
            </a:r>
            <a:r>
              <a:rPr lang="es-ES" sz="1800" dirty="0">
                <a:effectLst/>
                <a:latin typeface="Times New Roman" panose="02020603050405020304" pitchFamily="18" charset="0"/>
                <a:ea typeface="Calibri" panose="020F0502020204030204" pitchFamily="34" charset="0"/>
              </a:rPr>
              <a:t>distribuir las tareas, de fijar planificación en función de las fases y dirige y supervisa el proyecto a lo largo de su desarrollo. En este caso este perfil es asumido por el tutor del proyecto, al que se le han asignado 14 horas de trabajo y según baremos actuales un coste de 26 euros/hora*.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sz="1800" i="1" u="sng" dirty="0">
                <a:effectLst/>
                <a:latin typeface="Times New Roman" panose="02020603050405020304" pitchFamily="18" charset="0"/>
                <a:ea typeface="Calibri" panose="020F0502020204030204" pitchFamily="34" charset="0"/>
              </a:rPr>
              <a:t>Y un Data </a:t>
            </a:r>
            <a:r>
              <a:rPr lang="es-ES" sz="1800" i="1" u="sng" dirty="0" err="1">
                <a:effectLst/>
                <a:latin typeface="Times New Roman" panose="02020603050405020304" pitchFamily="18" charset="0"/>
                <a:ea typeface="Calibri" panose="020F0502020204030204" pitchFamily="34" charset="0"/>
              </a:rPr>
              <a:t>Scientist</a:t>
            </a:r>
            <a:r>
              <a:rPr lang="es-ES" sz="1800" u="sng" dirty="0">
                <a:effectLst/>
                <a:latin typeface="Times New Roman" panose="02020603050405020304" pitchFamily="18" charset="0"/>
                <a:ea typeface="Calibri" panose="020F0502020204030204" pitchFamily="34" charset="0"/>
              </a:rPr>
              <a:t>: </a:t>
            </a:r>
            <a:r>
              <a:rPr lang="es-ES" sz="1800" dirty="0">
                <a:effectLst/>
                <a:latin typeface="Times New Roman" panose="02020603050405020304" pitchFamily="18" charset="0"/>
                <a:ea typeface="Calibri" panose="020F0502020204030204" pitchFamily="34" charset="0"/>
              </a:rPr>
              <a:t>profesional encargado de la investigación inicial y la extracción, transformación y carga de los datos, así como la redacción de la memoria. En este caso este perfil es llevado a cabo por la alumna en unas 120 horas y con un coste por hora de un de 16 €/ hora*.</a:t>
            </a:r>
            <a:endParaRPr lang="es-ES" sz="1200" dirty="0">
              <a:solidFill>
                <a:schemeClr val="bg1"/>
              </a:solidFill>
              <a:latin typeface="Bookman Old Style" panose="0205060405050502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bg1"/>
                </a:solidFill>
                <a:latin typeface="Bookman Old Style" panose="02050604050505020204" pitchFamily="18" charset="0"/>
              </a:rPr>
              <a:t>* Calculamos también los costes de los </a:t>
            </a:r>
            <a:r>
              <a:rPr lang="es-ES" sz="1200" b="1" dirty="0">
                <a:solidFill>
                  <a:schemeClr val="bg1"/>
                </a:solidFill>
                <a:latin typeface="Bookman Old Style" panose="02050604050505020204" pitchFamily="18" charset="0"/>
              </a:rPr>
              <a:t>recursos materiales</a:t>
            </a:r>
            <a:r>
              <a:rPr lang="es-ES" sz="1200" b="0" dirty="0">
                <a:solidFill>
                  <a:schemeClr val="bg1"/>
                </a:solidFill>
                <a:latin typeface="Bookman Old Style" panose="02050604050505020204" pitchFamily="18" charset="0"/>
              </a:rPr>
              <a:t> que en este caso no</a:t>
            </a:r>
            <a:r>
              <a:rPr lang="es-ES" sz="1200" dirty="0">
                <a:solidFill>
                  <a:schemeClr val="bg1"/>
                </a:solidFill>
                <a:latin typeface="Bookman Old Style" panose="02050604050505020204" pitchFamily="18" charset="0"/>
              </a:rPr>
              <a:t> suponen coste, ya que las licencias son gratuitas y los equipos de trabajo del alumno ya están amortizados.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Consideramos los </a:t>
            </a:r>
            <a:r>
              <a:rPr lang="es-ES" b="1" dirty="0"/>
              <a:t>costes indirectos </a:t>
            </a:r>
            <a:r>
              <a:rPr lang="es-ES" b="0" dirty="0"/>
              <a:t>que </a:t>
            </a:r>
            <a:r>
              <a:rPr lang="es-ES" sz="1800" dirty="0">
                <a:solidFill>
                  <a:srgbClr val="000000"/>
                </a:solidFill>
                <a:effectLst/>
                <a:latin typeface="Times New Roman" panose="02020603050405020304" pitchFamily="18" charset="0"/>
                <a:ea typeface="Calibri" panose="020F0502020204030204" pitchFamily="34" charset="0"/>
              </a:rPr>
              <a:t>son aquellos que forman parte de un proyecto pero no son generados por la producción del mismo (alquiler de local, coste conexión wifi, coste de suministros como luz y calefacción, …). Para este proyecto se asignará un 12 % del coste de personal para estos gastos indirectos.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dirty="0">
                <a:effectLst/>
                <a:latin typeface="Times New Roman" panose="02020603050405020304" pitchFamily="18" charset="0"/>
                <a:ea typeface="Calibri" panose="020F0502020204030204" pitchFamily="34" charset="0"/>
              </a:rPr>
              <a:t>El beneficio de un proyecto es el proceso por el cual se asegura que el proyecto cumple con su propósito, en este caso vamos a aplicar un 16 %.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dirty="0">
                <a:effectLst/>
                <a:latin typeface="Times New Roman" panose="02020603050405020304" pitchFamily="18" charset="0"/>
                <a:ea typeface="Calibri" panose="020F0502020204030204" pitchFamily="34" charset="0"/>
              </a:rPr>
              <a:t>Según la normativa española al total de los gastos del proyecto debemos sumarle el correspondiente IVA, que es de un 21 %.</a:t>
            </a:r>
            <a:endParaRPr lang="es-ES" sz="1800" dirty="0">
              <a:solidFill>
                <a:srgbClr val="000000"/>
              </a:solidFill>
              <a:effectLst/>
              <a:latin typeface="Calibri" panose="020F0502020204030204" pitchFamily="34" charset="0"/>
              <a:ea typeface="Calibri" panose="020F0502020204030204" pitchFamily="34" charset="0"/>
            </a:endParaRPr>
          </a:p>
          <a:p>
            <a:r>
              <a:rPr lang="es-ES" dirty="0"/>
              <a:t>Por lo tanto, el conste total del proyecto asciende a 3.590,51 €</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41</a:t>
            </a:fld>
            <a:endParaRPr lang="es-ES"/>
          </a:p>
        </p:txBody>
      </p:sp>
    </p:spTree>
    <p:extLst>
      <p:ext uri="{BB962C8B-B14F-4D97-AF65-F5344CB8AC3E}">
        <p14:creationId xmlns:p14="http://schemas.microsoft.com/office/powerpoint/2010/main" val="1659845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Aft>
                <a:spcPts val="800"/>
              </a:spcAft>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En este apartado cabe destacar que este estudio podría ser de mucha más amplitud, ya que solo hemos estudiado seis provincias, y lo recomendable sería estudiar todas las provincias de España, e incluso por regiones dentro una misma provincia</a:t>
            </a:r>
          </a:p>
          <a:p>
            <a:pPr algn="just">
              <a:lnSpc>
                <a:spcPct val="150000"/>
              </a:lnSpc>
              <a:spcAft>
                <a:spcPts val="800"/>
              </a:spcAft>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Como ya hemos mencionado, este estudio se ha centrado en la condición climática de la temperatura media de una zona, pero existen múltiples condiciones meteorológicas que también podrían influir y que podrían darnos un mapa más completo de la influencia que tienen estas condiciones meteorológicas sobre la transmisión y contagio del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Covid</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Dentro de estas características se pueden destacar valores como la humedad de una región, que viene dada por la cantidad de precipitación que cae en la zona, las horas de sol diarias o también la velocidad del viento, que podría también estar determinada por la altitud del lugar.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42</a:t>
            </a:fld>
            <a:endParaRPr lang="es-ES"/>
          </a:p>
        </p:txBody>
      </p:sp>
    </p:spTree>
    <p:extLst>
      <p:ext uri="{BB962C8B-B14F-4D97-AF65-F5344CB8AC3E}">
        <p14:creationId xmlns:p14="http://schemas.microsoft.com/office/powerpoint/2010/main" val="427078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FF90FF1-0551-4926-B88E-E260A59284E5}" type="slidenum">
              <a:rPr lang="es-ES" smtClean="0"/>
              <a:t>43</a:t>
            </a:fld>
            <a:endParaRPr lang="es-ES"/>
          </a:p>
        </p:txBody>
      </p:sp>
    </p:spTree>
    <p:extLst>
      <p:ext uri="{BB962C8B-B14F-4D97-AF65-F5344CB8AC3E}">
        <p14:creationId xmlns:p14="http://schemas.microsoft.com/office/powerpoint/2010/main" val="389291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esta tabla vemos los datos de las provincias seleccionadas como población, altitud media, comunidad autónoma a la que pertenecen y situación geográfica.</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5</a:t>
            </a:fld>
            <a:endParaRPr lang="es-ES"/>
          </a:p>
        </p:txBody>
      </p:sp>
    </p:spTree>
    <p:extLst>
      <p:ext uri="{BB962C8B-B14F-4D97-AF65-F5344CB8AC3E}">
        <p14:creationId xmlns:p14="http://schemas.microsoft.com/office/powerpoint/2010/main" val="131507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método utilizado para el estudio es un modelo ETL que consta de los siguientes pasos:</a:t>
            </a:r>
          </a:p>
          <a:p>
            <a:pPr marL="171450" indent="-171450">
              <a:buFontTx/>
              <a:buChar char="-"/>
            </a:pPr>
            <a:r>
              <a:rPr lang="es-ES" dirty="0"/>
              <a:t>Extracción: se han obtenido tanto los datos climáticos del AEMET como los datos de incidencia </a:t>
            </a:r>
            <a:r>
              <a:rPr lang="es-ES" dirty="0" err="1"/>
              <a:t>Covid</a:t>
            </a:r>
            <a:r>
              <a:rPr lang="es-ES" dirty="0"/>
              <a:t> de las distintas comunidades autónomas.</a:t>
            </a:r>
          </a:p>
          <a:p>
            <a:pPr marL="171450" indent="-171450">
              <a:buFontTx/>
              <a:buChar char="-"/>
            </a:pPr>
            <a:r>
              <a:rPr lang="es-ES" dirty="0"/>
              <a:t>Transformación: se adecuan los datos para su posterior tratamiento, eliminando las columnas no necesarias, comprobando datos faltantes, ordenando los datos y combinándolos de diferentes fuentes.</a:t>
            </a:r>
          </a:p>
          <a:p>
            <a:pPr marL="171450" indent="-171450">
              <a:buFontTx/>
              <a:buChar char="-"/>
            </a:pPr>
            <a:r>
              <a:rPr lang="es-ES" dirty="0"/>
              <a:t>Carga: se han cargado los datos en el </a:t>
            </a:r>
            <a:r>
              <a:rPr lang="es-ES" dirty="0" err="1"/>
              <a:t>RStudio</a:t>
            </a:r>
            <a:r>
              <a:rPr lang="es-ES" dirty="0"/>
              <a:t> para obtener análisis estadísticos y gráficos.</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6</a:t>
            </a:fld>
            <a:endParaRPr lang="es-ES"/>
          </a:p>
        </p:txBody>
      </p:sp>
    </p:spTree>
    <p:extLst>
      <p:ext uri="{BB962C8B-B14F-4D97-AF65-F5344CB8AC3E}">
        <p14:creationId xmlns:p14="http://schemas.microsoft.com/office/powerpoint/2010/main" val="1528601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err="1"/>
              <a:t>RStudio</a:t>
            </a:r>
            <a:r>
              <a:rPr lang="es-ES" dirty="0"/>
              <a:t> hemos cargado los datos climatológicos, los datos de incidencia de </a:t>
            </a:r>
            <a:r>
              <a:rPr lang="es-ES" dirty="0" err="1"/>
              <a:t>Covid</a:t>
            </a:r>
            <a:r>
              <a:rPr lang="es-ES" dirty="0"/>
              <a:t>, los hemos transformado y hemos generado un </a:t>
            </a:r>
            <a:r>
              <a:rPr lang="es-ES" dirty="0" err="1"/>
              <a:t>dataframe</a:t>
            </a:r>
            <a:endParaRPr lang="es-ES" dirty="0"/>
          </a:p>
          <a:p>
            <a:r>
              <a:rPr lang="es-ES" dirty="0"/>
              <a:t>Posteriormente, hemos extraído para cada provincia, una gráfica de temperatura, una gráfica de incidencia de casos </a:t>
            </a:r>
            <a:r>
              <a:rPr lang="es-ES" dirty="0" err="1"/>
              <a:t>Covid</a:t>
            </a:r>
            <a:r>
              <a:rPr lang="es-ES" dirty="0"/>
              <a:t>, la comparativa de temperaturas con la incidencia de </a:t>
            </a:r>
            <a:r>
              <a:rPr lang="es-ES" dirty="0" err="1"/>
              <a:t>Covid</a:t>
            </a:r>
            <a:r>
              <a:rPr lang="es-ES" dirty="0"/>
              <a:t> y el gráfico del número de casos por día en función de la temperatura media. </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7</a:t>
            </a:fld>
            <a:endParaRPr lang="es-ES"/>
          </a:p>
        </p:txBody>
      </p:sp>
    </p:spTree>
    <p:extLst>
      <p:ext uri="{BB962C8B-B14F-4D97-AF65-F5344CB8AC3E}">
        <p14:creationId xmlns:p14="http://schemas.microsoft.com/office/powerpoint/2010/main" val="374839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el mapa de los tipos de climas de España, al que haremos referencia al estudiar las temperaturas medias de las diferentes provincias.</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8</a:t>
            </a:fld>
            <a:endParaRPr lang="es-ES"/>
          </a:p>
        </p:txBody>
      </p:sp>
    </p:spTree>
    <p:extLst>
      <p:ext uri="{BB962C8B-B14F-4D97-AF65-F5344CB8AC3E}">
        <p14:creationId xmlns:p14="http://schemas.microsoft.com/office/powerpoint/2010/main" val="340971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Comenzamos por la provincia de León, y vemos como se introducen los datos en </a:t>
            </a:r>
            <a:r>
              <a:rPr lang="es-ES" dirty="0" err="1"/>
              <a:t>RStudio</a:t>
            </a:r>
            <a:r>
              <a:rPr lang="es-ES" dirty="0"/>
              <a:t>.</a:t>
            </a:r>
          </a:p>
        </p:txBody>
      </p:sp>
      <p:sp>
        <p:nvSpPr>
          <p:cNvPr id="4" name="Marcador de número de diapositiva 3"/>
          <p:cNvSpPr>
            <a:spLocks noGrp="1"/>
          </p:cNvSpPr>
          <p:nvPr>
            <p:ph type="sldNum" sz="quarter" idx="5"/>
          </p:nvPr>
        </p:nvSpPr>
        <p:spPr/>
        <p:txBody>
          <a:bodyPr/>
          <a:lstStyle/>
          <a:p>
            <a:fld id="{0FF90FF1-0551-4926-B88E-E260A59284E5}" type="slidenum">
              <a:rPr lang="es-ES" smtClean="0"/>
              <a:t>9</a:t>
            </a:fld>
            <a:endParaRPr lang="es-ES"/>
          </a:p>
        </p:txBody>
      </p:sp>
    </p:spTree>
    <p:extLst>
      <p:ext uri="{BB962C8B-B14F-4D97-AF65-F5344CB8AC3E}">
        <p14:creationId xmlns:p14="http://schemas.microsoft.com/office/powerpoint/2010/main" val="327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96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D83FE74-7CA8-4652-B505-CB7ADB0E837E}" type="datetimeFigureOut">
              <a:rPr lang="es-ES" smtClean="0"/>
              <a:t>17/02/2022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284276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1141168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26587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745473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70804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244349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1855667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69912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300678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83FE74-7CA8-4652-B505-CB7ADB0E837E}" type="datetimeFigureOut">
              <a:rPr lang="es-ES" smtClean="0"/>
              <a:t>17/02/2022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261449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D83FE74-7CA8-4652-B505-CB7ADB0E837E}"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133774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D83FE74-7CA8-4652-B505-CB7ADB0E837E}" type="datetimeFigureOut">
              <a:rPr lang="es-ES" smtClean="0"/>
              <a:t>17/02/2022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185874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D83FE74-7CA8-4652-B505-CB7ADB0E837E}" type="datetimeFigureOut">
              <a:rPr lang="es-ES" smtClean="0"/>
              <a:t>17/02/2022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124932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3FE74-7CA8-4652-B505-CB7ADB0E837E}" type="datetimeFigureOut">
              <a:rPr lang="es-ES" smtClean="0"/>
              <a:t>17/02/2022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383466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83FE74-7CA8-4652-B505-CB7ADB0E837E}"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392374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83FE74-7CA8-4652-B505-CB7ADB0E837E}" type="datetimeFigureOut">
              <a:rPr lang="es-ES" smtClean="0"/>
              <a:t>17/02/2022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4AD5F1F-B1B0-4183-BB57-EBA8EE609BE5}" type="slidenum">
              <a:rPr lang="es-ES" smtClean="0"/>
              <a:t>‹Nº›</a:t>
            </a:fld>
            <a:endParaRPr lang="es-ES"/>
          </a:p>
        </p:txBody>
      </p:sp>
    </p:spTree>
    <p:extLst>
      <p:ext uri="{BB962C8B-B14F-4D97-AF65-F5344CB8AC3E}">
        <p14:creationId xmlns:p14="http://schemas.microsoft.com/office/powerpoint/2010/main" val="243270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D83FE74-7CA8-4652-B505-CB7ADB0E837E}" type="datetimeFigureOut">
              <a:rPr lang="es-ES" smtClean="0"/>
              <a:t>17/02/2022</a:t>
            </a:fld>
            <a:endParaRPr lang="es-E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4AD5F1F-B1B0-4183-BB57-EBA8EE609BE5}" type="slidenum">
              <a:rPr lang="es-ES" smtClean="0"/>
              <a:t>‹Nº›</a:t>
            </a:fld>
            <a:endParaRPr lang="es-ES"/>
          </a:p>
        </p:txBody>
      </p:sp>
    </p:spTree>
    <p:extLst>
      <p:ext uri="{BB962C8B-B14F-4D97-AF65-F5344CB8AC3E}">
        <p14:creationId xmlns:p14="http://schemas.microsoft.com/office/powerpoint/2010/main" val="188892555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geografiainfinita.com/wp-content/uploads/2019/01/Tipos-de-clima.pn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Un conjunto de letras negras en un fondo negro&#10;&#10;Descripción generada automáticamente con confianza media">
            <a:extLst>
              <a:ext uri="{FF2B5EF4-FFF2-40B4-BE49-F238E27FC236}">
                <a16:creationId xmlns:a16="http://schemas.microsoft.com/office/drawing/2014/main" id="{2AE6479D-77A9-431C-B8D1-5E1425604E52}"/>
              </a:ext>
            </a:extLst>
          </p:cNvPr>
          <p:cNvPicPr>
            <a:picLocks noChangeAspect="1"/>
          </p:cNvPicPr>
          <p:nvPr/>
        </p:nvPicPr>
        <p:blipFill rotWithShape="1">
          <a:blip r:embed="rId3"/>
          <a:srcRect b="625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4947D235-2B02-4D26-B9A5-6A73A5455D43}"/>
              </a:ext>
            </a:extLst>
          </p:cNvPr>
          <p:cNvSpPr>
            <a:spLocks noGrp="1"/>
          </p:cNvSpPr>
          <p:nvPr>
            <p:ph type="ctrTitle"/>
          </p:nvPr>
        </p:nvSpPr>
        <p:spPr>
          <a:xfrm>
            <a:off x="130929" y="1831509"/>
            <a:ext cx="3246897" cy="2175698"/>
          </a:xfrm>
        </p:spPr>
        <p:txBody>
          <a:bodyPr>
            <a:noAutofit/>
          </a:bodyPr>
          <a:lstStyle/>
          <a:p>
            <a:r>
              <a:rPr lang="es-ES" sz="2000" b="1" dirty="0">
                <a:solidFill>
                  <a:schemeClr val="accent2">
                    <a:lumMod val="60000"/>
                    <a:lumOff val="40000"/>
                  </a:schemeClr>
                </a:solidFill>
                <a:effectLst/>
                <a:latin typeface="Bookman Old Style" panose="02050604050505020204" pitchFamily="18" charset="0"/>
                <a:ea typeface="Calibri" panose="020F0502020204030204" pitchFamily="34" charset="0"/>
                <a:cs typeface="Times New Roman" panose="02020603050405020304" pitchFamily="18" charset="0"/>
              </a:rPr>
              <a:t>ESTUDIO DE LA INFLUENCIA ENTRE LA TEMPERATURA MEDIA DE UN LUGAR Y LA INCIDENCIA </a:t>
            </a:r>
            <a:br>
              <a:rPr lang="es-ES" sz="2000" b="1" dirty="0">
                <a:solidFill>
                  <a:schemeClr val="accent2">
                    <a:lumMod val="60000"/>
                    <a:lumOff val="40000"/>
                  </a:schemeClr>
                </a:solidFill>
                <a:effectLst/>
                <a:latin typeface="Bookman Old Style" panose="02050604050505020204" pitchFamily="18" charset="0"/>
                <a:ea typeface="Calibri" panose="020F0502020204030204" pitchFamily="34" charset="0"/>
                <a:cs typeface="Times New Roman" panose="02020603050405020304" pitchFamily="18" charset="0"/>
              </a:rPr>
            </a:br>
            <a:r>
              <a:rPr lang="es-ES" sz="2000" b="1" dirty="0">
                <a:solidFill>
                  <a:schemeClr val="accent2">
                    <a:lumMod val="60000"/>
                    <a:lumOff val="40000"/>
                  </a:schemeClr>
                </a:solidFill>
                <a:effectLst/>
                <a:latin typeface="Bookman Old Style" panose="02050604050505020204" pitchFamily="18" charset="0"/>
                <a:ea typeface="Calibri" panose="020F0502020204030204" pitchFamily="34" charset="0"/>
                <a:cs typeface="Times New Roman" panose="02020603050405020304" pitchFamily="18" charset="0"/>
              </a:rPr>
              <a:t>DEL CORONAVIRUS SARS-CoV2</a:t>
            </a:r>
            <a:endParaRPr lang="es-ES" sz="2000" b="1" dirty="0">
              <a:solidFill>
                <a:schemeClr val="accent2">
                  <a:lumMod val="60000"/>
                  <a:lumOff val="40000"/>
                </a:schemeClr>
              </a:solidFill>
              <a:latin typeface="Bookman Old Style" panose="02050604050505020204" pitchFamily="18" charset="0"/>
            </a:endParaRPr>
          </a:p>
        </p:txBody>
      </p:sp>
      <p:sp>
        <p:nvSpPr>
          <p:cNvPr id="3" name="Subtítulo 2">
            <a:extLst>
              <a:ext uri="{FF2B5EF4-FFF2-40B4-BE49-F238E27FC236}">
                <a16:creationId xmlns:a16="http://schemas.microsoft.com/office/drawing/2014/main" id="{DD9CF9EA-7973-41C4-980A-2617E7221250}"/>
              </a:ext>
            </a:extLst>
          </p:cNvPr>
          <p:cNvSpPr>
            <a:spLocks noGrp="1"/>
          </p:cNvSpPr>
          <p:nvPr>
            <p:ph type="subTitle" idx="1"/>
          </p:nvPr>
        </p:nvSpPr>
        <p:spPr>
          <a:xfrm>
            <a:off x="130929" y="4478553"/>
            <a:ext cx="2413487" cy="1969272"/>
          </a:xfrm>
        </p:spPr>
        <p:txBody>
          <a:bodyPr>
            <a:noAutofit/>
          </a:bodyPr>
          <a:lstStyle/>
          <a:p>
            <a:pPr algn="ctr">
              <a:lnSpc>
                <a:spcPct val="120000"/>
              </a:lnSpc>
              <a:spcBef>
                <a:spcPts val="0"/>
              </a:spcBef>
              <a:tabLst>
                <a:tab pos="662940" algn="l"/>
              </a:tabLst>
            </a:pPr>
            <a:r>
              <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AUTOR: Beatriz Cubillas García</a:t>
            </a:r>
          </a:p>
          <a:p>
            <a:pPr algn="ctr">
              <a:lnSpc>
                <a:spcPct val="120000"/>
              </a:lnSpc>
              <a:spcBef>
                <a:spcPts val="0"/>
              </a:spcBef>
              <a:tabLst>
                <a:tab pos="662940" algn="l"/>
              </a:tabLst>
            </a:pPr>
            <a:r>
              <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DIRECTOR: Rafael Marín Sastre                 </a:t>
            </a:r>
          </a:p>
          <a:p>
            <a:pPr algn="ctr">
              <a:lnSpc>
                <a:spcPct val="120000"/>
              </a:lnSpc>
              <a:spcBef>
                <a:spcPts val="0"/>
              </a:spcBef>
              <a:tabLst>
                <a:tab pos="662940" algn="l"/>
              </a:tabLst>
            </a:pPr>
            <a:r>
              <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FECHA:  Septiembre 2021                 </a:t>
            </a:r>
          </a:p>
          <a:p>
            <a:pPr algn="ctr">
              <a:lnSpc>
                <a:spcPct val="120000"/>
              </a:lnSpc>
              <a:spcBef>
                <a:spcPts val="0"/>
              </a:spcBef>
              <a:tabLst>
                <a:tab pos="662940" algn="l"/>
              </a:tabLst>
            </a:pPr>
            <a:r>
              <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ENTIDAD COLABORADORA</a:t>
            </a:r>
          </a:p>
          <a:p>
            <a:pPr algn="ctr">
              <a:lnSpc>
                <a:spcPct val="120000"/>
              </a:lnSpc>
              <a:spcBef>
                <a:spcPts val="0"/>
              </a:spcBef>
              <a:tabLst>
                <a:tab pos="662940" algn="l"/>
              </a:tabLst>
            </a:pPr>
            <a:r>
              <a:rPr lang="es-E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Instituto Europeo de Estudios Empresariales</a:t>
            </a:r>
          </a:p>
          <a:p>
            <a:pPr>
              <a:lnSpc>
                <a:spcPct val="120000"/>
              </a:lnSpc>
              <a:spcBef>
                <a:spcPts val="0"/>
              </a:spcBef>
            </a:pPr>
            <a:br>
              <a:rPr lang="es-ES" sz="1200" dirty="0">
                <a:solidFill>
                  <a:schemeClr val="tx1"/>
                </a:solidFill>
                <a:effectLst/>
                <a:latin typeface="Times New Roman" panose="02020603050405020304" pitchFamily="18" charset="0"/>
                <a:ea typeface="Calibri" panose="020F0502020204030204" pitchFamily="34" charset="0"/>
              </a:rPr>
            </a:br>
            <a:endParaRPr lang="es-ES" sz="1200" dirty="0">
              <a:solidFill>
                <a:schemeClr val="tx1"/>
              </a:solidFill>
            </a:endParaRPr>
          </a:p>
        </p:txBody>
      </p:sp>
      <p:sp>
        <p:nvSpPr>
          <p:cNvPr id="7" name="Subtítulo 2">
            <a:extLst>
              <a:ext uri="{FF2B5EF4-FFF2-40B4-BE49-F238E27FC236}">
                <a16:creationId xmlns:a16="http://schemas.microsoft.com/office/drawing/2014/main" id="{BBA3D5C5-2D55-41A0-AF92-FB89996CC7DE}"/>
              </a:ext>
            </a:extLst>
          </p:cNvPr>
          <p:cNvSpPr txBox="1">
            <a:spLocks/>
          </p:cNvSpPr>
          <p:nvPr/>
        </p:nvSpPr>
        <p:spPr>
          <a:xfrm>
            <a:off x="2796823" y="203055"/>
            <a:ext cx="1655240" cy="14254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spcBef>
                <a:spcPts val="0"/>
              </a:spcBef>
            </a:pPr>
            <a:r>
              <a:rPr lang="es-ES" sz="1400" dirty="0">
                <a:solidFill>
                  <a:schemeClr val="tx1">
                    <a:lumMod val="65000"/>
                  </a:schemeClr>
                </a:solidFill>
                <a:effectLst/>
                <a:latin typeface="Copperplate Gothic Bold" panose="020E0705020206020404" pitchFamily="34" charset="0"/>
                <a:ea typeface="Calibri" panose="020F0502020204030204" pitchFamily="34" charset="0"/>
                <a:cs typeface="Times New Roman" panose="02020603050405020304" pitchFamily="18" charset="0"/>
              </a:rPr>
              <a:t>MÁSTER EN DATA SCIENCE Y ANÁLISIS DE DATOS</a:t>
            </a:r>
          </a:p>
          <a:p>
            <a:pPr algn="l">
              <a:lnSpc>
                <a:spcPct val="120000"/>
              </a:lnSpc>
              <a:spcBef>
                <a:spcPts val="0"/>
              </a:spcBef>
            </a:pPr>
            <a:endParaRPr lang="es-ES" sz="1100" dirty="0"/>
          </a:p>
        </p:txBody>
      </p:sp>
      <p:pic>
        <p:nvPicPr>
          <p:cNvPr id="13" name="Imagen 12" descr="Resultado de imagen de logo universidad nebrija">
            <a:extLst>
              <a:ext uri="{FF2B5EF4-FFF2-40B4-BE49-F238E27FC236}">
                <a16:creationId xmlns:a16="http://schemas.microsoft.com/office/drawing/2014/main" id="{3DF832DA-3D32-4E38-85A5-B93EF862010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0929" y="203055"/>
            <a:ext cx="2665894" cy="1274246"/>
          </a:xfrm>
          <a:prstGeom prst="rect">
            <a:avLst/>
          </a:prstGeom>
          <a:noFill/>
          <a:ln>
            <a:noFill/>
          </a:ln>
        </p:spPr>
      </p:pic>
    </p:spTree>
    <p:extLst>
      <p:ext uri="{BB962C8B-B14F-4D97-AF65-F5344CB8AC3E}">
        <p14:creationId xmlns:p14="http://schemas.microsoft.com/office/powerpoint/2010/main" val="1675909394"/>
      </p:ext>
    </p:extLst>
  </p:cSld>
  <p:clrMapOvr>
    <a:masterClrMapping/>
  </p:clrMapOvr>
  <p:transition spd="slow" advTm="1668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029E5-A0CD-4D1C-AB18-22FCAD037DBB}"/>
              </a:ext>
            </a:extLst>
          </p:cNvPr>
          <p:cNvSpPr>
            <a:spLocks noGrp="1"/>
          </p:cNvSpPr>
          <p:nvPr>
            <p:ph type="title"/>
          </p:nvPr>
        </p:nvSpPr>
        <p:spPr>
          <a:xfrm>
            <a:off x="9969180" y="-13693"/>
            <a:ext cx="2222820" cy="483784"/>
          </a:xfrm>
        </p:spPr>
        <p:txBody>
          <a:bodyPr>
            <a:normAutofit/>
          </a:bodyPr>
          <a:lstStyle/>
          <a:p>
            <a:r>
              <a:rPr lang="es-ES" sz="2000" dirty="0">
                <a:latin typeface="Bookman Old Style" panose="02050604050505020204" pitchFamily="18" charset="0"/>
              </a:rPr>
              <a:t>LEÓN (2 DE 3)</a:t>
            </a:r>
          </a:p>
        </p:txBody>
      </p:sp>
      <p:pic>
        <p:nvPicPr>
          <p:cNvPr id="10" name="Imagen 9">
            <a:extLst>
              <a:ext uri="{FF2B5EF4-FFF2-40B4-BE49-F238E27FC236}">
                <a16:creationId xmlns:a16="http://schemas.microsoft.com/office/drawing/2014/main" id="{01D2C762-DB62-4371-8C50-A9F0E5A36CE9}"/>
              </a:ext>
            </a:extLst>
          </p:cNvPr>
          <p:cNvPicPr>
            <a:picLocks noChangeAspect="1"/>
          </p:cNvPicPr>
          <p:nvPr/>
        </p:nvPicPr>
        <p:blipFill>
          <a:blip r:embed="rId3"/>
          <a:stretch>
            <a:fillRect/>
          </a:stretch>
        </p:blipFill>
        <p:spPr>
          <a:xfrm>
            <a:off x="6374569" y="586470"/>
            <a:ext cx="5351718" cy="4002155"/>
          </a:xfrm>
          <a:prstGeom prst="rect">
            <a:avLst/>
          </a:prstGeom>
        </p:spPr>
      </p:pic>
      <p:pic>
        <p:nvPicPr>
          <p:cNvPr id="5" name="Imagen 4" descr="Escala de tiempo&#10;&#10;Descripción generada automáticamente">
            <a:extLst>
              <a:ext uri="{FF2B5EF4-FFF2-40B4-BE49-F238E27FC236}">
                <a16:creationId xmlns:a16="http://schemas.microsoft.com/office/drawing/2014/main" id="{78951905-93E1-4D42-8CB1-8E6B9E29E4D2}"/>
              </a:ext>
            </a:extLst>
          </p:cNvPr>
          <p:cNvPicPr/>
          <p:nvPr/>
        </p:nvPicPr>
        <p:blipFill>
          <a:blip r:embed="rId4">
            <a:extLst>
              <a:ext uri="{28A0092B-C50C-407E-A947-70E740481C1C}">
                <a14:useLocalDpi xmlns:a14="http://schemas.microsoft.com/office/drawing/2010/main" val="0"/>
              </a:ext>
            </a:extLst>
          </a:blip>
          <a:stretch>
            <a:fillRect/>
          </a:stretch>
        </p:blipFill>
        <p:spPr>
          <a:xfrm>
            <a:off x="488770" y="586470"/>
            <a:ext cx="5607230" cy="1416502"/>
          </a:xfrm>
          <a:prstGeom prst="rect">
            <a:avLst/>
          </a:prstGeom>
        </p:spPr>
      </p:pic>
      <p:pic>
        <p:nvPicPr>
          <p:cNvPr id="6" name="Imagen 5" descr="Escala de tiempo, Histograma&#10;&#10;Descripción generada automáticamente">
            <a:extLst>
              <a:ext uri="{FF2B5EF4-FFF2-40B4-BE49-F238E27FC236}">
                <a16:creationId xmlns:a16="http://schemas.microsoft.com/office/drawing/2014/main" id="{021ADDBE-628D-405B-B84D-780BE25F4B09}"/>
              </a:ext>
            </a:extLst>
          </p:cNvPr>
          <p:cNvPicPr/>
          <p:nvPr/>
        </p:nvPicPr>
        <p:blipFill rotWithShape="1">
          <a:blip r:embed="rId5">
            <a:extLst>
              <a:ext uri="{28A0092B-C50C-407E-A947-70E740481C1C}">
                <a14:useLocalDpi xmlns:a14="http://schemas.microsoft.com/office/drawing/2010/main" val="0"/>
              </a:ext>
            </a:extLst>
          </a:blip>
          <a:srcRect t="8971" b="5140"/>
          <a:stretch/>
        </p:blipFill>
        <p:spPr bwMode="auto">
          <a:xfrm>
            <a:off x="487194" y="2458585"/>
            <a:ext cx="5608806" cy="1416502"/>
          </a:xfrm>
          <a:prstGeom prst="rect">
            <a:avLst/>
          </a:prstGeom>
          <a:ln>
            <a:noFill/>
          </a:ln>
          <a:extLst>
            <a:ext uri="{53640926-AAD7-44D8-BBD7-CCE9431645EC}">
              <a14:shadowObscured xmlns:a14="http://schemas.microsoft.com/office/drawing/2010/main"/>
            </a:ext>
          </a:extLst>
        </p:spPr>
      </p:pic>
      <p:pic>
        <p:nvPicPr>
          <p:cNvPr id="11" name="Imagen 10" descr="Imagen que contiene Gráfico&#10;&#10;Descripción generada automáticamente">
            <a:extLst>
              <a:ext uri="{FF2B5EF4-FFF2-40B4-BE49-F238E27FC236}">
                <a16:creationId xmlns:a16="http://schemas.microsoft.com/office/drawing/2014/main" id="{12BC23FD-CD4F-4749-A82C-57A375D29D7B}"/>
              </a:ext>
            </a:extLst>
          </p:cNvPr>
          <p:cNvPicPr/>
          <p:nvPr/>
        </p:nvPicPr>
        <p:blipFill>
          <a:blip r:embed="rId6">
            <a:extLst>
              <a:ext uri="{28A0092B-C50C-407E-A947-70E740481C1C}">
                <a14:useLocalDpi xmlns:a14="http://schemas.microsoft.com/office/drawing/2010/main" val="0"/>
              </a:ext>
            </a:extLst>
          </a:blip>
          <a:stretch>
            <a:fillRect/>
          </a:stretch>
        </p:blipFill>
        <p:spPr>
          <a:xfrm>
            <a:off x="487195" y="4330700"/>
            <a:ext cx="5608806" cy="1940830"/>
          </a:xfrm>
          <a:prstGeom prst="rect">
            <a:avLst/>
          </a:prstGeom>
        </p:spPr>
      </p:pic>
    </p:spTree>
    <p:extLst>
      <p:ext uri="{BB962C8B-B14F-4D97-AF65-F5344CB8AC3E}">
        <p14:creationId xmlns:p14="http://schemas.microsoft.com/office/powerpoint/2010/main" val="677021969"/>
      </p:ext>
    </p:extLst>
  </p:cSld>
  <p:clrMapOvr>
    <a:masterClrMapping/>
  </p:clrMapOvr>
  <mc:AlternateContent xmlns:mc="http://schemas.openxmlformats.org/markup-compatibility/2006" xmlns:p14="http://schemas.microsoft.com/office/powerpoint/2010/main">
    <mc:Choice Requires="p14">
      <p:transition spd="slow" p14:dur="1500" advTm="26877">
        <p:split orient="vert"/>
      </p:transition>
    </mc:Choice>
    <mc:Fallback xmlns="">
      <p:transition spd="slow" advTm="26877">
        <p:split orient="vert"/>
      </p:transition>
    </mc:Fallback>
  </mc:AlternateContent>
  <p:extLst>
    <p:ext uri="{3A86A75C-4F4B-4683-9AE1-C65F6400EC91}">
      <p14:laserTraceLst xmlns:p14="http://schemas.microsoft.com/office/powerpoint/2010/main">
        <p14:tracePtLst>
          <p14:tracePt t="5095" x="3402013" y="6153150"/>
          <p14:tracePt t="6084" x="50800" y="1627188"/>
          <p14:tracePt t="6090" x="74613" y="1627188"/>
          <p14:tracePt t="6094" x="112713" y="1614488"/>
          <p14:tracePt t="6102" x="150813" y="1589088"/>
          <p14:tracePt t="6110" x="174625" y="1589088"/>
          <p14:tracePt t="6119" x="212725" y="1563688"/>
          <p14:tracePt t="6126" x="274638" y="1539875"/>
          <p14:tracePt t="6135" x="312738" y="1527175"/>
          <p14:tracePt t="6142" x="363538" y="1514475"/>
          <p14:tracePt t="6152" x="425450" y="1489075"/>
          <p14:tracePt t="6157" x="463550" y="1476375"/>
          <p14:tracePt t="6168" x="500063" y="1450975"/>
          <p14:tracePt t="6171" x="538163" y="1450975"/>
          <p14:tracePt t="6185" x="563563" y="1427163"/>
          <p14:tracePt t="6190" x="600075" y="1414463"/>
          <p14:tracePt t="6200" x="612775" y="1414463"/>
          <p14:tracePt t="6208" x="625475" y="1414463"/>
          <p14:tracePt t="6215" x="638175" y="1401763"/>
          <p14:tracePt t="6228" x="663575" y="1401763"/>
          <p14:tracePt t="6244" x="676275" y="1401763"/>
          <p14:tracePt t="6251" x="688975" y="1401763"/>
          <p14:tracePt t="6259" x="701675" y="1389063"/>
          <p14:tracePt t="6270" x="712788" y="1389063"/>
          <p14:tracePt t="6276" x="725488" y="1376363"/>
          <p14:tracePt t="6287" x="738188" y="1376363"/>
          <p14:tracePt t="6291" x="763588" y="1363663"/>
          <p14:tracePt t="6301" x="776288" y="1350963"/>
          <p14:tracePt t="6306" x="801688" y="1350963"/>
          <p14:tracePt t="6320" x="814388" y="1339850"/>
          <p14:tracePt t="6326" x="825500" y="1327150"/>
          <p14:tracePt t="6331" x="850900" y="1327150"/>
          <p14:tracePt t="6338" x="863600" y="1327150"/>
          <p14:tracePt t="6346" x="876300" y="1314450"/>
          <p14:tracePt t="6352" x="901700" y="1301750"/>
          <p14:tracePt t="6359" x="914400" y="1301750"/>
          <p14:tracePt t="6368" x="925513" y="1289050"/>
          <p14:tracePt t="6377" x="950913" y="1263650"/>
          <p14:tracePt t="6388" x="976313" y="1263650"/>
          <p14:tracePt t="6393" x="989013" y="1238250"/>
          <p14:tracePt t="6401" x="1014413" y="1238250"/>
          <p14:tracePt t="6408" x="1038225" y="1214438"/>
          <p14:tracePt t="6421" x="1063625" y="1201738"/>
          <p14:tracePt t="6427" x="1089025" y="1201738"/>
          <p14:tracePt t="6434" x="1114425" y="1189038"/>
          <p14:tracePt t="6439" x="1139825" y="1189038"/>
          <p14:tracePt t="6446" x="1163638" y="1176338"/>
          <p14:tracePt t="6454" x="1189038" y="1176338"/>
          <p14:tracePt t="6461" x="1227138" y="1176338"/>
          <p14:tracePt t="6469" x="1252538" y="1176338"/>
          <p14:tracePt t="6480" x="1289050" y="1189038"/>
          <p14:tracePt t="6488" x="1327150" y="1201738"/>
          <p14:tracePt t="6494" x="1363663" y="1214438"/>
          <p14:tracePt t="6502" x="1401763" y="1238250"/>
          <p14:tracePt t="6511" x="1452563" y="1250950"/>
          <p14:tracePt t="6523" x="1489075" y="1263650"/>
          <p14:tracePt t="6529" x="1527175" y="1289050"/>
          <p14:tracePt t="6539" x="1577975" y="1301750"/>
          <p14:tracePt t="6541" x="1639888" y="1327150"/>
          <p14:tracePt t="6548" x="1701800" y="1327150"/>
          <p14:tracePt t="6556" x="1778000" y="1339850"/>
          <p14:tracePt t="6565" x="1827213" y="1350963"/>
          <p14:tracePt t="6571" x="1878013" y="1350963"/>
          <p14:tracePt t="6582" x="1939925" y="1350963"/>
          <p14:tracePt t="6589" x="1990725" y="1350963"/>
          <p14:tracePt t="6596" x="2027238" y="1350963"/>
          <p14:tracePt t="6604" x="2078038" y="1350963"/>
          <p14:tracePt t="6615" x="2103438" y="1350963"/>
          <p14:tracePt t="6622" x="2127250" y="1350963"/>
          <p14:tracePt t="6627" x="2152650" y="1350963"/>
          <p14:tracePt t="6635" x="2165350" y="1350963"/>
          <p14:tracePt t="6642" x="2190750" y="1350963"/>
          <p14:tracePt t="6651" x="2216150" y="1350963"/>
          <p14:tracePt t="6657" x="2228850" y="1350963"/>
          <p14:tracePt t="6669" x="2239963" y="1350963"/>
          <p14:tracePt t="6674" x="2265363" y="1350963"/>
          <p14:tracePt t="6683" x="2290763" y="1350963"/>
          <p14:tracePt t="6690" x="2303463" y="1350963"/>
          <p14:tracePt t="6701" x="2316163" y="1350963"/>
          <p14:tracePt t="6704" x="2339975" y="1350963"/>
          <p14:tracePt t="6714" x="2365375" y="1350963"/>
          <p14:tracePt t="6723" x="2390775" y="1350963"/>
          <p14:tracePt t="6730" x="2416175" y="1350963"/>
          <p14:tracePt t="6738" x="2441575" y="1339850"/>
          <p14:tracePt t="6745" x="2465388" y="1339850"/>
          <p14:tracePt t="6752" x="2503488" y="1327150"/>
          <p14:tracePt t="6760" x="2541588" y="1327150"/>
          <p14:tracePt t="6767" x="2565400" y="1327150"/>
          <p14:tracePt t="6776" x="2590800" y="1314450"/>
          <p14:tracePt t="6785" x="2616200" y="1314450"/>
          <p14:tracePt t="6790" x="2641600" y="1301750"/>
          <p14:tracePt t="6804" x="2678113" y="1301750"/>
          <p14:tracePt t="6808" x="2690813" y="1289050"/>
          <p14:tracePt t="6822" x="2716213" y="1289050"/>
          <p14:tracePt t="6826" x="2728913" y="1289050"/>
          <p14:tracePt t="6835" x="2754313" y="1289050"/>
          <p14:tracePt t="6838" x="2803525" y="1289050"/>
          <p14:tracePt t="6846" x="2841625" y="1289050"/>
          <p14:tracePt t="6854" x="2867025" y="1276350"/>
          <p14:tracePt t="6861" x="2903538" y="1276350"/>
          <p14:tracePt t="6869" x="2941638" y="1276350"/>
          <p14:tracePt t="6876" x="2979738" y="1276350"/>
          <p14:tracePt t="6887" x="3016250" y="1276350"/>
          <p14:tracePt t="6893" x="3041650" y="1276350"/>
          <p14:tracePt t="6902" x="3067050" y="1276350"/>
          <p14:tracePt t="6908" x="3103563" y="1263650"/>
          <p14:tracePt t="6919" x="3128963" y="1263650"/>
          <p14:tracePt t="6924" x="3154363" y="1263650"/>
          <p14:tracePt t="6935" x="3179763" y="1250950"/>
          <p14:tracePt t="6940" x="3216275" y="1250950"/>
          <p14:tracePt t="6948" x="3228975" y="1250950"/>
          <p14:tracePt t="6953" x="3241675" y="1250950"/>
          <p14:tracePt t="6961" x="3267075" y="1238250"/>
          <p14:tracePt t="6973" x="3279775" y="1238250"/>
          <p14:tracePt t="6979" x="3292475" y="1227138"/>
          <p14:tracePt t="6988" x="3317875" y="1227138"/>
          <p14:tracePt t="6995" x="3328988" y="1214438"/>
          <p14:tracePt t="7005" x="3341688" y="1214438"/>
          <p14:tracePt t="7011" x="3367088" y="1201738"/>
          <p14:tracePt t="7019" x="3392488" y="1201738"/>
          <p14:tracePt t="7026" x="3405188" y="1201738"/>
          <p14:tracePt t="7034" x="3417888" y="1201738"/>
          <p14:tracePt t="7042" x="3441700" y="1201738"/>
          <p14:tracePt t="7051" x="3454400" y="1189038"/>
          <p14:tracePt t="7057" x="3467100" y="1189038"/>
          <p14:tracePt t="7067" x="3492500" y="1189038"/>
          <p14:tracePt t="7072" x="3505200" y="1189038"/>
          <p14:tracePt t="7082" x="3517900" y="1189038"/>
          <p14:tracePt t="7090" x="3530600" y="1189038"/>
          <p14:tracePt t="7103" x="3567113" y="1189038"/>
          <p14:tracePt t="7107" x="3579813" y="1189038"/>
          <p14:tracePt t="7112" x="3592513" y="1189038"/>
          <p14:tracePt t="7120" x="3605213" y="1189038"/>
          <p14:tracePt t="7127" x="3643313" y="1189038"/>
          <p14:tracePt t="7135" x="3654425" y="1189038"/>
          <p14:tracePt t="7141" x="3667125" y="1189038"/>
          <p14:tracePt t="7151" x="3692525" y="1189038"/>
          <p14:tracePt t="7159" x="3717925" y="1189038"/>
          <p14:tracePt t="7168" x="3730625" y="1189038"/>
          <p14:tracePt t="7175" x="3756025" y="1189038"/>
          <p14:tracePt t="7184" x="3767138" y="1189038"/>
          <p14:tracePt t="7191" x="3792538" y="1189038"/>
          <p14:tracePt t="7200" x="3805238" y="1189038"/>
          <p14:tracePt t="7206" x="3830638" y="1189038"/>
          <p14:tracePt t="7224" x="3867150" y="1189038"/>
          <p14:tracePt t="7229" x="3879850" y="1189038"/>
          <p14:tracePt t="7238" x="3905250" y="1189038"/>
          <p14:tracePt t="7244" x="3917950" y="1189038"/>
          <p14:tracePt t="7252" x="3943350" y="1189038"/>
          <p14:tracePt t="7259" x="3956050" y="1189038"/>
          <p14:tracePt t="7267" x="3968750" y="1201738"/>
          <p14:tracePt t="7277" x="3992563" y="1201738"/>
          <p14:tracePt t="7287" x="4017963" y="1201738"/>
          <p14:tracePt t="7293" x="4043363" y="1201738"/>
          <p14:tracePt t="7303" x="4056063" y="1201738"/>
          <p14:tracePt t="7307" x="4068763" y="1201738"/>
          <p14:tracePt t="7316" x="4105275" y="1201738"/>
          <p14:tracePt t="7322" x="4117975" y="1201738"/>
          <p14:tracePt t="7330" x="4143375" y="1201738"/>
          <p14:tracePt t="7338" x="4156075" y="1201738"/>
          <p14:tracePt t="7347" x="4181475" y="1201738"/>
          <p14:tracePt t="7354" x="4205288" y="1201738"/>
          <p14:tracePt t="7362" x="4230688" y="1201738"/>
          <p14:tracePt t="7376" x="4268788" y="1189038"/>
          <p14:tracePt t="7388" x="4294188" y="1176338"/>
          <p14:tracePt t="7390" x="4330700" y="1176338"/>
          <p14:tracePt t="7397" x="4368800" y="1176338"/>
          <p14:tracePt t="7404" x="4406900" y="1163638"/>
          <p14:tracePt t="7415" x="4430713" y="1163638"/>
          <p14:tracePt t="7423" x="4468813" y="1163638"/>
          <p14:tracePt t="7430" x="4506913" y="1163638"/>
          <p14:tracePt t="7437" x="4530725" y="1163638"/>
          <p14:tracePt t="7449" x="4606925" y="1163638"/>
          <p14:tracePt t="7456" x="4643438" y="1163638"/>
          <p14:tracePt t="7468" x="4681538" y="1163638"/>
          <p14:tracePt t="7472" x="4719638" y="1163638"/>
          <p14:tracePt t="7480" x="4756150" y="1163638"/>
          <p14:tracePt t="7486" x="4794250" y="1163638"/>
          <p14:tracePt t="7498" x="4868863" y="1163638"/>
          <p14:tracePt t="7507" x="4932363" y="1163638"/>
          <p14:tracePt t="7518" x="5057775" y="1163638"/>
          <p14:tracePt t="7522" x="5119688" y="1163638"/>
          <p14:tracePt t="7530" x="5194300" y="1163638"/>
          <p14:tracePt t="7538" x="5245100" y="1163638"/>
          <p14:tracePt t="7545" x="5307013" y="1150938"/>
          <p14:tracePt t="7559" x="5383213" y="1138238"/>
          <p14:tracePt t="7568" x="5445125" y="1138238"/>
          <p14:tracePt t="7575" x="5470525" y="1138238"/>
          <p14:tracePt t="7587" x="5495925" y="1138238"/>
          <p14:tracePt t="7595" x="5507038" y="1138238"/>
          <p14:tracePt t="7603" x="5519738" y="1138238"/>
          <p14:tracePt t="7611" x="5545138" y="1138238"/>
          <p14:tracePt t="7620" x="5557838" y="1138238"/>
          <p14:tracePt t="7632" x="5583238" y="1138238"/>
          <p14:tracePt t="7639" x="5595938" y="1138238"/>
          <p14:tracePt t="7645" x="5619750" y="1138238"/>
          <p14:tracePt t="7656" x="5632450" y="1138238"/>
          <p14:tracePt t="7664" x="5645150" y="1150938"/>
          <p14:tracePt t="7671" x="5670550" y="1150938"/>
          <p14:tracePt t="7678" x="5683250" y="1150938"/>
          <p14:tracePt t="7686" x="5695950" y="1150938"/>
          <p14:tracePt t="7694" x="5719763" y="1163638"/>
          <p14:tracePt t="7703" x="5745163" y="1176338"/>
          <p14:tracePt t="7710" x="5757863" y="1176338"/>
          <p14:tracePt t="7719" x="5783263" y="1189038"/>
          <p14:tracePt t="7726" x="5795963" y="1189038"/>
          <p14:tracePt t="7732" x="5832475" y="1189038"/>
          <p14:tracePt t="7740" x="5870575" y="1201738"/>
          <p14:tracePt t="7748" x="5895975" y="1214438"/>
          <p14:tracePt t="7757" x="5921375" y="1214438"/>
          <p14:tracePt t="7770" x="5945188" y="1214438"/>
          <p14:tracePt t="7774" x="5970588" y="1227138"/>
          <p14:tracePt t="7784" x="5983288" y="1227138"/>
          <p14:tracePt t="7789" x="5995988" y="1227138"/>
          <p14:tracePt t="8934" x="5970588" y="1227138"/>
          <p14:tracePt t="8946" x="5857875" y="1227138"/>
          <p14:tracePt t="8958" x="5657850" y="1276350"/>
          <p14:tracePt t="8966" x="5507038" y="1301750"/>
          <p14:tracePt t="8972" x="5332413" y="1314450"/>
          <p14:tracePt t="8980" x="5145088" y="1327150"/>
          <p14:tracePt t="8988" x="4981575" y="1350963"/>
          <p14:tracePt t="8997" x="4843463" y="1389063"/>
          <p14:tracePt t="9004" x="4719638" y="1414463"/>
          <p14:tracePt t="9012" x="4606925" y="1439863"/>
          <p14:tracePt t="9020" x="4494213" y="1463675"/>
          <p14:tracePt t="9028" x="4381500" y="1489075"/>
          <p14:tracePt t="9036" x="4268788" y="1514475"/>
          <p14:tracePt t="9044" x="4168775" y="1539875"/>
          <p14:tracePt t="9052" x="4081463" y="1563688"/>
          <p14:tracePt t="9058" x="4005263" y="1589088"/>
          <p14:tracePt t="9066" x="3943350" y="1614488"/>
          <p14:tracePt t="9074" x="3867150" y="1639888"/>
          <p14:tracePt t="9082" x="3792538" y="1663700"/>
          <p14:tracePt t="9090" x="3717925" y="1689100"/>
          <p14:tracePt t="9099" x="3654425" y="1714500"/>
          <p14:tracePt t="9106" x="3579813" y="1727200"/>
          <p14:tracePt t="9117" x="3530600" y="1739900"/>
          <p14:tracePt t="9122" x="3467100" y="1752600"/>
          <p14:tracePt t="9130" x="3429000" y="1776413"/>
          <p14:tracePt t="9138" x="3367088" y="1801813"/>
          <p14:tracePt t="9144" x="3317875" y="1827213"/>
          <p14:tracePt t="9152" x="3267075" y="1839913"/>
          <p14:tracePt t="9160" x="3205163" y="1865313"/>
          <p14:tracePt t="9168" x="3141663" y="1889125"/>
          <p14:tracePt t="9176" x="3092450" y="1914525"/>
          <p14:tracePt t="9184" x="3028950" y="1939925"/>
          <p14:tracePt t="9192" x="2979738" y="1952625"/>
          <p14:tracePt t="9201" x="2916238" y="1978025"/>
          <p14:tracePt t="9207" x="2841625" y="2001838"/>
          <p14:tracePt t="9217" x="2767013" y="2039938"/>
          <p14:tracePt t="9223" x="2703513" y="2078038"/>
          <p14:tracePt t="9230" x="2616200" y="2127250"/>
          <p14:tracePt t="9237" x="2516188" y="2178050"/>
          <p14:tracePt t="9246" x="2403475" y="2239963"/>
          <p14:tracePt t="9254" x="2303463" y="2290763"/>
          <p14:tracePt t="9262" x="2178050" y="2352675"/>
          <p14:tracePt t="9270" x="2052638" y="2427288"/>
          <p14:tracePt t="9278" x="1914525" y="2490788"/>
          <p14:tracePt t="9286" x="1778000" y="2565400"/>
          <p14:tracePt t="9294" x="1577975" y="2640013"/>
          <p14:tracePt t="9302" x="1389063" y="2716213"/>
          <p14:tracePt t="9310" x="1176338" y="2803525"/>
          <p14:tracePt t="9317" x="1001713" y="2852738"/>
          <p14:tracePt t="9324" x="850900" y="2916238"/>
          <p14:tracePt t="9332" x="725488" y="2952750"/>
          <p14:tracePt t="9340" x="625475" y="2978150"/>
          <p14:tracePt t="9349" x="512763" y="3003550"/>
          <p14:tracePt t="9356" x="450850" y="3028950"/>
          <p14:tracePt t="9365" x="376238" y="3054350"/>
          <p14:tracePt t="9372" x="300038" y="3078163"/>
          <p14:tracePt t="9380" x="225425" y="3103563"/>
          <p14:tracePt t="9388" x="163513" y="3128963"/>
          <p14:tracePt t="9396" x="87313" y="3154363"/>
          <p14:tracePt t="9402" x="25400" y="3190875"/>
          <p14:tracePt t="9790" x="112713" y="3429000"/>
          <p14:tracePt t="9798" x="200025" y="3403600"/>
          <p14:tracePt t="9806" x="274638" y="3378200"/>
          <p14:tracePt t="9815" x="363538" y="3354388"/>
          <p14:tracePt t="9822" x="425450" y="3328988"/>
          <p14:tracePt t="9828" x="500063" y="3316288"/>
          <p14:tracePt t="9836" x="550863" y="3290888"/>
          <p14:tracePt t="9844" x="600075" y="3290888"/>
          <p14:tracePt t="9852" x="625475" y="3278188"/>
          <p14:tracePt t="9860" x="663575" y="3267075"/>
          <p14:tracePt t="9868" x="688975" y="3267075"/>
          <p14:tracePt t="9876" x="701675" y="3254375"/>
          <p14:tracePt t="9884" x="738188" y="3254375"/>
          <p14:tracePt t="9892" x="750888" y="3241675"/>
          <p14:tracePt t="9902" x="763588" y="3228975"/>
          <p14:tracePt t="9908" x="788988" y="3228975"/>
          <p14:tracePt t="9917" x="814388" y="3216275"/>
          <p14:tracePt t="9922" x="825500" y="3203575"/>
          <p14:tracePt t="9930" x="850900" y="3190875"/>
          <p14:tracePt t="9938" x="876300" y="3190875"/>
          <p14:tracePt t="9946" x="901700" y="3190875"/>
          <p14:tracePt t="9954" x="925513" y="3178175"/>
          <p14:tracePt t="9962" x="938213" y="3178175"/>
          <p14:tracePt t="9970" x="976313" y="3165475"/>
          <p14:tracePt t="9978" x="1001713" y="3165475"/>
          <p14:tracePt t="9986" x="1014413" y="3165475"/>
          <p14:tracePt t="9994" x="1050925" y="3165475"/>
          <p14:tracePt t="10001" x="1063625" y="3165475"/>
          <p14:tracePt t="10008" x="1089025" y="3165475"/>
          <p14:tracePt t="10017" x="1101725" y="3165475"/>
          <p14:tracePt t="10024" x="1114425" y="3165475"/>
          <p14:tracePt t="10034" x="1127125" y="3165475"/>
          <p14:tracePt t="10040" x="1150938" y="3165475"/>
          <p14:tracePt t="10049" x="1163638" y="3165475"/>
          <p14:tracePt t="10066" x="1189038" y="3165475"/>
          <p14:tracePt t="10086" x="1201738" y="3165475"/>
          <p14:tracePt t="10088" x="1227138" y="3165475"/>
          <p14:tracePt t="10102" x="1252538" y="3165475"/>
          <p14:tracePt t="10119" x="1263650" y="3165475"/>
          <p14:tracePt t="10126" x="1289050" y="3165475"/>
          <p14:tracePt t="10135" x="1301750" y="3165475"/>
          <p14:tracePt t="10142" x="1314450" y="3165475"/>
          <p14:tracePt t="10151" x="1327150" y="3165475"/>
          <p14:tracePt t="10158" x="1339850" y="3165475"/>
          <p14:tracePt t="10167" x="1352550" y="3165475"/>
          <p14:tracePt t="10174" x="1363663" y="3165475"/>
          <p14:tracePt t="10180" x="1376363" y="3165475"/>
          <p14:tracePt t="10188" x="1389063" y="3178175"/>
          <p14:tracePt t="10196" x="1414463" y="3178175"/>
          <p14:tracePt t="10204" x="1427163" y="3178175"/>
          <p14:tracePt t="10212" x="1439863" y="3178175"/>
          <p14:tracePt t="10228" x="1452563" y="3178175"/>
          <p14:tracePt t="10236" x="1476375" y="3178175"/>
          <p14:tracePt t="10244" x="1489075" y="3178175"/>
          <p14:tracePt t="10252" x="1501775" y="3178175"/>
          <p14:tracePt t="10260" x="1514475" y="3178175"/>
          <p14:tracePt t="10268" x="1527175" y="3178175"/>
          <p14:tracePt t="10274" x="1539875" y="3178175"/>
          <p14:tracePt t="10282" x="1565275" y="3178175"/>
          <p14:tracePt t="10290" x="1577975" y="3178175"/>
          <p14:tracePt t="10298" x="1589088" y="3178175"/>
          <p14:tracePt t="10306" x="1601788" y="3178175"/>
          <p14:tracePt t="10315" x="1614488" y="3178175"/>
          <p14:tracePt t="10322" x="1627188" y="3178175"/>
          <p14:tracePt t="10330" x="1639888" y="3165475"/>
          <p14:tracePt t="10338" x="1652588" y="3165475"/>
          <p14:tracePt t="10346" x="1665288" y="3165475"/>
          <p14:tracePt t="10354" x="1689100" y="3165475"/>
          <p14:tracePt t="10360" x="1701800" y="3165475"/>
          <p14:tracePt t="10368" x="1714500" y="3165475"/>
          <p14:tracePt t="10376" x="1727200" y="3165475"/>
          <p14:tracePt t="10384" x="1739900" y="3165475"/>
          <p14:tracePt t="10401" x="1765300" y="3165475"/>
          <p14:tracePt t="10408" x="1778000" y="3165475"/>
          <p14:tracePt t="10417" x="1790700" y="3165475"/>
          <p14:tracePt t="10424" x="1814513" y="3165475"/>
          <p14:tracePt t="10433" x="1827213" y="3165475"/>
          <p14:tracePt t="10438" x="1839913" y="3165475"/>
          <p14:tracePt t="10446" x="1852613" y="3165475"/>
          <p14:tracePt t="10454" x="1865313" y="3154363"/>
          <p14:tracePt t="10462" x="1878013" y="3154363"/>
          <p14:tracePt t="10470" x="1890713" y="3154363"/>
          <p14:tracePt t="10478" x="1903413" y="3154363"/>
          <p14:tracePt t="10486" x="1914525" y="3154363"/>
          <p14:tracePt t="10494" x="1927225" y="3154363"/>
          <p14:tracePt t="10502" x="1939925" y="3154363"/>
          <p14:tracePt t="10510" x="1952625" y="3154363"/>
          <p14:tracePt t="10519" x="1965325" y="3154363"/>
          <p14:tracePt t="10524" x="1978025" y="3154363"/>
          <p14:tracePt t="10533" x="1990725" y="3154363"/>
          <p14:tracePt t="10540" x="2014538" y="3154363"/>
          <p14:tracePt t="10550" x="2027238" y="3154363"/>
          <p14:tracePt t="10556" x="2039938" y="3154363"/>
          <p14:tracePt t="10565" x="2065338" y="3154363"/>
          <p14:tracePt t="10572" x="2078038" y="3154363"/>
          <p14:tracePt t="10580" x="2090738" y="3154363"/>
          <p14:tracePt t="10587" x="2116138" y="3165475"/>
          <p14:tracePt t="10604" x="2139950" y="3178175"/>
          <p14:tracePt t="10612" x="2152650" y="3190875"/>
          <p14:tracePt t="10617" x="2165350" y="3190875"/>
          <p14:tracePt t="10626" x="2190750" y="3203575"/>
          <p14:tracePt t="10633" x="2203450" y="3216275"/>
          <p14:tracePt t="10642" x="2216150" y="3228975"/>
          <p14:tracePt t="10650" x="2239963" y="3228975"/>
          <p14:tracePt t="10658" x="2252663" y="3241675"/>
          <p14:tracePt t="10667" x="2265363" y="3254375"/>
          <p14:tracePt t="10674" x="2290763" y="3267075"/>
          <p14:tracePt t="10681" x="2303463" y="3267075"/>
          <p14:tracePt t="10690" x="2328863" y="3278188"/>
          <p14:tracePt t="10696" x="2339975" y="3278188"/>
          <p14:tracePt t="10704" x="2352675" y="3290888"/>
          <p14:tracePt t="10712" x="2365375" y="3290888"/>
          <p14:tracePt t="10720" x="2378075" y="3303588"/>
          <p14:tracePt t="10728" x="2390775" y="3303588"/>
          <p14:tracePt t="10736" x="2403475" y="3303588"/>
          <p14:tracePt t="10752" x="2416175" y="3303588"/>
          <p14:tracePt t="10760" x="2428875" y="3316288"/>
          <p14:tracePt t="10776" x="2441575" y="3316288"/>
          <p14:tracePt t="10794" x="2452688" y="3316288"/>
          <p14:tracePt t="10810" x="2465388" y="3316288"/>
          <p14:tracePt t="10818" x="2478088" y="3316288"/>
          <p14:tracePt t="10826" x="2490788" y="3316288"/>
          <p14:tracePt t="10842" x="2503488" y="3316288"/>
          <p14:tracePt t="10851" x="2516188" y="3316288"/>
          <p14:tracePt t="10858" x="2528888" y="3316288"/>
          <p14:tracePt t="10867" x="2554288" y="3316288"/>
          <p14:tracePt t="10872" x="2565400" y="3316288"/>
          <p14:tracePt t="10880" x="2578100" y="3316288"/>
          <p14:tracePt t="10888" x="2603500" y="3316288"/>
          <p14:tracePt t="10896" x="2616200" y="3316288"/>
          <p14:tracePt t="10918" x="2641600" y="3316288"/>
          <p14:tracePt t="10920" x="2667000" y="3316288"/>
          <p14:tracePt t="10928" x="2678113" y="3316288"/>
          <p14:tracePt t="10936" x="2690813" y="3316288"/>
          <p14:tracePt t="10944" x="2716213" y="3316288"/>
          <p14:tracePt t="10952" x="2728913" y="3316288"/>
          <p14:tracePt t="10960" x="2741613" y="3316288"/>
          <p14:tracePt t="10966" x="2754313" y="3316288"/>
          <p14:tracePt t="10974" x="2767013" y="3316288"/>
          <p14:tracePt t="10983" x="2778125" y="3316288"/>
          <p14:tracePt t="10990" x="2790825" y="3316288"/>
          <p14:tracePt t="10999" x="2816225" y="3316288"/>
          <p14:tracePt t="11006" x="2828925" y="3316288"/>
          <p14:tracePt t="11016" x="2841625" y="3316288"/>
          <p14:tracePt t="11022" x="2867025" y="3316288"/>
          <p14:tracePt t="11030" x="2879725" y="3316288"/>
          <p14:tracePt t="11038" x="2890838" y="3303588"/>
          <p14:tracePt t="11046" x="2916238" y="3303588"/>
          <p14:tracePt t="11052" x="2928938" y="3303588"/>
          <p14:tracePt t="11060" x="2941638" y="3303588"/>
          <p14:tracePt t="11069" x="2954338" y="3303588"/>
          <p14:tracePt t="11076" x="2979738" y="3303588"/>
          <p14:tracePt t="11084" x="2992438" y="3303588"/>
          <p14:tracePt t="11092" x="3003550" y="3303588"/>
          <p14:tracePt t="11101" x="3028950" y="3303588"/>
          <p14:tracePt t="11108" x="3041650" y="3303588"/>
          <p14:tracePt t="11118" x="3054350" y="3303588"/>
          <p14:tracePt t="11124" x="3067050" y="3303588"/>
          <p14:tracePt t="11133" x="3103563" y="3303588"/>
          <p14:tracePt t="11138" x="3116263" y="3303588"/>
          <p14:tracePt t="11148" x="3141663" y="3316288"/>
          <p14:tracePt t="11156" x="3154363" y="3316288"/>
          <p14:tracePt t="11164" x="3179763" y="3316288"/>
          <p14:tracePt t="11172" x="3205163" y="3316288"/>
          <p14:tracePt t="11178" x="3228975" y="3316288"/>
          <p14:tracePt t="11187" x="3241675" y="3316288"/>
          <p14:tracePt t="11195" x="3254375" y="3316288"/>
          <p14:tracePt t="11205" x="3292475" y="3316288"/>
          <p14:tracePt t="11212" x="3305175" y="3316288"/>
          <p14:tracePt t="11220" x="3317875" y="3316288"/>
          <p14:tracePt t="11224" x="3341688" y="3316288"/>
          <p14:tracePt t="11233" x="3367088" y="3316288"/>
          <p14:tracePt t="11240" x="3379788" y="3316288"/>
          <p14:tracePt t="11248" x="3392488" y="3316288"/>
          <p14:tracePt t="11257" x="3405188" y="3316288"/>
          <p14:tracePt t="11271" x="3429000" y="3316288"/>
          <p14:tracePt t="11274" x="3441700" y="3316288"/>
          <p14:tracePt t="11282" x="3454400" y="3328988"/>
          <p14:tracePt t="11289" x="3479800" y="3328988"/>
          <p14:tracePt t="11297" x="3492500" y="3328988"/>
          <p14:tracePt t="11304" x="3505200" y="3328988"/>
          <p14:tracePt t="11310" x="3517900" y="3328988"/>
          <p14:tracePt t="11318" x="3541713" y="3328988"/>
          <p14:tracePt t="11326" x="3554413" y="3328988"/>
          <p14:tracePt t="11334" x="3579813" y="3328988"/>
          <p14:tracePt t="11341" x="3605213" y="3328988"/>
          <p14:tracePt t="11354" x="3630613" y="3328988"/>
          <p14:tracePt t="11359" x="3654425" y="3328988"/>
          <p14:tracePt t="11367" x="3667125" y="3328988"/>
          <p14:tracePt t="11375" x="3692525" y="3316288"/>
          <p14:tracePt t="11388" x="3717925" y="3316288"/>
          <p14:tracePt t="11394" x="3730625" y="3316288"/>
          <p14:tracePt t="11399" x="3743325" y="3303588"/>
          <p14:tracePt t="11406" x="3756025" y="3303588"/>
          <p14:tracePt t="11412" x="3792538" y="3303588"/>
          <p14:tracePt t="11420" x="3805238" y="3290888"/>
          <p14:tracePt t="11428" x="3817938" y="3290888"/>
          <p14:tracePt t="11436" x="3843338" y="3278188"/>
          <p14:tracePt t="11446" x="3856038" y="3278188"/>
          <p14:tracePt t="11454" x="3867150" y="3278188"/>
          <p14:tracePt t="11460" x="3892550" y="3267075"/>
          <p14:tracePt t="11468" x="3905250" y="3254375"/>
          <p14:tracePt t="11480" x="3930650" y="3254375"/>
          <p14:tracePt t="11489" x="3956050" y="3254375"/>
          <p14:tracePt t="11495" x="3968750" y="3241675"/>
          <p14:tracePt t="11503" x="3979863" y="3241675"/>
          <p14:tracePt t="11511" x="4005263" y="3228975"/>
          <p14:tracePt t="11519" x="4017963" y="3228975"/>
          <p14:tracePt t="11526" x="4030663" y="3228975"/>
          <p14:tracePt t="11534" x="4043363" y="3228975"/>
          <p14:tracePt t="11542" x="4056063" y="3228975"/>
          <p14:tracePt t="11551" x="4068763" y="3228975"/>
          <p14:tracePt t="11559" x="4092575" y="3216275"/>
          <p14:tracePt t="11570" x="4105275" y="3216275"/>
          <p14:tracePt t="11576" x="4117975" y="3216275"/>
          <p14:tracePt t="11583" x="4130675" y="3216275"/>
          <p14:tracePt t="11589" x="4156075" y="3216275"/>
          <p14:tracePt t="11596" x="4168775" y="3216275"/>
          <p14:tracePt t="11604" x="4181475" y="3228975"/>
          <p14:tracePt t="11615" x="4205288" y="3228975"/>
          <p14:tracePt t="11624" x="4217988" y="3241675"/>
          <p14:tracePt t="11632" x="4230688" y="3241675"/>
          <p14:tracePt t="11639" x="4256088" y="3254375"/>
          <p14:tracePt t="11644" x="4268788" y="3267075"/>
          <p14:tracePt t="11652" x="4281488" y="3267075"/>
          <p14:tracePt t="11667" x="4330700" y="3278188"/>
          <p14:tracePt t="11673" x="4343400" y="3290888"/>
          <p14:tracePt t="11683" x="4356100" y="3303588"/>
          <p14:tracePt t="11691" x="4381500" y="3303588"/>
          <p14:tracePt t="11703" x="4394200" y="3303588"/>
          <p14:tracePt t="11709" x="4406900" y="3303588"/>
          <p14:tracePt t="11722" x="4430713" y="3316288"/>
          <p14:tracePt t="11728" x="4456113" y="3316288"/>
          <p14:tracePt t="11735" x="4468813" y="3328988"/>
          <p14:tracePt t="11740" x="4481513" y="3328988"/>
          <p14:tracePt t="11749" x="4494213" y="3328988"/>
          <p14:tracePt t="11756" x="4506913" y="3328988"/>
          <p14:tracePt t="11764" x="4530725" y="3341688"/>
          <p14:tracePt t="11771" x="4543425" y="3354388"/>
          <p14:tracePt t="11782" x="4556125" y="3354388"/>
          <p14:tracePt t="11789" x="4581525" y="3354388"/>
          <p14:tracePt t="11798" x="4594225" y="3367088"/>
          <p14:tracePt t="11806" x="4606925" y="3367088"/>
          <p14:tracePt t="11814" x="4630738" y="3378200"/>
          <p14:tracePt t="11821" x="4643438" y="3378200"/>
          <p14:tracePt t="11828" x="4656138" y="3378200"/>
          <p14:tracePt t="11835" x="4681538" y="3390900"/>
          <p14:tracePt t="11842" x="4694238" y="3390900"/>
          <p14:tracePt t="11851" x="4706938" y="3403600"/>
          <p14:tracePt t="11857" x="4732338" y="3403600"/>
          <p14:tracePt t="11868" x="4743450" y="3403600"/>
          <p14:tracePt t="11874" x="4756150" y="3403600"/>
          <p14:tracePt t="11883" x="4768850" y="3403600"/>
          <p14:tracePt t="11890" x="4781550" y="3416300"/>
          <p14:tracePt t="11900" x="4794250" y="3416300"/>
          <p14:tracePt t="11906" x="4806950" y="3416300"/>
          <p14:tracePt t="11932" x="4819650" y="3429000"/>
          <p14:tracePt t="11990" x="4832350" y="3429000"/>
          <p14:tracePt t="12001" x="4843463" y="3429000"/>
          <p14:tracePt t="12018" x="4856163" y="3429000"/>
          <p14:tracePt t="12031" x="4868863" y="3429000"/>
          <p14:tracePt t="12038" x="4881563" y="3441700"/>
          <p14:tracePt t="12046" x="4894263" y="3441700"/>
          <p14:tracePt t="12053" x="4919663" y="3441700"/>
          <p14:tracePt t="12062" x="4932363" y="3454400"/>
          <p14:tracePt t="12071" x="4945063" y="3454400"/>
          <p14:tracePt t="12081" x="4968875" y="3454400"/>
          <p14:tracePt t="12088" x="4981575" y="3454400"/>
          <p14:tracePt t="12104" x="5019675" y="3467100"/>
          <p14:tracePt t="12108" x="5032375" y="3467100"/>
          <p14:tracePt t="12124" x="5057775" y="3467100"/>
          <p14:tracePt t="12132" x="5068888" y="3467100"/>
          <p14:tracePt t="12139" x="5081588" y="3467100"/>
          <p14:tracePt t="12155" x="5094288" y="3467100"/>
          <p14:tracePt t="12167" x="5119688" y="3467100"/>
          <p14:tracePt t="12178" x="5132388" y="3467100"/>
          <p14:tracePt t="12186" x="5157788" y="3467100"/>
          <p14:tracePt t="12205" x="5170488" y="3467100"/>
          <p14:tracePt t="12221" x="5181600" y="3467100"/>
          <p14:tracePt t="12225" x="5194300" y="3467100"/>
          <p14:tracePt t="12233" x="5207000" y="3467100"/>
          <p14:tracePt t="12251" x="5219700" y="3467100"/>
          <p14:tracePt t="12265" x="5232400" y="3467100"/>
          <p14:tracePt t="12271" x="5245100" y="3467100"/>
          <p14:tracePt t="12452" x="5257800" y="3467100"/>
          <p14:tracePt t="12471" x="5270500" y="3467100"/>
          <p14:tracePt t="12482" x="5294313" y="3467100"/>
          <p14:tracePt t="12491" x="5307013" y="3467100"/>
          <p14:tracePt t="12497" x="5319713" y="3467100"/>
          <p14:tracePt t="12507" x="5345113" y="3467100"/>
          <p14:tracePt t="12519" x="5357813" y="3467100"/>
          <p14:tracePt t="12534" x="5383213" y="3467100"/>
          <p14:tracePt t="12550" x="5394325" y="3467100"/>
          <p14:tracePt t="12559" x="5407025" y="3467100"/>
          <p14:tracePt t="12579" x="5419725" y="3467100"/>
          <p14:tracePt t="12588" x="5432425" y="3467100"/>
          <p14:tracePt t="13440" x="5445125" y="3467100"/>
          <p14:tracePt t="13448" x="5495925" y="3416300"/>
          <p14:tracePt t="13455" x="5570538" y="3341688"/>
          <p14:tracePt t="13462" x="5683250" y="3228975"/>
          <p14:tracePt t="13470" x="5795963" y="3103563"/>
          <p14:tracePt t="13477" x="5921375" y="2952750"/>
          <p14:tracePt t="13485" x="6134100" y="2728913"/>
          <p14:tracePt t="13493" x="6370638" y="2439988"/>
          <p14:tracePt t="13500" x="6608763" y="2190750"/>
          <p14:tracePt t="13508" x="6884988" y="1901825"/>
          <p14:tracePt t="13517" x="7134225" y="1639888"/>
          <p14:tracePt t="13523" x="7348538" y="1414463"/>
          <p14:tracePt t="13532" x="7535863" y="1250950"/>
          <p14:tracePt t="13540" x="7661275" y="1138238"/>
          <p14:tracePt t="13548" x="7773988" y="1038225"/>
          <p14:tracePt t="13555" x="7874000" y="938213"/>
          <p14:tracePt t="13564" x="7986713" y="863600"/>
          <p14:tracePt t="13571" x="8074025" y="776288"/>
          <p14:tracePt t="13580" x="8174038" y="700088"/>
          <p14:tracePt t="13586" x="8248650" y="650875"/>
          <p14:tracePt t="13594" x="8324850" y="625475"/>
          <p14:tracePt t="13602" x="8361363" y="600075"/>
          <p14:tracePt t="13609" x="8386763" y="588963"/>
          <p14:tracePt t="13618" x="8412163" y="576263"/>
          <p14:tracePt t="13626" x="8424863" y="576263"/>
          <p14:tracePt t="13753" x="8924925" y="400050"/>
          <p14:tracePt t="13759" x="8950325" y="400050"/>
          <p14:tracePt t="13766" x="8963025" y="400050"/>
          <p14:tracePt t="13774" x="8975725" y="412750"/>
          <p14:tracePt t="13782" x="8999538" y="412750"/>
          <p14:tracePt t="13790" x="9012238" y="412750"/>
          <p14:tracePt t="13806" x="9024938" y="425450"/>
          <p14:tracePt t="13987" x="9012238" y="425450"/>
          <p14:tracePt t="13994" x="8999538" y="425450"/>
          <p14:tracePt t="14010" x="8986838" y="425450"/>
          <p14:tracePt t="14017" x="8975725" y="425450"/>
          <p14:tracePt t="14024" x="8963025" y="425450"/>
          <p14:tracePt t="14048" x="8950325" y="425450"/>
          <p14:tracePt t="14067" x="8937625" y="425450"/>
          <p14:tracePt t="14092" x="8924925" y="425450"/>
          <p14:tracePt t="14117" x="8912225" y="425450"/>
          <p14:tracePt t="15849" x="5708650" y="638175"/>
          <p14:tracePt t="15853" x="5695950" y="712788"/>
          <p14:tracePt t="15858" x="5670550" y="750888"/>
          <p14:tracePt t="15867" x="5645150" y="825500"/>
          <p14:tracePt t="15874" x="5619750" y="889000"/>
          <p14:tracePt t="15881" x="5595938" y="950913"/>
          <p14:tracePt t="15890" x="5583238" y="1001713"/>
          <p14:tracePt t="15899" x="5583238" y="1038225"/>
          <p14:tracePt t="15906" x="5583238" y="1076325"/>
          <p14:tracePt t="15915" x="5583238" y="1125538"/>
          <p14:tracePt t="15921" x="5583238" y="1176338"/>
          <p14:tracePt t="15930" x="5595938" y="1250950"/>
          <p14:tracePt t="15938" x="5619750" y="1327150"/>
          <p14:tracePt t="15946" x="5645150" y="1376363"/>
          <p14:tracePt t="15952" x="5670550" y="1439863"/>
          <p14:tracePt t="15960" x="5695950" y="1489075"/>
          <p14:tracePt t="15968" x="5719763" y="1552575"/>
          <p14:tracePt t="15976" x="5745163" y="1601788"/>
          <p14:tracePt t="15984" x="5757863" y="1663700"/>
          <p14:tracePt t="15992" x="5783263" y="1689100"/>
          <p14:tracePt t="16001" x="5795963" y="1714500"/>
          <p14:tracePt t="16007" x="5821363" y="1752600"/>
          <p14:tracePt t="16017" x="5832475" y="1789113"/>
          <p14:tracePt t="16024" x="5857875" y="1827213"/>
          <p14:tracePt t="16031" x="5870575" y="1852613"/>
          <p14:tracePt t="16038" x="5895975" y="1901825"/>
          <p14:tracePt t="16046" x="5932488" y="1952625"/>
          <p14:tracePt t="16053" x="5957888" y="2001838"/>
          <p14:tracePt t="16062" x="6008688" y="2065338"/>
          <p14:tracePt t="16070" x="6070600" y="2139950"/>
          <p14:tracePt t="16077" x="6121400" y="2214563"/>
          <p14:tracePt t="16086" x="6196013" y="2290763"/>
          <p14:tracePt t="16102" x="6321425" y="2452688"/>
          <p14:tracePt t="16110" x="6383338" y="2527300"/>
          <p14:tracePt t="16118" x="6459538" y="2616200"/>
          <p14:tracePt t="16123" x="6521450" y="2716213"/>
          <p14:tracePt t="16132" x="6608763" y="2803525"/>
          <p14:tracePt t="16140" x="6684963" y="2890838"/>
          <p14:tracePt t="16148" x="6746875" y="2990850"/>
          <p14:tracePt t="16156" x="6834188" y="3065463"/>
          <p14:tracePt t="16165" x="6910388" y="3141663"/>
          <p14:tracePt t="16172" x="6997700" y="3216275"/>
          <p14:tracePt t="16180" x="7072313" y="3290888"/>
          <p14:tracePt t="16188" x="7172325" y="3341688"/>
          <p14:tracePt t="16196" x="7259638" y="3403600"/>
          <p14:tracePt t="16204" x="7348538" y="3454400"/>
          <p14:tracePt t="16210" x="7459663" y="3529013"/>
          <p14:tracePt t="16218" x="7548563" y="3567113"/>
          <p14:tracePt t="16226" x="7661275" y="3616325"/>
          <p14:tracePt t="16234" x="7723188" y="3654425"/>
          <p14:tracePt t="16242" x="7823200" y="3692525"/>
          <p14:tracePt t="16252" x="7910513" y="3716338"/>
          <p14:tracePt t="16258" x="7999413" y="3741738"/>
          <p14:tracePt t="16267" x="8086725" y="3767138"/>
          <p14:tracePt t="16274" x="8174038" y="3792538"/>
          <p14:tracePt t="16282" x="8261350" y="3816350"/>
          <p14:tracePt t="16290" x="8361363" y="3841750"/>
          <p14:tracePt t="16296" x="8461375" y="3854450"/>
          <p14:tracePt t="16304" x="8548688" y="3879850"/>
          <p14:tracePt t="16311" x="8650288" y="3892550"/>
          <p14:tracePt t="16320" x="8724900" y="3916363"/>
          <p14:tracePt t="16328" x="8799513" y="3916363"/>
          <p14:tracePt t="16336" x="8863013" y="3929063"/>
          <p14:tracePt t="16344" x="8937625" y="3929063"/>
          <p14:tracePt t="16352" x="8999538" y="3929063"/>
          <p14:tracePt t="16360" x="9063038" y="3929063"/>
          <p14:tracePt t="16368" x="9137650" y="3929063"/>
          <p14:tracePt t="16375" x="9188450" y="3929063"/>
          <p14:tracePt t="16382" x="9250363" y="3916363"/>
          <p14:tracePt t="16390" x="9312275" y="3892550"/>
          <p14:tracePt t="16399" x="9350375" y="3892550"/>
          <p14:tracePt t="16406" x="9388475" y="3879850"/>
          <p14:tracePt t="16414" x="9463088" y="3854450"/>
          <p14:tracePt t="16422" x="9525000" y="3829050"/>
          <p14:tracePt t="16430" x="9601200" y="3803650"/>
          <p14:tracePt t="16438" x="9663113" y="3779838"/>
          <p14:tracePt t="16446" x="9750425" y="3741738"/>
          <p14:tracePt t="16454" x="9852025" y="3703638"/>
          <p14:tracePt t="16462" x="9952038" y="3654425"/>
          <p14:tracePt t="16468" x="10039350" y="3603625"/>
          <p14:tracePt t="16476" x="10139363" y="3554413"/>
          <p14:tracePt t="16485" x="10226675" y="3503613"/>
          <p14:tracePt t="16492" x="10313988" y="3454400"/>
          <p14:tracePt t="16501" x="10401300" y="3390900"/>
          <p14:tracePt t="16508" x="10490200" y="3354388"/>
          <p14:tracePt t="16517" x="10564813" y="3316288"/>
          <p14:tracePt t="16524" x="10639425" y="3267075"/>
          <p14:tracePt t="16532" x="10702925" y="3228975"/>
          <p14:tracePt t="16540" x="10764838" y="3190875"/>
          <p14:tracePt t="16548" x="10815638" y="3178175"/>
          <p14:tracePt t="16556" x="10864850" y="3141663"/>
          <p14:tracePt t="16562" x="10890250" y="3103563"/>
          <p14:tracePt t="16570" x="10915650" y="3065463"/>
          <p14:tracePt t="16578" x="10939463" y="3028950"/>
          <p14:tracePt t="16586" x="10964863" y="2978150"/>
          <p14:tracePt t="16594" x="10990263" y="2903538"/>
          <p14:tracePt t="16602" x="11015663" y="2828925"/>
          <p14:tracePt t="16610" x="11041063" y="2752725"/>
          <p14:tracePt t="16618" x="11064875" y="2678113"/>
          <p14:tracePt t="16626" x="11090275" y="2616200"/>
          <p14:tracePt t="16636" x="11115675" y="2540000"/>
          <p14:tracePt t="16642" x="11141075" y="2465388"/>
          <p14:tracePt t="16648" x="11141075" y="2403475"/>
          <p14:tracePt t="16656" x="11153775" y="2327275"/>
          <p14:tracePt t="16665" x="11153775" y="2265363"/>
          <p14:tracePt t="16672" x="11164888" y="2190750"/>
          <p14:tracePt t="16684" x="11164888" y="2078038"/>
          <p14:tracePt t="16692" x="11164888" y="2001838"/>
          <p14:tracePt t="16701" x="11153775" y="1927225"/>
          <p14:tracePt t="16708" x="11153775" y="1865313"/>
          <p14:tracePt t="16717" x="11141075" y="1789113"/>
          <p14:tracePt t="16724" x="11115675" y="1714500"/>
          <p14:tracePt t="16730" x="11090275" y="1652588"/>
          <p14:tracePt t="16738" x="11064875" y="1576388"/>
          <p14:tracePt t="16747" x="11041063" y="1514475"/>
          <p14:tracePt t="16754" x="11015663" y="1450975"/>
          <p14:tracePt t="16762" x="10977563" y="1389063"/>
          <p14:tracePt t="16770" x="10964863" y="1327150"/>
          <p14:tracePt t="16778" x="10939463" y="1301750"/>
          <p14:tracePt t="16786" x="10928350" y="1276350"/>
          <p14:tracePt t="16794" x="10902950" y="1250950"/>
          <p14:tracePt t="16802" x="10877550" y="1227138"/>
          <p14:tracePt t="16810" x="10852150" y="1201738"/>
          <p14:tracePt t="16819" x="10815638" y="1163638"/>
          <p14:tracePt t="16824" x="10790238" y="1138238"/>
          <p14:tracePt t="16832" x="10739438" y="1114425"/>
          <p14:tracePt t="16840" x="10702925" y="1076325"/>
          <p14:tracePt t="16849" x="10664825" y="1050925"/>
          <p14:tracePt t="16856" x="10639425" y="1025525"/>
          <p14:tracePt t="16865" x="10614025" y="1014413"/>
          <p14:tracePt t="16872" x="10590213" y="989013"/>
          <p14:tracePt t="16880" x="10564813" y="976313"/>
          <p14:tracePt t="16888" x="10539413" y="950913"/>
          <p14:tracePt t="16896" x="10526713" y="938213"/>
          <p14:tracePt t="16910" x="10464800" y="889000"/>
          <p14:tracePt t="16919" x="10439400" y="876300"/>
          <p14:tracePt t="16926" x="10426700" y="850900"/>
          <p14:tracePt t="16935" x="10390188" y="838200"/>
          <p14:tracePt t="16942" x="10352088" y="825500"/>
          <p14:tracePt t="16951" x="10313988" y="801688"/>
          <p14:tracePt t="16962" x="10277475" y="788988"/>
          <p14:tracePt t="16970" x="10239375" y="776288"/>
          <p14:tracePt t="16978" x="10188575" y="750888"/>
          <p14:tracePt t="16984" x="10152063" y="738188"/>
          <p14:tracePt t="16992" x="10126663" y="712788"/>
          <p14:tracePt t="17001" x="10088563" y="700088"/>
          <p14:tracePt t="17008" x="10052050" y="688975"/>
          <p14:tracePt t="17017" x="10026650" y="676275"/>
          <p14:tracePt t="17024" x="10001250" y="663575"/>
          <p14:tracePt t="17032" x="9963150" y="650875"/>
          <p14:tracePt t="17040" x="9952038" y="638175"/>
          <p14:tracePt t="17049" x="9913938" y="625475"/>
          <p14:tracePt t="17056" x="9901238" y="625475"/>
          <p14:tracePt t="17065" x="9888538" y="612775"/>
          <p14:tracePt t="17072" x="9863138" y="600075"/>
          <p14:tracePt t="17078" x="9852025" y="600075"/>
          <p14:tracePt t="17086" x="9839325" y="600075"/>
          <p14:tracePt t="17101" x="9775825" y="576263"/>
          <p14:tracePt t="17110" x="9750425" y="576263"/>
          <p14:tracePt t="17118" x="9726613" y="576263"/>
          <p14:tracePt t="17126" x="9701213" y="576263"/>
          <p14:tracePt t="17135" x="9650413" y="576263"/>
          <p14:tracePt t="17142" x="9626600" y="576263"/>
          <p14:tracePt t="17150" x="9588500" y="576263"/>
          <p14:tracePt t="17158" x="9550400" y="576263"/>
          <p14:tracePt t="17166" x="9488488" y="576263"/>
          <p14:tracePt t="17172" x="9424988" y="576263"/>
          <p14:tracePt t="17180" x="9363075" y="576263"/>
          <p14:tracePt t="17188" x="9288463" y="576263"/>
          <p14:tracePt t="17196" x="9237663" y="588963"/>
          <p14:tracePt t="17204" x="9188450" y="600075"/>
          <p14:tracePt t="17212" x="9124950" y="600075"/>
          <p14:tracePt t="17220" x="9063038" y="625475"/>
          <p14:tracePt t="17228" x="9012238" y="625475"/>
          <p14:tracePt t="17236" x="8950325" y="638175"/>
          <p14:tracePt t="17244" x="8912225" y="650875"/>
          <p14:tracePt t="17251" x="8874125" y="650875"/>
          <p14:tracePt t="17258" x="8850313" y="676275"/>
          <p14:tracePt t="17267" x="8824913" y="688975"/>
          <p14:tracePt t="17274" x="8774113" y="700088"/>
          <p14:tracePt t="17282" x="8737600" y="725488"/>
          <p14:tracePt t="17290" x="8699500" y="738188"/>
          <p14:tracePt t="17298" x="8686800" y="738188"/>
          <p14:tracePt t="17306" x="8637588" y="763588"/>
          <p14:tracePt t="17316" x="8612188" y="776288"/>
          <p14:tracePt t="17322" x="8599488" y="788988"/>
          <p14:tracePt t="17330" x="8574088" y="801688"/>
          <p14:tracePt t="17336" x="8537575" y="812800"/>
          <p14:tracePt t="17344" x="8524875" y="838200"/>
          <p14:tracePt t="17352" x="8512175" y="850900"/>
          <p14:tracePt t="17360" x="8474075" y="876300"/>
          <p14:tracePt t="17369" x="8448675" y="889000"/>
          <p14:tracePt t="17376" x="8424863" y="912813"/>
          <p14:tracePt t="17385" x="8399463" y="925513"/>
          <p14:tracePt t="17392" x="8361363" y="950913"/>
          <p14:tracePt t="17401" x="8335963" y="963613"/>
          <p14:tracePt t="17408" x="8299450" y="989013"/>
          <p14:tracePt t="17417" x="8274050" y="1001713"/>
          <p14:tracePt t="17422" x="8223250" y="1025525"/>
          <p14:tracePt t="17430" x="8199438" y="1038225"/>
          <p14:tracePt t="17438" x="8174038" y="1063625"/>
          <p14:tracePt t="17446" x="8148638" y="1076325"/>
          <p14:tracePt t="17454" x="8123238" y="1101725"/>
          <p14:tracePt t="17462" x="8086725" y="1114425"/>
          <p14:tracePt t="17470" x="8061325" y="1138238"/>
          <p14:tracePt t="17478" x="8023225" y="1150938"/>
          <p14:tracePt t="17490" x="7974013" y="1201738"/>
          <p14:tracePt t="17499" x="7948613" y="1227138"/>
          <p14:tracePt t="17506" x="7923213" y="1238250"/>
          <p14:tracePt t="17515" x="7886700" y="1263650"/>
          <p14:tracePt t="17522" x="7861300" y="1276350"/>
          <p14:tracePt t="17528" x="7848600" y="1289050"/>
          <p14:tracePt t="17536" x="7823200" y="1314450"/>
          <p14:tracePt t="17544" x="7810500" y="1327150"/>
          <p14:tracePt t="17553" x="7797800" y="1339850"/>
          <p14:tracePt t="17560" x="7773988" y="1350963"/>
          <p14:tracePt t="17568" x="7761288" y="1376363"/>
          <p14:tracePt t="17576" x="7735888" y="1389063"/>
          <p14:tracePt t="17585" x="7723188" y="1401763"/>
          <p14:tracePt t="17592" x="7710488" y="1414463"/>
          <p14:tracePt t="17601" x="7685088" y="1439863"/>
          <p14:tracePt t="17608" x="7673975" y="1450975"/>
          <p14:tracePt t="17617" x="7661275" y="1450975"/>
          <p14:tracePt t="17622" x="7648575" y="1463675"/>
          <p14:tracePt t="17630" x="7635875" y="1476375"/>
          <p14:tracePt t="17638" x="7610475" y="1489075"/>
          <p14:tracePt t="17646" x="7597775" y="1514475"/>
          <p14:tracePt t="17654" x="7572375" y="1527175"/>
          <p14:tracePt t="17662" x="7561263" y="1539875"/>
          <p14:tracePt t="17670" x="7535863" y="1552575"/>
          <p14:tracePt t="17678" x="7523163" y="1576388"/>
          <p14:tracePt t="17686" x="7510463" y="1589088"/>
          <p14:tracePt t="17694" x="7485063" y="1614488"/>
          <p14:tracePt t="17702" x="7472363" y="1627188"/>
          <p14:tracePt t="17708" x="7448550" y="1652588"/>
          <p14:tracePt t="17717" x="7435850" y="1663700"/>
          <p14:tracePt t="17724" x="7423150" y="1676400"/>
          <p14:tracePt t="17735" x="7410450" y="1701800"/>
          <p14:tracePt t="17740" x="7385050" y="1714500"/>
          <p14:tracePt t="17748" x="7385050" y="1739900"/>
          <p14:tracePt t="17756" x="7359650" y="1752600"/>
          <p14:tracePt t="17765" x="7348538" y="1765300"/>
          <p14:tracePt t="17772" x="7323138" y="1789113"/>
          <p14:tracePt t="17780" x="7310438" y="1801813"/>
          <p14:tracePt t="17788" x="7297738" y="1827213"/>
          <p14:tracePt t="17794" x="7272338" y="1839913"/>
          <p14:tracePt t="17802" x="7259638" y="1876425"/>
          <p14:tracePt t="17810" x="7246938" y="1914525"/>
          <p14:tracePt t="17818" x="7235825" y="1978025"/>
          <p14:tracePt t="17826" x="7210425" y="2052638"/>
          <p14:tracePt t="17835" x="7185025" y="2114550"/>
          <p14:tracePt t="17844" x="7159625" y="2190750"/>
          <p14:tracePt t="17855" x="7146925" y="2265363"/>
          <p14:tracePt t="17859" x="7134225" y="2327275"/>
          <p14:tracePt t="17870" x="7123113" y="2390775"/>
          <p14:tracePt t="17876" x="7110413" y="2452688"/>
          <p14:tracePt t="17881" x="7110413" y="2503488"/>
          <p14:tracePt t="17888" x="7110413" y="2540000"/>
          <p14:tracePt t="17896" x="7110413" y="2590800"/>
          <p14:tracePt t="17904" x="7110413" y="2627313"/>
          <p14:tracePt t="17912" x="7110413" y="2665413"/>
          <p14:tracePt t="17920" x="7110413" y="2703513"/>
          <p14:tracePt t="17927" x="7110413" y="2728913"/>
          <p14:tracePt t="17936" x="7110413" y="2765425"/>
          <p14:tracePt t="17944" x="7110413" y="2778125"/>
          <p14:tracePt t="17952" x="7110413" y="2803525"/>
          <p14:tracePt t="17960" x="7110413" y="2816225"/>
          <p14:tracePt t="17967" x="7110413" y="2840038"/>
          <p14:tracePt t="17974" x="7110413" y="2878138"/>
          <p14:tracePt t="17983" x="7110413" y="2890838"/>
          <p14:tracePt t="17990" x="7110413" y="2916238"/>
          <p14:tracePt t="17998" x="7110413" y="2941638"/>
          <p14:tracePt t="18005" x="7110413" y="2965450"/>
          <p14:tracePt t="18015" x="7110413" y="2990850"/>
          <p14:tracePt t="18022" x="7110413" y="3028950"/>
          <p14:tracePt t="18030" x="7110413" y="3054350"/>
          <p14:tracePt t="18038" x="7110413" y="3078163"/>
          <p14:tracePt t="18044" x="7110413" y="3103563"/>
          <p14:tracePt t="18051" x="7110413" y="3116263"/>
          <p14:tracePt t="18060" x="7123113" y="3141663"/>
          <p14:tracePt t="18067" x="7123113" y="3154363"/>
          <p14:tracePt t="18084" x="7134225" y="3190875"/>
          <p14:tracePt t="18092" x="7146925" y="3216275"/>
          <p14:tracePt t="18101" x="7159625" y="3241675"/>
          <p14:tracePt t="18108" x="7185025" y="3267075"/>
          <p14:tracePt t="18116" x="7197725" y="3303588"/>
          <p14:tracePt t="18124" x="7210425" y="3328988"/>
          <p14:tracePt t="18133" x="7235825" y="3341688"/>
          <p14:tracePt t="18138" x="7246938" y="3367088"/>
          <p14:tracePt t="18152" x="7285038" y="3416300"/>
          <p14:tracePt t="18158" x="7285038" y="3429000"/>
          <p14:tracePt t="18166" x="7310438" y="3454400"/>
          <p14:tracePt t="18178" x="7335838" y="3479800"/>
          <p14:tracePt t="18186" x="7348538" y="3490913"/>
          <p14:tracePt t="18194" x="7372350" y="3516313"/>
          <p14:tracePt t="18203" x="7385050" y="3529013"/>
          <p14:tracePt t="18210" x="7410450" y="3541713"/>
          <p14:tracePt t="18218" x="7423150" y="3554413"/>
          <p14:tracePt t="18224" x="7435850" y="3567113"/>
          <p14:tracePt t="18232" x="7459663" y="3579813"/>
          <p14:tracePt t="18240" x="7472363" y="3603625"/>
          <p14:tracePt t="18249" x="7497763" y="3603625"/>
          <p14:tracePt t="18256" x="7523163" y="3629025"/>
          <p14:tracePt t="18265" x="7535863" y="3641725"/>
          <p14:tracePt t="18272" x="7561263" y="3667125"/>
          <p14:tracePt t="18280" x="7572375" y="3679825"/>
          <p14:tracePt t="18288" x="7610475" y="3703638"/>
          <p14:tracePt t="18296" x="7648575" y="3716338"/>
          <p14:tracePt t="18304" x="7697788" y="3729038"/>
          <p14:tracePt t="18310" x="7735888" y="3754438"/>
          <p14:tracePt t="18319" x="7773988" y="3767138"/>
          <p14:tracePt t="18326" x="7823200" y="3767138"/>
          <p14:tracePt t="18336" x="7874000" y="3779838"/>
          <p14:tracePt t="18342" x="7897813" y="3779838"/>
          <p14:tracePt t="18351" x="7935913" y="3779838"/>
          <p14:tracePt t="18358" x="7961313" y="3779838"/>
          <p14:tracePt t="18367" x="7986713" y="3779838"/>
          <p14:tracePt t="18374" x="8010525" y="3779838"/>
          <p14:tracePt t="18383" x="8023225" y="3779838"/>
          <p14:tracePt t="18390" x="8048625" y="3779838"/>
          <p14:tracePt t="18396" x="8061325" y="3779838"/>
          <p14:tracePt t="18404" x="8074025" y="3779838"/>
          <p14:tracePt t="18412" x="8099425" y="3767138"/>
          <p14:tracePt t="18420" x="8123238" y="3754438"/>
          <p14:tracePt t="18428" x="8135938" y="3754438"/>
          <p14:tracePt t="18436" x="8161338" y="3729038"/>
          <p14:tracePt t="18444" x="8174038" y="3729038"/>
          <p14:tracePt t="18452" x="8186738" y="3716338"/>
          <p14:tracePt t="18460" x="8212138" y="3703638"/>
          <p14:tracePt t="18469" x="8235950" y="3692525"/>
          <p14:tracePt t="18476" x="8261350" y="3667125"/>
          <p14:tracePt t="18485" x="8274050" y="3667125"/>
          <p14:tracePt t="18490" x="8286750" y="3654425"/>
          <p14:tracePt t="18499" x="8312150" y="3641725"/>
          <p14:tracePt t="18506" x="8324850" y="3641725"/>
          <p14:tracePt t="18517" x="8335963" y="3629025"/>
          <p14:tracePt t="18522" x="8361363" y="3616325"/>
          <p14:tracePt t="18530" x="8374063" y="3616325"/>
          <p14:tracePt t="18538" x="8399463" y="3590925"/>
          <p14:tracePt t="18546" x="8412163" y="3590925"/>
          <p14:tracePt t="18554" x="8424863" y="3579813"/>
          <p14:tracePt t="18562" x="8448675" y="3554413"/>
          <p14:tracePt t="18570" x="8461375" y="3541713"/>
          <p14:tracePt t="18576" x="8486775" y="3516313"/>
          <p14:tracePt t="18586" x="8537575" y="3503613"/>
          <p14:tracePt t="18592" x="8561388" y="3479800"/>
          <p14:tracePt t="18601" x="8599488" y="3467100"/>
          <p14:tracePt t="18617" x="8661400" y="3416300"/>
          <p14:tracePt t="18624" x="8674100" y="3403600"/>
          <p14:tracePt t="18633" x="8699500" y="3390900"/>
          <p14:tracePt t="18640" x="8724900" y="3378200"/>
          <p14:tracePt t="18649" x="8737600" y="3367088"/>
          <p14:tracePt t="18654" x="8750300" y="3367088"/>
          <p14:tracePt t="18662" x="8774113" y="3341688"/>
          <p14:tracePt t="18670" x="8786813" y="3341688"/>
          <p14:tracePt t="18678" x="8812213" y="3328988"/>
          <p14:tracePt t="18686" x="8824913" y="3316288"/>
          <p14:tracePt t="18694" x="8837613" y="3316288"/>
          <p14:tracePt t="18702" x="8863013" y="3303588"/>
          <p14:tracePt t="18710" x="8874125" y="3290888"/>
          <p14:tracePt t="18718" x="8886825" y="3290888"/>
          <p14:tracePt t="18726" x="8886825" y="3278188"/>
          <p14:tracePt t="18735" x="8899525" y="3278188"/>
          <p14:tracePt t="18749" x="8912225" y="3267075"/>
          <p14:tracePt t="18756" x="8924925" y="3254375"/>
          <p14:tracePt t="18766" x="8937625" y="3254375"/>
          <p14:tracePt t="18780" x="8950325" y="3241675"/>
          <p14:tracePt t="18796" x="8975725" y="3228975"/>
          <p14:tracePt t="18804" x="8986838" y="3216275"/>
          <p14:tracePt t="18812" x="8999538" y="3216275"/>
          <p14:tracePt t="18820" x="9012238" y="3203575"/>
          <p14:tracePt t="18826" x="9024938" y="3190875"/>
          <p14:tracePt t="18834" x="9050338" y="3190875"/>
          <p14:tracePt t="18842" x="9063038" y="3178175"/>
          <p14:tracePt t="18851" x="9075738" y="3165475"/>
          <p14:tracePt t="18858" x="9099550" y="3165475"/>
          <p14:tracePt t="18874" x="9124950" y="3154363"/>
          <p14:tracePt t="18883" x="9137650" y="3141663"/>
          <p14:tracePt t="18890" x="9150350" y="3141663"/>
          <p14:tracePt t="18899" x="9163050" y="3128963"/>
          <p14:tracePt t="18906" x="9175750" y="3128963"/>
          <p14:tracePt t="18914" x="9199563" y="3116263"/>
          <p14:tracePt t="18920" x="9212263" y="3116263"/>
          <p14:tracePt t="18928" x="9224963" y="3103563"/>
          <p14:tracePt t="18936" x="9250363" y="3090863"/>
          <p14:tracePt t="18944" x="9263063" y="3090863"/>
          <p14:tracePt t="18952" x="9288463" y="3078163"/>
          <p14:tracePt t="18960" x="9312275" y="3065463"/>
          <p14:tracePt t="18968" x="9337675" y="3054350"/>
          <p14:tracePt t="18976" x="9350375" y="3041650"/>
          <p14:tracePt t="18985" x="9375775" y="3028950"/>
          <p14:tracePt t="18992" x="9388475" y="3003550"/>
          <p14:tracePt t="19001" x="9413875" y="3003550"/>
          <p14:tracePt t="19006" x="9450388" y="2978150"/>
          <p14:tracePt t="19015" x="9488488" y="2952750"/>
          <p14:tracePt t="19022" x="9525000" y="2941638"/>
          <p14:tracePt t="19030" x="9563100" y="2916238"/>
          <p14:tracePt t="19038" x="9601200" y="2903538"/>
          <p14:tracePt t="19046" x="9626600" y="2878138"/>
          <p14:tracePt t="19054" x="9637713" y="2865438"/>
          <p14:tracePt t="19062" x="9663113" y="2840038"/>
          <p14:tracePt t="19070" x="9675813" y="2828925"/>
          <p14:tracePt t="19078" x="9701213" y="2803525"/>
          <p14:tracePt t="19086" x="9713913" y="2790825"/>
          <p14:tracePt t="19104" x="9726613" y="2778125"/>
          <p14:tracePt t="19108" x="9739313" y="2765425"/>
          <p14:tracePt t="19117" x="9739313" y="2740025"/>
          <p14:tracePt t="19124" x="9750425" y="2740025"/>
          <p14:tracePt t="19132" x="9763125" y="2728913"/>
          <p14:tracePt t="19140" x="9763125" y="2716213"/>
          <p14:tracePt t="19148" x="9775825" y="2703513"/>
          <p14:tracePt t="19156" x="9788525" y="2678113"/>
          <p14:tracePt t="19165" x="9788525" y="2665413"/>
          <p14:tracePt t="19172" x="9801225" y="2640013"/>
          <p14:tracePt t="19180" x="9813925" y="2627313"/>
          <p14:tracePt t="19186" x="9813925" y="2616200"/>
          <p14:tracePt t="19194" x="9813925" y="2590800"/>
          <p14:tracePt t="19202" x="9826625" y="2565400"/>
          <p14:tracePt t="19210" x="9839325" y="2527300"/>
          <p14:tracePt t="19218" x="9852025" y="2490788"/>
          <p14:tracePt t="19226" x="9852025" y="2452688"/>
          <p14:tracePt t="19235" x="9863138" y="2414588"/>
          <p14:tracePt t="19242" x="9863138" y="2378075"/>
          <p14:tracePt t="19251" x="9875838" y="2327275"/>
          <p14:tracePt t="19258" x="9875838" y="2303463"/>
          <p14:tracePt t="19267" x="9875838" y="2265363"/>
          <p14:tracePt t="19272" x="9875838" y="2227263"/>
          <p14:tracePt t="19280" x="9875838" y="2190750"/>
          <p14:tracePt t="19288" x="9875838" y="2152650"/>
          <p14:tracePt t="19296" x="9863138" y="2101850"/>
          <p14:tracePt t="19304" x="9852025" y="2065338"/>
          <p14:tracePt t="19312" x="9826625" y="2027238"/>
          <p14:tracePt t="19320" x="9813925" y="1989138"/>
          <p14:tracePt t="19328" x="9788525" y="1939925"/>
          <p14:tracePt t="19336" x="9775825" y="1914525"/>
          <p14:tracePt t="19344" x="9750425" y="1889125"/>
          <p14:tracePt t="19351" x="9739313" y="1865313"/>
          <p14:tracePt t="19358" x="9713913" y="1839913"/>
          <p14:tracePt t="19367" x="9701213" y="1814513"/>
          <p14:tracePt t="19374" x="9675813" y="1789113"/>
          <p14:tracePt t="19383" x="9663113" y="1765300"/>
          <p14:tracePt t="19390" x="9637713" y="1739900"/>
          <p14:tracePt t="19399" x="9626600" y="1714500"/>
          <p14:tracePt t="19405" x="9601200" y="1689100"/>
          <p14:tracePt t="19414" x="9575800" y="1639888"/>
          <p14:tracePt t="19421" x="9537700" y="1601788"/>
          <p14:tracePt t="19430" x="9525000" y="1576388"/>
          <p14:tracePt t="19437" x="9475788" y="1527175"/>
          <p14:tracePt t="19444" x="9450388" y="1489075"/>
          <p14:tracePt t="19451" x="9413875" y="1439863"/>
          <p14:tracePt t="19460" x="9388475" y="1414463"/>
          <p14:tracePt t="19468" x="9350375" y="1389063"/>
          <p14:tracePt t="19475" x="9324975" y="1363663"/>
          <p14:tracePt t="19483" x="9288463" y="1350963"/>
          <p14:tracePt t="19492" x="9250363" y="1327150"/>
          <p14:tracePt t="19501" x="9199563" y="1301750"/>
          <p14:tracePt t="19508" x="9163050" y="1289050"/>
          <p14:tracePt t="19517" x="9124950" y="1263650"/>
          <p14:tracePt t="19524" x="9063038" y="1238250"/>
          <p14:tracePt t="19530" x="9012238" y="1214438"/>
          <p14:tracePt t="19538" x="8937625" y="1201738"/>
          <p14:tracePt t="19546" x="8874125" y="1201738"/>
          <p14:tracePt t="19554" x="8799513" y="1189038"/>
          <p14:tracePt t="19562" x="8724900" y="1189038"/>
          <p14:tracePt t="19570" x="8661400" y="1176338"/>
          <p14:tracePt t="19577" x="8586788" y="1176338"/>
          <p14:tracePt t="19586" x="8524875" y="1176338"/>
          <p14:tracePt t="19594" x="8474075" y="1176338"/>
          <p14:tracePt t="19601" x="8399463" y="1176338"/>
          <p14:tracePt t="19610" x="8348663" y="1189038"/>
          <p14:tracePt t="19617" x="8274050" y="1201738"/>
          <p14:tracePt t="19624" x="8223250" y="1214438"/>
          <p14:tracePt t="19632" x="8161338" y="1227138"/>
          <p14:tracePt t="19640" x="8123238" y="1238250"/>
          <p14:tracePt t="19649" x="8086725" y="1238250"/>
          <p14:tracePt t="19656" x="8061325" y="1250950"/>
          <p14:tracePt t="19665" x="8035925" y="1250950"/>
          <p14:tracePt t="19672" x="8023225" y="1250950"/>
          <p14:tracePt t="19680" x="7999413" y="1250950"/>
          <p14:tracePt t="19688" x="7974013" y="1276350"/>
          <p14:tracePt t="19696" x="7948613" y="1276350"/>
          <p14:tracePt t="19701" x="7923213" y="1289050"/>
          <p14:tracePt t="19709" x="7897813" y="1289050"/>
          <p14:tracePt t="19717" x="7874000" y="1314450"/>
          <p14:tracePt t="19726" x="7861300" y="1314450"/>
          <p14:tracePt t="19734" x="7848600" y="1327150"/>
          <p14:tracePt t="19746" x="7810500" y="1350963"/>
          <p14:tracePt t="19754" x="7797800" y="1350963"/>
          <p14:tracePt t="19762" x="7785100" y="1363663"/>
          <p14:tracePt t="19770" x="7761288" y="1363663"/>
          <p14:tracePt t="19785" x="7735888" y="1376363"/>
          <p14:tracePt t="19792" x="7735888" y="1389063"/>
          <p14:tracePt t="19801" x="7723188" y="1389063"/>
          <p14:tracePt t="19832" x="7710488" y="1389063"/>
          <p14:tracePt t="19840" x="7710488" y="1401763"/>
          <p14:tracePt t="19849" x="7697788" y="1401763"/>
          <p14:tracePt t="19856" x="7685088" y="1401763"/>
          <p14:tracePt t="19872" x="7673975" y="1427163"/>
          <p14:tracePt t="19878" x="7648575" y="1427163"/>
          <p14:tracePt t="19886" x="7635875" y="1450975"/>
          <p14:tracePt t="19894" x="7610475" y="1463675"/>
          <p14:tracePt t="19902" x="7585075" y="1489075"/>
          <p14:tracePt t="19910" x="7561263" y="1514475"/>
          <p14:tracePt t="19918" x="7497763" y="1576388"/>
          <p14:tracePt t="19926" x="7435850" y="1639888"/>
          <p14:tracePt t="19936" x="7359650" y="1714500"/>
          <p14:tracePt t="19942" x="7285038" y="1789113"/>
          <p14:tracePt t="19951" x="7197725" y="1889125"/>
          <p14:tracePt t="19956" x="7123113" y="1989138"/>
          <p14:tracePt t="19966" x="7034213" y="2114550"/>
          <p14:tracePt t="19972" x="6946900" y="2252663"/>
          <p14:tracePt t="19980" x="6872288" y="2403475"/>
          <p14:tracePt t="19988" x="6784975" y="2527300"/>
          <p14:tracePt t="19996" x="6696075" y="2640013"/>
          <p14:tracePt t="20004" x="6634163" y="2752725"/>
          <p14:tracePt t="20012" x="6572250" y="2865438"/>
          <p14:tracePt t="20020" x="6496050" y="2952750"/>
          <p14:tracePt t="20028" x="6459538" y="3041650"/>
          <p14:tracePt t="20036" x="6421438" y="3116263"/>
          <p14:tracePt t="20044" x="6408738" y="3178175"/>
          <p14:tracePt t="20051" x="6383338" y="3241675"/>
          <p14:tracePt t="20058" x="6359525" y="3290888"/>
          <p14:tracePt t="20067" x="6346825" y="3316288"/>
          <p14:tracePt t="20074" x="6321425" y="3354388"/>
          <p14:tracePt t="20083" x="6308725" y="3390900"/>
          <p14:tracePt t="20090" x="6296025" y="3429000"/>
          <p14:tracePt t="20099" x="6270625" y="3467100"/>
          <p14:tracePt t="20106" x="6259513" y="3490913"/>
          <p14:tracePt t="20116" x="6234113" y="3516313"/>
          <p14:tracePt t="20122" x="6221413" y="3541713"/>
          <p14:tracePt t="20130" x="6196013" y="3590925"/>
          <p14:tracePt t="20137" x="6170613" y="3616325"/>
          <p14:tracePt t="20144" x="6157913" y="3641725"/>
          <p14:tracePt t="20152" x="6134100" y="3679825"/>
          <p14:tracePt t="20160" x="6121400" y="3729038"/>
          <p14:tracePt t="20168" x="6096000" y="3767138"/>
          <p14:tracePt t="20176" x="6057900" y="3803650"/>
          <p14:tracePt t="20184" x="6045200" y="3854450"/>
          <p14:tracePt t="20192" x="6021388" y="3892550"/>
          <p14:tracePt t="20201" x="5983288" y="3954463"/>
          <p14:tracePt t="20208" x="5970588" y="4005263"/>
          <p14:tracePt t="20217" x="5945188" y="4079875"/>
          <p14:tracePt t="20224" x="5908675" y="4154488"/>
          <p14:tracePt t="20232" x="5870575" y="4230688"/>
          <p14:tracePt t="20240" x="5845175" y="4292600"/>
          <p14:tracePt t="20252" x="5808663" y="4418013"/>
          <p14:tracePt t="20258" x="5783263" y="4492625"/>
          <p14:tracePt t="20267" x="5745163" y="4567238"/>
          <p14:tracePt t="20274" x="5708650" y="4643438"/>
          <p14:tracePt t="20282" x="5670550" y="4692650"/>
          <p14:tracePt t="20290" x="5645150" y="4768850"/>
          <p14:tracePt t="20299" x="5619750" y="4805363"/>
          <p14:tracePt t="20306" x="5583238" y="4879975"/>
          <p14:tracePt t="20316" x="5570538" y="4930775"/>
          <p14:tracePt t="20322" x="5545138" y="4968875"/>
          <p14:tracePt t="20330" x="5519738" y="5018088"/>
          <p14:tracePt t="20336" x="5507038" y="5068888"/>
          <p14:tracePt t="20344" x="5483225" y="5092700"/>
          <p14:tracePt t="20352" x="5470525" y="5130800"/>
          <p14:tracePt t="20360" x="5445125" y="5156200"/>
          <p14:tracePt t="20368" x="5432425" y="5168900"/>
          <p14:tracePt t="20376" x="5407025" y="5194300"/>
          <p14:tracePt t="20385" x="5407025" y="5218113"/>
          <p14:tracePt t="20392" x="5394325" y="5230813"/>
          <p14:tracePt t="20401" x="5383213" y="5243513"/>
          <p14:tracePt t="20408" x="5383213" y="5268913"/>
          <p14:tracePt t="20417" x="5370513" y="5281613"/>
          <p14:tracePt t="20422" x="5357813" y="5294313"/>
          <p14:tracePt t="20430" x="5357813" y="5318125"/>
          <p14:tracePt t="20438" x="5357813" y="5330825"/>
          <p14:tracePt t="20446" x="5357813" y="5343525"/>
          <p14:tracePt t="20454" x="5357813" y="5368925"/>
          <p14:tracePt t="20462" x="5357813" y="5381625"/>
          <p14:tracePt t="20470" x="5357813" y="5394325"/>
          <p14:tracePt t="20478" x="5357813" y="5407025"/>
          <p14:tracePt t="20494" x="5357813" y="5418138"/>
          <p14:tracePt t="20528" x="5357813" y="5430838"/>
          <p14:tracePt t="20540" x="5357813" y="5443538"/>
          <p14:tracePt t="20670" x="5357813" y="5456238"/>
          <p14:tracePt t="20678" x="5345113" y="5456238"/>
          <p14:tracePt t="20687" x="5332413" y="5468938"/>
          <p14:tracePt t="20694" x="5307013" y="5481638"/>
          <p14:tracePt t="20701" x="5281613" y="5494338"/>
          <p14:tracePt t="20708" x="5232400" y="5507038"/>
          <p14:tracePt t="20716" x="5157788" y="5530850"/>
          <p14:tracePt t="20724" x="5081588" y="5556250"/>
          <p14:tracePt t="20732" x="5006975" y="5568950"/>
          <p14:tracePt t="20740" x="4945063" y="5594350"/>
          <p14:tracePt t="20748" x="4868863" y="5607050"/>
          <p14:tracePt t="20755" x="4794250" y="5619750"/>
          <p14:tracePt t="20771" x="4732338" y="5630863"/>
          <p14:tracePt t="20774" x="4656138" y="5630863"/>
          <p14:tracePt t="20782" x="4594225" y="5643563"/>
          <p14:tracePt t="20791" x="4518025" y="5643563"/>
          <p14:tracePt t="20796" x="4456113" y="5656263"/>
          <p14:tracePt t="20804" x="4381500" y="5656263"/>
          <p14:tracePt t="20810" x="4330700" y="5668963"/>
          <p14:tracePt t="20818" x="4268788" y="5681663"/>
          <p14:tracePt t="20825" x="4243388" y="5681663"/>
          <p14:tracePt t="20834" x="4192588" y="5681663"/>
          <p14:tracePt t="20843" x="4143375" y="5694363"/>
          <p14:tracePt t="20855" x="4117975" y="5694363"/>
          <p14:tracePt t="20860" x="4068763" y="5707063"/>
          <p14:tracePt t="20869" x="4030663" y="5707063"/>
          <p14:tracePt t="20874" x="4005263" y="5707063"/>
          <p14:tracePt t="20880" x="3979863" y="5719763"/>
          <p14:tracePt t="20888" x="3956050" y="5719763"/>
          <p14:tracePt t="20898" x="3930650" y="5732463"/>
          <p14:tracePt t="20905" x="3905250" y="5732463"/>
          <p14:tracePt t="20913" x="3879850" y="5743575"/>
          <p14:tracePt t="20920" x="3867150" y="5743575"/>
          <p14:tracePt t="20928" x="3843338" y="5743575"/>
          <p14:tracePt t="20936" x="3830638" y="5756275"/>
          <p14:tracePt t="20944" x="3817938" y="5756275"/>
          <p14:tracePt t="20954" x="3792538" y="5756275"/>
          <p14:tracePt t="20959" x="3779838" y="5768975"/>
          <p14:tracePt t="20967" x="3767138" y="5768975"/>
          <p14:tracePt t="20975" x="3743325" y="5768975"/>
          <p14:tracePt t="20987" x="3730625" y="5768975"/>
          <p14:tracePt t="20991" x="3717925" y="5768975"/>
          <p14:tracePt t="21005" x="3705225" y="5768975"/>
          <p14:tracePt t="21010" x="3679825" y="5768975"/>
          <p14:tracePt t="21019" x="3667125" y="5768975"/>
          <p14:tracePt t="21023" x="3654425" y="5768975"/>
          <p14:tracePt t="21030" x="3630613" y="5768975"/>
          <p14:tracePt t="21037" x="3617913" y="5768975"/>
          <p14:tracePt t="21043" x="3605213" y="5768975"/>
          <p14:tracePt t="21051" x="3579813" y="5768975"/>
          <p14:tracePt t="21059" x="3567113" y="5768975"/>
          <p14:tracePt t="21067" x="3554413" y="5768975"/>
          <p14:tracePt t="21077" x="3541713" y="5768975"/>
          <p14:tracePt t="21087" x="3517900" y="5768975"/>
          <p14:tracePt t="21103" x="3492500" y="5768975"/>
          <p14:tracePt t="21112" x="3467100" y="5768975"/>
          <p14:tracePt t="21121" x="3441700" y="5768975"/>
          <p14:tracePt t="21125" x="3417888" y="5768975"/>
          <p14:tracePt t="21130" x="3405188" y="5768975"/>
          <p14:tracePt t="21138" x="3379788" y="5768975"/>
          <p14:tracePt t="21145" x="3367088" y="5768975"/>
          <p14:tracePt t="21153" x="3354388" y="5781675"/>
          <p14:tracePt t="21162" x="3341688" y="5781675"/>
          <p14:tracePt t="21172" x="3317875" y="5794375"/>
          <p14:tracePt t="21178" x="3305175" y="5794375"/>
          <p14:tracePt t="21187" x="3279775" y="5794375"/>
          <p14:tracePt t="21195" x="3267075" y="5807075"/>
          <p14:tracePt t="21205" x="3254375" y="5819775"/>
          <p14:tracePt t="21211" x="3228975" y="5819775"/>
          <p14:tracePt t="21219" x="3216275" y="5819775"/>
          <p14:tracePt t="21225" x="3205163" y="5819775"/>
          <p14:tracePt t="21232" x="3179763" y="5832475"/>
          <p14:tracePt t="21239" x="3167063" y="5832475"/>
          <p14:tracePt t="21252" x="3154363" y="5832475"/>
          <p14:tracePt t="21257" x="3141663" y="5832475"/>
          <p14:tracePt t="21266" x="3116263" y="5832475"/>
          <p14:tracePt t="21272" x="3103563" y="5832475"/>
          <p14:tracePt t="21282" x="3092450" y="5832475"/>
          <p14:tracePt t="21289" x="3067050" y="5843588"/>
          <p14:tracePt t="21298" x="3028950" y="5843588"/>
          <p14:tracePt t="21306" x="3016250" y="5843588"/>
          <p14:tracePt t="21312" x="3003550" y="5843588"/>
          <p14:tracePt t="21318" x="2992438" y="5843588"/>
          <p14:tracePt t="21326" x="2967038" y="5843588"/>
          <p14:tracePt t="21335" x="2954338" y="5843588"/>
          <p14:tracePt t="21341" x="2941638" y="5843588"/>
          <p14:tracePt t="21351" x="2916238" y="5843588"/>
          <p14:tracePt t="21358" x="2903538" y="5843588"/>
          <p14:tracePt t="21366" x="2890838" y="5843588"/>
          <p14:tracePt t="21374" x="2867025" y="5843588"/>
          <p14:tracePt t="21386" x="2854325" y="5832475"/>
          <p14:tracePt t="21391" x="2841625" y="5832475"/>
          <p14:tracePt t="21398" x="2816225" y="5819775"/>
          <p14:tracePt t="21405" x="2803525" y="5807075"/>
          <p14:tracePt t="21414" x="2790825" y="5807075"/>
          <p14:tracePt t="21421" x="2767013" y="5807075"/>
          <p14:tracePt t="21428" x="2754313" y="5794375"/>
          <p14:tracePt t="21436" x="2741613" y="5781675"/>
          <p14:tracePt t="21443" x="2716213" y="5781675"/>
          <p14:tracePt t="21451" x="2716213" y="5768975"/>
          <p14:tracePt t="21459" x="2690813" y="5768975"/>
          <p14:tracePt t="21470" x="2678113" y="5768975"/>
          <p14:tracePt t="21476" x="2654300" y="5756275"/>
          <p14:tracePt t="21484" x="2641600" y="5743575"/>
          <p14:tracePt t="21493" x="2616200" y="5732463"/>
          <p14:tracePt t="21505" x="2590800" y="5732463"/>
          <p14:tracePt t="21510" x="2565400" y="5732463"/>
          <p14:tracePt t="21518" x="2554288" y="5719763"/>
          <p14:tracePt t="21522" x="2528888" y="5719763"/>
          <p14:tracePt t="21530" x="2503488" y="5707063"/>
          <p14:tracePt t="21538" x="2478088" y="5707063"/>
          <p14:tracePt t="21545" x="2441575" y="5707063"/>
          <p14:tracePt t="21554" x="2416175" y="5707063"/>
          <p14:tracePt t="21563" x="2378075" y="5707063"/>
          <p14:tracePt t="21574" x="2352675" y="5707063"/>
          <p14:tracePt t="21578" x="2316163" y="5707063"/>
          <p14:tracePt t="21586" x="2278063" y="5707063"/>
          <p14:tracePt t="21593" x="2239963" y="5694363"/>
          <p14:tracePt t="21606" x="2203450" y="5694363"/>
          <p14:tracePt t="21610" x="2178050" y="5694363"/>
          <p14:tracePt t="21618" x="2139950" y="5681663"/>
          <p14:tracePt t="21624" x="2090738" y="5681663"/>
          <p14:tracePt t="21633" x="2065338" y="5668963"/>
          <p14:tracePt t="21639" x="2014538" y="5668963"/>
          <p14:tracePt t="21651" x="1978025" y="5656263"/>
          <p14:tracePt t="21656" x="1914525" y="5656263"/>
          <p14:tracePt t="21665" x="1839913" y="5643563"/>
          <p14:tracePt t="21670" x="1765300" y="5630863"/>
          <p14:tracePt t="21679" x="1701800" y="5630863"/>
          <p14:tracePt t="21688" x="1652588" y="5619750"/>
          <p14:tracePt t="21695" x="1577975" y="5619750"/>
          <p14:tracePt t="21704" x="1514475" y="5619750"/>
          <p14:tracePt t="21710" x="1439863" y="5619750"/>
          <p14:tracePt t="21719" x="1401763" y="5619750"/>
          <p14:tracePt t="21726" x="1339850" y="5619750"/>
          <p14:tracePt t="21734" x="1289050" y="5619750"/>
          <p14:tracePt t="21741" x="1227138" y="5619750"/>
          <p14:tracePt t="21752" x="1163638" y="5619750"/>
          <p14:tracePt t="21758" x="1114425" y="5619750"/>
          <p14:tracePt t="21767" x="1089025" y="5630863"/>
          <p14:tracePt t="21773" x="1063625" y="5630863"/>
          <p14:tracePt t="21782" x="1027113" y="5630863"/>
          <p14:tracePt t="21791" x="1001713" y="5630863"/>
          <p14:tracePt t="21798" x="976313" y="5630863"/>
          <p14:tracePt t="21807" x="938213" y="5643563"/>
          <p14:tracePt t="21813" x="901700" y="5643563"/>
          <p14:tracePt t="21821" x="889000" y="5643563"/>
          <p14:tracePt t="21828" x="876300" y="5643563"/>
          <p14:tracePt t="21835" x="863600" y="5643563"/>
          <p14:tracePt t="21844" x="838200" y="5643563"/>
          <p14:tracePt t="21851" x="825500" y="5643563"/>
          <p14:tracePt t="21859" x="814388" y="5643563"/>
          <p14:tracePt t="21866" x="801688" y="5643563"/>
          <p14:tracePt t="21874" x="788988" y="5643563"/>
          <p14:tracePt t="21885" x="776288" y="5643563"/>
          <p14:tracePt t="21891" x="763588" y="5643563"/>
          <p14:tracePt t="21907" x="738188" y="5630863"/>
          <p14:tracePt t="21922" x="725488" y="5630863"/>
          <p14:tracePt t="21936" x="725488" y="5619750"/>
          <p14:tracePt t="22004" x="712788" y="5619750"/>
          <p14:tracePt t="22087" x="712788" y="5607050"/>
          <p14:tracePt t="22095" x="738188" y="5594350"/>
          <p14:tracePt t="22104" x="750888" y="5581650"/>
          <p14:tracePt t="22113" x="776288" y="5568950"/>
          <p14:tracePt t="22117" x="788988" y="5556250"/>
          <p14:tracePt t="22124" x="825500" y="5530850"/>
          <p14:tracePt t="22135" x="850900" y="5530850"/>
          <p14:tracePt t="22139" x="901700" y="5530850"/>
          <p14:tracePt t="22153" x="950913" y="5530850"/>
          <p14:tracePt t="22156" x="1014413" y="5530850"/>
          <p14:tracePt t="22166" x="1089025" y="5530850"/>
          <p14:tracePt t="22172" x="1150938" y="5530850"/>
          <p14:tracePt t="22182" x="1227138" y="5518150"/>
          <p14:tracePt t="22190" x="1289050" y="5518150"/>
          <p14:tracePt t="22194" x="1363663" y="5507038"/>
          <p14:tracePt t="22202" x="1427163" y="5507038"/>
          <p14:tracePt t="22210" x="1489075" y="5494338"/>
          <p14:tracePt t="22218" x="1539875" y="5481638"/>
          <p14:tracePt t="22226" x="1614488" y="5468938"/>
          <p14:tracePt t="22234" x="1665288" y="5456238"/>
          <p14:tracePt t="22241" x="1714500" y="5456238"/>
          <p14:tracePt t="22250" x="1765300" y="5443538"/>
          <p14:tracePt t="22257" x="1790700" y="5443538"/>
          <p14:tracePt t="22267" x="1839913" y="5443538"/>
          <p14:tracePt t="22273" x="1878013" y="5443538"/>
          <p14:tracePt t="22285" x="1903413" y="5443538"/>
          <p14:tracePt t="22289" x="1927225" y="5443538"/>
          <p14:tracePt t="22296" x="1939925" y="5443538"/>
          <p14:tracePt t="22306" x="1965325" y="5430838"/>
          <p14:tracePt t="22314" x="1990725" y="5430838"/>
          <p14:tracePt t="22321" x="2014538" y="5430838"/>
          <p14:tracePt t="22328" x="2039938" y="5418138"/>
          <p14:tracePt t="22336" x="2052638" y="5418138"/>
          <p14:tracePt t="22344" x="2065338" y="5418138"/>
          <p14:tracePt t="22352" x="2090738" y="5418138"/>
          <p14:tracePt t="22361" x="2103438" y="5418138"/>
          <p14:tracePt t="22371" x="2116138" y="5407025"/>
          <p14:tracePt t="22375" x="2139950" y="5407025"/>
          <p14:tracePt t="22387" x="2165350" y="5407025"/>
          <p14:tracePt t="22392" x="2190750" y="5407025"/>
          <p14:tracePt t="22404" x="2216150" y="5407025"/>
          <p14:tracePt t="22408" x="2239963" y="5394325"/>
          <p14:tracePt t="22417" x="2265363" y="5394325"/>
          <p14:tracePt t="22422" x="2303463" y="5394325"/>
          <p14:tracePt t="22430" x="2328863" y="5381625"/>
          <p14:tracePt t="22437" x="2352675" y="5381625"/>
          <p14:tracePt t="22448" x="2378075" y="5381625"/>
          <p14:tracePt t="22455" x="2416175" y="5381625"/>
          <p14:tracePt t="22462" x="2441575" y="5368925"/>
          <p14:tracePt t="22470" x="2465388" y="5368925"/>
          <p14:tracePt t="22476" x="2503488" y="5368925"/>
          <p14:tracePt t="22484" x="2541588" y="5368925"/>
          <p14:tracePt t="22491" x="2590800" y="5368925"/>
          <p14:tracePt t="22501" x="2628900" y="5368925"/>
          <p14:tracePt t="22508" x="2667000" y="5368925"/>
          <p14:tracePt t="22518" x="2716213" y="5368925"/>
          <p14:tracePt t="22523" x="2754313" y="5368925"/>
          <p14:tracePt t="22536" x="2803525" y="5356225"/>
          <p14:tracePt t="22541" x="2841625" y="5356225"/>
          <p14:tracePt t="22547" x="2916238" y="5343525"/>
          <p14:tracePt t="22557" x="2954338" y="5343525"/>
          <p14:tracePt t="22563" x="2992438" y="5330825"/>
          <p14:tracePt t="22571" x="3041650" y="5330825"/>
          <p14:tracePt t="22578" x="3103563" y="5330825"/>
          <p14:tracePt t="22586" x="3167063" y="5318125"/>
          <p14:tracePt t="22595" x="3228975" y="5318125"/>
          <p14:tracePt t="22604" x="3292475" y="5305425"/>
          <p14:tracePt t="22612" x="3341688" y="5305425"/>
          <p14:tracePt t="22619" x="3379788" y="5305425"/>
          <p14:tracePt t="22624" x="3417888" y="5305425"/>
          <p14:tracePt t="22632" x="3454400" y="5305425"/>
          <p14:tracePt t="22639" x="3479800" y="5294313"/>
          <p14:tracePt t="22652" x="3530600" y="5294313"/>
          <p14:tracePt t="22656" x="3554413" y="5294313"/>
          <p14:tracePt t="22666" x="3567113" y="5294313"/>
          <p14:tracePt t="22672" x="3605213" y="5294313"/>
          <p14:tracePt t="22682" x="3643313" y="5294313"/>
          <p14:tracePt t="22690" x="3654425" y="5294313"/>
          <p14:tracePt t="22698" x="3667125" y="5294313"/>
          <p14:tracePt t="22706" x="3679825" y="5305425"/>
          <p14:tracePt t="22713" x="3705225" y="5305425"/>
          <p14:tracePt t="22719" x="3717925" y="5305425"/>
          <p14:tracePt t="22726" x="3743325" y="5305425"/>
          <p14:tracePt t="22734" x="3756025" y="5305425"/>
          <p14:tracePt t="22741" x="3779838" y="5305425"/>
          <p14:tracePt t="22753" x="3792538" y="5305425"/>
          <p14:tracePt t="22759" x="3817938" y="5305425"/>
          <p14:tracePt t="22768" x="3830638" y="5305425"/>
          <p14:tracePt t="22774" x="3867150" y="5305425"/>
          <p14:tracePt t="22787" x="3892550" y="5305425"/>
          <p14:tracePt t="22790" x="3905250" y="5305425"/>
          <p14:tracePt t="22807" x="3943350" y="5305425"/>
          <p14:tracePt t="22814" x="3968750" y="5318125"/>
          <p14:tracePt t="22821" x="4005263" y="5318125"/>
          <p14:tracePt t="22828" x="4043363" y="5330825"/>
          <p14:tracePt t="22836" x="4092575" y="5343525"/>
          <p14:tracePt t="22843" x="4156075" y="5356225"/>
          <p14:tracePt t="22851" x="4205288" y="5381625"/>
          <p14:tracePt t="22859" x="4281488" y="5394325"/>
          <p14:tracePt t="22870" x="4343400" y="5394325"/>
          <p14:tracePt t="22878" x="4418013" y="5407025"/>
          <p14:tracePt t="22885" x="4481513" y="5407025"/>
          <p14:tracePt t="22892" x="4568825" y="5418138"/>
          <p14:tracePt t="22901" x="4656138" y="5418138"/>
          <p14:tracePt t="22906" x="4732338" y="5418138"/>
          <p14:tracePt t="22916" x="4806950" y="5418138"/>
          <p14:tracePt t="22922" x="4868863" y="5418138"/>
          <p14:tracePt t="22930" x="4945063" y="5418138"/>
          <p14:tracePt t="22937" x="4994275" y="5407025"/>
          <p14:tracePt t="22945" x="5045075" y="5407025"/>
          <p14:tracePt t="22953" x="5081588" y="5407025"/>
          <p14:tracePt t="22963" x="5106988" y="5407025"/>
          <p14:tracePt t="22974" x="5119688" y="5407025"/>
          <p14:tracePt t="22978" x="5132388" y="5407025"/>
          <p14:tracePt t="22987" x="5157788" y="5407025"/>
          <p14:tracePt t="22993" x="5170488" y="5407025"/>
          <p14:tracePt t="23003" x="5181600" y="5407025"/>
          <p14:tracePt t="23009" x="5194300" y="5407025"/>
          <p14:tracePt t="23032" x="5207000" y="5407025"/>
          <p14:tracePt t="23068" x="5219700" y="5407025"/>
          <p14:tracePt t="23098" x="5232400" y="5407025"/>
          <p14:tracePt t="23106" x="5245100" y="5394325"/>
          <p14:tracePt t="23125" x="5257800" y="5394325"/>
          <p14:tracePt t="23136" x="5281613" y="5381625"/>
          <p14:tracePt t="23142" x="5294313" y="5368925"/>
          <p14:tracePt t="23150" x="5319713" y="5343525"/>
          <p14:tracePt t="23157" x="5332413" y="5330825"/>
          <p14:tracePt t="23168" x="5383213" y="5305425"/>
          <p14:tracePt t="23172" x="5445125" y="5256213"/>
          <p14:tracePt t="23181" x="5519738" y="5194300"/>
          <p14:tracePt t="23189" x="5595938" y="5118100"/>
          <p14:tracePt t="23198" x="5708650" y="5005388"/>
          <p14:tracePt t="23208" x="5832475" y="4843463"/>
          <p14:tracePt t="23215" x="6008688" y="4567238"/>
          <p14:tracePt t="23224" x="6246813" y="4230688"/>
          <p14:tracePt t="23228" x="6483350" y="3829050"/>
          <p14:tracePt t="23236" x="6759575" y="3390900"/>
          <p14:tracePt t="23242" x="7034213" y="2978150"/>
          <p14:tracePt t="23250" x="7285038" y="2552700"/>
          <p14:tracePt t="23259" x="7459663" y="2152650"/>
          <p14:tracePt t="23267" x="7661275" y="1765300"/>
          <p14:tracePt t="23274" x="7874000" y="1363663"/>
          <p14:tracePt t="23284" x="8099425" y="938213"/>
          <p14:tracePt t="23642" x="10264775" y="74613"/>
          <p14:tracePt t="23651" x="10188575" y="112713"/>
          <p14:tracePt t="23659" x="10101263" y="138113"/>
          <p14:tracePt t="23667" x="10001250" y="174625"/>
          <p14:tracePt t="23672" x="9913938" y="200025"/>
          <p14:tracePt t="23682" x="9826625" y="225425"/>
          <p14:tracePt t="23689" x="9750425" y="250825"/>
          <p14:tracePt t="23698" x="9675813" y="274638"/>
          <p14:tracePt t="23705" x="9626600" y="287338"/>
          <p14:tracePt t="23713" x="9601200" y="300038"/>
          <p14:tracePt t="23720" x="9563100" y="325438"/>
          <p14:tracePt t="23728" x="9550400" y="325438"/>
          <p14:tracePt t="23736" x="9537700" y="338138"/>
          <p14:tracePt t="23743" x="9513888" y="350838"/>
          <p14:tracePt t="23759" x="9488488" y="350838"/>
          <p14:tracePt t="23778" x="9475788" y="363538"/>
          <p14:tracePt t="23795" x="9450388" y="363538"/>
          <p14:tracePt t="23804" x="9437688" y="363538"/>
          <p14:tracePt t="23812" x="9424988" y="374650"/>
          <p14:tracePt t="23820" x="9401175" y="387350"/>
          <p14:tracePt t="23826" x="9388475" y="387350"/>
          <p14:tracePt t="23836" x="9375775" y="400050"/>
          <p14:tracePt t="23843" x="9350375" y="412750"/>
          <p14:tracePt t="23848" x="9337675" y="412750"/>
          <p14:tracePt t="23855" x="9312275" y="425450"/>
          <p14:tracePt t="23865" x="9288463" y="425450"/>
          <p14:tracePt t="23873" x="9263063" y="425450"/>
          <p14:tracePt t="23882" x="9250363" y="438150"/>
          <p14:tracePt t="23890" x="9224963" y="438150"/>
          <p14:tracePt t="23898" x="9199563" y="438150"/>
          <p14:tracePt t="23906" x="9175750" y="450850"/>
          <p14:tracePt t="23913" x="9163050" y="450850"/>
          <p14:tracePt t="23920" x="9150350" y="450850"/>
          <p14:tracePt t="23928" x="9124950" y="463550"/>
          <p14:tracePt t="23934" x="9099550" y="476250"/>
          <p14:tracePt t="23942" x="9088438" y="476250"/>
          <p14:tracePt t="23951" x="9063038" y="476250"/>
          <p14:tracePt t="23959" x="9037638" y="487363"/>
          <p14:tracePt t="23967" x="9024938" y="487363"/>
          <p14:tracePt t="23979" x="9012238" y="487363"/>
          <p14:tracePt t="23988" x="8999538" y="487363"/>
          <p14:tracePt t="24004" x="8986838" y="487363"/>
          <p14:tracePt t="24011" x="8975725" y="500063"/>
          <p14:tracePt t="24028" x="8963025" y="500063"/>
          <p14:tracePt t="24150" x="8937625" y="500063"/>
          <p14:tracePt t="24158" x="8924925" y="500063"/>
          <p14:tracePt t="24167" x="8912225" y="487363"/>
          <p14:tracePt t="24910" x="8963025" y="200025"/>
          <p14:tracePt t="24918" x="9037638" y="125413"/>
          <p14:tracePt t="24928" x="9124950" y="3810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CB1802-813C-410A-AA7F-B3AAE5DE5BE0}"/>
              </a:ext>
            </a:extLst>
          </p:cNvPr>
          <p:cNvSpPr>
            <a:spLocks noGrp="1"/>
          </p:cNvSpPr>
          <p:nvPr>
            <p:ph sz="half" idx="1"/>
          </p:nvPr>
        </p:nvSpPr>
        <p:spPr>
          <a:xfrm>
            <a:off x="684212" y="685800"/>
            <a:ext cx="4457632" cy="2733261"/>
          </a:xfrm>
          <a:ln w="12700">
            <a:solidFill>
              <a:schemeClr val="accent2">
                <a:lumMod val="60000"/>
                <a:lumOff val="40000"/>
              </a:schemeClr>
            </a:solidFill>
          </a:ln>
        </p:spPr>
        <p:txBody>
          <a:bodyPr anchor="t"/>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TEMPERATURA Y CLIMA</a:t>
            </a:r>
          </a:p>
          <a:p>
            <a:r>
              <a:rPr lang="es-ES" dirty="0">
                <a:latin typeface="Bookman Old Style" panose="02050604050505020204" pitchFamily="18" charset="0"/>
              </a:rPr>
              <a:t>Clima Mediterráneo Interior</a:t>
            </a:r>
          </a:p>
          <a:p>
            <a:r>
              <a:rPr lang="es-ES" dirty="0">
                <a:latin typeface="Bookman Old Style" panose="02050604050505020204" pitchFamily="18" charset="0"/>
              </a:rPr>
              <a:t>Veranos frescos (22º mes mas cálido)</a:t>
            </a:r>
          </a:p>
          <a:p>
            <a:r>
              <a:rPr lang="es-ES" dirty="0">
                <a:latin typeface="Bookman Old Style" panose="02050604050505020204" pitchFamily="18" charset="0"/>
              </a:rPr>
              <a:t>Inviernos considerablemente fríos (entre 6ºC y -3ºC en el mes mas frío)</a:t>
            </a:r>
          </a:p>
        </p:txBody>
      </p:sp>
      <p:sp>
        <p:nvSpPr>
          <p:cNvPr id="7" name="Marcador de contenido 2">
            <a:extLst>
              <a:ext uri="{FF2B5EF4-FFF2-40B4-BE49-F238E27FC236}">
                <a16:creationId xmlns:a16="http://schemas.microsoft.com/office/drawing/2014/main" id="{B85C9004-519E-4AC3-AE6F-2BFA2770690F}"/>
              </a:ext>
            </a:extLst>
          </p:cNvPr>
          <p:cNvSpPr txBox="1">
            <a:spLocks/>
          </p:cNvSpPr>
          <p:nvPr/>
        </p:nvSpPr>
        <p:spPr>
          <a:xfrm>
            <a:off x="684212" y="3591339"/>
            <a:ext cx="4457632" cy="2733261"/>
          </a:xfrm>
          <a:prstGeom prst="rect">
            <a:avLst/>
          </a:prstGeom>
          <a:ln>
            <a:solidFill>
              <a:schemeClr val="accent2">
                <a:lumMod val="60000"/>
                <a:lumOff val="40000"/>
              </a:schemeClr>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DATOS COVID</a:t>
            </a:r>
          </a:p>
          <a:p>
            <a:r>
              <a:rPr lang="es-ES" dirty="0">
                <a:solidFill>
                  <a:schemeClr val="accent1">
                    <a:lumMod val="40000"/>
                    <a:lumOff val="60000"/>
                  </a:schemeClr>
                </a:solidFill>
                <a:latin typeface="Bookman Old Style" panose="02050604050505020204" pitchFamily="18" charset="0"/>
              </a:rPr>
              <a:t>Dos “olas” de contagio al final de Octubre de 2020 y en febrero de 2021.</a:t>
            </a:r>
          </a:p>
          <a:p>
            <a:endParaRPr lang="es-ES" dirty="0">
              <a:latin typeface="Bookman Old Style" panose="02050604050505020204" pitchFamily="18" charset="0"/>
            </a:endParaRPr>
          </a:p>
        </p:txBody>
      </p:sp>
      <p:sp>
        <p:nvSpPr>
          <p:cNvPr id="8" name="Marcador de contenido 2">
            <a:extLst>
              <a:ext uri="{FF2B5EF4-FFF2-40B4-BE49-F238E27FC236}">
                <a16:creationId xmlns:a16="http://schemas.microsoft.com/office/drawing/2014/main" id="{531AABF0-1CBF-4714-8F6A-A361AFF82D30}"/>
              </a:ext>
            </a:extLst>
          </p:cNvPr>
          <p:cNvSpPr txBox="1">
            <a:spLocks/>
          </p:cNvSpPr>
          <p:nvPr/>
        </p:nvSpPr>
        <p:spPr>
          <a:xfrm>
            <a:off x="5768376" y="705678"/>
            <a:ext cx="5009871" cy="3691224"/>
          </a:xfrm>
          <a:prstGeom prst="rect">
            <a:avLst/>
          </a:prstGeom>
          <a:ln w="38100">
            <a:solidFill>
              <a:schemeClr val="tx2">
                <a:lumMod val="60000"/>
                <a:lumOff val="40000"/>
              </a:schemeClr>
            </a:solidFill>
          </a:ln>
          <a:effectLst>
            <a:glow rad="101600">
              <a:schemeClr val="accent2">
                <a:satMod val="175000"/>
                <a:alpha val="40000"/>
              </a:schemeClr>
            </a:glow>
          </a:effectLst>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sz="2800"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Observaciones</a:t>
            </a:r>
          </a:p>
          <a:p>
            <a:r>
              <a:rPr lang="es-ES" dirty="0">
                <a:latin typeface="Bookman Old Style" panose="02050604050505020204" pitchFamily="18" charset="0"/>
              </a:rPr>
              <a:t>De julio a septiembre de 2020 y entre febrero y junio de 2021, se observa que “a mayor temperatura media, menor incidencia de nuevos casos”.</a:t>
            </a:r>
          </a:p>
          <a:p>
            <a:r>
              <a:rPr lang="es-ES" dirty="0">
                <a:latin typeface="Bookman Old Style" panose="02050604050505020204" pitchFamily="18" charset="0"/>
              </a:rPr>
              <a:t>Los días con temperatura media por debajo de los 12ºC tienen una mayor incidencia de casos.</a:t>
            </a:r>
          </a:p>
        </p:txBody>
      </p:sp>
      <p:sp>
        <p:nvSpPr>
          <p:cNvPr id="9" name="Título 1">
            <a:extLst>
              <a:ext uri="{FF2B5EF4-FFF2-40B4-BE49-F238E27FC236}">
                <a16:creationId xmlns:a16="http://schemas.microsoft.com/office/drawing/2014/main" id="{68BEEF45-14F2-49FC-862F-62C9B796A421}"/>
              </a:ext>
            </a:extLst>
          </p:cNvPr>
          <p:cNvSpPr txBox="1">
            <a:spLocks/>
          </p:cNvSpPr>
          <p:nvPr/>
        </p:nvSpPr>
        <p:spPr>
          <a:xfrm>
            <a:off x="9979369" y="171731"/>
            <a:ext cx="2461360" cy="379896"/>
          </a:xfrm>
          <a:prstGeom prst="rect">
            <a:avLst/>
          </a:prstGeom>
        </p:spPr>
        <p:txBody>
          <a:bodyP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a:latin typeface="Bookman Old Style" panose="02050604050505020204" pitchFamily="18" charset="0"/>
              </a:rPr>
              <a:t>LEÓN (3 DE 3)</a:t>
            </a:r>
          </a:p>
        </p:txBody>
      </p:sp>
    </p:spTree>
    <p:extLst>
      <p:ext uri="{BB962C8B-B14F-4D97-AF65-F5344CB8AC3E}">
        <p14:creationId xmlns:p14="http://schemas.microsoft.com/office/powerpoint/2010/main" val="1581900681"/>
      </p:ext>
    </p:extLst>
  </p:cSld>
  <p:clrMapOvr>
    <a:masterClrMapping/>
  </p:clrMapOvr>
  <p:transition spd="slow" advTm="3597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750"/>
                                        <p:tgtEl>
                                          <p:spTgt spid="3">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75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75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75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750"/>
                                        <p:tgtEl>
                                          <p:spTgt spid="3">
                                            <p:txEl>
                                              <p:pRg st="3" end="3"/>
                                            </p:txEl>
                                          </p:spTgt>
                                        </p:tgtEl>
                                      </p:cBhvr>
                                    </p:animEffect>
                                  </p:childTnLst>
                                </p:cTn>
                              </p:par>
                              <p:par>
                                <p:cTn id="20" presetID="14" presetClass="entr" presetSubtype="10" fill="hold" grpId="0" nodeType="withEffect">
                                  <p:stCondLst>
                                    <p:cond delay="1000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1800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P spid="8" grpId="0" animBg="1"/>
    </p:bldLst>
  </p:timing>
  <p:extLst>
    <p:ext uri="{3A86A75C-4F4B-4683-9AE1-C65F6400EC91}">
      <p14:laserTraceLst xmlns:p14="http://schemas.microsoft.com/office/powerpoint/2010/main">
        <p14:tracePtLst>
          <p14:tracePt t="10717" x="9050338" y="0"/>
          <p14:tracePt t="10725" x="9037638" y="12700"/>
          <p14:tracePt t="10733" x="9012238" y="25400"/>
          <p14:tracePt t="10741" x="8999538" y="25400"/>
          <p14:tracePt t="10749" x="8986838" y="38100"/>
          <p14:tracePt t="10758" x="8975725" y="50800"/>
          <p14:tracePt t="10765" x="8963025" y="50800"/>
          <p14:tracePt t="10773" x="8950325" y="61913"/>
          <p14:tracePt t="10781" x="8924925" y="74613"/>
          <p14:tracePt t="10789" x="8912225" y="74613"/>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ítulo 1">
            <a:extLst>
              <a:ext uri="{FF2B5EF4-FFF2-40B4-BE49-F238E27FC236}">
                <a16:creationId xmlns:a16="http://schemas.microsoft.com/office/drawing/2014/main" id="{8DCC7EAC-1B7F-40A3-9636-9D0B81C14B25}"/>
              </a:ext>
            </a:extLst>
          </p:cNvPr>
          <p:cNvSpPr txBox="1">
            <a:spLocks/>
          </p:cNvSpPr>
          <p:nvPr/>
        </p:nvSpPr>
        <p:spPr>
          <a:xfrm>
            <a:off x="9730640" y="95440"/>
            <a:ext cx="2461360" cy="379896"/>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HUELVA (1 DE 3)</a:t>
            </a:r>
          </a:p>
        </p:txBody>
      </p:sp>
      <p:pic>
        <p:nvPicPr>
          <p:cNvPr id="6" name="Imagen 5">
            <a:extLst>
              <a:ext uri="{FF2B5EF4-FFF2-40B4-BE49-F238E27FC236}">
                <a16:creationId xmlns:a16="http://schemas.microsoft.com/office/drawing/2014/main" id="{B96F7E21-81BB-4277-9673-9AA6391A34C9}"/>
              </a:ext>
            </a:extLst>
          </p:cNvPr>
          <p:cNvPicPr/>
          <p:nvPr/>
        </p:nvPicPr>
        <p:blipFill rotWithShape="1">
          <a:blip r:embed="rId3"/>
          <a:srcRect b="5582"/>
          <a:stretch/>
        </p:blipFill>
        <p:spPr bwMode="auto">
          <a:xfrm>
            <a:off x="1057257" y="911494"/>
            <a:ext cx="9448800" cy="47052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85153049"/>
      </p:ext>
    </p:extLst>
  </p:cSld>
  <p:clrMapOvr>
    <a:masterClrMapping/>
  </p:clrMapOvr>
  <mc:AlternateContent xmlns:mc="http://schemas.openxmlformats.org/markup-compatibility/2006" xmlns:p14="http://schemas.microsoft.com/office/powerpoint/2010/main">
    <mc:Choice Requires="p14">
      <p:transition p14:dur="0" advTm="7510"/>
    </mc:Choice>
    <mc:Fallback xmlns="">
      <p:transition advTm="751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029E5-A0CD-4D1C-AB18-22FCAD037DBB}"/>
              </a:ext>
            </a:extLst>
          </p:cNvPr>
          <p:cNvSpPr>
            <a:spLocks noGrp="1"/>
          </p:cNvSpPr>
          <p:nvPr>
            <p:ph type="title"/>
          </p:nvPr>
        </p:nvSpPr>
        <p:spPr>
          <a:xfrm>
            <a:off x="9598119" y="37875"/>
            <a:ext cx="2593881" cy="353786"/>
          </a:xfrm>
        </p:spPr>
        <p:txBody>
          <a:bodyPr>
            <a:noAutofit/>
          </a:bodyPr>
          <a:lstStyle/>
          <a:p>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HUELVA</a:t>
            </a:r>
            <a:r>
              <a:rPr lang="es-ES" sz="2000" dirty="0">
                <a:latin typeface="Bookman Old Style" panose="02050604050505020204" pitchFamily="18" charset="0"/>
              </a:rPr>
              <a:t> (2 DE 3)</a:t>
            </a:r>
          </a:p>
        </p:txBody>
      </p:sp>
      <p:pic>
        <p:nvPicPr>
          <p:cNvPr id="7" name="Imagen 6" descr="Escala de tiempo&#10;&#10;Descripción generada automáticamente">
            <a:extLst>
              <a:ext uri="{FF2B5EF4-FFF2-40B4-BE49-F238E27FC236}">
                <a16:creationId xmlns:a16="http://schemas.microsoft.com/office/drawing/2014/main" id="{34922DC2-A72A-47FD-8F9E-D1294F2B00C3}"/>
              </a:ext>
            </a:extLst>
          </p:cNvPr>
          <p:cNvPicPr/>
          <p:nvPr/>
        </p:nvPicPr>
        <p:blipFill>
          <a:blip r:embed="rId3">
            <a:extLst>
              <a:ext uri="{28A0092B-C50C-407E-A947-70E740481C1C}">
                <a14:useLocalDpi xmlns:a14="http://schemas.microsoft.com/office/drawing/2010/main" val="0"/>
              </a:ext>
            </a:extLst>
          </a:blip>
          <a:stretch>
            <a:fillRect/>
          </a:stretch>
        </p:blipFill>
        <p:spPr>
          <a:xfrm>
            <a:off x="487194" y="391660"/>
            <a:ext cx="5608806" cy="1767879"/>
          </a:xfrm>
          <a:prstGeom prst="rect">
            <a:avLst/>
          </a:prstGeom>
        </p:spPr>
      </p:pic>
      <p:pic>
        <p:nvPicPr>
          <p:cNvPr id="8" name="Imagen 7" descr="Gráfico, Histograma&#10;&#10;Descripción generada automáticamente">
            <a:extLst>
              <a:ext uri="{FF2B5EF4-FFF2-40B4-BE49-F238E27FC236}">
                <a16:creationId xmlns:a16="http://schemas.microsoft.com/office/drawing/2014/main" id="{C0400FE7-8499-41B2-B4FD-86511DD0AD30}"/>
              </a:ext>
            </a:extLst>
          </p:cNvPr>
          <p:cNvPicPr/>
          <p:nvPr/>
        </p:nvPicPr>
        <p:blipFill>
          <a:blip r:embed="rId4">
            <a:extLst>
              <a:ext uri="{28A0092B-C50C-407E-A947-70E740481C1C}">
                <a14:useLocalDpi xmlns:a14="http://schemas.microsoft.com/office/drawing/2010/main" val="0"/>
              </a:ext>
            </a:extLst>
          </a:blip>
          <a:stretch>
            <a:fillRect/>
          </a:stretch>
        </p:blipFill>
        <p:spPr>
          <a:xfrm>
            <a:off x="487195" y="2605120"/>
            <a:ext cx="5608806" cy="1499951"/>
          </a:xfrm>
          <a:prstGeom prst="rect">
            <a:avLst/>
          </a:prstGeom>
        </p:spPr>
      </p:pic>
      <p:pic>
        <p:nvPicPr>
          <p:cNvPr id="3" name="Imagen 2">
            <a:extLst>
              <a:ext uri="{FF2B5EF4-FFF2-40B4-BE49-F238E27FC236}">
                <a16:creationId xmlns:a16="http://schemas.microsoft.com/office/drawing/2014/main" id="{BC746702-48A0-472D-8207-F76EDACD1F61}"/>
              </a:ext>
            </a:extLst>
          </p:cNvPr>
          <p:cNvPicPr>
            <a:picLocks noChangeAspect="1"/>
          </p:cNvPicPr>
          <p:nvPr/>
        </p:nvPicPr>
        <p:blipFill>
          <a:blip r:embed="rId5"/>
          <a:stretch>
            <a:fillRect/>
          </a:stretch>
        </p:blipFill>
        <p:spPr>
          <a:xfrm>
            <a:off x="6408212" y="427567"/>
            <a:ext cx="5445121" cy="4124978"/>
          </a:xfrm>
          <a:prstGeom prst="rect">
            <a:avLst/>
          </a:prstGeom>
        </p:spPr>
      </p:pic>
      <p:pic>
        <p:nvPicPr>
          <p:cNvPr id="14" name="Imagen 13" descr="Gráfico, Gráfico de dispersión&#10;&#10;Descripción generada automáticamente">
            <a:extLst>
              <a:ext uri="{FF2B5EF4-FFF2-40B4-BE49-F238E27FC236}">
                <a16:creationId xmlns:a16="http://schemas.microsoft.com/office/drawing/2014/main" id="{C0151D8B-643A-45E8-8FA2-22599F7D0351}"/>
              </a:ext>
            </a:extLst>
          </p:cNvPr>
          <p:cNvPicPr/>
          <p:nvPr/>
        </p:nvPicPr>
        <p:blipFill>
          <a:blip r:embed="rId6">
            <a:extLst>
              <a:ext uri="{28A0092B-C50C-407E-A947-70E740481C1C}">
                <a14:useLocalDpi xmlns:a14="http://schemas.microsoft.com/office/drawing/2010/main" val="0"/>
              </a:ext>
            </a:extLst>
          </a:blip>
          <a:stretch>
            <a:fillRect/>
          </a:stretch>
        </p:blipFill>
        <p:spPr>
          <a:xfrm>
            <a:off x="492656" y="4552545"/>
            <a:ext cx="5603344" cy="1795640"/>
          </a:xfrm>
          <a:prstGeom prst="rect">
            <a:avLst/>
          </a:prstGeom>
        </p:spPr>
      </p:pic>
    </p:spTree>
    <p:extLst>
      <p:ext uri="{BB962C8B-B14F-4D97-AF65-F5344CB8AC3E}">
        <p14:creationId xmlns:p14="http://schemas.microsoft.com/office/powerpoint/2010/main" val="3487759779"/>
      </p:ext>
    </p:extLst>
  </p:cSld>
  <p:clrMapOvr>
    <a:masterClrMapping/>
  </p:clrMapOvr>
  <mc:AlternateContent xmlns:mc="http://schemas.openxmlformats.org/markup-compatibility/2006" xmlns:p14="http://schemas.microsoft.com/office/powerpoint/2010/main">
    <mc:Choice Requires="p14">
      <p:transition p14:dur="0" advTm="40598"/>
    </mc:Choice>
    <mc:Fallback xmlns="">
      <p:transition advTm="40598"/>
    </mc:Fallback>
  </mc:AlternateContent>
  <p:extLst>
    <p:ext uri="{3A86A75C-4F4B-4683-9AE1-C65F6400EC91}">
      <p14:laserTraceLst xmlns:p14="http://schemas.microsoft.com/office/powerpoint/2010/main">
        <p14:tracePtLst>
          <p14:tracePt t="18495" x="74613" y="4292600"/>
          <p14:tracePt t="18503" x="138113" y="4292600"/>
          <p14:tracePt t="18511" x="200025" y="4292600"/>
          <p14:tracePt t="18519" x="263525" y="4292600"/>
          <p14:tracePt t="18527" x="312738" y="4292600"/>
          <p14:tracePt t="18533" x="350838" y="4292600"/>
          <p14:tracePt t="18541" x="387350" y="4292600"/>
          <p14:tracePt t="18549" x="425450" y="4292600"/>
          <p14:tracePt t="18557" x="450850" y="4279900"/>
          <p14:tracePt t="18565" x="488950" y="4279900"/>
          <p14:tracePt t="18573" x="512763" y="4267200"/>
          <p14:tracePt t="18581" x="538163" y="4241800"/>
          <p14:tracePt t="18589" x="576263" y="4241800"/>
          <p14:tracePt t="18597" x="600075" y="4230688"/>
          <p14:tracePt t="18605" x="625475" y="4217988"/>
          <p14:tracePt t="18616" x="663575" y="4205288"/>
          <p14:tracePt t="18619" x="688975" y="4205288"/>
          <p14:tracePt t="18627" x="725488" y="4205288"/>
          <p14:tracePt t="18635" x="750888" y="4192588"/>
          <p14:tracePt t="18643" x="776288" y="4179888"/>
          <p14:tracePt t="18651" x="801688" y="4179888"/>
          <p14:tracePt t="18659" x="814388" y="4179888"/>
          <p14:tracePt t="18667" x="850900" y="4167188"/>
          <p14:tracePt t="18675" x="876300" y="4167188"/>
          <p14:tracePt t="18683" x="901700" y="4154488"/>
          <p14:tracePt t="18691" x="925513" y="4141788"/>
          <p14:tracePt t="18699" x="950913" y="4141788"/>
          <p14:tracePt t="18705" x="989013" y="4129088"/>
          <p14:tracePt t="18714" x="1027113" y="4117975"/>
          <p14:tracePt t="18721" x="1063625" y="4105275"/>
          <p14:tracePt t="18729" x="1114425" y="4092575"/>
          <p14:tracePt t="18737" x="1139825" y="4079875"/>
          <p14:tracePt t="18745" x="1163638" y="4067175"/>
          <p14:tracePt t="18753" x="1201738" y="4054475"/>
          <p14:tracePt t="18761" x="1227138" y="4041775"/>
          <p14:tracePt t="18769" x="1252538" y="4029075"/>
          <p14:tracePt t="18777" x="1276350" y="4029075"/>
          <p14:tracePt t="18785" x="1301750" y="4017963"/>
          <p14:tracePt t="18791" x="1327150" y="4005263"/>
          <p14:tracePt t="18799" x="1363663" y="4005263"/>
          <p14:tracePt t="18807" x="1376363" y="3992563"/>
          <p14:tracePt t="18815" x="1414463" y="3992563"/>
          <p14:tracePt t="18823" x="1439863" y="3979863"/>
          <p14:tracePt t="18831" x="1476375" y="3967163"/>
          <p14:tracePt t="18839" x="1527175" y="3954463"/>
          <p14:tracePt t="18848" x="1565275" y="3954463"/>
          <p14:tracePt t="18855" x="1601788" y="3941763"/>
          <p14:tracePt t="18864" x="1639888" y="3929063"/>
          <p14:tracePt t="18871" x="1665288" y="3916363"/>
          <p14:tracePt t="18879" x="1714500" y="3916363"/>
          <p14:tracePt t="18885" x="1739900" y="3905250"/>
          <p14:tracePt t="18898" x="1778000" y="3879850"/>
          <p14:tracePt t="18901" x="1827213" y="3867150"/>
          <p14:tracePt t="18909" x="1852613" y="3854450"/>
          <p14:tracePt t="18917" x="1878013" y="3841750"/>
          <p14:tracePt t="18925" x="1903413" y="3829050"/>
          <p14:tracePt t="18933" x="1939925" y="3816350"/>
          <p14:tracePt t="18941" x="1978025" y="3792538"/>
          <p14:tracePt t="18949" x="2014538" y="3779838"/>
          <p14:tracePt t="18957" x="2052638" y="3754438"/>
          <p14:tracePt t="18967" x="2116138" y="3729038"/>
          <p14:tracePt t="18971" x="2152650" y="3729038"/>
          <p14:tracePt t="18979" x="2203450" y="3703638"/>
          <p14:tracePt t="18987" x="2265363" y="3692525"/>
          <p14:tracePt t="18995" x="2316163" y="3679825"/>
          <p14:tracePt t="19003" x="2365375" y="3654425"/>
          <p14:tracePt t="19011" x="2403475" y="3654425"/>
          <p14:tracePt t="19019" x="2465388" y="3641725"/>
          <p14:tracePt t="19027" x="2490788" y="3629025"/>
          <p14:tracePt t="19035" x="2528888" y="3616325"/>
          <p14:tracePt t="19043" x="2554288" y="3603625"/>
          <p14:tracePt t="19051" x="2590800" y="3603625"/>
          <p14:tracePt t="19057" x="2616200" y="3603625"/>
          <p14:tracePt t="19065" x="2654300" y="3579813"/>
          <p14:tracePt t="19073" x="2690813" y="3567113"/>
          <p14:tracePt t="19081" x="2741613" y="3554413"/>
          <p14:tracePt t="19089" x="2778125" y="3541713"/>
          <p14:tracePt t="19098" x="2841625" y="3529013"/>
          <p14:tracePt t="19105" x="2890838" y="3516313"/>
          <p14:tracePt t="19114" x="2967038" y="3503613"/>
          <p14:tracePt t="19121" x="3003550" y="3490913"/>
          <p14:tracePt t="19129" x="3028950" y="3490913"/>
          <p14:tracePt t="19137" x="3041650" y="3490913"/>
          <p14:tracePt t="19143" x="3067050" y="3490913"/>
          <p14:tracePt t="19159" x="3079750" y="3490913"/>
          <p14:tracePt t="19273" x="3079750" y="3479800"/>
          <p14:tracePt t="19309" x="3092450" y="3479800"/>
          <p14:tracePt t="19388" x="3103563" y="3467100"/>
          <p14:tracePt t="19398" x="3116263" y="3467100"/>
          <p14:tracePt t="19417" x="3128963" y="3467100"/>
          <p14:tracePt t="19425" x="3141663" y="3467100"/>
          <p14:tracePt t="19433" x="3154363" y="3467100"/>
          <p14:tracePt t="19441" x="3179763" y="3479800"/>
          <p14:tracePt t="19449" x="3192463" y="3490913"/>
          <p14:tracePt t="19457" x="3205163" y="3516313"/>
          <p14:tracePt t="19465" x="3228975" y="3529013"/>
          <p14:tracePt t="19473" x="3241675" y="3554413"/>
          <p14:tracePt t="19482" x="3267075" y="3554413"/>
          <p14:tracePt t="19487" x="3279775" y="3579813"/>
          <p14:tracePt t="19496" x="3305175" y="3590925"/>
          <p14:tracePt t="19503" x="3328988" y="3603625"/>
          <p14:tracePt t="19511" x="3341688" y="3616325"/>
          <p14:tracePt t="19519" x="3354388" y="3616325"/>
          <p14:tracePt t="19527" x="3367088" y="3616325"/>
          <p14:tracePt t="19535" x="3379788" y="3629025"/>
          <p14:tracePt t="19559" x="3392488" y="3629025"/>
          <p14:tracePt t="19617" x="3405188" y="3629025"/>
          <p14:tracePt t="19633" x="3405188" y="3641725"/>
          <p14:tracePt t="19641" x="3417888" y="3641725"/>
          <p14:tracePt t="19649" x="3429000" y="3641725"/>
          <p14:tracePt t="19671" x="3441700" y="3641725"/>
          <p14:tracePt t="19691" x="3454400" y="3641725"/>
          <p14:tracePt t="19707" x="3479800" y="3641725"/>
          <p14:tracePt t="19715" x="3479800" y="3629025"/>
          <p14:tracePt t="19723" x="3492500" y="3616325"/>
          <p14:tracePt t="19731" x="3505200" y="3616325"/>
          <p14:tracePt t="19737" x="3530600" y="3603625"/>
          <p14:tracePt t="19746" x="3530600" y="3590925"/>
          <p14:tracePt t="19753" x="3541713" y="3579813"/>
          <p14:tracePt t="19761" x="3554413" y="3579813"/>
          <p14:tracePt t="19769" x="3567113" y="3567113"/>
          <p14:tracePt t="19777" x="3579813" y="3554413"/>
          <p14:tracePt t="19785" x="3579813" y="3541713"/>
          <p14:tracePt t="19793" x="3605213" y="3529013"/>
          <p14:tracePt t="19809" x="3617913" y="3503613"/>
          <p14:tracePt t="19817" x="3630613" y="3503613"/>
          <p14:tracePt t="19825" x="3643313" y="3490913"/>
          <p14:tracePt t="19832" x="3654425" y="3479800"/>
          <p14:tracePt t="19839" x="3667125" y="3454400"/>
          <p14:tracePt t="19848" x="3679825" y="3454400"/>
          <p14:tracePt t="19855" x="3692525" y="3429000"/>
          <p14:tracePt t="19865" x="3717925" y="3416300"/>
          <p14:tracePt t="19871" x="3717925" y="3403600"/>
          <p14:tracePt t="19881" x="3743325" y="3403600"/>
          <p14:tracePt t="19887" x="3743325" y="3378200"/>
          <p14:tracePt t="19897" x="3756025" y="3378200"/>
          <p14:tracePt t="19903" x="3756025" y="3367088"/>
          <p14:tracePt t="19911" x="3767138" y="3341688"/>
          <p14:tracePt t="19917" x="3779838" y="3341688"/>
          <p14:tracePt t="19925" x="3792538" y="3316288"/>
          <p14:tracePt t="19934" x="3805238" y="3303588"/>
          <p14:tracePt t="19941" x="3830638" y="3290888"/>
          <p14:tracePt t="19949" x="3843338" y="3278188"/>
          <p14:tracePt t="19957" x="3867150" y="3254375"/>
          <p14:tracePt t="19973" x="3879850" y="3241675"/>
          <p14:tracePt t="19981" x="3892550" y="3228975"/>
          <p14:tracePt t="19989" x="3905250" y="3228975"/>
          <p14:tracePt t="20003" x="3917950" y="3216275"/>
          <p14:tracePt t="20015" x="3917950" y="3203575"/>
          <p14:tracePt t="20035" x="3930650" y="3203575"/>
          <p14:tracePt t="20289" x="3943350" y="3203575"/>
          <p14:tracePt t="20301" x="3956050" y="3216275"/>
          <p14:tracePt t="20309" x="3968750" y="3228975"/>
          <p14:tracePt t="20317" x="3979863" y="3241675"/>
          <p14:tracePt t="20325" x="4005263" y="3267075"/>
          <p14:tracePt t="20333" x="4017963" y="3278188"/>
          <p14:tracePt t="20341" x="4030663" y="3303588"/>
          <p14:tracePt t="20349" x="4043363" y="3316288"/>
          <p14:tracePt t="20355" x="4068763" y="3328988"/>
          <p14:tracePt t="20364" x="4068763" y="3354388"/>
          <p14:tracePt t="20371" x="4081463" y="3367088"/>
          <p14:tracePt t="20379" x="4092575" y="3378200"/>
          <p14:tracePt t="20387" x="4092575" y="3390900"/>
          <p14:tracePt t="20396" x="4105275" y="3403600"/>
          <p14:tracePt t="20411" x="4117975" y="3416300"/>
          <p14:tracePt t="20419" x="4130675" y="3416300"/>
          <p14:tracePt t="20427" x="4130675" y="3429000"/>
          <p14:tracePt t="20469" x="4130675" y="3441700"/>
          <p14:tracePt t="20477" x="4143375" y="3441700"/>
          <p14:tracePt t="20501" x="4143375" y="3454400"/>
          <p14:tracePt t="20517" x="4156075" y="3467100"/>
          <p14:tracePt t="20532" x="4168775" y="3467100"/>
          <p14:tracePt t="20539" x="4181475" y="3490913"/>
          <p14:tracePt t="20555" x="4192588" y="3503613"/>
          <p14:tracePt t="20564" x="4205288" y="3516313"/>
          <p14:tracePt t="20571" x="4217988" y="3529013"/>
          <p14:tracePt t="20587" x="4230688" y="3541713"/>
          <p14:tracePt t="20603" x="4230688" y="3554413"/>
          <p14:tracePt t="20609" x="4243388" y="3554413"/>
          <p14:tracePt t="20617" x="4256088" y="3554413"/>
          <p14:tracePt t="20625" x="4256088" y="3567113"/>
          <p14:tracePt t="20633" x="4256088" y="3579813"/>
          <p14:tracePt t="20646" x="4268788" y="3579813"/>
          <p14:tracePt t="20661" x="4268788" y="3590925"/>
          <p14:tracePt t="20711" x="4281488" y="3590925"/>
          <p14:tracePt t="20775" x="4294188" y="3603625"/>
          <p14:tracePt t="20789" x="4305300" y="3603625"/>
          <p14:tracePt t="20801" x="4305300" y="3616325"/>
          <p14:tracePt t="20809" x="4318000" y="3629025"/>
          <p14:tracePt t="20817" x="4330700" y="3629025"/>
          <p14:tracePt t="20837" x="4343400" y="3641725"/>
          <p14:tracePt t="20847" x="4356100" y="3641725"/>
          <p14:tracePt t="20861" x="4368800" y="3654425"/>
          <p14:tracePt t="20875" x="4381500" y="3654425"/>
          <p14:tracePt t="20883" x="4394200" y="3667125"/>
          <p14:tracePt t="20891" x="4406900" y="3667125"/>
          <p14:tracePt t="20899" x="4406900" y="3679825"/>
          <p14:tracePt t="20907" x="4418013" y="3679825"/>
          <p14:tracePt t="20916" x="4430713" y="3679825"/>
          <p14:tracePt t="20933" x="4443413" y="3679825"/>
          <p14:tracePt t="20973" x="4456113" y="3679825"/>
          <p14:tracePt t="21849" x="4468813" y="3679825"/>
          <p14:tracePt t="21873" x="4481513" y="3679825"/>
          <p14:tracePt t="21881" x="4494213" y="3679825"/>
          <p14:tracePt t="21897" x="4494213" y="3667125"/>
          <p14:tracePt t="21911" x="4506913" y="3667125"/>
          <p14:tracePt t="21919" x="4506913" y="3654425"/>
          <p14:tracePt t="21932" x="4518025" y="3654425"/>
          <p14:tracePt t="22957" x="4506913" y="3667125"/>
          <p14:tracePt t="22971" x="4494213" y="3667125"/>
          <p14:tracePt t="22979" x="4481513" y="3679825"/>
          <p14:tracePt t="22987" x="4468813" y="3679825"/>
          <p14:tracePt t="22996" x="4468813" y="3692525"/>
          <p14:tracePt t="23003" x="4456113" y="3692525"/>
          <p14:tracePt t="23019" x="4443413" y="3692525"/>
          <p14:tracePt t="23027" x="4430713" y="3692525"/>
          <p14:tracePt t="23039" x="4430713" y="3703638"/>
          <p14:tracePt t="23049" x="4418013" y="3703638"/>
          <p14:tracePt t="23065" x="4406900" y="3703638"/>
          <p14:tracePt t="23073" x="4406900" y="3716338"/>
          <p14:tracePt t="23082" x="4381500" y="3716338"/>
          <p14:tracePt t="23099" x="4368800" y="3716338"/>
          <p14:tracePt t="23109" x="4356100" y="3716338"/>
          <p14:tracePt t="23117" x="4343400" y="3716338"/>
          <p14:tracePt t="23133" x="4330700" y="3716338"/>
          <p14:tracePt t="23139" x="4318000" y="3716338"/>
          <p14:tracePt t="23149" x="4305300" y="3716338"/>
          <p14:tracePt t="23155" x="4305300" y="3729038"/>
          <p14:tracePt t="23163" x="4294188" y="3729038"/>
          <p14:tracePt t="23179" x="4281488" y="3729038"/>
          <p14:tracePt t="23198" x="4268788" y="3729038"/>
          <p14:tracePt t="23211" x="4256088" y="3729038"/>
          <p14:tracePt t="23219" x="4243388" y="3741738"/>
          <p14:tracePt t="23233" x="4230688" y="3741738"/>
          <p14:tracePt t="23241" x="4205288" y="3741738"/>
          <p14:tracePt t="23249" x="4192588" y="3741738"/>
          <p14:tracePt t="23257" x="4181475" y="3741738"/>
          <p14:tracePt t="23265" x="4156075" y="3754438"/>
          <p14:tracePt t="23273" x="4143375" y="3754438"/>
          <p14:tracePt t="23282" x="4130675" y="3754438"/>
          <p14:tracePt t="23289" x="4117975" y="3754438"/>
          <p14:tracePt t="23297" x="4092575" y="3754438"/>
          <p14:tracePt t="23305" x="4081463" y="3754438"/>
          <p14:tracePt t="23314" x="4068763" y="3754438"/>
          <p14:tracePt t="23319" x="4043363" y="3741738"/>
          <p14:tracePt t="23327" x="4030663" y="3729038"/>
          <p14:tracePt t="23335" x="4017963" y="3729038"/>
          <p14:tracePt t="23343" x="4005263" y="3729038"/>
          <p14:tracePt t="23351" x="4005263" y="3716338"/>
          <p14:tracePt t="23359" x="3992563" y="3716338"/>
          <p14:tracePt t="23367" x="3979863" y="3692525"/>
          <p14:tracePt t="23375" x="3968750" y="3692525"/>
          <p14:tracePt t="23383" x="3968750" y="3679825"/>
          <p14:tracePt t="23391" x="3943350" y="3667125"/>
          <p14:tracePt t="23399" x="3943350" y="3654425"/>
          <p14:tracePt t="23405" x="3930650" y="3641725"/>
          <p14:tracePt t="23413" x="3917950" y="3641725"/>
          <p14:tracePt t="23421" x="3905250" y="3616325"/>
          <p14:tracePt t="23430" x="3892550" y="3603625"/>
          <p14:tracePt t="23437" x="3879850" y="3590925"/>
          <p14:tracePt t="23446" x="3867150" y="3579813"/>
          <p14:tracePt t="23453" x="3867150" y="3567113"/>
          <p14:tracePt t="23463" x="3843338" y="3541713"/>
          <p14:tracePt t="23478" x="3830638" y="3516313"/>
          <p14:tracePt t="23485" x="3817938" y="3503613"/>
          <p14:tracePt t="23491" x="3805238" y="3479800"/>
          <p14:tracePt t="23499" x="3792538" y="3467100"/>
          <p14:tracePt t="23507" x="3792538" y="3454400"/>
          <p14:tracePt t="23516" x="3779838" y="3429000"/>
          <p14:tracePt t="23523" x="3767138" y="3429000"/>
          <p14:tracePt t="23533" x="3767138" y="3416300"/>
          <p14:tracePt t="23539" x="3756025" y="3403600"/>
          <p14:tracePt t="23549" x="3756025" y="3390900"/>
          <p14:tracePt t="23555" x="3730625" y="3378200"/>
          <p14:tracePt t="23563" x="3730625" y="3367088"/>
          <p14:tracePt t="23569" x="3717925" y="3341688"/>
          <p14:tracePt t="23578" x="3705225" y="3328988"/>
          <p14:tracePt t="23585" x="3705225" y="3316288"/>
          <p14:tracePt t="23593" x="3679825" y="3303588"/>
          <p14:tracePt t="23601" x="3667125" y="3290888"/>
          <p14:tracePt t="23609" x="3654425" y="3267075"/>
          <p14:tracePt t="23617" x="3643313" y="3254375"/>
          <p14:tracePt t="23625" x="3630613" y="3228975"/>
          <p14:tracePt t="23633" x="3617913" y="3216275"/>
          <p14:tracePt t="23641" x="3592513" y="3203575"/>
          <p14:tracePt t="23649" x="3579813" y="3178175"/>
          <p14:tracePt t="23657" x="3567113" y="3165475"/>
          <p14:tracePt t="23663" x="3554413" y="3141663"/>
          <p14:tracePt t="23671" x="3554413" y="3128963"/>
          <p14:tracePt t="23679" x="3530600" y="3116263"/>
          <p14:tracePt t="23687" x="3530600" y="3090863"/>
          <p14:tracePt t="23695" x="3505200" y="3090863"/>
          <p14:tracePt t="23703" x="3492500" y="3065463"/>
          <p14:tracePt t="23711" x="3479800" y="3054350"/>
          <p14:tracePt t="23719" x="3467100" y="3041650"/>
          <p14:tracePt t="23727" x="3454400" y="3041650"/>
          <p14:tracePt t="23735" x="3454400" y="3016250"/>
          <p14:tracePt t="23741" x="3441700" y="3016250"/>
          <p14:tracePt t="23757" x="3429000" y="3016250"/>
          <p14:tracePt t="23822" x="3417888" y="3016250"/>
          <p14:tracePt t="23829" x="3405188" y="3016250"/>
          <p14:tracePt t="23835" x="3392488" y="3016250"/>
          <p14:tracePt t="23843" x="3379788" y="3016250"/>
          <p14:tracePt t="23851" x="3379788" y="3028950"/>
          <p14:tracePt t="23860" x="3354388" y="3041650"/>
          <p14:tracePt t="23867" x="3341688" y="3065463"/>
          <p14:tracePt t="23875" x="3317875" y="3078163"/>
          <p14:tracePt t="23884" x="3305175" y="3103563"/>
          <p14:tracePt t="23901" x="3267075" y="3141663"/>
          <p14:tracePt t="23907" x="3254375" y="3165475"/>
          <p14:tracePt t="23916" x="3228975" y="3178175"/>
          <p14:tracePt t="23921" x="3216275" y="3190875"/>
          <p14:tracePt t="23929" x="3192463" y="3216275"/>
          <p14:tracePt t="23937" x="3167063" y="3228975"/>
          <p14:tracePt t="23946" x="3154363" y="3254375"/>
          <p14:tracePt t="23953" x="3128963" y="3267075"/>
          <p14:tracePt t="23961" x="3116263" y="3290888"/>
          <p14:tracePt t="23969" x="3103563" y="3303588"/>
          <p14:tracePt t="23977" x="3079750" y="3328988"/>
          <p14:tracePt t="23985" x="3067050" y="3341688"/>
          <p14:tracePt t="23993" x="3054350" y="3354388"/>
          <p14:tracePt t="24001" x="3041650" y="3378200"/>
          <p14:tracePt t="24007" x="3016250" y="3390900"/>
          <p14:tracePt t="24016" x="3003550" y="3416300"/>
          <p14:tracePt t="24023" x="3003550" y="3429000"/>
          <p14:tracePt t="24032" x="2979738" y="3441700"/>
          <p14:tracePt t="24039" x="2979738" y="3454400"/>
          <p14:tracePt t="24048" x="2967038" y="3454400"/>
          <p14:tracePt t="24055" x="2967038" y="3467100"/>
          <p14:tracePt t="24064" x="2967038" y="3479800"/>
          <p14:tracePt t="24071" x="2954338" y="3490913"/>
          <p14:tracePt t="24080" x="2941638" y="3490913"/>
          <p14:tracePt t="24087" x="2941638" y="3503613"/>
          <p14:tracePt t="24099" x="2928938" y="3503613"/>
          <p14:tracePt t="24105" x="2928938" y="3516313"/>
          <p14:tracePt t="24145" x="2928938" y="3529013"/>
          <p14:tracePt t="24153" x="2916238" y="3529013"/>
          <p14:tracePt t="24208" x="2916238" y="3541713"/>
          <p14:tracePt t="24236" x="2903538" y="3541713"/>
          <p14:tracePt t="24244" x="2903538" y="3554413"/>
          <p14:tracePt t="24264" x="2903538" y="3567113"/>
          <p14:tracePt t="24274" x="2890838" y="3567113"/>
          <p14:tracePt t="24330" x="2890838" y="3579813"/>
          <p14:tracePt t="25341" x="2903538" y="3579813"/>
          <p14:tracePt t="25381" x="2916238" y="3579813"/>
          <p14:tracePt t="25408" x="2928938" y="3579813"/>
          <p14:tracePt t="25424" x="2928938" y="3567113"/>
          <p14:tracePt t="25725" x="2928938" y="3554413"/>
          <p14:tracePt t="25737" x="2941638" y="3554413"/>
          <p14:tracePt t="25745" x="2954338" y="3554413"/>
          <p14:tracePt t="25751" x="2954338" y="3541713"/>
          <p14:tracePt t="25767" x="2967038" y="3541713"/>
          <p14:tracePt t="25780" x="2967038" y="3529013"/>
          <p14:tracePt t="25791" x="2979738" y="3529013"/>
          <p14:tracePt t="25815" x="2992438" y="3516313"/>
          <p14:tracePt t="25823" x="3003550" y="3503613"/>
          <p14:tracePt t="25839" x="3016250" y="3490913"/>
          <p14:tracePt t="25853" x="3028950" y="3479800"/>
          <p14:tracePt t="25862" x="3041650" y="3467100"/>
          <p14:tracePt t="25869" x="3054350" y="3454400"/>
          <p14:tracePt t="25882" x="3067050" y="3441700"/>
          <p14:tracePt t="25885" x="3079750" y="3429000"/>
          <p14:tracePt t="25893" x="3092450" y="3416300"/>
          <p14:tracePt t="25901" x="3103563" y="3403600"/>
          <p14:tracePt t="25909" x="3128963" y="3390900"/>
          <p14:tracePt t="25917" x="3128963" y="3367088"/>
          <p14:tracePt t="25925" x="3141663" y="3367088"/>
          <p14:tracePt t="25932" x="3154363" y="3354388"/>
          <p14:tracePt t="25939" x="3167063" y="3341688"/>
          <p14:tracePt t="25948" x="3167063" y="3328988"/>
          <p14:tracePt t="25955" x="3179763" y="3328988"/>
          <p14:tracePt t="25963" x="3192463" y="3328988"/>
          <p14:tracePt t="25972" x="3192463" y="3316288"/>
          <p14:tracePt t="25980" x="3205163" y="3316288"/>
          <p14:tracePt t="25987" x="3216275" y="3303588"/>
          <p14:tracePt t="25996" x="3228975" y="3303588"/>
          <p14:tracePt t="26003" x="3228975" y="3290888"/>
          <p14:tracePt t="26011" x="3241675" y="3278188"/>
          <p14:tracePt t="26025" x="3254375" y="3267075"/>
          <p14:tracePt t="26033" x="3267075" y="3267075"/>
          <p14:tracePt t="26041" x="3279775" y="3267075"/>
          <p14:tracePt t="26049" x="3279775" y="3254375"/>
          <p14:tracePt t="26057" x="3292475" y="3254375"/>
          <p14:tracePt t="26081" x="3305175" y="3254375"/>
          <p14:tracePt t="26089" x="3317875" y="3241675"/>
          <p14:tracePt t="26098" x="3317875" y="3228975"/>
          <p14:tracePt t="26103" x="3328988" y="3228975"/>
          <p14:tracePt t="26111" x="3341688" y="3228975"/>
          <p14:tracePt t="26127" x="3354388" y="3216275"/>
          <p14:tracePt t="26135" x="3367088" y="3216275"/>
          <p14:tracePt t="26143" x="3392488" y="3216275"/>
          <p14:tracePt t="26151" x="3405188" y="3203575"/>
          <p14:tracePt t="26159" x="3417888" y="3190875"/>
          <p14:tracePt t="26167" x="3441700" y="3190875"/>
          <p14:tracePt t="26175" x="3454400" y="3190875"/>
          <p14:tracePt t="26183" x="3467100" y="3190875"/>
          <p14:tracePt t="26189" x="3492500" y="3190875"/>
          <p14:tracePt t="26198" x="3505200" y="3190875"/>
          <p14:tracePt t="26205" x="3517900" y="3190875"/>
          <p14:tracePt t="26214" x="3530600" y="3190875"/>
          <p14:tracePt t="26221" x="3554413" y="3190875"/>
          <p14:tracePt t="26230" x="3567113" y="3190875"/>
          <p14:tracePt t="26237" x="3579813" y="3190875"/>
          <p14:tracePt t="26247" x="3605213" y="3190875"/>
          <p14:tracePt t="26253" x="3617913" y="3190875"/>
          <p14:tracePt t="26269" x="3630613" y="3190875"/>
          <p14:tracePt t="26275" x="3643313" y="3190875"/>
          <p14:tracePt t="26407" x="3667125" y="3190875"/>
          <p14:tracePt t="26415" x="3692525" y="3216275"/>
          <p14:tracePt t="26423" x="3730625" y="3228975"/>
          <p14:tracePt t="26431" x="3779838" y="3267075"/>
          <p14:tracePt t="26442" x="3817938" y="3316288"/>
          <p14:tracePt t="26445" x="3867150" y="3341688"/>
          <p14:tracePt t="26452" x="3930650" y="3390900"/>
          <p14:tracePt t="26459" x="3968750" y="3429000"/>
          <p14:tracePt t="26467" x="4017963" y="3441700"/>
          <p14:tracePt t="26475" x="4043363" y="3467100"/>
          <p14:tracePt t="26483" x="4068763" y="3479800"/>
          <p14:tracePt t="26491" x="4081463" y="3503613"/>
          <p14:tracePt t="26499" x="4105275" y="3516313"/>
          <p14:tracePt t="26507" x="4117975" y="3529013"/>
          <p14:tracePt t="26515" x="4143375" y="3541713"/>
          <p14:tracePt t="26532" x="4156075" y="3541713"/>
          <p14:tracePt t="26546" x="4156075" y="3554413"/>
          <p14:tracePt t="26609" x="4168775" y="3554413"/>
          <p14:tracePt t="26618" x="4181475" y="3541713"/>
          <p14:tracePt t="26624" x="4181475" y="3529013"/>
          <p14:tracePt t="26634" x="4192588" y="3529013"/>
          <p14:tracePt t="26639" x="4205288" y="3529013"/>
          <p14:tracePt t="26649" x="4217988" y="3503613"/>
          <p14:tracePt t="26655" x="4230688" y="3503613"/>
          <p14:tracePt t="26665" x="4243388" y="3490913"/>
          <p14:tracePt t="26671" x="4256088" y="3479800"/>
          <p14:tracePt t="26681" x="4268788" y="3479800"/>
          <p14:tracePt t="26687" x="4281488" y="3454400"/>
          <p14:tracePt t="26697" x="4305300" y="3454400"/>
          <p14:tracePt t="26704" x="4318000" y="3441700"/>
          <p14:tracePt t="26709" x="4343400" y="3441700"/>
          <p14:tracePt t="26717" x="4368800" y="3429000"/>
          <p14:tracePt t="26726" x="4381500" y="3429000"/>
          <p14:tracePt t="26734" x="4394200" y="3429000"/>
          <p14:tracePt t="26741" x="4418013" y="3429000"/>
          <p14:tracePt t="26749" x="4456113" y="3429000"/>
          <p14:tracePt t="26757" x="4494213" y="3429000"/>
          <p14:tracePt t="26766" x="4518025" y="3429000"/>
          <p14:tracePt t="26773" x="4568825" y="3429000"/>
          <p14:tracePt t="26782" x="4630738" y="3429000"/>
          <p14:tracePt t="26787" x="4656138" y="3429000"/>
          <p14:tracePt t="26796" x="4694238" y="3429000"/>
          <p14:tracePt t="26803" x="4732338" y="3416300"/>
          <p14:tracePt t="26812" x="4781550" y="3416300"/>
          <p14:tracePt t="26819" x="4819650" y="3416300"/>
          <p14:tracePt t="26827" x="4856163" y="3416300"/>
          <p14:tracePt t="26835" x="4894263" y="3416300"/>
          <p14:tracePt t="26843" x="4945063" y="3416300"/>
          <p14:tracePt t="26851" x="4994275" y="3416300"/>
          <p14:tracePt t="26859" x="5032375" y="3416300"/>
          <p14:tracePt t="26867" x="5068888" y="3416300"/>
          <p14:tracePt t="26875" x="5081588" y="3416300"/>
          <p14:tracePt t="26882" x="5106988" y="3416300"/>
          <p14:tracePt t="26899" x="5132388" y="3416300"/>
          <p14:tracePt t="26905" x="5145088" y="3416300"/>
          <p14:tracePt t="27120" x="5145088" y="3403600"/>
          <p14:tracePt t="27127" x="5119688" y="3390900"/>
          <p14:tracePt t="27135" x="5106988" y="3390900"/>
          <p14:tracePt t="27142" x="5094288" y="3390900"/>
          <p14:tracePt t="27151" x="5081588" y="3390900"/>
          <p14:tracePt t="27155" x="5045075" y="3390900"/>
          <p14:tracePt t="27163" x="5032375" y="3390900"/>
          <p14:tracePt t="27171" x="5006975" y="3390900"/>
          <p14:tracePt t="27179" x="4994275" y="3403600"/>
          <p14:tracePt t="27187" x="4956175" y="3403600"/>
          <p14:tracePt t="27196" x="4932363" y="3429000"/>
          <p14:tracePt t="27203" x="4906963" y="3441700"/>
          <p14:tracePt t="27211" x="4894263" y="3441700"/>
          <p14:tracePt t="27219" x="4843463" y="3454400"/>
          <p14:tracePt t="27227" x="4819650" y="3467100"/>
          <p14:tracePt t="27233" x="4806950" y="3479800"/>
          <p14:tracePt t="27241" x="4794250" y="3479800"/>
          <p14:tracePt t="27249" x="4768850" y="3490913"/>
          <p14:tracePt t="27257" x="4756150" y="3503613"/>
          <p14:tracePt t="27265" x="4743450" y="3503613"/>
          <p14:tracePt t="27273" x="4732338" y="3503613"/>
          <p14:tracePt t="27282" x="4719638" y="3503613"/>
          <p14:tracePt t="27289" x="4719638" y="3516313"/>
          <p14:tracePt t="27298" x="4706938" y="3516313"/>
          <p14:tracePt t="27311" x="4681538" y="3529013"/>
          <p14:tracePt t="27327" x="4681538" y="3541713"/>
          <p14:tracePt t="27335" x="4668838" y="3541713"/>
          <p14:tracePt t="27355" x="4656138" y="3554413"/>
          <p14:tracePt t="27379" x="4643438" y="3554413"/>
          <p14:tracePt t="27391" x="4630738" y="3554413"/>
          <p14:tracePt t="27517" x="4643438" y="3554413"/>
          <p14:tracePt t="27525" x="4668838" y="3541713"/>
          <p14:tracePt t="27532" x="4681538" y="3541713"/>
          <p14:tracePt t="27542" x="4694238" y="3529013"/>
          <p14:tracePt t="27550" x="4719638" y="3516313"/>
          <p14:tracePt t="27556" x="4732338" y="3503613"/>
          <p14:tracePt t="27563" x="4768850" y="3503613"/>
          <p14:tracePt t="27571" x="4794250" y="3503613"/>
          <p14:tracePt t="27579" x="4832350" y="3503613"/>
          <p14:tracePt t="27585" x="4868863" y="3490913"/>
          <p14:tracePt t="27593" x="4894263" y="3490913"/>
          <p14:tracePt t="27601" x="4932363" y="3490913"/>
          <p14:tracePt t="27609" x="4945063" y="3490913"/>
          <p14:tracePt t="27617" x="4968875" y="3490913"/>
          <p14:tracePt t="27625" x="4981575" y="3490913"/>
          <p14:tracePt t="27633" x="5006975" y="3503613"/>
          <p14:tracePt t="27641" x="5019675" y="3503613"/>
          <p14:tracePt t="27649" x="5032375" y="3503613"/>
          <p14:tracePt t="27657" x="5045075" y="3503613"/>
          <p14:tracePt t="27665" x="5057775" y="3516313"/>
          <p14:tracePt t="27671" x="5068888" y="3516313"/>
          <p14:tracePt t="27695" x="5068888" y="3529013"/>
          <p14:tracePt t="27703" x="5081588" y="3529013"/>
          <p14:tracePt t="27711" x="5081588" y="3541713"/>
          <p14:tracePt t="27727" x="5094288" y="3541713"/>
          <p14:tracePt t="27946" x="5094288" y="3529013"/>
          <p14:tracePt t="27953" x="5081588" y="3516313"/>
          <p14:tracePt t="27962" x="5081588" y="3503613"/>
          <p14:tracePt t="27969" x="5068888" y="3490913"/>
          <p14:tracePt t="27978" x="5057775" y="3479800"/>
          <p14:tracePt t="27985" x="5045075" y="3467100"/>
          <p14:tracePt t="27993" x="5032375" y="3454400"/>
          <p14:tracePt t="28001" x="5006975" y="3441700"/>
          <p14:tracePt t="28009" x="4994275" y="3429000"/>
          <p14:tracePt t="28016" x="4981575" y="3416300"/>
          <p14:tracePt t="28023" x="4956175" y="3416300"/>
          <p14:tracePt t="28032" x="4945063" y="3403600"/>
          <p14:tracePt t="28039" x="4932363" y="3390900"/>
          <p14:tracePt t="28048" x="4906963" y="3390900"/>
          <p14:tracePt t="28055" x="4894263" y="3390900"/>
          <p14:tracePt t="28064" x="4868863" y="3390900"/>
          <p14:tracePt t="28071" x="4843463" y="3390900"/>
          <p14:tracePt t="28079" x="4806950" y="3390900"/>
          <p14:tracePt t="28087" x="4768850" y="3403600"/>
          <p14:tracePt t="28096" x="4732338" y="3403600"/>
          <p14:tracePt t="28101" x="4694238" y="3416300"/>
          <p14:tracePt t="28109" x="4668838" y="3429000"/>
          <p14:tracePt t="28117" x="4643438" y="3441700"/>
          <p14:tracePt t="28125" x="4619625" y="3454400"/>
          <p14:tracePt t="28133" x="4594225" y="3467100"/>
          <p14:tracePt t="28141" x="4581525" y="3479800"/>
          <p14:tracePt t="28149" x="4568825" y="3479800"/>
          <p14:tracePt t="28157" x="4543425" y="3490913"/>
          <p14:tracePt t="28165" x="4530725" y="3503613"/>
          <p14:tracePt t="28173" x="4518025" y="3503613"/>
          <p14:tracePt t="28182" x="4506913" y="3503613"/>
          <p14:tracePt t="28187" x="4506913" y="3516313"/>
          <p14:tracePt t="28196" x="4494213" y="3516313"/>
          <p14:tracePt t="28219" x="4494213" y="3529013"/>
          <p14:tracePt t="28227" x="4481513" y="3529013"/>
          <p14:tracePt t="28235" x="4481513" y="3541713"/>
          <p14:tracePt t="28251" x="4468813" y="3541713"/>
          <p14:tracePt t="28306" x="4456113" y="3541713"/>
          <p14:tracePt t="29049" x="4443413" y="3554413"/>
          <p14:tracePt t="29067" x="4430713" y="3567113"/>
          <p14:tracePt t="29075" x="4418013" y="3579813"/>
          <p14:tracePt t="29084" x="4406900" y="3590925"/>
          <p14:tracePt t="29091" x="4368800" y="3616325"/>
          <p14:tracePt t="29100" x="4305300" y="3641725"/>
          <p14:tracePt t="29107" x="4230688" y="3667125"/>
          <p14:tracePt t="29116" x="4130675" y="3703638"/>
          <p14:tracePt t="29123" x="4005263" y="3741738"/>
          <p14:tracePt t="29132" x="3856038" y="3779838"/>
          <p14:tracePt t="29139" x="3654425" y="3841750"/>
          <p14:tracePt t="29148" x="3454400" y="3905250"/>
          <p14:tracePt t="29153" x="3116263" y="3992563"/>
          <p14:tracePt t="29161" x="2790825" y="4041775"/>
          <p14:tracePt t="29169" x="2416175" y="4129088"/>
          <p14:tracePt t="29177" x="2065338" y="4167188"/>
          <p14:tracePt t="29185" x="1677988" y="4205288"/>
          <p14:tracePt t="29193" x="1327150" y="4241800"/>
          <p14:tracePt t="29201" x="950913" y="4241800"/>
          <p14:tracePt t="29209" x="576263" y="4241800"/>
          <p14:tracePt t="29217" x="225425" y="424180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CB1802-813C-410A-AA7F-B3AAE5DE5BE0}"/>
              </a:ext>
            </a:extLst>
          </p:cNvPr>
          <p:cNvSpPr>
            <a:spLocks noGrp="1"/>
          </p:cNvSpPr>
          <p:nvPr>
            <p:ph sz="half" idx="1"/>
          </p:nvPr>
        </p:nvSpPr>
        <p:spPr>
          <a:xfrm>
            <a:off x="684212" y="685800"/>
            <a:ext cx="4457632" cy="2733261"/>
          </a:xfrm>
          <a:ln w="12700">
            <a:solidFill>
              <a:schemeClr val="accent2">
                <a:lumMod val="60000"/>
                <a:lumOff val="40000"/>
              </a:schemeClr>
            </a:solidFill>
          </a:ln>
        </p:spPr>
        <p:txBody>
          <a:bodyPr anchor="t">
            <a:normAutofit fontScale="92500"/>
          </a:body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TEMPERATURA Y CLIMA</a:t>
            </a:r>
          </a:p>
          <a:p>
            <a:r>
              <a:rPr lang="es-ES" dirty="0">
                <a:latin typeface="Bookman Old Style" panose="02050604050505020204" pitchFamily="18" charset="0"/>
              </a:rPr>
              <a:t>Clima Mediterráneo Costero</a:t>
            </a:r>
          </a:p>
          <a:p>
            <a:r>
              <a:rPr lang="es-ES" dirty="0">
                <a:latin typeface="Bookman Old Style" panose="02050604050505020204" pitchFamily="18" charset="0"/>
              </a:rPr>
              <a:t>No hay tantas variaciones entre máximas y mínimas</a:t>
            </a:r>
          </a:p>
          <a:p>
            <a:r>
              <a:rPr lang="es-ES" dirty="0">
                <a:latin typeface="Bookman Old Style" panose="02050604050505020204" pitchFamily="18" charset="0"/>
              </a:rPr>
              <a:t>Veranos no demasiado calurosos por la influencia del mar.</a:t>
            </a:r>
          </a:p>
          <a:p>
            <a:r>
              <a:rPr lang="es-ES" dirty="0">
                <a:latin typeface="Bookman Old Style" panose="02050604050505020204" pitchFamily="18" charset="0"/>
              </a:rPr>
              <a:t>Inviernos suaves</a:t>
            </a:r>
          </a:p>
        </p:txBody>
      </p:sp>
      <p:sp>
        <p:nvSpPr>
          <p:cNvPr id="7" name="Marcador de contenido 2">
            <a:extLst>
              <a:ext uri="{FF2B5EF4-FFF2-40B4-BE49-F238E27FC236}">
                <a16:creationId xmlns:a16="http://schemas.microsoft.com/office/drawing/2014/main" id="{B85C9004-519E-4AC3-AE6F-2BFA2770690F}"/>
              </a:ext>
            </a:extLst>
          </p:cNvPr>
          <p:cNvSpPr txBox="1">
            <a:spLocks/>
          </p:cNvSpPr>
          <p:nvPr/>
        </p:nvSpPr>
        <p:spPr>
          <a:xfrm>
            <a:off x="684212" y="3591339"/>
            <a:ext cx="4457632" cy="2733261"/>
          </a:xfrm>
          <a:prstGeom prst="rect">
            <a:avLst/>
          </a:prstGeom>
          <a:ln>
            <a:solidFill>
              <a:schemeClr val="accent2">
                <a:lumMod val="60000"/>
                <a:lumOff val="40000"/>
              </a:schemeClr>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DATOS COVID</a:t>
            </a:r>
          </a:p>
          <a:p>
            <a:r>
              <a:rPr lang="es-ES" dirty="0">
                <a:solidFill>
                  <a:schemeClr val="accent1">
                    <a:lumMod val="40000"/>
                    <a:lumOff val="60000"/>
                  </a:schemeClr>
                </a:solidFill>
                <a:latin typeface="Bookman Old Style" panose="02050604050505020204" pitchFamily="18" charset="0"/>
              </a:rPr>
              <a:t>Tres episodios, dos de alta influencia en noviembre de 2020 y enero de 2021, así como uno de baja incidencia en el mes de mayo de 2021.</a:t>
            </a:r>
          </a:p>
          <a:p>
            <a:endParaRPr lang="es-ES" dirty="0">
              <a:latin typeface="Bookman Old Style" panose="02050604050505020204" pitchFamily="18" charset="0"/>
            </a:endParaRPr>
          </a:p>
        </p:txBody>
      </p:sp>
      <p:sp>
        <p:nvSpPr>
          <p:cNvPr id="8" name="Marcador de contenido 2">
            <a:extLst>
              <a:ext uri="{FF2B5EF4-FFF2-40B4-BE49-F238E27FC236}">
                <a16:creationId xmlns:a16="http://schemas.microsoft.com/office/drawing/2014/main" id="{531AABF0-1CBF-4714-8F6A-A361AFF82D30}"/>
              </a:ext>
            </a:extLst>
          </p:cNvPr>
          <p:cNvSpPr txBox="1">
            <a:spLocks/>
          </p:cNvSpPr>
          <p:nvPr/>
        </p:nvSpPr>
        <p:spPr>
          <a:xfrm>
            <a:off x="5768376" y="705678"/>
            <a:ext cx="5009871" cy="3691224"/>
          </a:xfrm>
          <a:prstGeom prst="rect">
            <a:avLst/>
          </a:prstGeom>
          <a:ln w="38100">
            <a:solidFill>
              <a:schemeClr val="tx2">
                <a:lumMod val="60000"/>
                <a:lumOff val="40000"/>
              </a:schemeClr>
            </a:solidFill>
          </a:ln>
          <a:effectLst>
            <a:glow rad="101600">
              <a:schemeClr val="accent2">
                <a:satMod val="175000"/>
                <a:alpha val="40000"/>
              </a:schemeClr>
            </a:glow>
          </a:effectLst>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sz="2800"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Observaciones</a:t>
            </a:r>
          </a:p>
          <a:p>
            <a:r>
              <a:rPr lang="es-ES" dirty="0">
                <a:latin typeface="Bookman Old Style" panose="02050604050505020204" pitchFamily="18" charset="0"/>
              </a:rPr>
              <a:t>De julio a septiembre de 2020 y entre febrero y junio de 2021, se observa que con las temperaturas altas, la incidencia de </a:t>
            </a:r>
            <a:r>
              <a:rPr lang="es-ES" dirty="0" err="1">
                <a:latin typeface="Bookman Old Style" panose="02050604050505020204" pitchFamily="18" charset="0"/>
              </a:rPr>
              <a:t>Covid</a:t>
            </a:r>
            <a:r>
              <a:rPr lang="es-ES" dirty="0">
                <a:latin typeface="Bookman Old Style" panose="02050604050505020204" pitchFamily="18" charset="0"/>
              </a:rPr>
              <a:t> se mantiene en niveles bajos.</a:t>
            </a:r>
          </a:p>
          <a:p>
            <a:r>
              <a:rPr lang="es-ES" dirty="0">
                <a:latin typeface="Bookman Old Style" panose="02050604050505020204" pitchFamily="18" charset="0"/>
              </a:rPr>
              <a:t>Los días con temperatura media por debajo de los 17ºC tienen una mayor incidencia de casos.</a:t>
            </a:r>
          </a:p>
        </p:txBody>
      </p:sp>
      <p:sp>
        <p:nvSpPr>
          <p:cNvPr id="9" name="Título 1">
            <a:extLst>
              <a:ext uri="{FF2B5EF4-FFF2-40B4-BE49-F238E27FC236}">
                <a16:creationId xmlns:a16="http://schemas.microsoft.com/office/drawing/2014/main" id="{68BEEF45-14F2-49FC-862F-62C9B796A421}"/>
              </a:ext>
            </a:extLst>
          </p:cNvPr>
          <p:cNvSpPr txBox="1">
            <a:spLocks/>
          </p:cNvSpPr>
          <p:nvPr/>
        </p:nvSpPr>
        <p:spPr>
          <a:xfrm>
            <a:off x="9730640" y="17680"/>
            <a:ext cx="2461360" cy="379896"/>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HUELVA</a:t>
            </a:r>
            <a:r>
              <a:rPr lang="es-ES" sz="2000" dirty="0">
                <a:latin typeface="Bookman Old Style" panose="02050604050505020204" pitchFamily="18" charset="0"/>
              </a:rPr>
              <a:t> (3 DE 3)</a:t>
            </a:r>
          </a:p>
        </p:txBody>
      </p:sp>
    </p:spTree>
    <p:extLst>
      <p:ext uri="{BB962C8B-B14F-4D97-AF65-F5344CB8AC3E}">
        <p14:creationId xmlns:p14="http://schemas.microsoft.com/office/powerpoint/2010/main" val="1160015849"/>
      </p:ext>
    </p:extLst>
  </p:cSld>
  <p:clrMapOvr>
    <a:masterClrMapping/>
  </p:clrMapOvr>
  <mc:AlternateContent xmlns:mc="http://schemas.openxmlformats.org/markup-compatibility/2006" xmlns:p14="http://schemas.microsoft.com/office/powerpoint/2010/main">
    <mc:Choice Requires="p14">
      <p:transition p14:dur="0" advTm="9112"/>
    </mc:Choice>
    <mc:Fallback xmlns="">
      <p:transition advTm="911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ítulo 1">
            <a:extLst>
              <a:ext uri="{FF2B5EF4-FFF2-40B4-BE49-F238E27FC236}">
                <a16:creationId xmlns:a16="http://schemas.microsoft.com/office/drawing/2014/main" id="{8DCC7EAC-1B7F-40A3-9636-9D0B81C14B25}"/>
              </a:ext>
            </a:extLst>
          </p:cNvPr>
          <p:cNvSpPr txBox="1">
            <a:spLocks/>
          </p:cNvSpPr>
          <p:nvPr/>
        </p:nvSpPr>
        <p:spPr>
          <a:xfrm>
            <a:off x="9424928" y="0"/>
            <a:ext cx="2870660" cy="368374"/>
          </a:xfrm>
          <a:prstGeom prst="rect">
            <a:avLst/>
          </a:prstGeom>
        </p:spPr>
        <p:txBody>
          <a:bodyP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ES" sz="2000" b="0" i="0" u="none" strike="noStrike" kern="1200" cap="all" spc="0" normalizeH="0" baseline="0" noProof="0" dirty="0" err="1">
                <a:ln w="3175" cmpd="sng">
                  <a:noFill/>
                </a:ln>
                <a:solidFill>
                  <a:prstClr val="white"/>
                </a:solidFill>
                <a:effectLst/>
                <a:uLnTx/>
                <a:uFillTx/>
                <a:latin typeface="Bookman Old Style" panose="02050604050505020204" pitchFamily="18" charset="0"/>
                <a:ea typeface="+mj-ea"/>
                <a:cs typeface="+mj-cs"/>
              </a:rPr>
              <a:t>cantabria</a:t>
            </a:r>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 (1 DE 3)</a:t>
            </a:r>
          </a:p>
        </p:txBody>
      </p:sp>
      <p:pic>
        <p:nvPicPr>
          <p:cNvPr id="8" name="Imagen 7">
            <a:extLst>
              <a:ext uri="{FF2B5EF4-FFF2-40B4-BE49-F238E27FC236}">
                <a16:creationId xmlns:a16="http://schemas.microsoft.com/office/drawing/2014/main" id="{F1023906-D500-41F4-944B-4E5ADE1A4AB5}"/>
              </a:ext>
            </a:extLst>
          </p:cNvPr>
          <p:cNvPicPr/>
          <p:nvPr/>
        </p:nvPicPr>
        <p:blipFill rotWithShape="1">
          <a:blip r:embed="rId3"/>
          <a:srcRect b="6426"/>
          <a:stretch/>
        </p:blipFill>
        <p:spPr bwMode="auto">
          <a:xfrm>
            <a:off x="1195754" y="759655"/>
            <a:ext cx="9664504" cy="4895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6941875"/>
      </p:ext>
    </p:extLst>
  </p:cSld>
  <p:clrMapOvr>
    <a:masterClrMapping/>
  </p:clrMapOvr>
  <p:transition spd="slow" advTm="6929">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029E5-A0CD-4D1C-AB18-22FCAD037DBB}"/>
              </a:ext>
            </a:extLst>
          </p:cNvPr>
          <p:cNvSpPr>
            <a:spLocks noGrp="1"/>
          </p:cNvSpPr>
          <p:nvPr>
            <p:ph type="title"/>
          </p:nvPr>
        </p:nvSpPr>
        <p:spPr>
          <a:xfrm>
            <a:off x="9321340" y="3762"/>
            <a:ext cx="2870660" cy="419571"/>
          </a:xfrm>
        </p:spPr>
        <p:txBody>
          <a:bodyPr>
            <a:normAutofit/>
          </a:bodyPr>
          <a:lstStyle/>
          <a:p>
            <a:r>
              <a:rPr kumimoji="0" lang="es-ES" sz="2000" b="0" i="0" u="none" strike="noStrike" kern="1200" cap="all" spc="0" normalizeH="0" baseline="0" noProof="0" dirty="0" err="1">
                <a:ln w="3175" cmpd="sng">
                  <a:noFill/>
                </a:ln>
                <a:solidFill>
                  <a:prstClr val="white"/>
                </a:solidFill>
                <a:effectLst/>
                <a:uLnTx/>
                <a:uFillTx/>
                <a:latin typeface="Bookman Old Style" panose="02050604050505020204" pitchFamily="18" charset="0"/>
                <a:ea typeface="+mj-ea"/>
                <a:cs typeface="+mj-cs"/>
              </a:rPr>
              <a:t>cantabria</a:t>
            </a:r>
            <a:r>
              <a:rPr lang="es-ES" sz="2000" dirty="0">
                <a:latin typeface="Bookman Old Style" panose="02050604050505020204" pitchFamily="18" charset="0"/>
              </a:rPr>
              <a:t> (2 DE 3)</a:t>
            </a:r>
          </a:p>
        </p:txBody>
      </p:sp>
      <p:pic>
        <p:nvPicPr>
          <p:cNvPr id="9" name="Imagen 8" descr="Escala de tiempo&#10;&#10;Descripción generada automáticamente">
            <a:extLst>
              <a:ext uri="{FF2B5EF4-FFF2-40B4-BE49-F238E27FC236}">
                <a16:creationId xmlns:a16="http://schemas.microsoft.com/office/drawing/2014/main" id="{A021D4A7-55B0-4CCB-BF3B-03DEF3146293}"/>
              </a:ext>
            </a:extLst>
          </p:cNvPr>
          <p:cNvPicPr/>
          <p:nvPr/>
        </p:nvPicPr>
        <p:blipFill>
          <a:blip r:embed="rId3">
            <a:extLst>
              <a:ext uri="{28A0092B-C50C-407E-A947-70E740481C1C}">
                <a14:useLocalDpi xmlns:a14="http://schemas.microsoft.com/office/drawing/2010/main" val="0"/>
              </a:ext>
            </a:extLst>
          </a:blip>
          <a:stretch>
            <a:fillRect/>
          </a:stretch>
        </p:blipFill>
        <p:spPr>
          <a:xfrm>
            <a:off x="411873" y="591953"/>
            <a:ext cx="5684127" cy="1713502"/>
          </a:xfrm>
          <a:prstGeom prst="rect">
            <a:avLst/>
          </a:prstGeom>
        </p:spPr>
      </p:pic>
      <p:pic>
        <p:nvPicPr>
          <p:cNvPr id="10" name="Imagen 9" descr="Escala de tiempo&#10;&#10;Descripción generada automáticamente">
            <a:extLst>
              <a:ext uri="{FF2B5EF4-FFF2-40B4-BE49-F238E27FC236}">
                <a16:creationId xmlns:a16="http://schemas.microsoft.com/office/drawing/2014/main" id="{038D9A40-FEA2-456B-81D6-F327CA63DE7F}"/>
              </a:ext>
            </a:extLst>
          </p:cNvPr>
          <p:cNvPicPr/>
          <p:nvPr/>
        </p:nvPicPr>
        <p:blipFill>
          <a:blip r:embed="rId4">
            <a:extLst>
              <a:ext uri="{28A0092B-C50C-407E-A947-70E740481C1C}">
                <a14:useLocalDpi xmlns:a14="http://schemas.microsoft.com/office/drawing/2010/main" val="0"/>
              </a:ext>
            </a:extLst>
          </a:blip>
          <a:stretch>
            <a:fillRect/>
          </a:stretch>
        </p:blipFill>
        <p:spPr>
          <a:xfrm>
            <a:off x="414603" y="2534285"/>
            <a:ext cx="5681397" cy="1713502"/>
          </a:xfrm>
          <a:prstGeom prst="rect">
            <a:avLst/>
          </a:prstGeom>
        </p:spPr>
      </p:pic>
      <p:pic>
        <p:nvPicPr>
          <p:cNvPr id="4" name="Imagen 3">
            <a:extLst>
              <a:ext uri="{FF2B5EF4-FFF2-40B4-BE49-F238E27FC236}">
                <a16:creationId xmlns:a16="http://schemas.microsoft.com/office/drawing/2014/main" id="{F46959E2-D70A-4B89-AB9C-85774FB779AC}"/>
              </a:ext>
            </a:extLst>
          </p:cNvPr>
          <p:cNvPicPr>
            <a:picLocks noChangeAspect="1"/>
          </p:cNvPicPr>
          <p:nvPr/>
        </p:nvPicPr>
        <p:blipFill>
          <a:blip r:embed="rId5"/>
          <a:stretch>
            <a:fillRect/>
          </a:stretch>
        </p:blipFill>
        <p:spPr>
          <a:xfrm>
            <a:off x="6289028" y="591953"/>
            <a:ext cx="5773412" cy="4063121"/>
          </a:xfrm>
          <a:prstGeom prst="rect">
            <a:avLst/>
          </a:prstGeom>
        </p:spPr>
      </p:pic>
      <p:pic>
        <p:nvPicPr>
          <p:cNvPr id="11" name="Imagen 10">
            <a:extLst>
              <a:ext uri="{FF2B5EF4-FFF2-40B4-BE49-F238E27FC236}">
                <a16:creationId xmlns:a16="http://schemas.microsoft.com/office/drawing/2014/main" id="{216CE4BE-C0F0-47B4-A6A4-D8B512881C33}"/>
              </a:ext>
            </a:extLst>
          </p:cNvPr>
          <p:cNvPicPr/>
          <p:nvPr/>
        </p:nvPicPr>
        <p:blipFill>
          <a:blip r:embed="rId6">
            <a:extLst>
              <a:ext uri="{28A0092B-C50C-407E-A947-70E740481C1C}">
                <a14:useLocalDpi xmlns:a14="http://schemas.microsoft.com/office/drawing/2010/main" val="0"/>
              </a:ext>
            </a:extLst>
          </a:blip>
          <a:stretch>
            <a:fillRect/>
          </a:stretch>
        </p:blipFill>
        <p:spPr>
          <a:xfrm>
            <a:off x="411873" y="4655074"/>
            <a:ext cx="5681397" cy="1713502"/>
          </a:xfrm>
          <a:prstGeom prst="rect">
            <a:avLst/>
          </a:prstGeom>
        </p:spPr>
      </p:pic>
    </p:spTree>
    <p:extLst>
      <p:ext uri="{BB962C8B-B14F-4D97-AF65-F5344CB8AC3E}">
        <p14:creationId xmlns:p14="http://schemas.microsoft.com/office/powerpoint/2010/main" val="683871273"/>
      </p:ext>
    </p:extLst>
  </p:cSld>
  <p:clrMapOvr>
    <a:masterClrMapping/>
  </p:clrMapOvr>
  <mc:AlternateContent xmlns:mc="http://schemas.openxmlformats.org/markup-compatibility/2006" xmlns:p14="http://schemas.microsoft.com/office/powerpoint/2010/main">
    <mc:Choice Requires="p14">
      <p:transition spd="slow" p14:dur="2000" advTm="29150"/>
    </mc:Choice>
    <mc:Fallback xmlns="">
      <p:transition spd="slow" advTm="29150"/>
    </mc:Fallback>
  </mc:AlternateContent>
  <p:extLst>
    <p:ext uri="{3A86A75C-4F4B-4683-9AE1-C65F6400EC91}">
      <p14:laserTraceLst xmlns:p14="http://schemas.microsoft.com/office/powerpoint/2010/main">
        <p14:tracePtLst>
          <p14:tracePt t="9134" x="3455988" y="6251575"/>
          <p14:tracePt t="10794" x="1601788" y="12700"/>
          <p14:tracePt t="10803" x="1589088" y="25400"/>
          <p14:tracePt t="10811" x="1565275" y="50800"/>
          <p14:tracePt t="10819" x="1565275" y="61913"/>
          <p14:tracePt t="10828" x="1539875" y="87313"/>
          <p14:tracePt t="10834" x="1527175" y="100013"/>
          <p14:tracePt t="10843" x="1501775" y="125413"/>
          <p14:tracePt t="10851" x="1476375" y="138113"/>
          <p14:tracePt t="10859" x="1452563" y="161925"/>
          <p14:tracePt t="10866" x="1414463" y="200025"/>
          <p14:tracePt t="10873" x="1401763" y="225425"/>
          <p14:tracePt t="10881" x="1376363" y="250825"/>
          <p14:tracePt t="10889" x="1327150" y="287338"/>
          <p14:tracePt t="10897" x="1301750" y="325438"/>
          <p14:tracePt t="10905" x="1252538" y="387350"/>
          <p14:tracePt t="10913" x="1201738" y="438150"/>
          <p14:tracePt t="10921" x="1150938" y="487363"/>
          <p14:tracePt t="10929" x="1114425" y="538163"/>
          <p14:tracePt t="10936" x="1063625" y="588963"/>
          <p14:tracePt t="10945" x="1027113" y="638175"/>
          <p14:tracePt t="10953" x="989013" y="688975"/>
          <p14:tracePt t="10959" x="950913" y="712788"/>
          <p14:tracePt t="10967" x="938213" y="738188"/>
          <p14:tracePt t="10976" x="914400" y="763588"/>
          <p14:tracePt t="10983" x="901700" y="776288"/>
          <p14:tracePt t="10991" x="889000" y="812800"/>
          <p14:tracePt t="10999" x="863600" y="825500"/>
          <p14:tracePt t="11007" x="850900" y="838200"/>
          <p14:tracePt t="11015" x="825500" y="863600"/>
          <p14:tracePt t="11023" x="825500" y="876300"/>
          <p14:tracePt t="11031" x="814388" y="901700"/>
          <p14:tracePt t="11046" x="801688" y="925513"/>
          <p14:tracePt t="11053" x="788988" y="950913"/>
          <p14:tracePt t="11063" x="788988" y="963613"/>
          <p14:tracePt t="11069" x="788988" y="989013"/>
          <p14:tracePt t="11077" x="788988" y="1001713"/>
          <p14:tracePt t="11085" x="788988" y="1025525"/>
          <p14:tracePt t="11093" x="788988" y="1038225"/>
          <p14:tracePt t="11101" x="788988" y="1050925"/>
          <p14:tracePt t="11109" x="788988" y="1063625"/>
          <p14:tracePt t="11117" x="788988" y="1089025"/>
          <p14:tracePt t="11126" x="801688" y="1101725"/>
          <p14:tracePt t="11131" x="801688" y="1114425"/>
          <p14:tracePt t="11139" x="814388" y="1138238"/>
          <p14:tracePt t="11147" x="814388" y="1150938"/>
          <p14:tracePt t="11155" x="814388" y="1163638"/>
          <p14:tracePt t="11163" x="825500" y="1189038"/>
          <p14:tracePt t="11171" x="825500" y="1201738"/>
          <p14:tracePt t="11179" x="825500" y="1214438"/>
          <p14:tracePt t="11499" x="838200" y="1214438"/>
          <p14:tracePt t="11511" x="850900" y="1214438"/>
          <p14:tracePt t="11519" x="863600" y="1214438"/>
          <p14:tracePt t="11528" x="889000" y="1214438"/>
          <p14:tracePt t="11535" x="901700" y="1214438"/>
          <p14:tracePt t="11543" x="925513" y="1214438"/>
          <p14:tracePt t="11551" x="938213" y="1214438"/>
          <p14:tracePt t="11559" x="963613" y="1214438"/>
          <p14:tracePt t="11565" x="976313" y="1214438"/>
          <p14:tracePt t="11573" x="989013" y="1214438"/>
          <p14:tracePt t="11581" x="1014413" y="1227138"/>
          <p14:tracePt t="11589" x="1027113" y="1238250"/>
          <p14:tracePt t="11597" x="1038225" y="1238250"/>
          <p14:tracePt t="11605" x="1063625" y="1238250"/>
          <p14:tracePt t="11613" x="1076325" y="1250950"/>
          <p14:tracePt t="11621" x="1089025" y="1263650"/>
          <p14:tracePt t="11629" x="1101725" y="1263650"/>
          <p14:tracePt t="11637" x="1114425" y="1263650"/>
          <p14:tracePt t="11646" x="1127125" y="1263650"/>
          <p14:tracePt t="11660" x="1139825" y="1263650"/>
          <p14:tracePt t="11667" x="1150938" y="1263650"/>
          <p14:tracePt t="11827" x="1139825" y="1263650"/>
          <p14:tracePt t="11833" x="1114425" y="1263650"/>
          <p14:tracePt t="11842" x="1101725" y="1263650"/>
          <p14:tracePt t="11851" x="1076325" y="1250950"/>
          <p14:tracePt t="11856" x="1038225" y="1238250"/>
          <p14:tracePt t="11867" x="1014413" y="1227138"/>
          <p14:tracePt t="11871" x="989013" y="1214438"/>
          <p14:tracePt t="11880" x="963613" y="1201738"/>
          <p14:tracePt t="11887" x="950913" y="1189038"/>
          <p14:tracePt t="11894" x="925513" y="1163638"/>
          <p14:tracePt t="11903" x="914400" y="1163638"/>
          <p14:tracePt t="11911" x="901700" y="1150938"/>
          <p14:tracePt t="11919" x="901700" y="1138238"/>
          <p14:tracePt t="11924" x="889000" y="1125538"/>
          <p14:tracePt t="11932" x="876300" y="1125538"/>
          <p14:tracePt t="11941" x="876300" y="1101725"/>
          <p14:tracePt t="11949" x="876300" y="1089025"/>
          <p14:tracePt t="11965" x="876300" y="1063625"/>
          <p14:tracePt t="11972" x="876300" y="1050925"/>
          <p14:tracePt t="11981" x="876300" y="1038225"/>
          <p14:tracePt t="11989" x="876300" y="1025525"/>
          <p14:tracePt t="12005" x="876300" y="1014413"/>
          <p14:tracePt t="12079" x="889000" y="1014413"/>
          <p14:tracePt t="12087" x="889000" y="1025525"/>
          <p14:tracePt t="12093" x="889000" y="1038225"/>
          <p14:tracePt t="12101" x="901700" y="1050925"/>
          <p14:tracePt t="12110" x="901700" y="1076325"/>
          <p14:tracePt t="12117" x="901700" y="1089025"/>
          <p14:tracePt t="12127" x="901700" y="1101725"/>
          <p14:tracePt t="12133" x="914400" y="1125538"/>
          <p14:tracePt t="12141" x="914400" y="1138238"/>
          <p14:tracePt t="12149" x="914400" y="1150938"/>
          <p14:tracePt t="12157" x="914400" y="1163638"/>
          <p14:tracePt t="12173" x="914400" y="1176338"/>
          <p14:tracePt t="12187" x="914400" y="1189038"/>
          <p14:tracePt t="12195" x="914400" y="1201738"/>
          <p14:tracePt t="12286" x="925513" y="1201738"/>
          <p14:tracePt t="12331" x="925513" y="1189038"/>
          <p14:tracePt t="12340" x="925513" y="1176338"/>
          <p14:tracePt t="12347" x="925513" y="1163638"/>
          <p14:tracePt t="12351" x="925513" y="1150938"/>
          <p14:tracePt t="12359" x="925513" y="1125538"/>
          <p14:tracePt t="12366" x="925513" y="1101725"/>
          <p14:tracePt t="12378" x="925513" y="1089025"/>
          <p14:tracePt t="12383" x="925513" y="1063625"/>
          <p14:tracePt t="12391" x="925513" y="1050925"/>
          <p14:tracePt t="12399" x="914400" y="1050925"/>
          <p14:tracePt t="12406" x="914400" y="1038225"/>
          <p14:tracePt t="12498" x="925513" y="1063625"/>
          <p14:tracePt t="12506" x="925513" y="1089025"/>
          <p14:tracePt t="12515" x="938213" y="1101725"/>
          <p14:tracePt t="12523" x="938213" y="1114425"/>
          <p14:tracePt t="12531" x="938213" y="1138238"/>
          <p14:tracePt t="12538" x="950913" y="1150938"/>
          <p14:tracePt t="12546" x="950913" y="1163638"/>
          <p14:tracePt t="12559" x="950913" y="1176338"/>
          <p14:tracePt t="12585" x="963613" y="1176338"/>
          <p14:tracePt t="13499" x="976313" y="1176338"/>
          <p14:tracePt t="13507" x="976313" y="1150938"/>
          <p14:tracePt t="13513" x="1001713" y="1138238"/>
          <p14:tracePt t="13521" x="1014413" y="1114425"/>
          <p14:tracePt t="13530" x="1038225" y="1089025"/>
          <p14:tracePt t="13537" x="1050925" y="1050925"/>
          <p14:tracePt t="13546" x="1076325" y="976313"/>
          <p14:tracePt t="13554" x="1114425" y="901700"/>
          <p14:tracePt t="13563" x="1163638" y="825500"/>
          <p14:tracePt t="13569" x="1214438" y="750888"/>
          <p14:tracePt t="13578" x="1263650" y="676275"/>
          <p14:tracePt t="13585" x="1314450" y="600075"/>
          <p14:tracePt t="13599" x="1389063" y="525463"/>
          <p14:tracePt t="13603" x="1427163" y="450850"/>
          <p14:tracePt t="13615" x="1465263" y="387350"/>
          <p14:tracePt t="13618" x="1501775" y="312738"/>
          <p14:tracePt t="13625" x="1527175" y="263525"/>
          <p14:tracePt t="13632" x="1552575" y="225425"/>
          <p14:tracePt t="13639" x="1565275" y="200025"/>
          <p14:tracePt t="13647" x="1577975" y="187325"/>
          <p14:tracePt t="13655" x="1601788" y="161925"/>
          <p14:tracePt t="13672" x="1601788" y="150813"/>
          <p14:tracePt t="13681" x="1614488" y="150813"/>
          <p14:tracePt t="13687" x="1614488" y="138113"/>
          <p14:tracePt t="13777" x="1627188" y="125413"/>
          <p14:tracePt t="13784" x="1652588" y="112713"/>
          <p14:tracePt t="13792" x="1689100" y="87313"/>
          <p14:tracePt t="13800" x="1739900" y="61913"/>
          <p14:tracePt t="13809" x="1827213" y="12700"/>
          <p14:tracePt t="17041" x="712788" y="187325"/>
          <p14:tracePt t="17049" x="600075" y="312738"/>
          <p14:tracePt t="17057" x="476250" y="476250"/>
          <p14:tracePt t="17065" x="363538" y="625475"/>
          <p14:tracePt t="17073" x="250825" y="788988"/>
          <p14:tracePt t="17081" x="163513" y="912813"/>
          <p14:tracePt t="17089" x="87313" y="1050925"/>
          <p14:tracePt t="17097" x="0" y="1201738"/>
          <p14:tracePt t="17613" x="74613" y="4117975"/>
          <p14:tracePt t="17621" x="112713" y="4105275"/>
          <p14:tracePt t="17631" x="150813" y="4092575"/>
          <p14:tracePt t="17635" x="225425" y="4092575"/>
          <p14:tracePt t="17647" x="263525" y="4079875"/>
          <p14:tracePt t="17651" x="300038" y="4067175"/>
          <p14:tracePt t="17661" x="350838" y="4054475"/>
          <p14:tracePt t="17667" x="376238" y="4041775"/>
          <p14:tracePt t="17677" x="412750" y="4029075"/>
          <p14:tracePt t="17683" x="450850" y="4017963"/>
          <p14:tracePt t="17691" x="476250" y="4017963"/>
          <p14:tracePt t="17699" x="512763" y="3992563"/>
          <p14:tracePt t="17707" x="550863" y="3979863"/>
          <p14:tracePt t="17713" x="576263" y="3967163"/>
          <p14:tracePt t="17721" x="612775" y="3954463"/>
          <p14:tracePt t="17729" x="663575" y="3929063"/>
          <p14:tracePt t="17736" x="688975" y="3916363"/>
          <p14:tracePt t="17746" x="725488" y="3892550"/>
          <p14:tracePt t="17753" x="763588" y="3867150"/>
          <p14:tracePt t="17762" x="801688" y="3867150"/>
          <p14:tracePt t="17769" x="838200" y="3854450"/>
          <p14:tracePt t="17779" x="876300" y="3829050"/>
          <p14:tracePt t="17785" x="901700" y="3816350"/>
          <p14:tracePt t="17793" x="938213" y="3792538"/>
          <p14:tracePt t="17801" x="976313" y="3779838"/>
          <p14:tracePt t="17807" x="1001713" y="3779838"/>
          <p14:tracePt t="17815" x="1014413" y="3754438"/>
          <p14:tracePt t="17823" x="1038225" y="3741738"/>
          <p14:tracePt t="17831" x="1076325" y="3716338"/>
          <p14:tracePt t="17839" x="1101725" y="3703638"/>
          <p14:tracePt t="17847" x="1139825" y="3679825"/>
          <p14:tracePt t="17855" x="1163638" y="3667125"/>
          <p14:tracePt t="17863" x="1201738" y="3641725"/>
          <p14:tracePt t="17871" x="1227138" y="3629025"/>
          <p14:tracePt t="17879" x="1252538" y="3603625"/>
          <p14:tracePt t="17887" x="1276350" y="3590925"/>
          <p14:tracePt t="17893" x="1301750" y="3567113"/>
          <p14:tracePt t="17901" x="1327150" y="3554413"/>
          <p14:tracePt t="17909" x="1339850" y="3529013"/>
          <p14:tracePt t="17917" x="1376363" y="3516313"/>
          <p14:tracePt t="17926" x="1389063" y="3503613"/>
          <p14:tracePt t="17933" x="1401763" y="3490913"/>
          <p14:tracePt t="17941" x="1439863" y="3467100"/>
          <p14:tracePt t="17949" x="1452563" y="3454400"/>
          <p14:tracePt t="17956" x="1476375" y="3429000"/>
          <p14:tracePt t="17965" x="1501775" y="3416300"/>
          <p14:tracePt t="17973" x="1527175" y="3403600"/>
          <p14:tracePt t="17979" x="1552575" y="3390900"/>
          <p14:tracePt t="17987" x="1589088" y="3367088"/>
          <p14:tracePt t="17995" x="1627188" y="3354388"/>
          <p14:tracePt t="18003" x="1652588" y="3341688"/>
          <p14:tracePt t="18012" x="1677988" y="3328988"/>
          <p14:tracePt t="18019" x="1701800" y="3316288"/>
          <p14:tracePt t="18028" x="1727200" y="3303588"/>
          <p14:tracePt t="18043" x="1778000" y="3303588"/>
          <p14:tracePt t="18051" x="1801813" y="3303588"/>
          <p14:tracePt t="18059" x="1827213" y="3316288"/>
          <p14:tracePt t="18065" x="1865313" y="3328988"/>
          <p14:tracePt t="18073" x="1914525" y="3367088"/>
          <p14:tracePt t="18081" x="1952625" y="3390900"/>
          <p14:tracePt t="18089" x="2003425" y="3441700"/>
          <p14:tracePt t="18097" x="2065338" y="3503613"/>
          <p14:tracePt t="18105" x="2116138" y="3541713"/>
          <p14:tracePt t="18113" x="2152650" y="3590925"/>
          <p14:tracePt t="18121" x="2178050" y="3616325"/>
          <p14:tracePt t="18131" x="2203450" y="3654425"/>
          <p14:tracePt t="18137" x="2216150" y="3679825"/>
          <p14:tracePt t="18146" x="2239963" y="3692525"/>
          <p14:tracePt t="18151" x="2252663" y="3716338"/>
          <p14:tracePt t="18159" x="2278063" y="3716338"/>
          <p14:tracePt t="18167" x="2290763" y="3729038"/>
          <p14:tracePt t="18176" x="2303463" y="3741738"/>
          <p14:tracePt t="18281" x="2316163" y="3741738"/>
          <p14:tracePt t="18355" x="2328863" y="3729038"/>
          <p14:tracePt t="18363" x="2339975" y="3716338"/>
          <p14:tracePt t="18371" x="2365375" y="3692525"/>
          <p14:tracePt t="18379" x="2378075" y="3667125"/>
          <p14:tracePt t="18387" x="2403475" y="3641725"/>
          <p14:tracePt t="18395" x="2416175" y="3629025"/>
          <p14:tracePt t="18403" x="2428875" y="3603625"/>
          <p14:tracePt t="18412" x="2452688" y="3579813"/>
          <p14:tracePt t="18417" x="2465388" y="3567113"/>
          <p14:tracePt t="18426" x="2490788" y="3541713"/>
          <p14:tracePt t="18433" x="2503488" y="3516313"/>
          <p14:tracePt t="18441" x="2528888" y="3503613"/>
          <p14:tracePt t="18449" x="2541588" y="3479800"/>
          <p14:tracePt t="18457" x="2565400" y="3467100"/>
          <p14:tracePt t="18465" x="2578100" y="3441700"/>
          <p14:tracePt t="18473" x="2590800" y="3429000"/>
          <p14:tracePt t="18481" x="2616200" y="3416300"/>
          <p14:tracePt t="18489" x="2628900" y="3390900"/>
          <p14:tracePt t="18496" x="2641600" y="3378200"/>
          <p14:tracePt t="18502" x="2654300" y="3354388"/>
          <p14:tracePt t="18511" x="2678113" y="3341688"/>
          <p14:tracePt t="18519" x="2678113" y="3328988"/>
          <p14:tracePt t="18528" x="2703513" y="3303588"/>
          <p14:tracePt t="18534" x="2716213" y="3290888"/>
          <p14:tracePt t="18543" x="2741613" y="3278188"/>
          <p14:tracePt t="18551" x="2741613" y="3267075"/>
          <p14:tracePt t="18559" x="2767013" y="3254375"/>
          <p14:tracePt t="18566" x="2767013" y="3241675"/>
          <p14:tracePt t="18575" x="2778125" y="3241675"/>
          <p14:tracePt t="18583" x="2778125" y="3228975"/>
          <p14:tracePt t="18589" x="2790825" y="3228975"/>
          <p14:tracePt t="18597" x="2790825" y="3216275"/>
          <p14:tracePt t="18609" x="2803525" y="3203575"/>
          <p14:tracePt t="18617" x="2816225" y="3203575"/>
          <p14:tracePt t="18626" x="2828925" y="3203575"/>
          <p14:tracePt t="18633" x="2841625" y="3203575"/>
          <p14:tracePt t="18641" x="2854325" y="3203575"/>
          <p14:tracePt t="18649" x="2867025" y="3203575"/>
          <p14:tracePt t="18657" x="2879725" y="3203575"/>
          <p14:tracePt t="18665" x="2890838" y="3203575"/>
          <p14:tracePt t="18673" x="2903538" y="3203575"/>
          <p14:tracePt t="18687" x="2928938" y="3203575"/>
          <p14:tracePt t="18695" x="2928938" y="3216275"/>
          <p14:tracePt t="18703" x="2954338" y="3216275"/>
          <p14:tracePt t="18712" x="2967038" y="3228975"/>
          <p14:tracePt t="18719" x="2979738" y="3241675"/>
          <p14:tracePt t="18728" x="2992438" y="3254375"/>
          <p14:tracePt t="18735" x="3003550" y="3267075"/>
          <p14:tracePt t="18743" x="3028950" y="3290888"/>
          <p14:tracePt t="18751" x="3041650" y="3303588"/>
          <p14:tracePt t="18760" x="3054350" y="3328988"/>
          <p14:tracePt t="18765" x="3079750" y="3328988"/>
          <p14:tracePt t="18773" x="3092450" y="3354388"/>
          <p14:tracePt t="18781" x="3116263" y="3354388"/>
          <p14:tracePt t="18789" x="3116263" y="3378200"/>
          <p14:tracePt t="18797" x="3128963" y="3378200"/>
          <p14:tracePt t="18805" x="3141663" y="3403600"/>
          <p14:tracePt t="18813" x="3167063" y="3416300"/>
          <p14:tracePt t="18821" x="3167063" y="3429000"/>
          <p14:tracePt t="18829" x="3192463" y="3454400"/>
          <p14:tracePt t="18837" x="3205163" y="3467100"/>
          <p14:tracePt t="18845" x="3228975" y="3490913"/>
          <p14:tracePt t="18851" x="3241675" y="3503613"/>
          <p14:tracePt t="18859" x="3254375" y="3516313"/>
          <p14:tracePt t="18867" x="3267075" y="3541713"/>
          <p14:tracePt t="18876" x="3279775" y="3554413"/>
          <p14:tracePt t="18883" x="3292475" y="3567113"/>
          <p14:tracePt t="18891" x="3305175" y="3579813"/>
          <p14:tracePt t="18899" x="3317875" y="3603625"/>
          <p14:tracePt t="18907" x="3328988" y="3616325"/>
          <p14:tracePt t="18915" x="3341688" y="3629025"/>
          <p14:tracePt t="18931" x="3367088" y="3641725"/>
          <p14:tracePt t="18945" x="3367088" y="3654425"/>
          <p14:tracePt t="18953" x="3379788" y="3667125"/>
          <p14:tracePt t="18969" x="3392488" y="3667125"/>
          <p14:tracePt t="18978" x="3392488" y="3679825"/>
          <p14:tracePt t="18993" x="3405188" y="3692525"/>
          <p14:tracePt t="19713" x="3417888" y="3692525"/>
          <p14:tracePt t="19728" x="3429000" y="3692525"/>
          <p14:tracePt t="19737" x="3429000" y="3679825"/>
          <p14:tracePt t="19747" x="3441700" y="3679825"/>
          <p14:tracePt t="19751" x="3467100" y="3654425"/>
          <p14:tracePt t="19760" x="3479800" y="3641725"/>
          <p14:tracePt t="19766" x="3505200" y="3629025"/>
          <p14:tracePt t="19775" x="3505200" y="3616325"/>
          <p14:tracePt t="19782" x="3517900" y="3616325"/>
          <p14:tracePt t="19791" x="3517900" y="3603625"/>
          <p14:tracePt t="19798" x="3541713" y="3590925"/>
          <p14:tracePt t="19804" x="3554413" y="3579813"/>
          <p14:tracePt t="19812" x="3567113" y="3579813"/>
          <p14:tracePt t="19820" x="3567113" y="3567113"/>
          <p14:tracePt t="19828" x="3592513" y="3554413"/>
          <p14:tracePt t="19836" x="3605213" y="3541713"/>
          <p14:tracePt t="19844" x="3617913" y="3529013"/>
          <p14:tracePt t="19852" x="3630613" y="3529013"/>
          <p14:tracePt t="19861" x="3643313" y="3516313"/>
          <p14:tracePt t="19869" x="3654425" y="3516313"/>
          <p14:tracePt t="19878" x="3667125" y="3490913"/>
          <p14:tracePt t="19884" x="3679825" y="3490913"/>
          <p14:tracePt t="19893" x="3692525" y="3479800"/>
          <p14:tracePt t="19899" x="3705225" y="3467100"/>
          <p14:tracePt t="19907" x="3730625" y="3441700"/>
          <p14:tracePt t="19923" x="3743325" y="3429000"/>
          <p14:tracePt t="19931" x="3767138" y="3429000"/>
          <p14:tracePt t="19939" x="3767138" y="3416300"/>
          <p14:tracePt t="19947" x="3779838" y="3403600"/>
          <p14:tracePt t="19955" x="3792538" y="3390900"/>
          <p14:tracePt t="19963" x="3805238" y="3390900"/>
          <p14:tracePt t="19971" x="3817938" y="3378200"/>
          <p14:tracePt t="19978" x="3830638" y="3367088"/>
          <p14:tracePt t="19985" x="3843338" y="3367088"/>
          <p14:tracePt t="19993" x="3856038" y="3354388"/>
          <p14:tracePt t="20001" x="3856038" y="3341688"/>
          <p14:tracePt t="20009" x="3867150" y="3341688"/>
          <p14:tracePt t="20017" x="3879850" y="3328988"/>
          <p14:tracePt t="20026" x="3905250" y="3316288"/>
          <p14:tracePt t="20045" x="3917950" y="3316288"/>
          <p14:tracePt t="20049" x="3943350" y="3316288"/>
          <p14:tracePt t="20057" x="3956050" y="3328988"/>
          <p14:tracePt t="20065" x="3979863" y="3341688"/>
          <p14:tracePt t="20071" x="4005263" y="3378200"/>
          <p14:tracePt t="20080" x="4030663" y="3390900"/>
          <p14:tracePt t="20087" x="4056063" y="3416300"/>
          <p14:tracePt t="20095" x="4081463" y="3454400"/>
          <p14:tracePt t="20103" x="4105275" y="3490913"/>
          <p14:tracePt t="20112" x="4130675" y="3503613"/>
          <p14:tracePt t="20119" x="4143375" y="3529013"/>
          <p14:tracePt t="20128" x="4168775" y="3541713"/>
          <p14:tracePt t="20135" x="4181475" y="3567113"/>
          <p14:tracePt t="20142" x="4192588" y="3579813"/>
          <p14:tracePt t="20151" x="4217988" y="3590925"/>
          <p14:tracePt t="20165" x="4217988" y="3603625"/>
          <p14:tracePt t="20233" x="4230688" y="3603625"/>
          <p14:tracePt t="20247" x="4243388" y="3603625"/>
          <p14:tracePt t="20299" x="4243388" y="3590925"/>
          <p14:tracePt t="20312" x="4256088" y="3590925"/>
          <p14:tracePt t="20320" x="4256088" y="3579813"/>
          <p14:tracePt t="20326" x="4268788" y="3567113"/>
          <p14:tracePt t="20334" x="4281488" y="3554413"/>
          <p14:tracePt t="20344" x="4305300" y="3541713"/>
          <p14:tracePt t="20349" x="4318000" y="3529013"/>
          <p14:tracePt t="20357" x="4330700" y="3516313"/>
          <p14:tracePt t="20364" x="4356100" y="3490913"/>
          <p14:tracePt t="20372" x="4368800" y="3479800"/>
          <p14:tracePt t="20381" x="4394200" y="3454400"/>
          <p14:tracePt t="20389" x="4418013" y="3441700"/>
          <p14:tracePt t="20397" x="4443413" y="3416300"/>
          <p14:tracePt t="20404" x="4468813" y="3416300"/>
          <p14:tracePt t="20413" x="4494213" y="3403600"/>
          <p14:tracePt t="20419" x="4506913" y="3390900"/>
          <p14:tracePt t="20428" x="4530725" y="3378200"/>
          <p14:tracePt t="20434" x="4543425" y="3378200"/>
          <p14:tracePt t="20442" x="4556125" y="3378200"/>
          <p14:tracePt t="20451" x="4568825" y="3378200"/>
          <p14:tracePt t="20459" x="4581525" y="3378200"/>
          <p14:tracePt t="20467" x="4594225" y="3367088"/>
          <p14:tracePt t="20476" x="4606925" y="3367088"/>
          <p14:tracePt t="20491" x="4619625" y="3367088"/>
          <p14:tracePt t="20499" x="4630738" y="3367088"/>
          <p14:tracePt t="20505" x="4643438" y="3367088"/>
          <p14:tracePt t="20513" x="4668838" y="3367088"/>
          <p14:tracePt t="20521" x="4681538" y="3367088"/>
          <p14:tracePt t="20529" x="4694238" y="3367088"/>
          <p14:tracePt t="20536" x="4719638" y="3354388"/>
          <p14:tracePt t="20545" x="4732338" y="3354388"/>
          <p14:tracePt t="20553" x="4743450" y="3354388"/>
          <p14:tracePt t="20561" x="4768850" y="3354388"/>
          <p14:tracePt t="20569" x="4781550" y="3367088"/>
          <p14:tracePt t="20578" x="4794250" y="3378200"/>
          <p14:tracePt t="20584" x="4819650" y="3378200"/>
          <p14:tracePt t="20593" x="4832350" y="3390900"/>
          <p14:tracePt t="20599" x="4843463" y="3403600"/>
          <p14:tracePt t="20607" x="4868863" y="3416300"/>
          <p14:tracePt t="20615" x="4881563" y="3429000"/>
          <p14:tracePt t="20623" x="4906963" y="3441700"/>
          <p14:tracePt t="20631" x="4919663" y="3467100"/>
          <p14:tracePt t="20639" x="4932363" y="3467100"/>
          <p14:tracePt t="20647" x="4956175" y="3490913"/>
          <p14:tracePt t="20655" x="4968875" y="3490913"/>
          <p14:tracePt t="20663" x="4994275" y="3503613"/>
          <p14:tracePt t="20671" x="5006975" y="3516313"/>
          <p14:tracePt t="20678" x="5019675" y="3529013"/>
          <p14:tracePt t="20685" x="5045075" y="3529013"/>
          <p14:tracePt t="20693" x="5045075" y="3541713"/>
          <p14:tracePt t="20701" x="5057775" y="3541713"/>
          <p14:tracePt t="20709" x="5057775" y="3554413"/>
          <p14:tracePt t="20717" x="5081588" y="3554413"/>
          <p14:tracePt t="20726" x="5094288" y="3554413"/>
          <p14:tracePt t="20733" x="5094288" y="3567113"/>
          <p14:tracePt t="20741" x="5106988" y="3579813"/>
          <p14:tracePt t="20749" x="5119688" y="3579813"/>
          <p14:tracePt t="20769" x="5132388" y="3590925"/>
          <p14:tracePt t="20787" x="5145088" y="3590925"/>
          <p14:tracePt t="20795" x="5145088" y="3603625"/>
          <p14:tracePt t="21057" x="5157788" y="3603625"/>
          <p14:tracePt t="23049" x="5157788" y="3616325"/>
          <p14:tracePt t="23059" x="5157788" y="3629025"/>
          <p14:tracePt t="23067" x="5057775" y="3703638"/>
          <p14:tracePt t="23075" x="4932363" y="3803650"/>
          <p14:tracePt t="23083" x="4781550" y="3892550"/>
          <p14:tracePt t="23091" x="4630738" y="3967163"/>
          <p14:tracePt t="23099" x="4494213" y="4054475"/>
          <p14:tracePt t="23107" x="4356100" y="4129088"/>
          <p14:tracePt t="23115" x="4181475" y="4217988"/>
          <p14:tracePt t="23123" x="3992563" y="4279900"/>
          <p14:tracePt t="23132" x="3830638" y="4318000"/>
          <p14:tracePt t="23139" x="3730625" y="4354513"/>
          <p14:tracePt t="23147" x="3630613" y="4379913"/>
          <p14:tracePt t="23153" x="3530600" y="4405313"/>
          <p14:tracePt t="23163" x="3429000" y="4430713"/>
          <p14:tracePt t="23169" x="3328988" y="4454525"/>
          <p14:tracePt t="23178" x="3216275" y="4479925"/>
          <p14:tracePt t="23185" x="3128963" y="4492625"/>
          <p14:tracePt t="23192" x="3054350" y="4505325"/>
          <p14:tracePt t="23201" x="2979738" y="4505325"/>
          <p14:tracePt t="23209" x="2903538" y="4492625"/>
          <p14:tracePt t="23217" x="2841625" y="4479925"/>
          <p14:tracePt t="23226" x="2767013" y="4454525"/>
          <p14:tracePt t="23232" x="2690813" y="4418013"/>
          <p14:tracePt t="23239" x="2628900" y="4392613"/>
          <p14:tracePt t="23247" x="2603500" y="4367213"/>
          <p14:tracePt t="23255" x="2565400" y="4341813"/>
          <p14:tracePt t="23263" x="2541588" y="4318000"/>
          <p14:tracePt t="23271" x="2516188" y="4305300"/>
          <p14:tracePt t="23279" x="2503488" y="4292600"/>
          <p14:tracePt t="23287" x="2478088" y="4267200"/>
          <p14:tracePt t="23295" x="2465388" y="4254500"/>
          <p14:tracePt t="23303" x="2441575" y="4230688"/>
          <p14:tracePt t="23312" x="2428875" y="4217988"/>
          <p14:tracePt t="23319" x="2403475" y="4192588"/>
          <p14:tracePt t="23327" x="2378075" y="4179888"/>
          <p14:tracePt t="23333" x="2352675" y="4154488"/>
          <p14:tracePt t="23341" x="2316163" y="4141788"/>
          <p14:tracePt t="23349" x="2290763" y="4129088"/>
          <p14:tracePt t="23357" x="2265363" y="4117975"/>
          <p14:tracePt t="23365" x="2239963" y="4105275"/>
          <p14:tracePt t="23373" x="2228850" y="4092575"/>
          <p14:tracePt t="23381" x="2203450" y="4079875"/>
          <p14:tracePt t="23389" x="2190750" y="4054475"/>
          <p14:tracePt t="23397" x="2165350" y="4041775"/>
          <p14:tracePt t="23404" x="2152650" y="4029075"/>
          <p14:tracePt t="23413" x="2127250" y="3979863"/>
          <p14:tracePt t="23419" x="2127250" y="3929063"/>
          <p14:tracePt t="23428" x="2103438" y="3879850"/>
          <p14:tracePt t="23435" x="2078038" y="3816350"/>
          <p14:tracePt t="23443" x="2065338" y="3767138"/>
          <p14:tracePt t="23451" x="2039938" y="3716338"/>
          <p14:tracePt t="23459" x="2027238" y="3667125"/>
          <p14:tracePt t="23467" x="2003425" y="3641725"/>
          <p14:tracePt t="23476" x="1990725" y="3603625"/>
          <p14:tracePt t="23483" x="1965325" y="3579813"/>
          <p14:tracePt t="23491" x="1952625" y="3567113"/>
          <p14:tracePt t="23499" x="1939925" y="3554413"/>
          <p14:tracePt t="23507" x="1939925" y="3541713"/>
          <p14:tracePt t="23515" x="1939925" y="3529013"/>
          <p14:tracePt t="23732" x="1939925" y="3541713"/>
          <p14:tracePt t="23741" x="1939925" y="3554413"/>
          <p14:tracePt t="23748" x="1965325" y="3567113"/>
          <p14:tracePt t="23757" x="1978025" y="3579813"/>
          <p14:tracePt t="23764" x="2003425" y="3616325"/>
          <p14:tracePt t="23773" x="2065338" y="3679825"/>
          <p14:tracePt t="23780" x="2139950" y="3741738"/>
          <p14:tracePt t="23786" x="2216150" y="3816350"/>
          <p14:tracePt t="23794" x="2303463" y="3892550"/>
          <p14:tracePt t="23802" x="2390775" y="3941763"/>
          <p14:tracePt t="23811" x="2478088" y="4029075"/>
          <p14:tracePt t="23819" x="2590800" y="4079875"/>
          <p14:tracePt t="23828" x="2690813" y="4129088"/>
          <p14:tracePt t="23834" x="2803525" y="4167188"/>
          <p14:tracePt t="23843" x="2903538" y="4192588"/>
          <p14:tracePt t="23851" x="3028950" y="4217988"/>
          <p14:tracePt t="23859" x="3141663" y="4230688"/>
          <p14:tracePt t="23866" x="3267075" y="4254500"/>
          <p14:tracePt t="23872" x="3367088" y="4267200"/>
          <p14:tracePt t="23881" x="3467100" y="4279900"/>
          <p14:tracePt t="23889" x="3554413" y="4279900"/>
          <p14:tracePt t="23897" x="3654425" y="4292600"/>
          <p14:tracePt t="23905" x="3756025" y="4292600"/>
          <p14:tracePt t="23913" x="3856038" y="4292600"/>
          <p14:tracePt t="23921" x="3956050" y="4292600"/>
          <p14:tracePt t="23929" x="4056063" y="4279900"/>
          <p14:tracePt t="23937" x="4143375" y="4267200"/>
          <p14:tracePt t="23945" x="4230688" y="4254500"/>
          <p14:tracePt t="23953" x="4318000" y="4230688"/>
          <p14:tracePt t="23959" x="4406900" y="4205288"/>
          <p14:tracePt t="23967" x="4481513" y="4192588"/>
          <p14:tracePt t="23977" x="4543425" y="4167188"/>
          <p14:tracePt t="23983" x="4619625" y="4141788"/>
          <p14:tracePt t="23991" x="4681538" y="4117975"/>
          <p14:tracePt t="23999" x="4706938" y="4092575"/>
          <p14:tracePt t="24007" x="4732338" y="4079875"/>
          <p14:tracePt t="24015" x="4743450" y="4067175"/>
          <p14:tracePt t="24023" x="4781550" y="4041775"/>
          <p14:tracePt t="24031" x="4794250" y="4029075"/>
          <p14:tracePt t="24039" x="4819650" y="4005263"/>
          <p14:tracePt t="24048" x="4843463" y="3992563"/>
          <p14:tracePt t="24053" x="4881563" y="3954463"/>
          <p14:tracePt t="24062" x="4932363" y="3929063"/>
          <p14:tracePt t="24069" x="4968875" y="3892550"/>
          <p14:tracePt t="24077" x="5019675" y="3841750"/>
          <p14:tracePt t="24085" x="5068888" y="3803650"/>
          <p14:tracePt t="24093" x="5106988" y="3767138"/>
          <p14:tracePt t="24101" x="5145088" y="3729038"/>
          <p14:tracePt t="24109" x="5181600" y="3692525"/>
          <p14:tracePt t="24117" x="5207000" y="3667125"/>
          <p14:tracePt t="24126" x="5245100" y="3629025"/>
          <p14:tracePt t="24133" x="5257800" y="3590925"/>
          <p14:tracePt t="24139" x="5281613" y="3579813"/>
          <p14:tracePt t="24147" x="5294313" y="3554413"/>
          <p14:tracePt t="24155" x="5307013" y="3541713"/>
          <p14:tracePt t="24163" x="5307013" y="3529013"/>
          <p14:tracePt t="24171" x="5307013" y="3503613"/>
          <p14:tracePt t="24179" x="5319713" y="3490913"/>
          <p14:tracePt t="24187" x="5319713" y="3479800"/>
          <p14:tracePt t="24207" x="5319713" y="3467100"/>
          <p14:tracePt t="25473" x="5219700" y="3541713"/>
          <p14:tracePt t="25481" x="5032375" y="3667125"/>
          <p14:tracePt t="25489" x="4732338" y="3816350"/>
          <p14:tracePt t="25497" x="4381500" y="3992563"/>
          <p14:tracePt t="25505" x="3968750" y="4117975"/>
          <p14:tracePt t="25513" x="3454400" y="4279900"/>
          <p14:tracePt t="25521" x="2879725" y="4454525"/>
          <p14:tracePt t="25529" x="2339975" y="4567238"/>
          <p14:tracePt t="25537" x="1814513" y="4656138"/>
          <p14:tracePt t="25546" x="1214438" y="4756150"/>
          <p14:tracePt t="25551" x="688975" y="4818063"/>
          <p14:tracePt t="25561" x="138113" y="4843463"/>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CB1802-813C-410A-AA7F-B3AAE5DE5BE0}"/>
              </a:ext>
            </a:extLst>
          </p:cNvPr>
          <p:cNvSpPr>
            <a:spLocks noGrp="1"/>
          </p:cNvSpPr>
          <p:nvPr>
            <p:ph sz="half" idx="1"/>
          </p:nvPr>
        </p:nvSpPr>
        <p:spPr>
          <a:xfrm>
            <a:off x="684212" y="685800"/>
            <a:ext cx="4457632" cy="2733261"/>
          </a:xfrm>
          <a:ln w="12700">
            <a:solidFill>
              <a:schemeClr val="accent2">
                <a:lumMod val="60000"/>
                <a:lumOff val="40000"/>
              </a:schemeClr>
            </a:solidFill>
          </a:ln>
        </p:spPr>
        <p:txBody>
          <a:bodyPr anchor="t">
            <a:normAutofit lnSpcReduction="10000"/>
          </a:body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TEMPERATURA Y CLIMA</a:t>
            </a:r>
          </a:p>
          <a:p>
            <a:r>
              <a:rPr lang="es-ES" dirty="0">
                <a:latin typeface="Bookman Old Style" panose="02050604050505020204" pitchFamily="18" charset="0"/>
              </a:rPr>
              <a:t>Clima Oceánico</a:t>
            </a:r>
          </a:p>
          <a:p>
            <a:r>
              <a:rPr lang="es-ES" dirty="0">
                <a:latin typeface="Bookman Old Style" panose="02050604050505020204" pitchFamily="18" charset="0"/>
              </a:rPr>
              <a:t>Temperaturas suaves por la cercanía al mar y mayor humedad.</a:t>
            </a:r>
          </a:p>
          <a:p>
            <a:r>
              <a:rPr lang="es-ES" dirty="0">
                <a:latin typeface="Bookman Old Style" panose="02050604050505020204" pitchFamily="18" charset="0"/>
              </a:rPr>
              <a:t>En invierno la media se sitúa entre los 12 a 15ºC y en verano entre los 20-25ºC.</a:t>
            </a:r>
          </a:p>
        </p:txBody>
      </p:sp>
      <p:sp>
        <p:nvSpPr>
          <p:cNvPr id="7" name="Marcador de contenido 2">
            <a:extLst>
              <a:ext uri="{FF2B5EF4-FFF2-40B4-BE49-F238E27FC236}">
                <a16:creationId xmlns:a16="http://schemas.microsoft.com/office/drawing/2014/main" id="{B85C9004-519E-4AC3-AE6F-2BFA2770690F}"/>
              </a:ext>
            </a:extLst>
          </p:cNvPr>
          <p:cNvSpPr txBox="1">
            <a:spLocks/>
          </p:cNvSpPr>
          <p:nvPr/>
        </p:nvSpPr>
        <p:spPr>
          <a:xfrm>
            <a:off x="684212" y="3591339"/>
            <a:ext cx="4457632" cy="2733261"/>
          </a:xfrm>
          <a:prstGeom prst="rect">
            <a:avLst/>
          </a:prstGeom>
          <a:ln>
            <a:solidFill>
              <a:schemeClr val="accent2">
                <a:lumMod val="60000"/>
                <a:lumOff val="40000"/>
              </a:schemeClr>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DATOS COVID</a:t>
            </a:r>
          </a:p>
          <a:p>
            <a:r>
              <a:rPr lang="es-ES" dirty="0">
                <a:solidFill>
                  <a:schemeClr val="accent1">
                    <a:lumMod val="40000"/>
                    <a:lumOff val="60000"/>
                  </a:schemeClr>
                </a:solidFill>
                <a:latin typeface="Bookman Old Style" panose="02050604050505020204" pitchFamily="18" charset="0"/>
              </a:rPr>
              <a:t>Cuatro episodios, en septiembre y noviembre de 2020 y en enero y mayo de 2021.</a:t>
            </a:r>
          </a:p>
          <a:p>
            <a:r>
              <a:rPr lang="es-ES" dirty="0">
                <a:solidFill>
                  <a:schemeClr val="accent1">
                    <a:lumMod val="40000"/>
                    <a:lumOff val="60000"/>
                  </a:schemeClr>
                </a:solidFill>
                <a:latin typeface="Bookman Old Style" panose="02050604050505020204" pitchFamily="18" charset="0"/>
              </a:rPr>
              <a:t>El de septiembre y mayo han sido de menor intensidad.</a:t>
            </a:r>
          </a:p>
        </p:txBody>
      </p:sp>
      <p:sp>
        <p:nvSpPr>
          <p:cNvPr id="8" name="Marcador de contenido 2">
            <a:extLst>
              <a:ext uri="{FF2B5EF4-FFF2-40B4-BE49-F238E27FC236}">
                <a16:creationId xmlns:a16="http://schemas.microsoft.com/office/drawing/2014/main" id="{531AABF0-1CBF-4714-8F6A-A361AFF82D30}"/>
              </a:ext>
            </a:extLst>
          </p:cNvPr>
          <p:cNvSpPr txBox="1">
            <a:spLocks/>
          </p:cNvSpPr>
          <p:nvPr/>
        </p:nvSpPr>
        <p:spPr>
          <a:xfrm>
            <a:off x="5768376" y="705678"/>
            <a:ext cx="5009871" cy="3691224"/>
          </a:xfrm>
          <a:prstGeom prst="rect">
            <a:avLst/>
          </a:prstGeom>
          <a:ln w="38100">
            <a:solidFill>
              <a:schemeClr val="tx2">
                <a:lumMod val="60000"/>
                <a:lumOff val="40000"/>
              </a:schemeClr>
            </a:solidFill>
          </a:ln>
          <a:effectLst>
            <a:glow rad="101600">
              <a:schemeClr val="accent2">
                <a:satMod val="175000"/>
                <a:alpha val="40000"/>
              </a:schemeClr>
            </a:glow>
          </a:effectLst>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sz="2800"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Observaciones</a:t>
            </a:r>
          </a:p>
          <a:p>
            <a:r>
              <a:rPr lang="es-ES" dirty="0">
                <a:latin typeface="Bookman Old Style" panose="02050604050505020204" pitchFamily="18" charset="0"/>
              </a:rPr>
              <a:t>Al tener una temperatura más constante a lo largo del año, y no tener tanta amplitud térmica, se producen episodios de contagio de menor intensidad</a:t>
            </a:r>
          </a:p>
          <a:p>
            <a:r>
              <a:rPr lang="es-ES" dirty="0">
                <a:latin typeface="Bookman Old Style" panose="02050604050505020204" pitchFamily="18" charset="0"/>
              </a:rPr>
              <a:t>Los días con temperatura media por debajo de los 20ºC tienen una mayor incidencia de casos.</a:t>
            </a:r>
          </a:p>
        </p:txBody>
      </p:sp>
      <p:sp>
        <p:nvSpPr>
          <p:cNvPr id="9" name="Título 1">
            <a:extLst>
              <a:ext uri="{FF2B5EF4-FFF2-40B4-BE49-F238E27FC236}">
                <a16:creationId xmlns:a16="http://schemas.microsoft.com/office/drawing/2014/main" id="{68BEEF45-14F2-49FC-862F-62C9B796A421}"/>
              </a:ext>
            </a:extLst>
          </p:cNvPr>
          <p:cNvSpPr txBox="1">
            <a:spLocks/>
          </p:cNvSpPr>
          <p:nvPr/>
        </p:nvSpPr>
        <p:spPr>
          <a:xfrm>
            <a:off x="9467873" y="0"/>
            <a:ext cx="2870660" cy="426150"/>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s-ES" sz="2000" b="0" i="0" u="none" strike="noStrike" kern="1200" cap="all" spc="0" normalizeH="0" baseline="0" noProof="0" dirty="0" err="1">
                <a:ln w="3175" cmpd="sng">
                  <a:noFill/>
                </a:ln>
                <a:solidFill>
                  <a:prstClr val="white"/>
                </a:solidFill>
                <a:effectLst/>
                <a:uLnTx/>
                <a:uFillTx/>
                <a:latin typeface="Bookman Old Style" panose="02050604050505020204" pitchFamily="18" charset="0"/>
                <a:ea typeface="+mj-ea"/>
                <a:cs typeface="+mj-cs"/>
              </a:rPr>
              <a:t>cantabria</a:t>
            </a:r>
            <a:r>
              <a:rPr lang="es-ES" sz="2000" dirty="0">
                <a:latin typeface="Bookman Old Style" panose="02050604050505020204" pitchFamily="18" charset="0"/>
              </a:rPr>
              <a:t> (3 DE 3)</a:t>
            </a:r>
          </a:p>
        </p:txBody>
      </p:sp>
    </p:spTree>
    <p:extLst>
      <p:ext uri="{BB962C8B-B14F-4D97-AF65-F5344CB8AC3E}">
        <p14:creationId xmlns:p14="http://schemas.microsoft.com/office/powerpoint/2010/main" val="2965119762"/>
      </p:ext>
    </p:extLst>
  </p:cSld>
  <p:clrMapOvr>
    <a:masterClrMapping/>
  </p:clrMapOvr>
  <p:transition spd="slow" advTm="19027">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ítulo 1">
            <a:extLst>
              <a:ext uri="{FF2B5EF4-FFF2-40B4-BE49-F238E27FC236}">
                <a16:creationId xmlns:a16="http://schemas.microsoft.com/office/drawing/2014/main" id="{8DCC7EAC-1B7F-40A3-9636-9D0B81C14B25}"/>
              </a:ext>
            </a:extLst>
          </p:cNvPr>
          <p:cNvSpPr txBox="1">
            <a:spLocks/>
          </p:cNvSpPr>
          <p:nvPr/>
        </p:nvSpPr>
        <p:spPr>
          <a:xfrm>
            <a:off x="9889066" y="10560"/>
            <a:ext cx="2486391" cy="513472"/>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ES" sz="2000" b="0" i="0" u="none" strike="noStrike" kern="1200" cap="all" spc="0" normalizeH="0" baseline="0" noProof="0" dirty="0" err="1">
                <a:ln w="3175" cmpd="sng">
                  <a:noFill/>
                </a:ln>
                <a:solidFill>
                  <a:prstClr val="white"/>
                </a:solidFill>
                <a:effectLst/>
                <a:uLnTx/>
                <a:uFillTx/>
                <a:latin typeface="Bookman Old Style" panose="02050604050505020204" pitchFamily="18" charset="0"/>
                <a:ea typeface="+mj-ea"/>
                <a:cs typeface="+mj-cs"/>
              </a:rPr>
              <a:t>lleida</a:t>
            </a:r>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 (1 DE 3)</a:t>
            </a:r>
          </a:p>
        </p:txBody>
      </p:sp>
      <p:pic>
        <p:nvPicPr>
          <p:cNvPr id="6" name="Imagen 5">
            <a:extLst>
              <a:ext uri="{FF2B5EF4-FFF2-40B4-BE49-F238E27FC236}">
                <a16:creationId xmlns:a16="http://schemas.microsoft.com/office/drawing/2014/main" id="{6675CD08-20CE-45B6-B64E-FE77A57B1B99}"/>
              </a:ext>
            </a:extLst>
          </p:cNvPr>
          <p:cNvPicPr/>
          <p:nvPr/>
        </p:nvPicPr>
        <p:blipFill rotWithShape="1">
          <a:blip r:embed="rId3"/>
          <a:srcRect b="5687"/>
          <a:stretch/>
        </p:blipFill>
        <p:spPr bwMode="auto">
          <a:xfrm>
            <a:off x="1320800" y="950440"/>
            <a:ext cx="9516533" cy="46036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3731694"/>
      </p:ext>
    </p:extLst>
  </p:cSld>
  <p:clrMapOvr>
    <a:masterClrMapping/>
  </p:clrMapOvr>
  <p:transition spd="slow" advTm="24390">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029E5-A0CD-4D1C-AB18-22FCAD037DBB}"/>
              </a:ext>
            </a:extLst>
          </p:cNvPr>
          <p:cNvSpPr>
            <a:spLocks noGrp="1"/>
          </p:cNvSpPr>
          <p:nvPr>
            <p:ph type="title"/>
          </p:nvPr>
        </p:nvSpPr>
        <p:spPr>
          <a:xfrm>
            <a:off x="9872133" y="59711"/>
            <a:ext cx="2319867" cy="353785"/>
          </a:xfrm>
        </p:spPr>
        <p:txBody>
          <a:bodyPr>
            <a:noAutofit/>
          </a:bodyPr>
          <a:lstStyle/>
          <a:p>
            <a:r>
              <a:rPr kumimoji="0" lang="es-ES" sz="2000" b="0" i="0" u="none" strike="noStrike" kern="1200" cap="all" spc="0" normalizeH="0" baseline="0" noProof="0">
                <a:ln w="3175" cmpd="sng">
                  <a:noFill/>
                </a:ln>
                <a:solidFill>
                  <a:prstClr val="white"/>
                </a:solidFill>
                <a:effectLst/>
                <a:uLnTx/>
                <a:uFillTx/>
                <a:latin typeface="Bookman Old Style" panose="02050604050505020204" pitchFamily="18" charset="0"/>
                <a:ea typeface="+mj-ea"/>
                <a:cs typeface="+mj-cs"/>
              </a:rPr>
              <a:t>lleida</a:t>
            </a:r>
            <a:r>
              <a:rPr lang="es-ES" sz="2000">
                <a:latin typeface="Bookman Old Style" panose="02050604050505020204" pitchFamily="18" charset="0"/>
              </a:rPr>
              <a:t> (2 DE 3)</a:t>
            </a:r>
            <a:endParaRPr lang="es-ES" sz="2000" dirty="0">
              <a:latin typeface="Bookman Old Style" panose="02050604050505020204" pitchFamily="18" charset="0"/>
            </a:endParaRPr>
          </a:p>
        </p:txBody>
      </p:sp>
      <p:pic>
        <p:nvPicPr>
          <p:cNvPr id="7" name="Imagen 6" descr="Escala de tiempo&#10;&#10;Descripción generada automáticamente">
            <a:extLst>
              <a:ext uri="{FF2B5EF4-FFF2-40B4-BE49-F238E27FC236}">
                <a16:creationId xmlns:a16="http://schemas.microsoft.com/office/drawing/2014/main" id="{D7B5E49B-1CB9-41E9-AA6C-FC4CB34A617D}"/>
              </a:ext>
            </a:extLst>
          </p:cNvPr>
          <p:cNvPicPr/>
          <p:nvPr/>
        </p:nvPicPr>
        <p:blipFill>
          <a:blip r:embed="rId3">
            <a:extLst>
              <a:ext uri="{28A0092B-C50C-407E-A947-70E740481C1C}">
                <a14:useLocalDpi xmlns:a14="http://schemas.microsoft.com/office/drawing/2010/main" val="0"/>
              </a:ext>
            </a:extLst>
          </a:blip>
          <a:stretch>
            <a:fillRect/>
          </a:stretch>
        </p:blipFill>
        <p:spPr>
          <a:xfrm>
            <a:off x="448325" y="413496"/>
            <a:ext cx="5644945" cy="1713502"/>
          </a:xfrm>
          <a:prstGeom prst="rect">
            <a:avLst/>
          </a:prstGeom>
        </p:spPr>
      </p:pic>
      <p:pic>
        <p:nvPicPr>
          <p:cNvPr id="8" name="Imagen 7" descr="Imagen que contiene Escala de tiempo&#10;&#10;Descripción generada automáticamente">
            <a:extLst>
              <a:ext uri="{FF2B5EF4-FFF2-40B4-BE49-F238E27FC236}">
                <a16:creationId xmlns:a16="http://schemas.microsoft.com/office/drawing/2014/main" id="{85EC45A8-4093-4AEE-8547-C9B97E543FFD}"/>
              </a:ext>
            </a:extLst>
          </p:cNvPr>
          <p:cNvPicPr/>
          <p:nvPr/>
        </p:nvPicPr>
        <p:blipFill>
          <a:blip r:embed="rId4">
            <a:extLst>
              <a:ext uri="{28A0092B-C50C-407E-A947-70E740481C1C}">
                <a14:useLocalDpi xmlns:a14="http://schemas.microsoft.com/office/drawing/2010/main" val="0"/>
              </a:ext>
            </a:extLst>
          </a:blip>
          <a:stretch>
            <a:fillRect/>
          </a:stretch>
        </p:blipFill>
        <p:spPr>
          <a:xfrm>
            <a:off x="448325" y="2534285"/>
            <a:ext cx="5644945" cy="1713502"/>
          </a:xfrm>
          <a:prstGeom prst="rect">
            <a:avLst/>
          </a:prstGeom>
        </p:spPr>
      </p:pic>
      <p:pic>
        <p:nvPicPr>
          <p:cNvPr id="12" name="Imagen 11" descr="Gráfico&#10;&#10;Descripción generada automáticamente">
            <a:extLst>
              <a:ext uri="{FF2B5EF4-FFF2-40B4-BE49-F238E27FC236}">
                <a16:creationId xmlns:a16="http://schemas.microsoft.com/office/drawing/2014/main" id="{B2C6DE37-97EA-446D-B0E9-2AD7046A1BCF}"/>
              </a:ext>
            </a:extLst>
          </p:cNvPr>
          <p:cNvPicPr/>
          <p:nvPr/>
        </p:nvPicPr>
        <p:blipFill>
          <a:blip r:embed="rId5">
            <a:extLst>
              <a:ext uri="{28A0092B-C50C-407E-A947-70E740481C1C}">
                <a14:useLocalDpi xmlns:a14="http://schemas.microsoft.com/office/drawing/2010/main" val="0"/>
              </a:ext>
            </a:extLst>
          </a:blip>
          <a:stretch>
            <a:fillRect/>
          </a:stretch>
        </p:blipFill>
        <p:spPr>
          <a:xfrm>
            <a:off x="448325" y="4640412"/>
            <a:ext cx="5644945" cy="1713502"/>
          </a:xfrm>
          <a:prstGeom prst="rect">
            <a:avLst/>
          </a:prstGeom>
        </p:spPr>
      </p:pic>
      <p:pic>
        <p:nvPicPr>
          <p:cNvPr id="3" name="Imagen 2">
            <a:extLst>
              <a:ext uri="{FF2B5EF4-FFF2-40B4-BE49-F238E27FC236}">
                <a16:creationId xmlns:a16="http://schemas.microsoft.com/office/drawing/2014/main" id="{6D535A9B-41D6-4256-8433-6A1853C106BA}"/>
              </a:ext>
            </a:extLst>
          </p:cNvPr>
          <p:cNvPicPr>
            <a:picLocks noChangeAspect="1"/>
          </p:cNvPicPr>
          <p:nvPr/>
        </p:nvPicPr>
        <p:blipFill>
          <a:blip r:embed="rId6"/>
          <a:stretch>
            <a:fillRect/>
          </a:stretch>
        </p:blipFill>
        <p:spPr>
          <a:xfrm>
            <a:off x="6345429" y="410224"/>
            <a:ext cx="5846571" cy="4298053"/>
          </a:xfrm>
          <a:prstGeom prst="rect">
            <a:avLst/>
          </a:prstGeom>
        </p:spPr>
      </p:pic>
    </p:spTree>
    <p:extLst>
      <p:ext uri="{BB962C8B-B14F-4D97-AF65-F5344CB8AC3E}">
        <p14:creationId xmlns:p14="http://schemas.microsoft.com/office/powerpoint/2010/main" val="2823314156"/>
      </p:ext>
    </p:extLst>
  </p:cSld>
  <p:clrMapOvr>
    <a:masterClrMapping/>
  </p:clrMapOvr>
  <mc:AlternateContent xmlns:mc="http://schemas.openxmlformats.org/markup-compatibility/2006" xmlns:p14="http://schemas.microsoft.com/office/powerpoint/2010/main">
    <mc:Choice Requires="p14">
      <p:transition spd="slow" p14:dur="1500" advTm="25807">
        <p:split orient="vert"/>
      </p:transition>
    </mc:Choice>
    <mc:Fallback xmlns="">
      <p:transition spd="slow" advTm="25807">
        <p:split orient="vert"/>
      </p:transition>
    </mc:Fallback>
  </mc:AlternateContent>
  <p:extLst>
    <p:ext uri="{3A86A75C-4F4B-4683-9AE1-C65F6400EC91}">
      <p14:laserTraceLst xmlns:p14="http://schemas.microsoft.com/office/powerpoint/2010/main">
        <p14:tracePtLst>
          <p14:tracePt t="4444" x="25400" y="3767138"/>
          <p14:tracePt t="4452" x="38100" y="3767138"/>
          <p14:tracePt t="4458" x="50800" y="3767138"/>
          <p14:tracePt t="4467" x="74613" y="3779838"/>
          <p14:tracePt t="4474" x="87313" y="3779838"/>
          <p14:tracePt t="4483" x="100013" y="3792538"/>
          <p14:tracePt t="4490" x="125413" y="3792538"/>
          <p14:tracePt t="4498" x="138113" y="3792538"/>
          <p14:tracePt t="4506" x="150813" y="3792538"/>
          <p14:tracePt t="4515" x="174625" y="3803650"/>
          <p14:tracePt t="4522" x="187325" y="3803650"/>
          <p14:tracePt t="4532" x="200025" y="3816350"/>
          <p14:tracePt t="4538" x="225425" y="3816350"/>
          <p14:tracePt t="4544" x="238125" y="3816350"/>
          <p14:tracePt t="4552" x="250825" y="3816350"/>
          <p14:tracePt t="4560" x="274638" y="3816350"/>
          <p14:tracePt t="4568" x="287338" y="3816350"/>
          <p14:tracePt t="4576" x="300038" y="3829050"/>
          <p14:tracePt t="4584" x="312738" y="3829050"/>
          <p14:tracePt t="4592" x="338138" y="3829050"/>
          <p14:tracePt t="4600" x="350838" y="3829050"/>
          <p14:tracePt t="4608" x="363538" y="3829050"/>
          <p14:tracePt t="4617" x="376238" y="3841750"/>
          <p14:tracePt t="4622" x="387350" y="3841750"/>
          <p14:tracePt t="4632" x="400050" y="3841750"/>
          <p14:tracePt t="4638" x="425450" y="3841750"/>
          <p14:tracePt t="4646" x="438150" y="3841750"/>
          <p14:tracePt t="4654" x="450850" y="3841750"/>
          <p14:tracePt t="4662" x="476250" y="3841750"/>
          <p14:tracePt t="4670" x="488950" y="3841750"/>
          <p14:tracePt t="4678" x="500063" y="3854450"/>
          <p14:tracePt t="4686" x="512763" y="3854450"/>
          <p14:tracePt t="4694" x="538163" y="3854450"/>
          <p14:tracePt t="4702" x="550863" y="3854450"/>
          <p14:tracePt t="4710" x="563563" y="3854450"/>
          <p14:tracePt t="4717" x="576263" y="3867150"/>
          <p14:tracePt t="4724" x="588963" y="3867150"/>
          <p14:tracePt t="4734" x="600075" y="3867150"/>
          <p14:tracePt t="4740" x="612775" y="3867150"/>
          <p14:tracePt t="4748" x="625475" y="3867150"/>
          <p14:tracePt t="4756" x="638175" y="3867150"/>
          <p14:tracePt t="4773" x="650875" y="3867150"/>
          <p14:tracePt t="4788" x="663575" y="3867150"/>
          <p14:tracePt t="4794" x="676275" y="3867150"/>
          <p14:tracePt t="4810" x="676275" y="3879850"/>
          <p14:tracePt t="4818" x="688975" y="3879850"/>
          <p14:tracePt t="4842" x="701675" y="3879850"/>
          <p14:tracePt t="4862" x="712788" y="3879850"/>
          <p14:tracePt t="4882" x="725488" y="3879850"/>
          <p14:tracePt t="4912" x="738188" y="3879850"/>
          <p14:tracePt t="5037" x="750888" y="3879850"/>
          <p14:tracePt t="5066" x="763588" y="3879850"/>
          <p14:tracePt t="5080" x="776288" y="3879850"/>
          <p14:tracePt t="5096" x="788988" y="3879850"/>
          <p14:tracePt t="5104" x="801688" y="3879850"/>
          <p14:tracePt t="5112" x="814388" y="3879850"/>
          <p14:tracePt t="5120" x="825500" y="3879850"/>
          <p14:tracePt t="5129" x="850900" y="3879850"/>
          <p14:tracePt t="5136" x="863600" y="3879850"/>
          <p14:tracePt t="5142" x="876300" y="3879850"/>
          <p14:tracePt t="5150" x="889000" y="3879850"/>
          <p14:tracePt t="5158" x="914400" y="3879850"/>
          <p14:tracePt t="5167" x="938213" y="3879850"/>
          <p14:tracePt t="5174" x="950913" y="3879850"/>
          <p14:tracePt t="5184" x="963613" y="3879850"/>
          <p14:tracePt t="5190" x="989013" y="3892550"/>
          <p14:tracePt t="5199" x="1001713" y="3892550"/>
          <p14:tracePt t="5206" x="1014413" y="3892550"/>
          <p14:tracePt t="5215" x="1050925" y="3892550"/>
          <p14:tracePt t="5222" x="1076325" y="3905250"/>
          <p14:tracePt t="5231" x="1089025" y="3905250"/>
          <p14:tracePt t="5236" x="1114425" y="3905250"/>
          <p14:tracePt t="5244" x="1127125" y="3905250"/>
          <p14:tracePt t="5252" x="1150938" y="3905250"/>
          <p14:tracePt t="5260" x="1163638" y="3905250"/>
          <p14:tracePt t="5268" x="1176338" y="3905250"/>
          <p14:tracePt t="5276" x="1214438" y="3916363"/>
          <p14:tracePt t="5284" x="1227138" y="3916363"/>
          <p14:tracePt t="5292" x="1239838" y="3916363"/>
          <p14:tracePt t="5300" x="1252538" y="3916363"/>
          <p14:tracePt t="5308" x="1276350" y="3916363"/>
          <p14:tracePt t="5317" x="1289050" y="3929063"/>
          <p14:tracePt t="5322" x="1301750" y="3929063"/>
          <p14:tracePt t="5333" x="1327150" y="3929063"/>
          <p14:tracePt t="5338" x="1339850" y="3929063"/>
          <p14:tracePt t="5346" x="1352550" y="3929063"/>
          <p14:tracePt t="5354" x="1363663" y="3929063"/>
          <p14:tracePt t="5362" x="1389063" y="3929063"/>
          <p14:tracePt t="5370" x="1401763" y="3929063"/>
          <p14:tracePt t="5378" x="1414463" y="3929063"/>
          <p14:tracePt t="5394" x="1427163" y="3929063"/>
          <p14:tracePt t="5402" x="1439863" y="3929063"/>
          <p14:tracePt t="5417" x="1452563" y="3929063"/>
          <p14:tracePt t="5424" x="1465263" y="3929063"/>
          <p14:tracePt t="5440" x="1476375" y="3929063"/>
          <p14:tracePt t="5460" x="1489075" y="3929063"/>
          <p14:tracePt t="5484" x="1501775" y="3929063"/>
          <p14:tracePt t="5492" x="1514475" y="3929063"/>
          <p14:tracePt t="5518" x="1527175" y="3929063"/>
          <p14:tracePt t="5538" x="1539875" y="3929063"/>
          <p14:tracePt t="5554" x="1552575" y="3929063"/>
          <p14:tracePt t="5562" x="1565275" y="3929063"/>
          <p14:tracePt t="5570" x="1577975" y="3929063"/>
          <p14:tracePt t="5585" x="1601788" y="3929063"/>
          <p14:tracePt t="5592" x="1614488" y="3929063"/>
          <p14:tracePt t="5601" x="1627188" y="3941763"/>
          <p14:tracePt t="5608" x="1639888" y="3941763"/>
          <p14:tracePt t="5617" x="1665288" y="3941763"/>
          <p14:tracePt t="5624" x="1677988" y="3941763"/>
          <p14:tracePt t="5632" x="1689100" y="3954463"/>
          <p14:tracePt t="5640" x="1714500" y="3954463"/>
          <p14:tracePt t="5648" x="1727200" y="3967163"/>
          <p14:tracePt t="5656" x="1739900" y="3967163"/>
          <p14:tracePt t="5665" x="1765300" y="3967163"/>
          <p14:tracePt t="5670" x="1778000" y="3979863"/>
          <p14:tracePt t="5678" x="1790700" y="3979863"/>
          <p14:tracePt t="5686" x="1814513" y="3979863"/>
          <p14:tracePt t="5694" x="1827213" y="3992563"/>
          <p14:tracePt t="5702" x="1839913" y="3992563"/>
          <p14:tracePt t="5710" x="1852613" y="3992563"/>
          <p14:tracePt t="5718" x="1865313" y="3992563"/>
          <p14:tracePt t="5726" x="1878013" y="3992563"/>
          <p14:tracePt t="5735" x="1890713" y="4005263"/>
          <p14:tracePt t="5742" x="1903413" y="4005263"/>
          <p14:tracePt t="5751" x="1914525" y="4005263"/>
          <p14:tracePt t="5756" x="1927225" y="4005263"/>
          <p14:tracePt t="5765" x="1939925" y="4005263"/>
          <p14:tracePt t="5772" x="1965325" y="4005263"/>
          <p14:tracePt t="5782" x="1978025" y="4005263"/>
          <p14:tracePt t="5788" x="1990725" y="4005263"/>
          <p14:tracePt t="5797" x="2014538" y="4005263"/>
          <p14:tracePt t="5804" x="2027238" y="4005263"/>
          <p14:tracePt t="5812" x="2039938" y="4005263"/>
          <p14:tracePt t="5820" x="2052638" y="4005263"/>
          <p14:tracePt t="5828" x="2078038" y="4005263"/>
          <p14:tracePt t="5835" x="2090738" y="4005263"/>
          <p14:tracePt t="5842" x="2103438" y="4005263"/>
          <p14:tracePt t="5852" x="2127250" y="4005263"/>
          <p14:tracePt t="5858" x="2139950" y="4005263"/>
          <p14:tracePt t="5867" x="2152650" y="4005263"/>
          <p14:tracePt t="5875" x="2178050" y="4005263"/>
          <p14:tracePt t="5886" x="2190750" y="3992563"/>
          <p14:tracePt t="5890" x="2216150" y="3992563"/>
          <p14:tracePt t="5900" x="2228850" y="3979863"/>
          <p14:tracePt t="5906" x="2252663" y="3967163"/>
          <p14:tracePt t="5921" x="2265363" y="3941763"/>
          <p14:tracePt t="5924" x="2303463" y="3929063"/>
          <p14:tracePt t="5931" x="2328863" y="3916363"/>
          <p14:tracePt t="5940" x="2352675" y="3905250"/>
          <p14:tracePt t="5948" x="2378075" y="3892550"/>
          <p14:tracePt t="5954" x="2403475" y="3879850"/>
          <p14:tracePt t="5960" x="2416175" y="3867150"/>
          <p14:tracePt t="5968" x="2428875" y="3854450"/>
          <p14:tracePt t="5976" x="2452688" y="3841750"/>
          <p14:tracePt t="5985" x="2465388" y="3829050"/>
          <p14:tracePt t="5993" x="2490788" y="3816350"/>
          <p14:tracePt t="6001" x="2503488" y="3803650"/>
          <p14:tracePt t="6008" x="2516188" y="3792538"/>
          <p14:tracePt t="6021" x="2541588" y="3779838"/>
          <p14:tracePt t="6025" x="2554288" y="3779838"/>
          <p14:tracePt t="6034" x="2565400" y="3754438"/>
          <p14:tracePt t="6038" x="2590800" y="3754438"/>
          <p14:tracePt t="6046" x="2603500" y="3741738"/>
          <p14:tracePt t="6054" x="2616200" y="3741738"/>
          <p14:tracePt t="6062" x="2641600" y="3729038"/>
          <p14:tracePt t="6070" x="2654300" y="3729038"/>
          <p14:tracePt t="6080" x="2667000" y="3729038"/>
          <p14:tracePt t="6089" x="2690813" y="3716338"/>
          <p14:tracePt t="6093" x="2703513" y="3716338"/>
          <p14:tracePt t="6101" x="2716213" y="3703638"/>
          <p14:tracePt t="6108" x="2741613" y="3703638"/>
          <p14:tracePt t="6118" x="2754313" y="3703638"/>
          <p14:tracePt t="6127" x="2767013" y="3692525"/>
          <p14:tracePt t="6137" x="2778125" y="3692525"/>
          <p14:tracePt t="6147" x="2790825" y="3692525"/>
          <p14:tracePt t="7321" x="2803525" y="3692525"/>
          <p14:tracePt t="7329" x="2816225" y="3703638"/>
          <p14:tracePt t="7337" x="2828925" y="3729038"/>
          <p14:tracePt t="7345" x="2854325" y="3741738"/>
          <p14:tracePt t="7353" x="2879725" y="3767138"/>
          <p14:tracePt t="7361" x="2903538" y="3779838"/>
          <p14:tracePt t="7370" x="2916238" y="3803650"/>
          <p14:tracePt t="7376" x="2928938" y="3816350"/>
          <p14:tracePt t="7385" x="2954338" y="3829050"/>
          <p14:tracePt t="7392" x="2979738" y="3854450"/>
          <p14:tracePt t="7400" x="2992438" y="3867150"/>
          <p14:tracePt t="7408" x="3016250" y="3892550"/>
          <p14:tracePt t="7415" x="3028950" y="3892550"/>
          <p14:tracePt t="7422" x="3054350" y="3905250"/>
          <p14:tracePt t="7432" x="3067050" y="3929063"/>
          <p14:tracePt t="7438" x="3079750" y="3929063"/>
          <p14:tracePt t="7446" x="3103563" y="3941763"/>
          <p14:tracePt t="7462" x="3128963" y="3954463"/>
          <p14:tracePt t="7470" x="3141663" y="3954463"/>
          <p14:tracePt t="7478" x="3154363" y="3967163"/>
          <p14:tracePt t="7486" x="3179763" y="3979863"/>
          <p14:tracePt t="7492" x="3192463" y="3979863"/>
          <p14:tracePt t="7500" x="3205163" y="3992563"/>
          <p14:tracePt t="7508" x="3228975" y="4005263"/>
          <p14:tracePt t="7518" x="3241675" y="4005263"/>
          <p14:tracePt t="7524" x="3254375" y="4005263"/>
          <p14:tracePt t="7533" x="3279775" y="4017963"/>
          <p14:tracePt t="7548" x="3305175" y="4017963"/>
          <p14:tracePt t="7565" x="3317875" y="4029075"/>
          <p14:tracePt t="7572" x="3328988" y="4029075"/>
          <p14:tracePt t="7582" x="3341688" y="4029075"/>
          <p14:tracePt t="7594" x="3354388" y="4029075"/>
          <p14:tracePt t="7602" x="3367088" y="4029075"/>
          <p14:tracePt t="7618" x="3392488" y="4029075"/>
          <p14:tracePt t="7626" x="3405188" y="4017963"/>
          <p14:tracePt t="7634" x="3417888" y="4017963"/>
          <p14:tracePt t="7642" x="3441700" y="4005263"/>
          <p14:tracePt t="7651" x="3454400" y="3992563"/>
          <p14:tracePt t="7658" x="3467100" y="3992563"/>
          <p14:tracePt t="7665" x="3479800" y="3992563"/>
          <p14:tracePt t="7672" x="3479800" y="3979863"/>
          <p14:tracePt t="7682" x="3505200" y="3967163"/>
          <p14:tracePt t="7688" x="3505200" y="3954463"/>
          <p14:tracePt t="7697" x="3517900" y="3954463"/>
          <p14:tracePt t="7712" x="3517900" y="3941763"/>
          <p14:tracePt t="7720" x="3530600" y="3916363"/>
          <p14:tracePt t="7728" x="3541713" y="3905250"/>
          <p14:tracePt t="7736" x="3541713" y="3879850"/>
          <p14:tracePt t="7744" x="3541713" y="3854450"/>
          <p14:tracePt t="7751" x="3541713" y="3841750"/>
          <p14:tracePt t="7758" x="3541713" y="3829050"/>
          <p14:tracePt t="7768" x="3541713" y="3816350"/>
          <p14:tracePt t="7774" x="3541713" y="3792538"/>
          <p14:tracePt t="7783" x="3541713" y="3779838"/>
          <p14:tracePt t="7790" x="3541713" y="3767138"/>
          <p14:tracePt t="7798" x="3541713" y="3754438"/>
          <p14:tracePt t="7806" x="3541713" y="3741738"/>
          <p14:tracePt t="7818" x="3554413" y="3729038"/>
          <p14:tracePt t="7826" x="3554413" y="3703638"/>
          <p14:tracePt t="7832" x="3567113" y="3692525"/>
          <p14:tracePt t="7838" x="3567113" y="3679825"/>
          <p14:tracePt t="7846" x="3579813" y="3654425"/>
          <p14:tracePt t="7854" x="3579813" y="3641725"/>
          <p14:tracePt t="7860" x="3592513" y="3616325"/>
          <p14:tracePt t="7868" x="3592513" y="3603625"/>
          <p14:tracePt t="7876" x="3592513" y="3590925"/>
          <p14:tracePt t="7885" x="3592513" y="3579813"/>
          <p14:tracePt t="7892" x="3592513" y="3567113"/>
          <p14:tracePt t="7901" x="3592513" y="3554413"/>
          <p14:tracePt t="7912" x="3592513" y="3541713"/>
          <p14:tracePt t="8098" x="3605213" y="3541713"/>
          <p14:tracePt t="8106" x="3617913" y="3541713"/>
          <p14:tracePt t="8114" x="3643313" y="3567113"/>
          <p14:tracePt t="8122" x="3654425" y="3579813"/>
          <p14:tracePt t="8132" x="3667125" y="3590925"/>
          <p14:tracePt t="8138" x="3692525" y="3603625"/>
          <p14:tracePt t="8147" x="3705225" y="3616325"/>
          <p14:tracePt t="8154" x="3730625" y="3641725"/>
          <p14:tracePt t="8162" x="3756025" y="3641725"/>
          <p14:tracePt t="8170" x="3767138" y="3667125"/>
          <p14:tracePt t="8178" x="3792538" y="3679825"/>
          <p14:tracePt t="8186" x="3817938" y="3703638"/>
          <p14:tracePt t="8192" x="3843338" y="3716338"/>
          <p14:tracePt t="8201" x="3867150" y="3741738"/>
          <p14:tracePt t="8208" x="3892550" y="3754438"/>
          <p14:tracePt t="8218" x="3917950" y="3779838"/>
          <p14:tracePt t="8224" x="3943350" y="3792538"/>
          <p14:tracePt t="8233" x="3968750" y="3803650"/>
          <p14:tracePt t="8240" x="3992563" y="3816350"/>
          <p14:tracePt t="8248" x="4005263" y="3841750"/>
          <p14:tracePt t="8256" x="4030663" y="3841750"/>
          <p14:tracePt t="8264" x="4056063" y="3867150"/>
          <p14:tracePt t="8270" x="4068763" y="3867150"/>
          <p14:tracePt t="8278" x="4105275" y="3879850"/>
          <p14:tracePt t="8286" x="4117975" y="3892550"/>
          <p14:tracePt t="8294" x="4143375" y="3905250"/>
          <p14:tracePt t="8302" x="4156075" y="3905250"/>
          <p14:tracePt t="8310" x="4181475" y="3905250"/>
          <p14:tracePt t="8318" x="4192588" y="3916363"/>
          <p14:tracePt t="8328" x="4205288" y="3916363"/>
          <p14:tracePt t="8338" x="4230688" y="3916363"/>
          <p14:tracePt t="8344" x="4243388" y="3916363"/>
          <p14:tracePt t="8354" x="4256088" y="3929063"/>
          <p14:tracePt t="8360" x="4281488" y="3929063"/>
          <p14:tracePt t="8366" x="4294188" y="3929063"/>
          <p14:tracePt t="8373" x="4305300" y="3929063"/>
          <p14:tracePt t="8382" x="4330700" y="3929063"/>
          <p14:tracePt t="8388" x="4343400" y="3929063"/>
          <p14:tracePt t="8398" x="4356100" y="3929063"/>
          <p14:tracePt t="8404" x="4368800" y="3929063"/>
          <p14:tracePt t="8415" x="4394200" y="3929063"/>
          <p14:tracePt t="8422" x="4406900" y="3929063"/>
          <p14:tracePt t="8428" x="4418013" y="3916363"/>
          <p14:tracePt t="8437" x="4443413" y="3916363"/>
          <p14:tracePt t="8445" x="4468813" y="3905250"/>
          <p14:tracePt t="8451" x="4481513" y="3879850"/>
          <p14:tracePt t="8460" x="4506913" y="3879850"/>
          <p14:tracePt t="8467" x="4518025" y="3854450"/>
          <p14:tracePt t="8474" x="4543425" y="3841750"/>
          <p14:tracePt t="8483" x="4556125" y="3829050"/>
          <p14:tracePt t="8490" x="4568825" y="3816350"/>
          <p14:tracePt t="8502" x="4594225" y="3792538"/>
          <p14:tracePt t="8507" x="4606925" y="3779838"/>
          <p14:tracePt t="8519" x="4630738" y="3767138"/>
          <p14:tracePt t="8523" x="4643438" y="3741738"/>
          <p14:tracePt t="8532" x="4656138" y="3729038"/>
          <p14:tracePt t="8536" x="4681538" y="3703638"/>
          <p14:tracePt t="8547" x="4694238" y="3692525"/>
          <p14:tracePt t="8553" x="4719638" y="3667125"/>
          <p14:tracePt t="8561" x="4732338" y="3654425"/>
          <p14:tracePt t="8568" x="4756150" y="3641725"/>
          <p14:tracePt t="8576" x="4768850" y="3616325"/>
          <p14:tracePt t="8584" x="4781550" y="3603625"/>
          <p14:tracePt t="8593" x="4806950" y="3579813"/>
          <p14:tracePt t="8601" x="4819650" y="3567113"/>
          <p14:tracePt t="8608" x="4843463" y="3541713"/>
          <p14:tracePt t="8617" x="4843463" y="3529013"/>
          <p14:tracePt t="8623" x="4856163" y="3516313"/>
          <p14:tracePt t="8637" x="4868863" y="3503613"/>
          <p14:tracePt t="8647" x="4868863" y="3490913"/>
          <p14:tracePt t="8654" x="4881563" y="3490913"/>
          <p14:tracePt t="10906" x="4881563" y="3479800"/>
          <p14:tracePt t="10926" x="4881563" y="3467100"/>
          <p14:tracePt t="10935" x="4868863" y="3467100"/>
          <p14:tracePt t="10942" x="4856163" y="3441700"/>
          <p14:tracePt t="10951" x="4832350" y="3429000"/>
          <p14:tracePt t="10958" x="4819650" y="3416300"/>
          <p14:tracePt t="10967" x="4806950" y="3390900"/>
          <p14:tracePt t="10974" x="4781550" y="3378200"/>
          <p14:tracePt t="10983" x="4768850" y="3354388"/>
          <p14:tracePt t="10990" x="4743450" y="3354388"/>
          <p14:tracePt t="10996" x="4732338" y="3328988"/>
          <p14:tracePt t="11004" x="4706938" y="3316288"/>
          <p14:tracePt t="11012" x="4681538" y="3290888"/>
          <p14:tracePt t="11020" x="4668838" y="3278188"/>
          <p14:tracePt t="11028" x="4643438" y="3267075"/>
          <p14:tracePt t="11036" x="4630738" y="3254375"/>
          <p14:tracePt t="11044" x="4619625" y="3254375"/>
          <p14:tracePt t="11052" x="4606925" y="3241675"/>
          <p14:tracePt t="11060" x="4594225" y="3241675"/>
          <p14:tracePt t="11068" x="4581525" y="3241675"/>
          <p14:tracePt t="11076" x="4556125" y="3241675"/>
          <p14:tracePt t="11083" x="4543425" y="3241675"/>
          <p14:tracePt t="11090" x="4530725" y="3241675"/>
          <p14:tracePt t="11098" x="4518025" y="3241675"/>
          <p14:tracePt t="11106" x="4494213" y="3241675"/>
          <p14:tracePt t="11115" x="4481513" y="3241675"/>
          <p14:tracePt t="11122" x="4468813" y="3241675"/>
          <p14:tracePt t="11131" x="4443413" y="3241675"/>
          <p14:tracePt t="11138" x="4430713" y="3241675"/>
          <p14:tracePt t="11146" x="4418013" y="3241675"/>
          <p14:tracePt t="11154" x="4394200" y="3254375"/>
          <p14:tracePt t="11168" x="4381500" y="3267075"/>
          <p14:tracePt t="11176" x="4368800" y="3267075"/>
          <p14:tracePt t="11184" x="4356100" y="3290888"/>
          <p14:tracePt t="11192" x="4343400" y="3303588"/>
          <p14:tracePt t="11201" x="4330700" y="3328988"/>
          <p14:tracePt t="11208" x="4305300" y="3341688"/>
          <p14:tracePt t="11217" x="4294188" y="3354388"/>
          <p14:tracePt t="11224" x="4268788" y="3378200"/>
          <p14:tracePt t="11233" x="4256088" y="3390900"/>
          <p14:tracePt t="11240" x="4230688" y="3416300"/>
          <p14:tracePt t="11249" x="4217988" y="3429000"/>
          <p14:tracePt t="11254" x="4192588" y="3454400"/>
          <p14:tracePt t="11262" x="4168775" y="3467100"/>
          <p14:tracePt t="11270" x="4156075" y="3479800"/>
          <p14:tracePt t="11278" x="4130675" y="3503613"/>
          <p14:tracePt t="11286" x="4117975" y="3516313"/>
          <p14:tracePt t="11294" x="4105275" y="3541713"/>
          <p14:tracePt t="11302" x="4081463" y="3554413"/>
          <p14:tracePt t="11310" x="4068763" y="3579813"/>
          <p14:tracePt t="11318" x="4056063" y="3579813"/>
          <p14:tracePt t="11326" x="4043363" y="3590925"/>
          <p14:tracePt t="11334" x="4030663" y="3590925"/>
          <p14:tracePt t="11340" x="4005263" y="3603625"/>
          <p14:tracePt t="11356" x="3979863" y="3603625"/>
          <p14:tracePt t="11365" x="3968750" y="3603625"/>
          <p14:tracePt t="11372" x="3968750" y="3616325"/>
          <p14:tracePt t="11382" x="3943350" y="3616325"/>
          <p14:tracePt t="11396" x="3930650" y="3616325"/>
          <p14:tracePt t="11404" x="3905250" y="3603625"/>
          <p14:tracePt t="11412" x="3892550" y="3603625"/>
          <p14:tracePt t="11420" x="3867150" y="3579813"/>
          <p14:tracePt t="11426" x="3856038" y="3567113"/>
          <p14:tracePt t="11434" x="3843338" y="3541713"/>
          <p14:tracePt t="11442" x="3817938" y="3529013"/>
          <p14:tracePt t="11451" x="3792538" y="3503613"/>
          <p14:tracePt t="11458" x="3767138" y="3479800"/>
          <p14:tracePt t="11468" x="3756025" y="3454400"/>
          <p14:tracePt t="11474" x="3730625" y="3441700"/>
          <p14:tracePt t="11483" x="3717925" y="3403600"/>
          <p14:tracePt t="11490" x="3705225" y="3390900"/>
          <p14:tracePt t="11498" x="3679825" y="3367088"/>
          <p14:tracePt t="11504" x="3667125" y="3341688"/>
          <p14:tracePt t="11512" x="3643313" y="3328988"/>
          <p14:tracePt t="11520" x="3630613" y="3303588"/>
          <p14:tracePt t="11528" x="3605213" y="3290888"/>
          <p14:tracePt t="11536" x="3592513" y="3267075"/>
          <p14:tracePt t="11544" x="3579813" y="3254375"/>
          <p14:tracePt t="11552" x="3541713" y="3241675"/>
          <p14:tracePt t="11560" x="3530600" y="3241675"/>
          <p14:tracePt t="11568" x="3517900" y="3228975"/>
          <p14:tracePt t="11576" x="3492500" y="3216275"/>
          <p14:tracePt t="11584" x="3479800" y="3216275"/>
          <p14:tracePt t="11592" x="3467100" y="3216275"/>
          <p14:tracePt t="11598" x="3441700" y="3228975"/>
          <p14:tracePt t="11606" x="3429000" y="3228975"/>
          <p14:tracePt t="11615" x="3405188" y="3254375"/>
          <p14:tracePt t="11622" x="3392488" y="3267075"/>
          <p14:tracePt t="11631" x="3379788" y="3290888"/>
          <p14:tracePt t="11638" x="3354388" y="3303588"/>
          <p14:tracePt t="11646" x="3341688" y="3328988"/>
          <p14:tracePt t="11654" x="3317875" y="3341688"/>
          <p14:tracePt t="11662" x="3305175" y="3354388"/>
          <p14:tracePt t="11670" x="3279775" y="3378200"/>
          <p14:tracePt t="11676" x="3267075" y="3390900"/>
          <p14:tracePt t="11684" x="3254375" y="3416300"/>
          <p14:tracePt t="11692" x="3228975" y="3429000"/>
          <p14:tracePt t="11701" x="3228975" y="3441700"/>
          <p14:tracePt t="11708" x="3205163" y="3441700"/>
          <p14:tracePt t="11718" x="3205163" y="3467100"/>
          <p14:tracePt t="11724" x="3179763" y="3479800"/>
          <p14:tracePt t="11733" x="3167063" y="3490913"/>
          <p14:tracePt t="11740" x="3141663" y="3516313"/>
          <p14:tracePt t="11748" x="3128963" y="3529013"/>
          <p14:tracePt t="11756" x="3116263" y="3554413"/>
          <p14:tracePt t="11765" x="3092450" y="3567113"/>
          <p14:tracePt t="11770" x="3079750" y="3590925"/>
          <p14:tracePt t="11778" x="3054350" y="3603625"/>
          <p14:tracePt t="11786" x="3041650" y="3616325"/>
          <p14:tracePt t="11794" x="3028950" y="3616325"/>
          <p14:tracePt t="11802" x="3003550" y="3629025"/>
          <p14:tracePt t="11810" x="2992438" y="3629025"/>
          <p14:tracePt t="11818" x="2979738" y="3629025"/>
          <p14:tracePt t="11826" x="2954338" y="3629025"/>
          <p14:tracePt t="11835" x="2941638" y="3629025"/>
          <p14:tracePt t="11842" x="2928938" y="3629025"/>
          <p14:tracePt t="11851" x="2916238" y="3603625"/>
          <p14:tracePt t="11856" x="2903538" y="3603625"/>
          <p14:tracePt t="11865" x="2879725" y="3579813"/>
          <p14:tracePt t="11882" x="2854325" y="3554413"/>
          <p14:tracePt t="11898" x="2828925" y="3529013"/>
          <p14:tracePt t="11904" x="2816225" y="3503613"/>
          <p14:tracePt t="11912" x="2790825" y="3490913"/>
          <p14:tracePt t="11920" x="2778125" y="3467100"/>
          <p14:tracePt t="11928" x="2754313" y="3441700"/>
          <p14:tracePt t="11938" x="2741613" y="3429000"/>
          <p14:tracePt t="11942" x="2728913" y="3390900"/>
          <p14:tracePt t="11952" x="2703513" y="3367088"/>
          <p14:tracePt t="11958" x="2678113" y="3354388"/>
          <p14:tracePt t="11967" x="2654300" y="3328988"/>
          <p14:tracePt t="11975" x="2616200" y="3316288"/>
          <p14:tracePt t="11982" x="2590800" y="3290888"/>
          <p14:tracePt t="11990" x="2578100" y="3278188"/>
          <p14:tracePt t="11999" x="2554288" y="3267075"/>
          <p14:tracePt t="12006" x="2541588" y="3254375"/>
          <p14:tracePt t="12016" x="2516188" y="3228975"/>
          <p14:tracePt t="12022" x="2503488" y="3216275"/>
          <p14:tracePt t="12028" x="2490788" y="3203575"/>
          <p14:tracePt t="12036" x="2465388" y="3190875"/>
          <p14:tracePt t="12044" x="2452688" y="3190875"/>
          <p14:tracePt t="12053" x="2441575" y="3178175"/>
          <p14:tracePt t="12060" x="2416175" y="3178175"/>
          <p14:tracePt t="12076" x="2390775" y="3178175"/>
          <p14:tracePt t="12092" x="2378075" y="3178175"/>
          <p14:tracePt t="12101" x="2352675" y="3190875"/>
          <p14:tracePt t="12108" x="2339975" y="3216275"/>
          <p14:tracePt t="12116" x="2316163" y="3228975"/>
          <p14:tracePt t="12122" x="2303463" y="3241675"/>
          <p14:tracePt t="12133" x="2278063" y="3278188"/>
          <p14:tracePt t="12138" x="2265363" y="3316288"/>
          <p14:tracePt t="12146" x="2239963" y="3354388"/>
          <p14:tracePt t="12154" x="2228850" y="3378200"/>
          <p14:tracePt t="12162" x="2203450" y="3416300"/>
          <p14:tracePt t="12170" x="2190750" y="3441700"/>
          <p14:tracePt t="12178" x="2165350" y="3467100"/>
          <p14:tracePt t="12186" x="2152650" y="3490913"/>
          <p14:tracePt t="12194" x="2127250" y="3503613"/>
          <p14:tracePt t="12201" x="2116138" y="3516313"/>
          <p14:tracePt t="12208" x="2103438" y="3541713"/>
          <p14:tracePt t="12218" x="2078038" y="3554413"/>
          <p14:tracePt t="12224" x="2065338" y="3579813"/>
          <p14:tracePt t="12233" x="2039938" y="3590925"/>
          <p14:tracePt t="12240" x="2027238" y="3603625"/>
          <p14:tracePt t="12248" x="2014538" y="3603625"/>
          <p14:tracePt t="12256" x="1990725" y="3629025"/>
          <p14:tracePt t="12265" x="1978025" y="3641725"/>
          <p14:tracePt t="12272" x="1952625" y="3654425"/>
          <p14:tracePt t="12282" x="1939925" y="3667125"/>
          <p14:tracePt t="12286" x="1927225" y="3679825"/>
          <p14:tracePt t="12294" x="1914525" y="3692525"/>
          <p14:tracePt t="12303" x="1903413" y="3692525"/>
          <p14:tracePt t="12310" x="1878013" y="3692525"/>
          <p14:tracePt t="12318" x="1865313" y="3692525"/>
          <p14:tracePt t="12326" x="1852613" y="3692525"/>
          <p14:tracePt t="12334" x="1827213" y="3692525"/>
          <p14:tracePt t="12342" x="1814513" y="3692525"/>
          <p14:tracePt t="12352" x="1790700" y="3692525"/>
          <p14:tracePt t="12358" x="1778000" y="3692525"/>
          <p14:tracePt t="12367" x="1739900" y="3679825"/>
          <p14:tracePt t="12372" x="1727200" y="3667125"/>
          <p14:tracePt t="12381" x="1714500" y="3654425"/>
          <p14:tracePt t="12388" x="1689100" y="3641725"/>
          <p14:tracePt t="12396" x="1677988" y="3616325"/>
          <p14:tracePt t="12404" x="1639888" y="3603625"/>
          <p14:tracePt t="12412" x="1627188" y="3579813"/>
          <p14:tracePt t="12420" x="1614488" y="3567113"/>
          <p14:tracePt t="12428" x="1589088" y="3541713"/>
          <p14:tracePt t="12436" x="1577975" y="3529013"/>
          <p14:tracePt t="12444" x="1539875" y="3503613"/>
          <p14:tracePt t="12452" x="1514475" y="3467100"/>
          <p14:tracePt t="12458" x="1501775" y="3441700"/>
          <p14:tracePt t="12467" x="1476375" y="3416300"/>
          <p14:tracePt t="12474" x="1465263" y="3390900"/>
          <p14:tracePt t="12483" x="1439863" y="3367088"/>
          <p14:tracePt t="12490" x="1427163" y="3341688"/>
          <p14:tracePt t="12498" x="1401763" y="3316288"/>
          <p14:tracePt t="12506" x="1389063" y="3290888"/>
          <p14:tracePt t="12515" x="1363663" y="3267075"/>
          <p14:tracePt t="12522" x="1339850" y="3254375"/>
          <p14:tracePt t="12532" x="1327150" y="3228975"/>
          <p14:tracePt t="12538" x="1289050" y="3216275"/>
          <p14:tracePt t="12546" x="1276350" y="3190875"/>
          <p14:tracePt t="12552" x="1263650" y="3178175"/>
          <p14:tracePt t="12560" x="1239838" y="3154363"/>
          <p14:tracePt t="12569" x="1227138" y="3141663"/>
          <p14:tracePt t="12576" x="1201738" y="3128963"/>
          <p14:tracePt t="12585" x="1189038" y="3128963"/>
          <p14:tracePt t="12592" x="1176338" y="3116263"/>
          <p14:tracePt t="12601" x="1150938" y="3116263"/>
          <p14:tracePt t="12608" x="1139825" y="3116263"/>
          <p14:tracePt t="12624" x="1114425" y="3116263"/>
          <p14:tracePt t="12634" x="1101725" y="3116263"/>
          <p14:tracePt t="12638" x="1089025" y="3128963"/>
          <p14:tracePt t="12646" x="1063625" y="3141663"/>
          <p14:tracePt t="12654" x="1050925" y="3154363"/>
          <p14:tracePt t="12662" x="1027113" y="3178175"/>
          <p14:tracePt t="12670" x="1014413" y="3190875"/>
          <p14:tracePt t="12678" x="989013" y="3216275"/>
          <p14:tracePt t="12686" x="963613" y="3241675"/>
          <p14:tracePt t="12694" x="925513" y="3267075"/>
          <p14:tracePt t="12702" x="876300" y="3316288"/>
          <p14:tracePt t="12710" x="850900" y="3354388"/>
          <p14:tracePt t="12718" x="801688" y="3416300"/>
          <p14:tracePt t="12724" x="750888" y="3467100"/>
          <p14:tracePt t="12733" x="738188" y="3503613"/>
          <p14:tracePt t="12740" x="712788" y="3516313"/>
          <p14:tracePt t="12751" x="701675" y="3554413"/>
          <p14:tracePt t="12756" x="676275" y="3567113"/>
          <p14:tracePt t="12765" x="663575" y="3590925"/>
          <p14:tracePt t="12772" x="650875" y="3603625"/>
          <p14:tracePt t="12782" x="650875" y="3616325"/>
          <p14:tracePt t="12797" x="638175" y="3629025"/>
          <p14:tracePt t="14132" x="638175" y="3616325"/>
          <p14:tracePt t="14141" x="625475" y="3603625"/>
          <p14:tracePt t="14148" x="625475" y="3590925"/>
          <p14:tracePt t="14156" x="625475" y="3567113"/>
          <p14:tracePt t="14165" x="612775" y="3554413"/>
          <p14:tracePt t="14172" x="612775" y="3541713"/>
          <p14:tracePt t="14182" x="600075" y="3516313"/>
          <p14:tracePt t="14188" x="588963" y="3490913"/>
          <p14:tracePt t="14197" x="588963" y="3479800"/>
          <p14:tracePt t="14204" x="588963" y="3454400"/>
          <p14:tracePt t="14212" x="576263" y="3429000"/>
          <p14:tracePt t="14220" x="563563" y="3416300"/>
          <p14:tracePt t="14228" x="563563" y="3403600"/>
          <p14:tracePt t="14236" x="563563" y="3378200"/>
          <p14:tracePt t="14244" x="550863" y="3354388"/>
          <p14:tracePt t="14252" x="538163" y="3341688"/>
          <p14:tracePt t="14260" x="538163" y="3328988"/>
          <p14:tracePt t="14268" x="538163" y="3303588"/>
          <p14:tracePt t="14274" x="525463" y="3290888"/>
          <p14:tracePt t="14282" x="512763" y="3267075"/>
          <p14:tracePt t="14290" x="512763" y="3254375"/>
          <p14:tracePt t="14299" x="500063" y="3241675"/>
          <p14:tracePt t="14306" x="488950" y="3216275"/>
          <p14:tracePt t="14315" x="476250" y="3203575"/>
          <p14:tracePt t="14322" x="476250" y="3178175"/>
          <p14:tracePt t="14333" x="463550" y="3154363"/>
          <p14:tracePt t="14338" x="450850" y="3128963"/>
          <p14:tracePt t="14346" x="438150" y="3103563"/>
          <p14:tracePt t="14354" x="412750" y="3065463"/>
          <p14:tracePt t="14360" x="400050" y="3041650"/>
          <p14:tracePt t="14369" x="387350" y="2978150"/>
          <p14:tracePt t="14376" x="363538" y="2928938"/>
          <p14:tracePt t="14385" x="338138" y="2890838"/>
          <p14:tracePt t="14392" x="312738" y="2816225"/>
          <p14:tracePt t="14401" x="300038" y="2752725"/>
          <p14:tracePt t="14408" x="274638" y="2678113"/>
          <p14:tracePt t="14418" x="250825" y="2616200"/>
          <p14:tracePt t="14424" x="225425" y="2540000"/>
          <p14:tracePt t="14433" x="200025" y="2465388"/>
          <p14:tracePt t="14440" x="174625" y="2390775"/>
          <p14:tracePt t="14448" x="163513" y="2314575"/>
          <p14:tracePt t="14456" x="150813" y="2201863"/>
          <p14:tracePt t="14462" x="138113" y="2127250"/>
          <p14:tracePt t="14470" x="112713" y="2014538"/>
          <p14:tracePt t="14478" x="112713" y="1914525"/>
          <p14:tracePt t="14486" x="100013" y="1801813"/>
          <p14:tracePt t="14494" x="100013" y="1663700"/>
          <p14:tracePt t="14502" x="100013" y="1552575"/>
          <p14:tracePt t="14510" x="100013" y="1427163"/>
          <p14:tracePt t="14518" x="100013" y="1314450"/>
          <p14:tracePt t="14526" x="87313" y="1201738"/>
          <p14:tracePt t="14534" x="87313" y="1101725"/>
          <p14:tracePt t="14540" x="87313" y="1001713"/>
          <p14:tracePt t="14548" x="100013" y="889000"/>
          <p14:tracePt t="14556" x="125413" y="801688"/>
          <p14:tracePt t="14565" x="150813" y="712788"/>
          <p14:tracePt t="14572" x="163513" y="612775"/>
          <p14:tracePt t="14581" x="174625" y="512763"/>
          <p14:tracePt t="14588" x="200025" y="412750"/>
          <p14:tracePt t="14596" x="225425" y="300038"/>
          <p14:tracePt t="14604" x="250825" y="200025"/>
          <p14:tracePt t="14612" x="263525" y="100013"/>
          <p14:tracePt t="14618" x="287338" y="0"/>
          <p14:tracePt t="20934" x="12091988" y="4092575"/>
          <p14:tracePt t="20942" x="12017375" y="4129088"/>
          <p14:tracePt t="20952" x="11966575" y="4167188"/>
          <p14:tracePt t="20958" x="11891963" y="4205288"/>
          <p14:tracePt t="20968" x="11815763" y="4241800"/>
          <p14:tracePt t="20974" x="11753850" y="4254500"/>
          <p14:tracePt t="20982" x="11703050" y="4279900"/>
          <p14:tracePt t="20990" x="11641138" y="4305300"/>
          <p14:tracePt t="20998" x="11603038" y="4330700"/>
          <p14:tracePt t="21006" x="11528425" y="4354513"/>
          <p14:tracePt t="21012" x="11479213" y="4367213"/>
          <p14:tracePt t="21020" x="11415713" y="4379913"/>
          <p14:tracePt t="21028" x="11377613" y="4392613"/>
          <p14:tracePt t="21036" x="11315700" y="4392613"/>
          <p14:tracePt t="21044" x="11277600" y="4392613"/>
          <p14:tracePt t="21052" x="11228388" y="4392613"/>
          <p14:tracePt t="21060" x="11190288" y="4392613"/>
          <p14:tracePt t="21068" x="11141075" y="4379913"/>
          <p14:tracePt t="21076" x="11115675" y="4354513"/>
          <p14:tracePt t="21084" x="11077575" y="4330700"/>
          <p14:tracePt t="21092" x="11028363" y="4279900"/>
          <p14:tracePt t="21098" x="10990263" y="4217988"/>
          <p14:tracePt t="21106" x="10977563" y="4154488"/>
          <p14:tracePt t="21115" x="10952163" y="4079875"/>
          <p14:tracePt t="21122" x="10928350" y="3992563"/>
          <p14:tracePt t="21131" x="10902950" y="3905250"/>
          <p14:tracePt t="21138" x="10877550" y="3829050"/>
          <p14:tracePt t="21146" x="10852150" y="3741738"/>
          <p14:tracePt t="21154" x="10839450" y="3654425"/>
          <p14:tracePt t="21162" x="10828338" y="3567113"/>
          <p14:tracePt t="21170" x="10828338" y="3503613"/>
          <p14:tracePt t="21178" x="10828338" y="3429000"/>
          <p14:tracePt t="21185" x="10839450" y="3367088"/>
          <p14:tracePt t="21192" x="10864850" y="3254375"/>
          <p14:tracePt t="21202" x="10890250" y="3165475"/>
          <p14:tracePt t="21208" x="10915650" y="3078163"/>
          <p14:tracePt t="21218" x="10939463" y="2978150"/>
          <p14:tracePt t="21224" x="10964863" y="2878138"/>
          <p14:tracePt t="21233" x="11015663" y="2765425"/>
          <p14:tracePt t="21240" x="11041063" y="2678113"/>
          <p14:tracePt t="21249" x="11077575" y="2603500"/>
          <p14:tracePt t="21256" x="11115675" y="2527300"/>
          <p14:tracePt t="21265" x="11141075" y="2465388"/>
          <p14:tracePt t="21270" x="11164888" y="2414588"/>
          <p14:tracePt t="21278" x="11177588" y="2378075"/>
          <p14:tracePt t="21286" x="11202988" y="2365375"/>
          <p14:tracePt t="21294" x="11228388" y="2339975"/>
          <p14:tracePt t="21302" x="11241088" y="2327275"/>
          <p14:tracePt t="21310" x="11266488" y="2303463"/>
          <p14:tracePt t="21318" x="11290300" y="2290763"/>
          <p14:tracePt t="21326" x="11303000" y="2265363"/>
          <p14:tracePt t="21335" x="11353800" y="2252663"/>
          <p14:tracePt t="21342" x="11390313" y="2227263"/>
          <p14:tracePt t="21351" x="11428413" y="2201863"/>
          <p14:tracePt t="21356" x="11466513" y="2190750"/>
          <p14:tracePt t="21365" x="11515725" y="2178050"/>
          <p14:tracePt t="21372" x="11528425" y="2165350"/>
          <p14:tracePt t="21382" x="11566525" y="2165350"/>
          <p14:tracePt t="21388" x="11591925" y="2165350"/>
          <p14:tracePt t="21396" x="11603038" y="2165350"/>
          <p14:tracePt t="21404" x="11628438" y="2165350"/>
          <p14:tracePt t="21412" x="11653838" y="2178050"/>
          <p14:tracePt t="21420" x="11666538" y="2190750"/>
          <p14:tracePt t="21428" x="11703050" y="2214563"/>
          <p14:tracePt t="21436" x="11715750" y="2227263"/>
          <p14:tracePt t="21442" x="11741150" y="2252663"/>
          <p14:tracePt t="21451" x="11791950" y="2303463"/>
          <p14:tracePt t="21458" x="11828463" y="2378075"/>
          <p14:tracePt t="21468" x="11891963" y="2478088"/>
          <p14:tracePt t="21474" x="11941175" y="2590800"/>
          <p14:tracePt t="21483" x="12004675" y="2690813"/>
          <p14:tracePt t="21490" x="12028488" y="2816225"/>
          <p14:tracePt t="21499" x="12053888" y="2916238"/>
          <p14:tracePt t="21506" x="12066588" y="3028950"/>
          <p14:tracePt t="21515" x="12066588" y="3128963"/>
          <p14:tracePt t="21522" x="12066588" y="3228975"/>
          <p14:tracePt t="21528" x="12053888" y="3328988"/>
          <p14:tracePt t="21536" x="12028488" y="3429000"/>
          <p14:tracePt t="21544" x="12004675" y="3529013"/>
          <p14:tracePt t="21552" x="11953875" y="3629025"/>
          <p14:tracePt t="21560" x="11917363" y="3716338"/>
          <p14:tracePt t="21569" x="11853863" y="3803650"/>
          <p14:tracePt t="21576" x="11815763" y="3892550"/>
          <p14:tracePt t="21585" x="11766550" y="3967163"/>
          <p14:tracePt t="21592" x="11703050" y="4041775"/>
          <p14:tracePt t="21600" x="11653838" y="4117975"/>
          <p14:tracePt t="21608" x="11603038" y="4192588"/>
          <p14:tracePt t="21615" x="11566525" y="4267200"/>
          <p14:tracePt t="21622" x="11515725" y="4318000"/>
          <p14:tracePt t="21631" x="11490325" y="4354513"/>
          <p14:tracePt t="21638" x="11453813" y="4392613"/>
          <p14:tracePt t="21646" x="11428413" y="4418013"/>
          <p14:tracePt t="21654" x="11390313" y="4443413"/>
          <p14:tracePt t="21662" x="11366500" y="4467225"/>
          <p14:tracePt t="21670" x="11353800" y="4479925"/>
          <p14:tracePt t="21678" x="11328400" y="4505325"/>
          <p14:tracePt t="21686" x="11303000" y="4518025"/>
          <p14:tracePt t="21694" x="11290300" y="4543425"/>
          <p14:tracePt t="21701" x="11266488" y="4543425"/>
          <p14:tracePt t="21709" x="11253788" y="4554538"/>
          <p14:tracePt t="21717" x="11241088" y="4554538"/>
          <p14:tracePt t="21724" x="11215688" y="4567238"/>
          <p14:tracePt t="21734" x="11190288" y="4567238"/>
          <p14:tracePt t="21740" x="11177588" y="4567238"/>
          <p14:tracePt t="21748" x="11164888" y="4567238"/>
          <p14:tracePt t="21756" x="11141075" y="4567238"/>
          <p14:tracePt t="21765" x="11128375" y="4567238"/>
          <p14:tracePt t="21772" x="11115675" y="4554538"/>
          <p14:tracePt t="21778" x="11090275" y="4543425"/>
          <p14:tracePt t="21787" x="11077575" y="4530725"/>
          <p14:tracePt t="21794" x="11052175" y="4505325"/>
          <p14:tracePt t="21802" x="11041063" y="4492625"/>
          <p14:tracePt t="21810" x="11028363" y="4454525"/>
          <p14:tracePt t="21818" x="11002963" y="4443413"/>
          <p14:tracePt t="21826" x="10990263" y="4430713"/>
          <p14:tracePt t="21835" x="10977563" y="4418013"/>
          <p14:tracePt t="21842" x="10977563" y="4405313"/>
          <p14:tracePt t="21851" x="10977563" y="4392613"/>
          <p14:tracePt t="21858" x="10977563" y="4379913"/>
          <p14:tracePt t="21867" x="10964863" y="4379913"/>
          <p14:tracePt t="21872" x="10964863" y="4367213"/>
          <p14:tracePt t="21917" x="10952163" y="4367213"/>
          <p14:tracePt t="21933" x="10928350" y="4379913"/>
          <p14:tracePt t="21940" x="10852150" y="4392613"/>
          <p14:tracePt t="21948" x="10726738" y="4443413"/>
          <p14:tracePt t="21956" x="10564813" y="4467225"/>
          <p14:tracePt t="21962" x="10326688" y="4492625"/>
          <p14:tracePt t="21970" x="10039350" y="4530725"/>
          <p14:tracePt t="21978" x="9763125" y="4530725"/>
          <p14:tracePt t="21986" x="9513888" y="4554538"/>
          <p14:tracePt t="21994" x="9337675" y="4554538"/>
          <p14:tracePt t="22002" x="9163050" y="4518025"/>
          <p14:tracePt t="22010" x="9024938" y="4492625"/>
          <p14:tracePt t="22018" x="8924925" y="4467225"/>
          <p14:tracePt t="22026" x="8837613" y="4430713"/>
          <p14:tracePt t="22034" x="8763000" y="4379913"/>
          <p14:tracePt t="22040" x="8686800" y="4341813"/>
          <p14:tracePt t="22048" x="8650288" y="4305300"/>
          <p14:tracePt t="22056" x="8599488" y="4279900"/>
          <p14:tracePt t="22065" x="8574088" y="4254500"/>
          <p14:tracePt t="22072" x="8548688" y="4241800"/>
          <p14:tracePt t="22082" x="8537575" y="4230688"/>
          <p14:tracePt t="22088" x="8512175" y="4205288"/>
          <p14:tracePt t="22096" x="8486775" y="4192588"/>
          <p14:tracePt t="22104" x="8424863" y="4167188"/>
          <p14:tracePt t="22112" x="8361363" y="4167188"/>
          <p14:tracePt t="22120" x="8286750" y="4154488"/>
          <p14:tracePt t="22128" x="8223250" y="4154488"/>
          <p14:tracePt t="22135" x="8148638" y="4154488"/>
          <p14:tracePt t="22142" x="8086725" y="4154488"/>
          <p14:tracePt t="22151" x="8048625" y="4154488"/>
          <p14:tracePt t="22158" x="7999413" y="4154488"/>
          <p14:tracePt t="22168" x="7935913" y="4154488"/>
          <p14:tracePt t="22174" x="7897813" y="4154488"/>
          <p14:tracePt t="22183" x="7848600" y="4154488"/>
          <p14:tracePt t="22190" x="7810500" y="4154488"/>
          <p14:tracePt t="22199" x="7773988" y="4141788"/>
          <p14:tracePt t="22206" x="7748588" y="4141788"/>
          <p14:tracePt t="22215" x="7735888" y="4129088"/>
          <p14:tracePt t="22220" x="7723188" y="4129088"/>
          <p14:tracePt t="22228" x="7723188" y="4117975"/>
          <p14:tracePt t="22244" x="7723188" y="4105275"/>
          <p14:tracePt t="22252" x="7723188" y="4092575"/>
          <p14:tracePt t="22260" x="7723188" y="4067175"/>
          <p14:tracePt t="22268" x="7723188" y="4005263"/>
          <p14:tracePt t="22277" x="7748588" y="3916363"/>
          <p14:tracePt t="22284" x="7773988" y="3829050"/>
          <p14:tracePt t="22292" x="7797800" y="3741738"/>
          <p14:tracePt t="22299" x="7823200" y="3629025"/>
          <p14:tracePt t="22306" x="7848600" y="3529013"/>
          <p14:tracePt t="22315" x="7886700" y="3403600"/>
          <p14:tracePt t="22322" x="7910513" y="3254375"/>
          <p14:tracePt t="22331" x="7935913" y="3103563"/>
          <p14:tracePt t="22338" x="7935913" y="2941638"/>
          <p14:tracePt t="22346" x="7935913" y="2778125"/>
          <p14:tracePt t="22354" x="7923213" y="2603500"/>
          <p14:tracePt t="22362" x="7897813" y="2478088"/>
          <p14:tracePt t="22370" x="7861300" y="2365375"/>
          <p14:tracePt t="22379" x="7848600" y="2290763"/>
          <p14:tracePt t="22386" x="7810500" y="2239963"/>
          <p14:tracePt t="22392" x="7773988" y="2190750"/>
          <p14:tracePt t="22401" x="7748588" y="2165350"/>
          <p14:tracePt t="22408" x="7685088" y="2127250"/>
          <p14:tracePt t="22418" x="7623175" y="2089150"/>
          <p14:tracePt t="22424" x="7572375" y="2078038"/>
          <p14:tracePt t="22433" x="7510463" y="2052638"/>
          <p14:tracePt t="22440" x="7459663" y="2039938"/>
          <p14:tracePt t="22449" x="7397750" y="2039938"/>
          <p14:tracePt t="22456" x="7323138" y="2039938"/>
          <p14:tracePt t="22465" x="7259638" y="2039938"/>
          <p14:tracePt t="22472" x="7185025" y="2052638"/>
          <p14:tracePt t="22478" x="7097713" y="2078038"/>
          <p14:tracePt t="22487" x="7010400" y="2101850"/>
          <p14:tracePt t="22494" x="6910388" y="2139950"/>
          <p14:tracePt t="22502" x="6784975" y="2165350"/>
          <p14:tracePt t="22510" x="6659563" y="2201863"/>
          <p14:tracePt t="22518" x="6546850" y="2227263"/>
          <p14:tracePt t="22526" x="6446838" y="2265363"/>
          <p14:tracePt t="22534" x="6334125" y="2290763"/>
          <p14:tracePt t="22542" x="6246813" y="2314575"/>
          <p14:tracePt t="22552" x="6170613" y="2339975"/>
          <p14:tracePt t="22558" x="6108700" y="2352675"/>
          <p14:tracePt t="22565" x="6057900" y="2390775"/>
          <p14:tracePt t="22572" x="6045200" y="2427288"/>
          <p14:tracePt t="22582" x="6021388" y="2503488"/>
          <p14:tracePt t="22588" x="5995988" y="2590800"/>
          <p14:tracePt t="22596" x="5995988" y="2690813"/>
          <p14:tracePt t="22605" x="5995988" y="2828925"/>
          <p14:tracePt t="22612" x="6021388" y="2965450"/>
          <p14:tracePt t="22620" x="6045200" y="3116263"/>
          <p14:tracePt t="22628" x="6070600" y="3254375"/>
          <p14:tracePt t="22636" x="6096000" y="3354388"/>
          <p14:tracePt t="22644" x="6134100" y="3454400"/>
          <p14:tracePt t="22651" x="6170613" y="3567113"/>
          <p14:tracePt t="22659" x="6221413" y="3654425"/>
          <p14:tracePt t="22667" x="6270625" y="3741738"/>
          <p14:tracePt t="22674" x="6334125" y="3841750"/>
          <p14:tracePt t="22683" x="6396038" y="3916363"/>
          <p14:tracePt t="22690" x="6459538" y="3992563"/>
          <p14:tracePt t="22699" x="6534150" y="4067175"/>
          <p14:tracePt t="22706" x="6621463" y="4129088"/>
          <p14:tracePt t="22715" x="6696075" y="4179888"/>
          <p14:tracePt t="22722" x="6797675" y="4217988"/>
          <p14:tracePt t="22732" x="6884988" y="4254500"/>
          <p14:tracePt t="22738" x="6972300" y="4279900"/>
          <p14:tracePt t="22744" x="7046913" y="4292600"/>
          <p14:tracePt t="22752" x="7134225" y="4292600"/>
          <p14:tracePt t="22760" x="7210425" y="4292600"/>
          <p14:tracePt t="22768" x="7285038" y="4279900"/>
          <p14:tracePt t="22776" x="7359650" y="4254500"/>
          <p14:tracePt t="22784" x="7435850" y="4205288"/>
          <p14:tracePt t="22792" x="7510463" y="4154488"/>
          <p14:tracePt t="22801" x="7585075" y="4105275"/>
          <p14:tracePt t="22808" x="7661275" y="4041775"/>
          <p14:tracePt t="22817" x="7735888" y="3967163"/>
          <p14:tracePt t="22824" x="7810500" y="3892550"/>
          <p14:tracePt t="22831" x="7897813" y="3816350"/>
          <p14:tracePt t="22838" x="7974013" y="3716338"/>
          <p14:tracePt t="22846" x="8048625" y="3616325"/>
          <p14:tracePt t="22854" x="8123238" y="3503613"/>
          <p14:tracePt t="22862" x="8161338" y="3403600"/>
          <p14:tracePt t="22870" x="8199438" y="3290888"/>
          <p14:tracePt t="22884" x="8223250" y="3190875"/>
          <p14:tracePt t="22886" x="8248650" y="3090863"/>
          <p14:tracePt t="22894" x="8274050" y="3003550"/>
          <p14:tracePt t="22902" x="8274050" y="2903538"/>
          <p14:tracePt t="22910" x="8286750" y="2790825"/>
          <p14:tracePt t="22917" x="8286750" y="2690813"/>
          <p14:tracePt t="22924" x="8274050" y="2590800"/>
          <p14:tracePt t="22933" x="8248650" y="2503488"/>
          <p14:tracePt t="22940" x="8223250" y="2414588"/>
          <p14:tracePt t="22948" x="8199438" y="2339975"/>
          <p14:tracePt t="22956" x="8186738" y="2290763"/>
          <p14:tracePt t="22965" x="8148638" y="2239963"/>
          <p14:tracePt t="22972" x="8123238" y="2214563"/>
          <p14:tracePt t="22981" x="8086725" y="2190750"/>
          <p14:tracePt t="22988" x="8061325" y="2178050"/>
          <p14:tracePt t="22996" x="8048625" y="2165350"/>
          <p14:tracePt t="23002" x="8023225" y="2139950"/>
          <p14:tracePt t="23010" x="8010525" y="2127250"/>
          <p14:tracePt t="23018" x="7999413" y="2114550"/>
          <p14:tracePt t="23034" x="7986713" y="2114550"/>
          <p14:tracePt t="23084" x="7986713" y="2101850"/>
          <p14:tracePt t="23092" x="7986713" y="2089150"/>
          <p14:tracePt t="23108" x="8010525" y="2065338"/>
          <p14:tracePt t="23117" x="8048625" y="2039938"/>
          <p14:tracePt t="23124" x="8086725" y="2027238"/>
          <p14:tracePt t="23132" x="8148638" y="2001838"/>
          <p14:tracePt t="23140" x="8223250" y="1978025"/>
          <p14:tracePt t="23149" x="8299450" y="1952625"/>
          <p14:tracePt t="23156" x="8374063" y="1927225"/>
          <p14:tracePt t="23166" x="8461375" y="1901825"/>
          <p14:tracePt t="23170" x="8548688" y="1876425"/>
          <p14:tracePt t="23178" x="8637588" y="1865313"/>
          <p14:tracePt t="23186" x="8737600" y="1865313"/>
          <p14:tracePt t="23194" x="8850313" y="1852613"/>
          <p14:tracePt t="23202" x="8986838" y="1839913"/>
          <p14:tracePt t="23210" x="9137650" y="1827213"/>
          <p14:tracePt t="23218" x="9301163" y="1801813"/>
          <p14:tracePt t="23226" x="9475788" y="1789113"/>
          <p14:tracePt t="23234" x="9637713" y="1765300"/>
          <p14:tracePt t="23242" x="9788525" y="1739900"/>
          <p14:tracePt t="23250" x="9939338" y="1739900"/>
          <p14:tracePt t="23256" x="10075863" y="1739900"/>
          <p14:tracePt t="23265" x="10188575" y="1739900"/>
          <p14:tracePt t="23273" x="10288588" y="1739900"/>
          <p14:tracePt t="23282" x="10414000" y="1765300"/>
          <p14:tracePt t="23288" x="10514013" y="1789113"/>
          <p14:tracePt t="23296" x="10614025" y="1814513"/>
          <p14:tracePt t="23304" x="10702925" y="1839913"/>
          <p14:tracePt t="23312" x="10790238" y="1865313"/>
          <p14:tracePt t="23320" x="10877550" y="1889125"/>
          <p14:tracePt t="23328" x="10964863" y="1927225"/>
          <p14:tracePt t="23336" x="11077575" y="1952625"/>
          <p14:tracePt t="23342" x="11177588" y="1978025"/>
          <p14:tracePt t="23351" x="11266488" y="2014538"/>
          <p14:tracePt t="23358" x="11353800" y="2065338"/>
          <p14:tracePt t="23367" x="11453813" y="2114550"/>
          <p14:tracePt t="23374" x="11528425" y="2165350"/>
          <p14:tracePt t="23384" x="11603038" y="2227263"/>
          <p14:tracePt t="23390" x="11653838" y="2265363"/>
          <p14:tracePt t="23399" x="11728450" y="2303463"/>
          <p14:tracePt t="23406" x="11804650" y="2339975"/>
          <p14:tracePt t="23415" x="11879263" y="2390775"/>
          <p14:tracePt t="23422" x="11953875" y="2439988"/>
          <p14:tracePt t="23428" x="12017375" y="2465388"/>
          <p14:tracePt t="23436" x="12053888" y="2478088"/>
          <p14:tracePt t="23444" x="12117388" y="2503488"/>
          <p14:tracePt t="23452" x="12153900" y="254000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3619D-8B5C-4098-9A18-D3DC9C30A9F7}"/>
              </a:ext>
            </a:extLst>
          </p:cNvPr>
          <p:cNvSpPr>
            <a:spLocks noGrp="1"/>
          </p:cNvSpPr>
          <p:nvPr>
            <p:ph type="ctrTitle"/>
          </p:nvPr>
        </p:nvSpPr>
        <p:spPr>
          <a:xfrm>
            <a:off x="684212" y="685799"/>
            <a:ext cx="8001000" cy="870627"/>
          </a:xfrm>
        </p:spPr>
        <p:txBody>
          <a:bodyPr>
            <a:normAutofit fontScale="90000"/>
          </a:bodyPr>
          <a:lstStyle/>
          <a:p>
            <a:r>
              <a:rPr lang="es-ES" dirty="0">
                <a:solidFill>
                  <a:schemeClr val="bg2">
                    <a:lumMod val="75000"/>
                  </a:schemeClr>
                </a:solidFill>
                <a:latin typeface="Bookman Old Style" panose="02050604050505020204" pitchFamily="18" charset="0"/>
              </a:rPr>
              <a:t>RESUMEN DEL CONTENIDO</a:t>
            </a:r>
          </a:p>
        </p:txBody>
      </p:sp>
      <p:sp>
        <p:nvSpPr>
          <p:cNvPr id="3" name="Subtítulo 2">
            <a:extLst>
              <a:ext uri="{FF2B5EF4-FFF2-40B4-BE49-F238E27FC236}">
                <a16:creationId xmlns:a16="http://schemas.microsoft.com/office/drawing/2014/main" id="{BE41186D-A117-4173-B153-86C70D584690}"/>
              </a:ext>
            </a:extLst>
          </p:cNvPr>
          <p:cNvSpPr>
            <a:spLocks noGrp="1"/>
          </p:cNvSpPr>
          <p:nvPr>
            <p:ph type="subTitle" idx="1"/>
          </p:nvPr>
        </p:nvSpPr>
        <p:spPr>
          <a:xfrm>
            <a:off x="684212" y="1789890"/>
            <a:ext cx="6922818" cy="4610910"/>
          </a:xfrm>
        </p:spPr>
        <p:txBody>
          <a:bodyPr>
            <a:normAutofit fontScale="92500"/>
          </a:bodyPr>
          <a:lstStyle/>
          <a:p>
            <a:pPr marL="342900" indent="-342900">
              <a:lnSpc>
                <a:spcPct val="150000"/>
              </a:lnSpc>
              <a:buFont typeface="Arial" panose="020B0604020202020204" pitchFamily="34" charset="0"/>
              <a:buChar char="•"/>
            </a:pPr>
            <a:r>
              <a:rPr lang="es-ES" sz="2400" dirty="0">
                <a:solidFill>
                  <a:schemeClr val="tx1">
                    <a:lumMod val="95000"/>
                  </a:schemeClr>
                </a:solidFill>
                <a:latin typeface="Bookman Old Style" panose="02050604050505020204" pitchFamily="18" charset="0"/>
              </a:rPr>
              <a:t>PROYECTO FIN DE MASTER DE DATA SCIENCE</a:t>
            </a:r>
          </a:p>
          <a:p>
            <a:pPr marL="342900" indent="-342900">
              <a:lnSpc>
                <a:spcPct val="150000"/>
              </a:lnSpc>
              <a:buFont typeface="Arial" panose="020B0604020202020204" pitchFamily="34" charset="0"/>
              <a:buChar char="•"/>
            </a:pPr>
            <a:r>
              <a:rPr lang="es-ES" sz="2400" dirty="0">
                <a:solidFill>
                  <a:schemeClr val="tx1">
                    <a:lumMod val="95000"/>
                  </a:schemeClr>
                </a:solidFill>
                <a:latin typeface="Bookman Old Style" panose="02050604050505020204" pitchFamily="18" charset="0"/>
              </a:rPr>
              <a:t>ESTUDIO DE INVESTIGACIÓN</a:t>
            </a:r>
          </a:p>
          <a:p>
            <a:pPr marL="342900" indent="-342900">
              <a:lnSpc>
                <a:spcPct val="150000"/>
              </a:lnSpc>
              <a:buFont typeface="Arial" panose="020B0604020202020204" pitchFamily="34" charset="0"/>
              <a:buChar char="•"/>
            </a:pPr>
            <a:r>
              <a:rPr lang="es-ES" sz="2400" dirty="0">
                <a:solidFill>
                  <a:schemeClr val="tx1">
                    <a:lumMod val="95000"/>
                  </a:schemeClr>
                </a:solidFill>
                <a:latin typeface="Bookman Old Style" panose="02050604050505020204" pitchFamily="18" charset="0"/>
              </a:rPr>
              <a:t>PERSPECTIVA DE CORRELACION:  relación de influencia entre dos o mas variables.</a:t>
            </a:r>
          </a:p>
          <a:p>
            <a:pPr marL="342900" indent="-342900">
              <a:lnSpc>
                <a:spcPct val="150000"/>
              </a:lnSpc>
              <a:buFont typeface="Arial" panose="020B0604020202020204" pitchFamily="34" charset="0"/>
              <a:buChar char="•"/>
            </a:pPr>
            <a:r>
              <a:rPr lang="es-ES" sz="2400" dirty="0">
                <a:solidFill>
                  <a:schemeClr val="tx1">
                    <a:lumMod val="95000"/>
                  </a:schemeClr>
                </a:solidFill>
                <a:latin typeface="Bookman Old Style" panose="02050604050505020204" pitchFamily="18" charset="0"/>
              </a:rPr>
              <a:t>Estudio de seis provincias                     españolas</a:t>
            </a:r>
          </a:p>
          <a:p>
            <a:endParaRPr lang="es-ES" sz="2800" dirty="0"/>
          </a:p>
        </p:txBody>
      </p:sp>
    </p:spTree>
    <p:extLst>
      <p:ext uri="{BB962C8B-B14F-4D97-AF65-F5344CB8AC3E}">
        <p14:creationId xmlns:p14="http://schemas.microsoft.com/office/powerpoint/2010/main" val="418071778"/>
      </p:ext>
    </p:extLst>
  </p:cSld>
  <p:clrMapOvr>
    <a:masterClrMapping/>
  </p:clrMapOvr>
  <p:transition spd="slow" advTm="2086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3000"/>
                                  </p:stCondLst>
                                  <p:childTnLst>
                                    <p:set>
                                      <p:cBhvr>
                                        <p:cTn id="8" dur="1" fill="hold">
                                          <p:stCondLst>
                                            <p:cond delay="9"/>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5000"/>
                                  </p:stCondLst>
                                  <p:childTnLst>
                                    <p:set>
                                      <p:cBhvr>
                                        <p:cTn id="10" dur="1" fill="hold">
                                          <p:stCondLst>
                                            <p:cond delay="9"/>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12000"/>
                                  </p:stCondLst>
                                  <p:childTnLst>
                                    <p:set>
                                      <p:cBhvr>
                                        <p:cTn id="12"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CB1802-813C-410A-AA7F-B3AAE5DE5BE0}"/>
              </a:ext>
            </a:extLst>
          </p:cNvPr>
          <p:cNvSpPr>
            <a:spLocks noGrp="1"/>
          </p:cNvSpPr>
          <p:nvPr>
            <p:ph sz="half" idx="1"/>
          </p:nvPr>
        </p:nvSpPr>
        <p:spPr>
          <a:xfrm>
            <a:off x="684212" y="685800"/>
            <a:ext cx="4457632" cy="2733261"/>
          </a:xfrm>
          <a:ln w="12700">
            <a:solidFill>
              <a:schemeClr val="accent2">
                <a:lumMod val="60000"/>
                <a:lumOff val="40000"/>
              </a:schemeClr>
            </a:solidFill>
          </a:ln>
        </p:spPr>
        <p:txBody>
          <a:bodyPr anchor="t">
            <a:normAutofit/>
          </a:body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TEMPERATURA Y CLIMA</a:t>
            </a:r>
          </a:p>
          <a:p>
            <a:r>
              <a:rPr lang="es-ES" dirty="0">
                <a:latin typeface="Bookman Old Style" panose="02050604050505020204" pitchFamily="18" charset="0"/>
              </a:rPr>
              <a:t>Clima de Montaña (norte), Clima Oceánico y Clima Mediterráneo Interior</a:t>
            </a:r>
          </a:p>
          <a:p>
            <a:r>
              <a:rPr lang="es-ES" dirty="0">
                <a:latin typeface="Bookman Old Style" panose="02050604050505020204" pitchFamily="18" charset="0"/>
              </a:rPr>
              <a:t>Las temperaturas no son similares en toda la provincia.</a:t>
            </a:r>
          </a:p>
        </p:txBody>
      </p:sp>
      <p:sp>
        <p:nvSpPr>
          <p:cNvPr id="7" name="Marcador de contenido 2">
            <a:extLst>
              <a:ext uri="{FF2B5EF4-FFF2-40B4-BE49-F238E27FC236}">
                <a16:creationId xmlns:a16="http://schemas.microsoft.com/office/drawing/2014/main" id="{B85C9004-519E-4AC3-AE6F-2BFA2770690F}"/>
              </a:ext>
            </a:extLst>
          </p:cNvPr>
          <p:cNvSpPr txBox="1">
            <a:spLocks/>
          </p:cNvSpPr>
          <p:nvPr/>
        </p:nvSpPr>
        <p:spPr>
          <a:xfrm>
            <a:off x="684212" y="3591339"/>
            <a:ext cx="4457632" cy="2733261"/>
          </a:xfrm>
          <a:prstGeom prst="rect">
            <a:avLst/>
          </a:prstGeom>
          <a:ln>
            <a:solidFill>
              <a:schemeClr val="accent2">
                <a:lumMod val="60000"/>
                <a:lumOff val="40000"/>
              </a:schemeClr>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DATOS COVID</a:t>
            </a:r>
          </a:p>
          <a:p>
            <a:r>
              <a:rPr lang="es-ES" dirty="0">
                <a:solidFill>
                  <a:schemeClr val="accent1">
                    <a:lumMod val="40000"/>
                    <a:lumOff val="60000"/>
                  </a:schemeClr>
                </a:solidFill>
                <a:latin typeface="Bookman Old Style" panose="02050604050505020204" pitchFamily="18" charset="0"/>
              </a:rPr>
              <a:t>Cuatro episodios, en julio y noviembre de 2020 y en enero y abril de 2021.</a:t>
            </a:r>
          </a:p>
        </p:txBody>
      </p:sp>
      <p:sp>
        <p:nvSpPr>
          <p:cNvPr id="8" name="Marcador de contenido 2">
            <a:extLst>
              <a:ext uri="{FF2B5EF4-FFF2-40B4-BE49-F238E27FC236}">
                <a16:creationId xmlns:a16="http://schemas.microsoft.com/office/drawing/2014/main" id="{531AABF0-1CBF-4714-8F6A-A361AFF82D30}"/>
              </a:ext>
            </a:extLst>
          </p:cNvPr>
          <p:cNvSpPr txBox="1">
            <a:spLocks/>
          </p:cNvSpPr>
          <p:nvPr/>
        </p:nvSpPr>
        <p:spPr>
          <a:xfrm>
            <a:off x="5768376" y="705678"/>
            <a:ext cx="5009871" cy="3691224"/>
          </a:xfrm>
          <a:prstGeom prst="rect">
            <a:avLst/>
          </a:prstGeom>
          <a:ln w="38100">
            <a:solidFill>
              <a:schemeClr val="tx2">
                <a:lumMod val="60000"/>
                <a:lumOff val="40000"/>
              </a:schemeClr>
            </a:solidFill>
          </a:ln>
          <a:effectLst>
            <a:glow rad="101600">
              <a:schemeClr val="accent2">
                <a:satMod val="175000"/>
                <a:alpha val="40000"/>
              </a:schemeClr>
            </a:glow>
          </a:effectLst>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sz="2800"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Observaciones</a:t>
            </a:r>
          </a:p>
          <a:p>
            <a:r>
              <a:rPr lang="es-ES" dirty="0">
                <a:latin typeface="Bookman Old Style" panose="02050604050505020204" pitchFamily="18" charset="0"/>
              </a:rPr>
              <a:t>La incidencia de nuevos casos disminuye en los meses en los que las temperaturas son más altas</a:t>
            </a:r>
          </a:p>
          <a:p>
            <a:r>
              <a:rPr lang="es-ES" dirty="0">
                <a:latin typeface="Bookman Old Style" panose="02050604050505020204" pitchFamily="18" charset="0"/>
              </a:rPr>
              <a:t>En la incidencia de casos según la temperatura media del día no existe un patrón claro, debido a los varios climas que afectan a la provincia.</a:t>
            </a:r>
          </a:p>
        </p:txBody>
      </p:sp>
      <p:sp>
        <p:nvSpPr>
          <p:cNvPr id="9" name="Título 1">
            <a:extLst>
              <a:ext uri="{FF2B5EF4-FFF2-40B4-BE49-F238E27FC236}">
                <a16:creationId xmlns:a16="http://schemas.microsoft.com/office/drawing/2014/main" id="{68BEEF45-14F2-49FC-862F-62C9B796A421}"/>
              </a:ext>
            </a:extLst>
          </p:cNvPr>
          <p:cNvSpPr txBox="1">
            <a:spLocks/>
          </p:cNvSpPr>
          <p:nvPr/>
        </p:nvSpPr>
        <p:spPr>
          <a:xfrm>
            <a:off x="9847102" y="8467"/>
            <a:ext cx="2646890" cy="426150"/>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s-ES" sz="2000" b="0" i="0" u="none" strike="noStrike" kern="1200" cap="all" spc="0" normalizeH="0" baseline="0" noProof="0" dirty="0" err="1">
                <a:ln w="3175" cmpd="sng">
                  <a:noFill/>
                </a:ln>
                <a:solidFill>
                  <a:prstClr val="white"/>
                </a:solidFill>
                <a:effectLst/>
                <a:uLnTx/>
                <a:uFillTx/>
                <a:latin typeface="Bookman Old Style" panose="02050604050505020204" pitchFamily="18" charset="0"/>
                <a:ea typeface="+mj-ea"/>
                <a:cs typeface="+mj-cs"/>
              </a:rPr>
              <a:t>lleida</a:t>
            </a:r>
            <a:r>
              <a:rPr lang="es-ES" sz="2000" dirty="0">
                <a:latin typeface="Bookman Old Style" panose="02050604050505020204" pitchFamily="18" charset="0"/>
              </a:rPr>
              <a:t> (3 DE 3)</a:t>
            </a:r>
          </a:p>
        </p:txBody>
      </p:sp>
    </p:spTree>
    <p:extLst>
      <p:ext uri="{BB962C8B-B14F-4D97-AF65-F5344CB8AC3E}">
        <p14:creationId xmlns:p14="http://schemas.microsoft.com/office/powerpoint/2010/main" val="1833112433"/>
      </p:ext>
    </p:extLst>
  </p:cSld>
  <p:clrMapOvr>
    <a:masterClrMapping/>
  </p:clrMapOvr>
  <p:transition spd="slow" advTm="11584">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ítulo 1">
            <a:extLst>
              <a:ext uri="{FF2B5EF4-FFF2-40B4-BE49-F238E27FC236}">
                <a16:creationId xmlns:a16="http://schemas.microsoft.com/office/drawing/2014/main" id="{8DCC7EAC-1B7F-40A3-9636-9D0B81C14B25}"/>
              </a:ext>
            </a:extLst>
          </p:cNvPr>
          <p:cNvSpPr txBox="1">
            <a:spLocks/>
          </p:cNvSpPr>
          <p:nvPr/>
        </p:nvSpPr>
        <p:spPr>
          <a:xfrm>
            <a:off x="9087259" y="0"/>
            <a:ext cx="3338823" cy="513472"/>
          </a:xfrm>
          <a:prstGeom prst="rect">
            <a:avLst/>
          </a:prstGeom>
        </p:spPr>
        <p:txBody>
          <a:bodyP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ES" sz="24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Ciudad real (1 DE 3)</a:t>
            </a:r>
          </a:p>
        </p:txBody>
      </p:sp>
      <p:pic>
        <p:nvPicPr>
          <p:cNvPr id="8" name="Imagen 7">
            <a:extLst>
              <a:ext uri="{FF2B5EF4-FFF2-40B4-BE49-F238E27FC236}">
                <a16:creationId xmlns:a16="http://schemas.microsoft.com/office/drawing/2014/main" id="{61219324-BCCC-40ED-8C92-04791E2F4A10}"/>
              </a:ext>
            </a:extLst>
          </p:cNvPr>
          <p:cNvPicPr/>
          <p:nvPr/>
        </p:nvPicPr>
        <p:blipFill rotWithShape="1">
          <a:blip r:embed="rId3"/>
          <a:srcRect b="5582"/>
          <a:stretch/>
        </p:blipFill>
        <p:spPr bwMode="auto">
          <a:xfrm>
            <a:off x="1089498" y="950440"/>
            <a:ext cx="10000034" cy="47305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224217"/>
      </p:ext>
    </p:extLst>
  </p:cSld>
  <p:clrMapOvr>
    <a:masterClrMapping/>
  </p:clrMapOvr>
  <p:transition spd="slow" advTm="14104">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029E5-A0CD-4D1C-AB18-22FCAD037DBB}"/>
              </a:ext>
            </a:extLst>
          </p:cNvPr>
          <p:cNvSpPr>
            <a:spLocks noGrp="1"/>
          </p:cNvSpPr>
          <p:nvPr>
            <p:ph type="title"/>
          </p:nvPr>
        </p:nvSpPr>
        <p:spPr>
          <a:xfrm>
            <a:off x="9025467" y="0"/>
            <a:ext cx="3166533" cy="474133"/>
          </a:xfrm>
        </p:spPr>
        <p:txBody>
          <a:bodyPr>
            <a:normAutofit/>
          </a:bodyPr>
          <a:lstStyle/>
          <a:p>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Ciudad real </a:t>
            </a:r>
            <a:r>
              <a:rPr lang="es-ES" sz="2000" dirty="0">
                <a:latin typeface="Bookman Old Style" panose="02050604050505020204" pitchFamily="18" charset="0"/>
              </a:rPr>
              <a:t>(2 DE 3)</a:t>
            </a:r>
          </a:p>
        </p:txBody>
      </p:sp>
      <p:pic>
        <p:nvPicPr>
          <p:cNvPr id="9" name="Imagen 8" descr="Escala de tiempo&#10;&#10;Descripción generada automáticamente">
            <a:extLst>
              <a:ext uri="{FF2B5EF4-FFF2-40B4-BE49-F238E27FC236}">
                <a16:creationId xmlns:a16="http://schemas.microsoft.com/office/drawing/2014/main" id="{85954FAB-040D-4D09-9216-504F6E8024F3}"/>
              </a:ext>
            </a:extLst>
          </p:cNvPr>
          <p:cNvPicPr/>
          <p:nvPr/>
        </p:nvPicPr>
        <p:blipFill>
          <a:blip r:embed="rId3">
            <a:extLst>
              <a:ext uri="{28A0092B-C50C-407E-A947-70E740481C1C}">
                <a14:useLocalDpi xmlns:a14="http://schemas.microsoft.com/office/drawing/2010/main" val="0"/>
              </a:ext>
            </a:extLst>
          </a:blip>
          <a:stretch>
            <a:fillRect/>
          </a:stretch>
        </p:blipFill>
        <p:spPr>
          <a:xfrm>
            <a:off x="448325" y="337723"/>
            <a:ext cx="5644945" cy="1803937"/>
          </a:xfrm>
          <a:prstGeom prst="rect">
            <a:avLst/>
          </a:prstGeom>
        </p:spPr>
      </p:pic>
      <p:pic>
        <p:nvPicPr>
          <p:cNvPr id="10" name="Imagen 9" descr="Escala de tiempo&#10;&#10;Descripción generada automáticamente">
            <a:extLst>
              <a:ext uri="{FF2B5EF4-FFF2-40B4-BE49-F238E27FC236}">
                <a16:creationId xmlns:a16="http://schemas.microsoft.com/office/drawing/2014/main" id="{64823E3F-5F41-4DA9-8411-D98F4DA94D8E}"/>
              </a:ext>
            </a:extLst>
          </p:cNvPr>
          <p:cNvPicPr/>
          <p:nvPr/>
        </p:nvPicPr>
        <p:blipFill>
          <a:blip r:embed="rId4">
            <a:extLst>
              <a:ext uri="{28A0092B-C50C-407E-A947-70E740481C1C}">
                <a14:useLocalDpi xmlns:a14="http://schemas.microsoft.com/office/drawing/2010/main" val="0"/>
              </a:ext>
            </a:extLst>
          </a:blip>
          <a:stretch>
            <a:fillRect/>
          </a:stretch>
        </p:blipFill>
        <p:spPr>
          <a:xfrm>
            <a:off x="448325" y="2381250"/>
            <a:ext cx="5644945" cy="1996197"/>
          </a:xfrm>
          <a:prstGeom prst="rect">
            <a:avLst/>
          </a:prstGeom>
        </p:spPr>
      </p:pic>
      <p:pic>
        <p:nvPicPr>
          <p:cNvPr id="11" name="Imagen 10" descr="Imagen que contiene Gráfico&#10;&#10;Descripción generada automáticamente">
            <a:extLst>
              <a:ext uri="{FF2B5EF4-FFF2-40B4-BE49-F238E27FC236}">
                <a16:creationId xmlns:a16="http://schemas.microsoft.com/office/drawing/2014/main" id="{331153DF-FB8B-4D18-A20B-FA49F11DBF16}"/>
              </a:ext>
            </a:extLst>
          </p:cNvPr>
          <p:cNvPicPr/>
          <p:nvPr/>
        </p:nvPicPr>
        <p:blipFill>
          <a:blip r:embed="rId5">
            <a:extLst>
              <a:ext uri="{28A0092B-C50C-407E-A947-70E740481C1C}">
                <a14:useLocalDpi xmlns:a14="http://schemas.microsoft.com/office/drawing/2010/main" val="0"/>
              </a:ext>
            </a:extLst>
          </a:blip>
          <a:stretch>
            <a:fillRect/>
          </a:stretch>
        </p:blipFill>
        <p:spPr>
          <a:xfrm>
            <a:off x="448325" y="4617037"/>
            <a:ext cx="5644945" cy="1903240"/>
          </a:xfrm>
          <a:prstGeom prst="rect">
            <a:avLst/>
          </a:prstGeom>
        </p:spPr>
      </p:pic>
      <p:pic>
        <p:nvPicPr>
          <p:cNvPr id="4" name="Imagen 3">
            <a:extLst>
              <a:ext uri="{FF2B5EF4-FFF2-40B4-BE49-F238E27FC236}">
                <a16:creationId xmlns:a16="http://schemas.microsoft.com/office/drawing/2014/main" id="{2EDD2499-B8EC-48D3-9D01-0F19B8EE96D9}"/>
              </a:ext>
            </a:extLst>
          </p:cNvPr>
          <p:cNvPicPr>
            <a:picLocks noChangeAspect="1"/>
          </p:cNvPicPr>
          <p:nvPr/>
        </p:nvPicPr>
        <p:blipFill>
          <a:blip r:embed="rId6"/>
          <a:stretch>
            <a:fillRect/>
          </a:stretch>
        </p:blipFill>
        <p:spPr>
          <a:xfrm>
            <a:off x="6382008" y="403963"/>
            <a:ext cx="5809992" cy="4371211"/>
          </a:xfrm>
          <a:prstGeom prst="rect">
            <a:avLst/>
          </a:prstGeom>
        </p:spPr>
      </p:pic>
    </p:spTree>
    <p:extLst>
      <p:ext uri="{BB962C8B-B14F-4D97-AF65-F5344CB8AC3E}">
        <p14:creationId xmlns:p14="http://schemas.microsoft.com/office/powerpoint/2010/main" val="1808698047"/>
      </p:ext>
    </p:extLst>
  </p:cSld>
  <p:clrMapOvr>
    <a:masterClrMapping/>
  </p:clrMapOvr>
  <mc:AlternateContent xmlns:mc="http://schemas.openxmlformats.org/markup-compatibility/2006" xmlns:p14="http://schemas.microsoft.com/office/powerpoint/2010/main">
    <mc:Choice Requires="p14">
      <p:transition spd="slow" p14:dur="1500" advTm="30404">
        <p:split orient="vert"/>
      </p:transition>
    </mc:Choice>
    <mc:Fallback xmlns="">
      <p:transition spd="slow" advTm="30404">
        <p:split orient="vert"/>
      </p:transition>
    </mc:Fallback>
  </mc:AlternateContent>
  <p:extLst>
    <p:ext uri="{3A86A75C-4F4B-4683-9AE1-C65F6400EC91}">
      <p14:laserTraceLst xmlns:p14="http://schemas.microsoft.com/office/powerpoint/2010/main">
        <p14:tracePtLst>
          <p14:tracePt t="9804" x="12700" y="3490913"/>
          <p14:tracePt t="9811" x="25400" y="3529013"/>
          <p14:tracePt t="9818" x="50800" y="3541713"/>
          <p14:tracePt t="9828" x="61913" y="3579813"/>
          <p14:tracePt t="9834" x="87313" y="3590925"/>
          <p14:tracePt t="9842" x="100013" y="3603625"/>
          <p14:tracePt t="9850" x="112713" y="3629025"/>
          <p14:tracePt t="9859" x="125413" y="3641725"/>
          <p14:tracePt t="9866" x="150813" y="3667125"/>
          <p14:tracePt t="9875" x="163513" y="3679825"/>
          <p14:tracePt t="9882" x="187325" y="3692525"/>
          <p14:tracePt t="9890" x="200025" y="3692525"/>
          <p14:tracePt t="9896" x="212725" y="3692525"/>
          <p14:tracePt t="9904" x="225425" y="3692525"/>
          <p14:tracePt t="9912" x="250825" y="3692525"/>
          <p14:tracePt t="9920" x="263525" y="3692525"/>
          <p14:tracePt t="9928" x="312738" y="3679825"/>
          <p14:tracePt t="9937" x="376238" y="3667125"/>
          <p14:tracePt t="9946" x="450850" y="3641725"/>
          <p14:tracePt t="9953" x="512763" y="3616325"/>
          <p14:tracePt t="9961" x="588963" y="3590925"/>
          <p14:tracePt t="9969" x="663575" y="3567113"/>
          <p14:tracePt t="9977" x="738188" y="3554413"/>
          <p14:tracePt t="9983" x="801688" y="3529013"/>
          <p14:tracePt t="9991" x="876300" y="3503613"/>
          <p14:tracePt t="9999" x="950913" y="3479800"/>
          <p14:tracePt t="10007" x="1001713" y="3467100"/>
          <p14:tracePt t="10015" x="1063625" y="3441700"/>
          <p14:tracePt t="10023" x="1101725" y="3429000"/>
          <p14:tracePt t="10043" x="1176338" y="3416300"/>
          <p14:tracePt t="10047" x="1214438" y="3416300"/>
          <p14:tracePt t="10055" x="1252538" y="3403600"/>
          <p14:tracePt t="10064" x="1289050" y="3403600"/>
          <p14:tracePt t="10071" x="1327150" y="3403600"/>
          <p14:tracePt t="10077" x="1352550" y="3390900"/>
          <p14:tracePt t="10085" x="1376363" y="3390900"/>
          <p14:tracePt t="10093" x="1414463" y="3390900"/>
          <p14:tracePt t="10101" x="1452563" y="3390900"/>
          <p14:tracePt t="10111" x="1489075" y="3390900"/>
          <p14:tracePt t="10117" x="1527175" y="3390900"/>
          <p14:tracePt t="10127" x="1565275" y="3390900"/>
          <p14:tracePt t="10134" x="1589088" y="3390900"/>
          <p14:tracePt t="10143" x="1601788" y="3403600"/>
          <p14:tracePt t="10150" x="1627188" y="3403600"/>
          <p14:tracePt t="10157" x="1652588" y="3403600"/>
          <p14:tracePt t="10165" x="1689100" y="3403600"/>
          <p14:tracePt t="10171" x="1701800" y="3416300"/>
          <p14:tracePt t="10179" x="1714500" y="3416300"/>
          <p14:tracePt t="10186" x="1739900" y="3416300"/>
          <p14:tracePt t="10194" x="1765300" y="3429000"/>
          <p14:tracePt t="10204" x="1778000" y="3429000"/>
          <p14:tracePt t="10215" x="1790700" y="3429000"/>
          <p14:tracePt t="10221" x="1814513" y="3429000"/>
          <p14:tracePt t="10228" x="1839913" y="3441700"/>
          <p14:tracePt t="10235" x="1865313" y="3441700"/>
          <p14:tracePt t="10245" x="1890713" y="3441700"/>
          <p14:tracePt t="10249" x="1914525" y="3454400"/>
          <p14:tracePt t="10257" x="1939925" y="3454400"/>
          <p14:tracePt t="10264" x="1978025" y="3467100"/>
          <p14:tracePt t="10273" x="1990725" y="3467100"/>
          <p14:tracePt t="10282" x="2003425" y="3467100"/>
          <p14:tracePt t="10290" x="2027238" y="3479800"/>
          <p14:tracePt t="10299" x="2052638" y="3479800"/>
          <p14:tracePt t="10305" x="2065338" y="3479800"/>
          <p14:tracePt t="10314" x="2090738" y="3479800"/>
          <p14:tracePt t="10321" x="2116138" y="3490913"/>
          <p14:tracePt t="10328" x="2127250" y="3490913"/>
          <p14:tracePt t="10335" x="2139950" y="3490913"/>
          <p14:tracePt t="10345" x="2152650" y="3490913"/>
          <p14:tracePt t="10351" x="2178050" y="3490913"/>
          <p14:tracePt t="10362" x="2190750" y="3503613"/>
          <p14:tracePt t="10367" x="2203450" y="3503613"/>
          <p14:tracePt t="10377" x="2228850" y="3503613"/>
          <p14:tracePt t="10382" x="2239963" y="3516313"/>
          <p14:tracePt t="10392" x="2252663" y="3516313"/>
          <p14:tracePt t="10402" x="2278063" y="3529013"/>
          <p14:tracePt t="10407" x="2303463" y="3529013"/>
          <p14:tracePt t="10415" x="2316163" y="3529013"/>
          <p14:tracePt t="10420" x="2339975" y="3554413"/>
          <p14:tracePt t="10429" x="2352675" y="3554413"/>
          <p14:tracePt t="10438" x="2365375" y="3554413"/>
          <p14:tracePt t="10449" x="2390775" y="3567113"/>
          <p14:tracePt t="10454" x="2403475" y="3579813"/>
          <p14:tracePt t="10462" x="2416175" y="3590925"/>
          <p14:tracePt t="10469" x="2441575" y="3590925"/>
          <p14:tracePt t="10478" x="2452688" y="3590925"/>
          <p14:tracePt t="10484" x="2465388" y="3603625"/>
          <p14:tracePt t="10496" x="2490788" y="3603625"/>
          <p14:tracePt t="10501" x="2503488" y="3616325"/>
          <p14:tracePt t="10510" x="2516188" y="3616325"/>
          <p14:tracePt t="10516" x="2528888" y="3616325"/>
          <p14:tracePt t="10523" x="2541588" y="3616325"/>
          <p14:tracePt t="10531" x="2554288" y="3616325"/>
          <p14:tracePt t="10549" x="2565400" y="3616325"/>
          <p14:tracePt t="10557" x="2578100" y="3616325"/>
          <p14:tracePt t="10564" x="2590800" y="3616325"/>
          <p14:tracePt t="10571" x="2603500" y="3616325"/>
          <p14:tracePt t="10579" x="2628900" y="3616325"/>
          <p14:tracePt t="10587" x="2641600" y="3616325"/>
          <p14:tracePt t="10594" x="2654300" y="3616325"/>
          <p14:tracePt t="10601" x="2678113" y="3616325"/>
          <p14:tracePt t="10615" x="2690813" y="3616325"/>
          <p14:tracePt t="10620" x="2703513" y="3616325"/>
          <p14:tracePt t="10626" x="2716213" y="3616325"/>
          <p14:tracePt t="10633" x="2741613" y="3616325"/>
          <p14:tracePt t="10641" x="2754313" y="3616325"/>
          <p14:tracePt t="10648" x="2767013" y="3616325"/>
          <p14:tracePt t="10656" x="2790825" y="3616325"/>
          <p14:tracePt t="10665" x="2828925" y="3616325"/>
          <p14:tracePt t="10674" x="2854325" y="3629025"/>
          <p14:tracePt t="10681" x="2867025" y="3641725"/>
          <p14:tracePt t="10687" x="2890838" y="3641725"/>
          <p14:tracePt t="10698" x="2916238" y="3641725"/>
          <p14:tracePt t="10705" x="2928938" y="3641725"/>
          <p14:tracePt t="10712" x="2954338" y="3641725"/>
          <p14:tracePt t="10719" x="2967038" y="3641725"/>
          <p14:tracePt t="10726" x="2992438" y="3641725"/>
          <p14:tracePt t="10736" x="3003550" y="3641725"/>
          <p14:tracePt t="10749" x="3016250" y="3641725"/>
          <p14:tracePt t="10754" x="3028950" y="3641725"/>
          <p14:tracePt t="10764" x="3054350" y="3641725"/>
          <p14:tracePt t="10766" x="3067050" y="3629025"/>
          <p14:tracePt t="10773" x="3079750" y="3629025"/>
          <p14:tracePt t="10781" x="3103563" y="3629025"/>
          <p14:tracePt t="10788" x="3116263" y="3616325"/>
          <p14:tracePt t="10797" x="3128963" y="3603625"/>
          <p14:tracePt t="10805" x="3154363" y="3603625"/>
          <p14:tracePt t="10813" x="3167063" y="3603625"/>
          <p14:tracePt t="10822" x="3179763" y="3590925"/>
          <p14:tracePt t="10831" x="3205163" y="3590925"/>
          <p14:tracePt t="10838" x="3216275" y="3590925"/>
          <p14:tracePt t="10848" x="3228975" y="3590925"/>
          <p14:tracePt t="10852" x="3254375" y="3579813"/>
          <p14:tracePt t="10862" x="3267075" y="3579813"/>
          <p14:tracePt t="10867" x="3279775" y="3579813"/>
          <p14:tracePt t="10875" x="3305175" y="3579813"/>
          <p14:tracePt t="10883" x="3317875" y="3579813"/>
          <p14:tracePt t="10892" x="3328988" y="3579813"/>
          <p14:tracePt t="10900" x="3354388" y="3567113"/>
          <p14:tracePt t="10908" x="3379788" y="3567113"/>
          <p14:tracePt t="10915" x="3392488" y="3567113"/>
          <p14:tracePt t="10924" x="3405188" y="3567113"/>
          <p14:tracePt t="10932" x="3429000" y="3554413"/>
          <p14:tracePt t="10938" x="3441700" y="3554413"/>
          <p14:tracePt t="10949" x="3454400" y="3554413"/>
          <p14:tracePt t="10954" x="3467100" y="3554413"/>
          <p14:tracePt t="10962" x="3492500" y="3554413"/>
          <p14:tracePt t="10969" x="3505200" y="3541713"/>
          <p14:tracePt t="10976" x="3517900" y="3541713"/>
          <p14:tracePt t="10984" x="3541713" y="3541713"/>
          <p14:tracePt t="10992" x="3554413" y="3541713"/>
          <p14:tracePt t="11003" x="3567113" y="3541713"/>
          <p14:tracePt t="11015" x="3579813" y="3541713"/>
          <p14:tracePt t="11019" x="3605213" y="3541713"/>
          <p14:tracePt t="11023" x="3617913" y="3541713"/>
          <p14:tracePt t="11031" x="3643313" y="3541713"/>
          <p14:tracePt t="11048" x="3654425" y="3541713"/>
          <p14:tracePt t="11050" x="3679825" y="3541713"/>
          <p14:tracePt t="11055" x="3692525" y="3541713"/>
          <p14:tracePt t="11062" x="3717925" y="3541713"/>
          <p14:tracePt t="11070" x="3743325" y="3541713"/>
          <p14:tracePt t="11080" x="3767138" y="3529013"/>
          <p14:tracePt t="11088" x="3779838" y="3529013"/>
          <p14:tracePt t="11097" x="3792538" y="3529013"/>
          <p14:tracePt t="11103" x="3817938" y="3529013"/>
          <p14:tracePt t="11113" x="3843338" y="3516313"/>
          <p14:tracePt t="11118" x="3856038" y="3516313"/>
          <p14:tracePt t="11126" x="3867150" y="3516313"/>
          <p14:tracePt t="11134" x="3892550" y="3516313"/>
          <p14:tracePt t="11143" x="3905250" y="3503613"/>
          <p14:tracePt t="11151" x="3917950" y="3503613"/>
          <p14:tracePt t="11160" x="3943350" y="3490913"/>
          <p14:tracePt t="11166" x="3956050" y="3490913"/>
          <p14:tracePt t="11173" x="3968750" y="3490913"/>
          <p14:tracePt t="11181" x="3992563" y="3490913"/>
          <p14:tracePt t="11186" x="4005263" y="3490913"/>
          <p14:tracePt t="11195" x="4017963" y="3479800"/>
          <p14:tracePt t="11203" x="4043363" y="3479800"/>
          <p14:tracePt t="11213" x="4056063" y="3479800"/>
          <p14:tracePt t="11231" x="4081463" y="3467100"/>
          <p14:tracePt t="11238" x="4092575" y="3467100"/>
          <p14:tracePt t="11248" x="4105275" y="3467100"/>
          <p14:tracePt t="11252" x="4130675" y="3467100"/>
          <p14:tracePt t="11262" x="4143375" y="3467100"/>
          <p14:tracePt t="11267" x="4156075" y="3467100"/>
          <p14:tracePt t="11272" x="4168775" y="3467100"/>
          <p14:tracePt t="11280" x="4192588" y="3467100"/>
          <p14:tracePt t="11290" x="4205288" y="3467100"/>
          <p14:tracePt t="11299" x="4217988" y="3467100"/>
          <p14:tracePt t="11306" x="4243388" y="3467100"/>
          <p14:tracePt t="11314" x="4268788" y="3467100"/>
          <p14:tracePt t="11321" x="4281488" y="3479800"/>
          <p14:tracePt t="11329" x="4294188" y="3479800"/>
          <p14:tracePt t="11338" x="4318000" y="3479800"/>
          <p14:tracePt t="11350" x="4330700" y="3479800"/>
          <p14:tracePt t="11355" x="4343400" y="3479800"/>
          <p14:tracePt t="11361" x="4356100" y="3479800"/>
          <p14:tracePt t="11367" x="4381500" y="3479800"/>
          <p14:tracePt t="11375" x="4394200" y="3479800"/>
          <p14:tracePt t="11382" x="4406900" y="3479800"/>
          <p14:tracePt t="11391" x="4418013" y="3479800"/>
          <p14:tracePt t="11565" x="4430713" y="3479800"/>
          <p14:tracePt t="11674" x="4443413" y="3479800"/>
          <p14:tracePt t="11767" x="4443413" y="3490913"/>
          <p14:tracePt t="11786" x="4430713" y="3503613"/>
          <p14:tracePt t="11796" x="4418013" y="3516313"/>
          <p14:tracePt t="11801" x="4394200" y="3541713"/>
          <p14:tracePt t="11809" x="4343400" y="3554413"/>
          <p14:tracePt t="11816" x="4281488" y="3567113"/>
          <p14:tracePt t="11827" x="4217988" y="3567113"/>
          <p14:tracePt t="11835" x="4168775" y="3567113"/>
          <p14:tracePt t="11842" x="4117975" y="3567113"/>
          <p14:tracePt t="11851" x="4056063" y="3567113"/>
          <p14:tracePt t="11857" x="4005263" y="3567113"/>
          <p14:tracePt t="11865" x="3943350" y="3567113"/>
          <p14:tracePt t="11872" x="3892550" y="3567113"/>
          <p14:tracePt t="11880" x="3817938" y="3554413"/>
          <p14:tracePt t="11886" x="3767138" y="3541713"/>
          <p14:tracePt t="11898" x="3692525" y="3541713"/>
          <p14:tracePt t="11903" x="3630613" y="3541713"/>
          <p14:tracePt t="11911" x="3554413" y="3541713"/>
          <p14:tracePt t="11920" x="3492500" y="3541713"/>
          <p14:tracePt t="11932" x="3405188" y="3541713"/>
          <p14:tracePt t="11937" x="3305175" y="3541713"/>
          <p14:tracePt t="11948" x="3205163" y="3541713"/>
          <p14:tracePt t="11952" x="3116263" y="3554413"/>
          <p14:tracePt t="11961" x="3016250" y="3554413"/>
          <p14:tracePt t="11966" x="2928938" y="3567113"/>
          <p14:tracePt t="11972" x="2867025" y="3579813"/>
          <p14:tracePt t="11980" x="2790825" y="3579813"/>
          <p14:tracePt t="11989" x="2754313" y="3579813"/>
          <p14:tracePt t="11998" x="2703513" y="3579813"/>
          <p14:tracePt t="12005" x="2678113" y="3579813"/>
          <p14:tracePt t="12015" x="2641600" y="3590925"/>
          <p14:tracePt t="12022" x="2628900" y="3590925"/>
          <p14:tracePt t="12031" x="2590800" y="3590925"/>
          <p14:tracePt t="12038" x="2565400" y="3603625"/>
          <p14:tracePt t="12047" x="2554288" y="3616325"/>
          <p14:tracePt t="12053" x="2541588" y="3616325"/>
          <p14:tracePt t="12061" x="2516188" y="3616325"/>
          <p14:tracePt t="12066" x="2503488" y="3616325"/>
          <p14:tracePt t="12080" x="2490788" y="3616325"/>
          <p14:tracePt t="12083" x="2465388" y="3616325"/>
          <p14:tracePt t="12091" x="2452688" y="3629025"/>
          <p14:tracePt t="12101" x="2428875" y="3629025"/>
          <p14:tracePt t="12108" x="2403475" y="3629025"/>
          <p14:tracePt t="12118" x="2378075" y="3629025"/>
          <p14:tracePt t="12130" x="2339975" y="3641725"/>
          <p14:tracePt t="12137" x="2328863" y="3641725"/>
          <p14:tracePt t="12143" x="2316163" y="3641725"/>
          <p14:tracePt t="12145" x="2303463" y="3641725"/>
          <p14:tracePt t="12153" x="2278063" y="3641725"/>
          <p14:tracePt t="12162" x="2265363" y="3641725"/>
          <p14:tracePt t="12168" x="2252663" y="3641725"/>
          <p14:tracePt t="12177" x="2239963" y="3641725"/>
          <p14:tracePt t="12198" x="2228850" y="3641725"/>
          <p14:tracePt t="12204" x="2216150" y="3641725"/>
          <p14:tracePt t="12297" x="2216150" y="3654425"/>
          <p14:tracePt t="12308" x="2239963" y="3654425"/>
          <p14:tracePt t="12315" x="2265363" y="3654425"/>
          <p14:tracePt t="12320" x="2290763" y="3654425"/>
          <p14:tracePt t="12330" x="2339975" y="3641725"/>
          <p14:tracePt t="12337" x="2403475" y="3629025"/>
          <p14:tracePt t="12346" x="2452688" y="3616325"/>
          <p14:tracePt t="12352" x="2528888" y="3616325"/>
          <p14:tracePt t="12362" x="2590800" y="3603625"/>
          <p14:tracePt t="12368" x="2667000" y="3590925"/>
          <p14:tracePt t="12380" x="2728913" y="3590925"/>
          <p14:tracePt t="12385" x="2803525" y="3590925"/>
          <p14:tracePt t="12394" x="2867025" y="3590925"/>
          <p14:tracePt t="12401" x="2941638" y="3590925"/>
          <p14:tracePt t="12408" x="3003550" y="3603625"/>
          <p14:tracePt t="12416" x="3079750" y="3616325"/>
          <p14:tracePt t="12424" x="3154363" y="3641725"/>
          <p14:tracePt t="12432" x="3216275" y="3654425"/>
          <p14:tracePt t="12441" x="3292475" y="3667125"/>
          <p14:tracePt t="12448" x="3341688" y="3667125"/>
          <p14:tracePt t="12455" x="3417888" y="3692525"/>
          <p14:tracePt t="12463" x="3467100" y="3703638"/>
          <p14:tracePt t="12470" x="3505200" y="3716338"/>
          <p14:tracePt t="12478" x="3541713" y="3729038"/>
          <p14:tracePt t="12486" x="3554413" y="3729038"/>
          <p14:tracePt t="12497" x="3567113" y="3729038"/>
          <p14:tracePt t="12503" x="3579813" y="3729038"/>
          <p14:tracePt t="12633" x="3567113" y="3703638"/>
          <p14:tracePt t="12641" x="3554413" y="3692525"/>
          <p14:tracePt t="12649" x="3541713" y="3667125"/>
          <p14:tracePt t="12664" x="3517900" y="3654425"/>
          <p14:tracePt t="12672" x="3479800" y="3616325"/>
          <p14:tracePt t="12679" x="3454400" y="3603625"/>
          <p14:tracePt t="12685" x="3417888" y="3567113"/>
          <p14:tracePt t="12694" x="3367088" y="3554413"/>
          <p14:tracePt t="12701" x="3317875" y="3529013"/>
          <p14:tracePt t="12715" x="3241675" y="3503613"/>
          <p14:tracePt t="12719" x="3167063" y="3479800"/>
          <p14:tracePt t="12728" x="3103563" y="3454400"/>
          <p14:tracePt t="12733" x="3028950" y="3429000"/>
          <p14:tracePt t="12741" x="2954338" y="3403600"/>
          <p14:tracePt t="12747" x="2879725" y="3378200"/>
          <p14:tracePt t="12754" x="2816225" y="3378200"/>
          <p14:tracePt t="12763" x="2754313" y="3378200"/>
          <p14:tracePt t="12772" x="2678113" y="3378200"/>
          <p14:tracePt t="12781" x="2603500" y="3390900"/>
          <p14:tracePt t="12788" x="2554288" y="3403600"/>
          <p14:tracePt t="12799" x="2490788" y="3429000"/>
          <p14:tracePt t="12805" x="2452688" y="3454400"/>
          <p14:tracePt t="12813" x="2416175" y="3467100"/>
          <p14:tracePt t="12818" x="2378075" y="3490913"/>
          <p14:tracePt t="12827" x="2328863" y="3503613"/>
          <p14:tracePt t="12837" x="2290763" y="3529013"/>
          <p14:tracePt t="12843" x="2252663" y="3554413"/>
          <p14:tracePt t="12850" x="2216150" y="3567113"/>
          <p14:tracePt t="12860" x="2190750" y="3590925"/>
          <p14:tracePt t="12865" x="2178050" y="3603625"/>
          <p14:tracePt t="12873" x="2152650" y="3629025"/>
          <p14:tracePt t="12881" x="2139950" y="3641725"/>
          <p14:tracePt t="12888" x="2127250" y="3654425"/>
          <p14:tracePt t="12898" x="2103438" y="3654425"/>
          <p14:tracePt t="12907" x="2090738" y="3667125"/>
          <p14:tracePt t="12913" x="2078038" y="3679825"/>
          <p14:tracePt t="12919" x="2065338" y="3679825"/>
          <p14:tracePt t="12929" x="2052638" y="3692525"/>
          <p14:tracePt t="13076" x="2090738" y="3667125"/>
          <p14:tracePt t="13084" x="2116138" y="3654425"/>
          <p14:tracePt t="13092" x="2178050" y="3629025"/>
          <p14:tracePt t="13098" x="2239963" y="3603625"/>
          <p14:tracePt t="13108" x="2328863" y="3579813"/>
          <p14:tracePt t="13116" x="2441575" y="3554413"/>
          <p14:tracePt t="13124" x="2541588" y="3529013"/>
          <p14:tracePt t="13134" x="2641600" y="3503613"/>
          <p14:tracePt t="13140" x="2754313" y="3479800"/>
          <p14:tracePt t="13148" x="2854325" y="3454400"/>
          <p14:tracePt t="13155" x="2954338" y="3441700"/>
          <p14:tracePt t="13163" x="3041650" y="3441700"/>
          <p14:tracePt t="13170" x="3141663" y="3441700"/>
          <p14:tracePt t="13178" x="3228975" y="3467100"/>
          <p14:tracePt t="13186" x="3317875" y="3490913"/>
          <p14:tracePt t="13198" x="3392488" y="3516313"/>
          <p14:tracePt t="13204" x="3467100" y="3541713"/>
          <p14:tracePt t="13213" x="3505200" y="3567113"/>
          <p14:tracePt t="13218" x="3579813" y="3579813"/>
          <p14:tracePt t="13226" x="3617913" y="3616325"/>
          <p14:tracePt t="13233" x="3643313" y="3641725"/>
          <p14:tracePt t="13244" x="3679825" y="3654425"/>
          <p14:tracePt t="13253" x="3692525" y="3667125"/>
          <p14:tracePt t="13260" x="3705225" y="3679825"/>
          <p14:tracePt t="13267" x="3717925" y="3703638"/>
          <p14:tracePt t="13271" x="3730625" y="3703638"/>
          <p14:tracePt t="13324" x="3730625" y="3716338"/>
          <p14:tracePt t="13414" x="3717925" y="3703638"/>
          <p14:tracePt t="13422" x="3717925" y="3692525"/>
          <p14:tracePt t="13430" x="3705225" y="3679825"/>
          <p14:tracePt t="13439" x="3679825" y="3667125"/>
          <p14:tracePt t="13448" x="3667125" y="3641725"/>
          <p14:tracePt t="13451" x="3643313" y="3629025"/>
          <p14:tracePt t="13459" x="3630613" y="3590925"/>
          <p14:tracePt t="13467" x="3592513" y="3541713"/>
          <p14:tracePt t="13475" x="3554413" y="3503613"/>
          <p14:tracePt t="13482" x="3492500" y="3441700"/>
          <p14:tracePt t="13490" x="3417888" y="3390900"/>
          <p14:tracePt t="13500" x="3341688" y="3354388"/>
          <p14:tracePt t="13509" x="3254375" y="3316288"/>
          <p14:tracePt t="13518" x="3179763" y="3290888"/>
          <p14:tracePt t="13524" x="3103563" y="3267075"/>
          <p14:tracePt t="13534" x="3028950" y="3254375"/>
          <p14:tracePt t="13539" x="2954338" y="3241675"/>
          <p14:tracePt t="13546" x="2854325" y="3241675"/>
          <p14:tracePt t="13553" x="2741613" y="3241675"/>
          <p14:tracePt t="13562" x="2654300" y="3267075"/>
          <p14:tracePt t="13568" x="2554288" y="3290888"/>
          <p14:tracePt t="13577" x="2452688" y="3316288"/>
          <p14:tracePt t="13584" x="2365375" y="3341688"/>
          <p14:tracePt t="13592" x="2290763" y="3367088"/>
          <p14:tracePt t="13602" x="2203450" y="3390900"/>
          <p14:tracePt t="13615" x="2127250" y="3416300"/>
          <p14:tracePt t="13618" x="2052638" y="3441700"/>
          <p14:tracePt t="13623" x="2003425" y="3467100"/>
          <p14:tracePt t="13631" x="1952625" y="3490913"/>
          <p14:tracePt t="13638" x="1914525" y="3529013"/>
          <p14:tracePt t="13646" x="1890713" y="3554413"/>
          <p14:tracePt t="13654" x="1878013" y="3567113"/>
          <p14:tracePt t="13662" x="1865313" y="3590925"/>
          <p14:tracePt t="13670" x="1839913" y="3603625"/>
          <p14:tracePt t="13681" x="1827213" y="3629025"/>
          <p14:tracePt t="13689" x="1801813" y="3629025"/>
          <p14:tracePt t="13698" x="1801813" y="3654425"/>
          <p14:tracePt t="13704" x="1790700" y="3654425"/>
          <p14:tracePt t="13710" x="1790700" y="3667125"/>
          <p14:tracePt t="13727" x="1790700" y="3679825"/>
          <p14:tracePt t="14017" x="1790700" y="3667125"/>
          <p14:tracePt t="14025" x="1801813" y="3654425"/>
          <p14:tracePt t="14035" x="1827213" y="3641725"/>
          <p14:tracePt t="14051" x="1952625" y="3579813"/>
          <p14:tracePt t="14053" x="2027238" y="3554413"/>
          <p14:tracePt t="14062" x="2127250" y="3529013"/>
          <p14:tracePt t="14068" x="2252663" y="3503613"/>
          <p14:tracePt t="14077" x="2352675" y="3479800"/>
          <p14:tracePt t="14084" x="2490788" y="3467100"/>
          <p14:tracePt t="14097" x="2616200" y="3441700"/>
          <p14:tracePt t="14104" x="2716213" y="3429000"/>
          <p14:tracePt t="14112" x="2828925" y="3403600"/>
          <p14:tracePt t="14117" x="2928938" y="3403600"/>
          <p14:tracePt t="14125" x="3028950" y="3429000"/>
          <p14:tracePt t="14132" x="3141663" y="3454400"/>
          <p14:tracePt t="14140" x="3228975" y="3479800"/>
          <p14:tracePt t="14146" x="3317875" y="3503613"/>
          <p14:tracePt t="14154" x="3392488" y="3529013"/>
          <p14:tracePt t="14164" x="3429000" y="3541713"/>
          <p14:tracePt t="14171" x="3454400" y="3554413"/>
          <p14:tracePt t="14180" x="3467100" y="3567113"/>
          <p14:tracePt t="14188" x="3492500" y="3590925"/>
          <p14:tracePt t="14204" x="3505200" y="3590925"/>
          <p14:tracePt t="14474" x="3505200" y="3579813"/>
          <p14:tracePt t="14489" x="3505200" y="3567113"/>
          <p14:tracePt t="14495" x="3505200" y="3554413"/>
          <p14:tracePt t="14502" x="3492500" y="3529013"/>
          <p14:tracePt t="14515" x="3492500" y="3516313"/>
          <p14:tracePt t="14521" x="3492500" y="3503613"/>
          <p14:tracePt t="14531" x="3492500" y="3490913"/>
          <p14:tracePt t="14536" x="3479800" y="3454400"/>
          <p14:tracePt t="14546" x="3479800" y="3441700"/>
          <p14:tracePt t="14551" x="3479800" y="3429000"/>
          <p14:tracePt t="14559" x="3479800" y="3403600"/>
          <p14:tracePt t="14566" x="3479800" y="3378200"/>
          <p14:tracePt t="14572" x="3479800" y="3367088"/>
          <p14:tracePt t="14580" x="3492500" y="3341688"/>
          <p14:tracePt t="14590" x="3492500" y="3316288"/>
          <p14:tracePt t="14599" x="3505200" y="3290888"/>
          <p14:tracePt t="14606" x="3505200" y="3267075"/>
          <p14:tracePt t="14616" x="3517900" y="3241675"/>
          <p14:tracePt t="14624" x="3517900" y="3228975"/>
          <p14:tracePt t="14629" x="3530600" y="3190875"/>
          <p14:tracePt t="14637" x="3530600" y="3178175"/>
          <p14:tracePt t="14646" x="3541713" y="3154363"/>
          <p14:tracePt t="14652" x="3554413" y="3141663"/>
          <p14:tracePt t="14661" x="3567113" y="3116263"/>
          <p14:tracePt t="14666" x="3567113" y="3103563"/>
          <p14:tracePt t="14682" x="3579813" y="3078163"/>
          <p14:tracePt t="14685" x="3592513" y="3065463"/>
          <p14:tracePt t="14693" x="3592513" y="3054350"/>
          <p14:tracePt t="14701" x="3605213" y="3028950"/>
          <p14:tracePt t="14709" x="3617913" y="3016250"/>
          <p14:tracePt t="14716" x="3617913" y="3003550"/>
          <p14:tracePt t="14723" x="3630613" y="2978150"/>
          <p14:tracePt t="14730" x="3643313" y="2978150"/>
          <p14:tracePt t="14738" x="3643313" y="2952750"/>
          <p14:tracePt t="14746" x="3654425" y="2952750"/>
          <p14:tracePt t="14752" x="3654425" y="2941638"/>
          <p14:tracePt t="14761" x="3667125" y="2928938"/>
          <p14:tracePt t="14770" x="3679825" y="2916238"/>
          <p14:tracePt t="14785" x="3692525" y="2903538"/>
          <p14:tracePt t="14802" x="3705225" y="2890838"/>
          <p14:tracePt t="14827" x="3717925" y="2890838"/>
          <p14:tracePt t="14835" x="3730625" y="2878138"/>
          <p14:tracePt t="14839" x="3730625" y="2865438"/>
          <p14:tracePt t="14847" x="3743325" y="2865438"/>
          <p14:tracePt t="14875" x="3756025" y="2865438"/>
          <p14:tracePt t="14908" x="3767138" y="2865438"/>
          <p14:tracePt t="14918" x="3779838" y="2865438"/>
          <p14:tracePt t="14925" x="3792538" y="2865438"/>
          <p14:tracePt t="14930" x="3805238" y="2878138"/>
          <p14:tracePt t="14938" x="3830638" y="2903538"/>
          <p14:tracePt t="14945" x="3856038" y="2916238"/>
          <p14:tracePt t="14953" x="3867150" y="2941638"/>
          <p14:tracePt t="14962" x="3892550" y="2965450"/>
          <p14:tracePt t="14968" x="3905250" y="2990850"/>
          <p14:tracePt t="14977" x="3930650" y="3003550"/>
          <p14:tracePt t="14985" x="3943350" y="3016250"/>
          <p14:tracePt t="14995" x="3956050" y="3041650"/>
          <p14:tracePt t="15001" x="3979863" y="3054350"/>
          <p14:tracePt t="15008" x="3992563" y="3078163"/>
          <p14:tracePt t="15017" x="4017963" y="3090863"/>
          <p14:tracePt t="15024" x="4030663" y="3103563"/>
          <p14:tracePt t="15032" x="4056063" y="3128963"/>
          <p14:tracePt t="15046" x="4081463" y="3165475"/>
          <p14:tracePt t="15054" x="4081463" y="3178175"/>
          <p14:tracePt t="15062" x="4105275" y="3190875"/>
          <p14:tracePt t="15070" x="4117975" y="3216275"/>
          <p14:tracePt t="15081" x="4117975" y="3228975"/>
          <p14:tracePt t="15090" x="4130675" y="3254375"/>
          <p14:tracePt t="15096" x="4143375" y="3267075"/>
          <p14:tracePt t="15101" x="4156075" y="3278188"/>
          <p14:tracePt t="15110" x="4168775" y="3303588"/>
          <p14:tracePt t="15118" x="4168775" y="3316288"/>
          <p14:tracePt t="15132" x="4181475" y="3328988"/>
          <p14:tracePt t="15136" x="4192588" y="3354388"/>
          <p14:tracePt t="15142" x="4205288" y="3367088"/>
          <p14:tracePt t="15149" x="4217988" y="3390900"/>
          <p14:tracePt t="15156" x="4230688" y="3403600"/>
          <p14:tracePt t="15164" x="4256088" y="3416300"/>
          <p14:tracePt t="15173" x="4256088" y="3441700"/>
          <p14:tracePt t="15183" x="4281488" y="3454400"/>
          <p14:tracePt t="15187" x="4281488" y="3479800"/>
          <p14:tracePt t="15195" x="4305300" y="3490913"/>
          <p14:tracePt t="15203" x="4318000" y="3503613"/>
          <p14:tracePt t="15214" x="4343400" y="3529013"/>
          <p14:tracePt t="15222" x="4343400" y="3541713"/>
          <p14:tracePt t="15231" x="4356100" y="3567113"/>
          <p14:tracePt t="15235" x="4381500" y="3579813"/>
          <p14:tracePt t="15246" x="4381500" y="3590925"/>
          <p14:tracePt t="15252" x="4394200" y="3603625"/>
          <p14:tracePt t="15261" x="4394200" y="3616325"/>
          <p14:tracePt t="15267" x="4406900" y="3616325"/>
          <p14:tracePt t="15272" x="4406900" y="3629025"/>
          <p14:tracePt t="15285" x="4418013" y="3629025"/>
          <p14:tracePt t="15463" x="4418013" y="3603625"/>
          <p14:tracePt t="15470" x="4418013" y="3590925"/>
          <p14:tracePt t="15477" x="4394200" y="3579813"/>
          <p14:tracePt t="15485" x="4381500" y="3541713"/>
          <p14:tracePt t="15493" x="4356100" y="3490913"/>
          <p14:tracePt t="15502" x="4330700" y="3454400"/>
          <p14:tracePt t="15515" x="4318000" y="3390900"/>
          <p14:tracePt t="15519" x="4294188" y="3354388"/>
          <p14:tracePt t="15530" x="4268788" y="3290888"/>
          <p14:tracePt t="15533" x="4256088" y="3254375"/>
          <p14:tracePt t="15539" x="4230688" y="3216275"/>
          <p14:tracePt t="15547" x="4205288" y="3190875"/>
          <p14:tracePt t="15554" x="4192588" y="3154363"/>
          <p14:tracePt t="15562" x="4168775" y="3128963"/>
          <p14:tracePt t="15570" x="4156075" y="3103563"/>
          <p14:tracePt t="15578" x="4130675" y="3078163"/>
          <p14:tracePt t="15588" x="4105275" y="3041650"/>
          <p14:tracePt t="15597" x="4081463" y="3016250"/>
          <p14:tracePt t="15605" x="4056063" y="2990850"/>
          <p14:tracePt t="15615" x="4005263" y="2978150"/>
          <p14:tracePt t="15619" x="3979863" y="2952750"/>
          <p14:tracePt t="15630" x="3956050" y="2941638"/>
          <p14:tracePt t="15633" x="3930650" y="2916238"/>
          <p14:tracePt t="15642" x="3905250" y="2903538"/>
          <p14:tracePt t="15649" x="3879850" y="2890838"/>
          <p14:tracePt t="15656" x="3856038" y="2878138"/>
          <p14:tracePt t="15664" x="3830638" y="2865438"/>
          <p14:tracePt t="15672" x="3817938" y="2852738"/>
          <p14:tracePt t="15680" x="3805238" y="2852738"/>
          <p14:tracePt t="15689" x="3779838" y="2852738"/>
          <p14:tracePt t="15699" x="3767138" y="2852738"/>
          <p14:tracePt t="15703" x="3756025" y="2852738"/>
          <p14:tracePt t="15713" x="3743325" y="2852738"/>
          <p14:tracePt t="15721" x="3717925" y="2852738"/>
          <p14:tracePt t="15731" x="3705225" y="2865438"/>
          <p14:tracePt t="15737" x="3692525" y="2878138"/>
          <p14:tracePt t="15745" x="3667125" y="2903538"/>
          <p14:tracePt t="15751" x="3654425" y="2916238"/>
          <p14:tracePt t="15759" x="3630613" y="2952750"/>
          <p14:tracePt t="15766" x="3592513" y="3003550"/>
          <p14:tracePt t="15776" x="3579813" y="3065463"/>
          <p14:tracePt t="15782" x="3541713" y="3128963"/>
          <p14:tracePt t="15790" x="3492500" y="3203575"/>
          <p14:tracePt t="15799" x="3467100" y="3278188"/>
          <p14:tracePt t="15806" x="3429000" y="3354388"/>
          <p14:tracePt t="15813" x="3405188" y="3429000"/>
          <p14:tracePt t="15820" x="3379788" y="3467100"/>
          <p14:tracePt t="15831" x="3354388" y="3516313"/>
          <p14:tracePt t="15837" x="3341688" y="3554413"/>
          <p14:tracePt t="15845" x="3328988" y="3567113"/>
          <p14:tracePt t="15852" x="3328988" y="3579813"/>
          <p14:tracePt t="15862" x="3317875" y="3603625"/>
          <p14:tracePt t="15868" x="3305175" y="3603625"/>
          <p14:tracePt t="15990" x="3305175" y="3579813"/>
          <p14:tracePt t="15998" x="3305175" y="3567113"/>
          <p14:tracePt t="16007" x="3305175" y="3541713"/>
          <p14:tracePt t="16016" x="3317875" y="3516313"/>
          <p14:tracePt t="16021" x="3328988" y="3479800"/>
          <p14:tracePt t="16030" x="3354388" y="3403600"/>
          <p14:tracePt t="16056" x="3441700" y="3178175"/>
          <p14:tracePt t="16061" x="3479800" y="3141663"/>
          <p14:tracePt t="16067" x="3530600" y="3078163"/>
          <p14:tracePt t="16075" x="3567113" y="3041650"/>
          <p14:tracePt t="16082" x="3630613" y="3016250"/>
          <p14:tracePt t="16092" x="3667125" y="2978150"/>
          <p14:tracePt t="16099" x="3730625" y="2952750"/>
          <p14:tracePt t="16108" x="3779838" y="2928938"/>
          <p14:tracePt t="16117" x="3830638" y="2916238"/>
          <p14:tracePt t="16122" x="3867150" y="2890838"/>
          <p14:tracePt t="16132" x="3917950" y="2865438"/>
          <p14:tracePt t="16138" x="3992563" y="2852738"/>
          <p14:tracePt t="16149" x="4043363" y="2852738"/>
          <p14:tracePt t="16157" x="4117975" y="2852738"/>
          <p14:tracePt t="16163" x="4168775" y="2878138"/>
          <p14:tracePt t="16169" x="4243388" y="2903538"/>
          <p14:tracePt t="16177" x="4318000" y="2928938"/>
          <p14:tracePt t="16184" x="4368800" y="2965450"/>
          <p14:tracePt t="16195" x="4418013" y="3003550"/>
          <p14:tracePt t="16201" x="4456113" y="3065463"/>
          <p14:tracePt t="16210" x="4506913" y="3141663"/>
          <p14:tracePt t="16214" x="4543425" y="3216275"/>
          <p14:tracePt t="16223" x="4581525" y="3290888"/>
          <p14:tracePt t="16233" x="4619625" y="3354388"/>
          <p14:tracePt t="16240" x="4630738" y="3403600"/>
          <p14:tracePt t="16248" x="4656138" y="3441700"/>
          <p14:tracePt t="16255" x="4681538" y="3479800"/>
          <p14:tracePt t="16263" x="4694238" y="3490913"/>
          <p14:tracePt t="16271" x="4706938" y="3503613"/>
          <p14:tracePt t="16279" x="4719638" y="3529013"/>
          <p14:tracePt t="16288" x="4719638" y="3541713"/>
          <p14:tracePt t="16298" x="4732338" y="3554413"/>
          <p14:tracePt t="16303" x="4732338" y="3567113"/>
          <p14:tracePt t="16369" x="4719638" y="3554413"/>
          <p14:tracePt t="16377" x="4706938" y="3541713"/>
          <p14:tracePt t="16385" x="4681538" y="3490913"/>
          <p14:tracePt t="16392" x="4656138" y="3454400"/>
          <p14:tracePt t="16399" x="4606925" y="3390900"/>
          <p14:tracePt t="16410" x="4543425" y="3316288"/>
          <p14:tracePt t="16417" x="4468813" y="3241675"/>
          <p14:tracePt t="16423" x="4368800" y="3141663"/>
          <p14:tracePt t="16430" x="4256088" y="3065463"/>
          <p14:tracePt t="16440" x="4092575" y="2952750"/>
          <p14:tracePt t="16449" x="3867150" y="2840038"/>
          <p14:tracePt t="16455" x="3579813" y="2703513"/>
          <p14:tracePt t="16463" x="3254375" y="2540000"/>
          <p14:tracePt t="16469" x="2928938" y="2378075"/>
          <p14:tracePt t="16477" x="2616200" y="2165350"/>
          <p14:tracePt t="16485" x="2316163" y="1989138"/>
          <p14:tracePt t="16495" x="1978025" y="1752600"/>
          <p14:tracePt t="16501" x="1665288" y="1527175"/>
          <p14:tracePt t="16513" x="1289050" y="1289050"/>
          <p14:tracePt t="16519" x="1038225" y="1076325"/>
          <p14:tracePt t="16527" x="850900" y="901700"/>
          <p14:tracePt t="16532" x="663575" y="712788"/>
          <p14:tracePt t="16543" x="512763" y="525463"/>
          <p14:tracePt t="16550" x="350838" y="312738"/>
          <p14:tracePt t="16558" x="238125" y="112713"/>
          <p14:tracePt t="26429" x="12079288" y="2765425"/>
          <p14:tracePt t="26436" x="12017375" y="2765425"/>
          <p14:tracePt t="26445" x="11941175" y="2778125"/>
          <p14:tracePt t="26452" x="11866563" y="2803525"/>
          <p14:tracePt t="26462" x="11804650" y="2828925"/>
          <p14:tracePt t="26468" x="11728450" y="2840038"/>
          <p14:tracePt t="26477" x="11653838" y="2865438"/>
          <p14:tracePt t="26484" x="11579225" y="2890838"/>
          <p14:tracePt t="26491" x="11503025" y="2916238"/>
          <p14:tracePt t="26498" x="11453813" y="2941638"/>
          <p14:tracePt t="26506" x="11390313" y="2965450"/>
          <p14:tracePt t="26514" x="11341100" y="2990850"/>
          <p14:tracePt t="26522" x="11303000" y="3003550"/>
          <p14:tracePt t="26530" x="11253788" y="3028950"/>
          <p14:tracePt t="26538" x="11215688" y="3054350"/>
          <p14:tracePt t="26546" x="11190288" y="3078163"/>
          <p14:tracePt t="26554" x="11153775" y="3090863"/>
          <p14:tracePt t="26562" x="11128375" y="3128963"/>
          <p14:tracePt t="26571" x="11115675" y="3154363"/>
          <p14:tracePt t="26577" x="11090275" y="3178175"/>
          <p14:tracePt t="26584" x="11077575" y="3216275"/>
          <p14:tracePt t="26593" x="11052175" y="3267075"/>
          <p14:tracePt t="26600" x="11028363" y="3316288"/>
          <p14:tracePt t="26609" x="11002963" y="3367088"/>
          <p14:tracePt t="26616" x="10990263" y="3390900"/>
          <p14:tracePt t="26626" x="10964863" y="3416300"/>
          <p14:tracePt t="26632" x="10964863" y="3454400"/>
          <p14:tracePt t="26640" x="10964863" y="3479800"/>
          <p14:tracePt t="26648" x="10952163" y="3503613"/>
          <p14:tracePt t="26656" x="10952163" y="3541713"/>
          <p14:tracePt t="26662" x="10952163" y="3554413"/>
          <p14:tracePt t="26670" x="10952163" y="3579813"/>
          <p14:tracePt t="26679" x="10952163" y="3590925"/>
          <p14:tracePt t="26686" x="10952163" y="3616325"/>
          <p14:tracePt t="26695" x="10964863" y="3667125"/>
          <p14:tracePt t="26702" x="10977563" y="3679825"/>
          <p14:tracePt t="26711" x="10990263" y="3692525"/>
          <p14:tracePt t="26718" x="10990263" y="3729038"/>
          <p14:tracePt t="26727" x="11015663" y="3754438"/>
          <p14:tracePt t="26734" x="11028363" y="3779838"/>
          <p14:tracePt t="26740" x="11052175" y="3803650"/>
          <p14:tracePt t="26748" x="11064875" y="3841750"/>
          <p14:tracePt t="26756" x="11090275" y="3867150"/>
          <p14:tracePt t="26764" x="11102975" y="3892550"/>
          <p14:tracePt t="26772" x="11128375" y="3916363"/>
          <p14:tracePt t="26780" x="11141075" y="3941763"/>
          <p14:tracePt t="26788" x="11164888" y="3954463"/>
          <p14:tracePt t="26796" x="11177588" y="3979863"/>
          <p14:tracePt t="26804" x="11202988" y="3992563"/>
          <p14:tracePt t="26812" x="11215688" y="4005263"/>
          <p14:tracePt t="26821" x="11228388" y="4029075"/>
          <p14:tracePt t="26827" x="11253788" y="4041775"/>
          <p14:tracePt t="26834" x="11266488" y="4067175"/>
          <p14:tracePt t="26843" x="11290300" y="4079875"/>
          <p14:tracePt t="26851" x="11303000" y="4105275"/>
          <p14:tracePt t="26860" x="11315700" y="4105275"/>
          <p14:tracePt t="26866" x="11341100" y="4117975"/>
          <p14:tracePt t="26877" x="11353800" y="4129088"/>
          <p14:tracePt t="26883" x="11377613" y="4141788"/>
          <p14:tracePt t="26891" x="11390313" y="4154488"/>
          <p14:tracePt t="26899" x="11403013" y="4167188"/>
          <p14:tracePt t="26906" x="11428413" y="4192588"/>
          <p14:tracePt t="26915" x="11441113" y="4192588"/>
          <p14:tracePt t="26921" x="11466513" y="4217988"/>
          <p14:tracePt t="26929" x="11479213" y="4217988"/>
          <p14:tracePt t="26936" x="11490325" y="4230688"/>
          <p14:tracePt t="26945" x="11515725" y="4241800"/>
          <p14:tracePt t="26952" x="11528425" y="4241800"/>
          <p14:tracePt t="26961" x="11541125" y="4241800"/>
          <p14:tracePt t="26969" x="11566525" y="4241800"/>
          <p14:tracePt t="26977" x="11579225" y="4241800"/>
          <p14:tracePt t="26984" x="11591925" y="4241800"/>
          <p14:tracePt t="26993" x="11603038" y="4241800"/>
          <p14:tracePt t="27000" x="11628438" y="4241800"/>
          <p14:tracePt t="27006" x="11641138" y="4241800"/>
          <p14:tracePt t="27015" x="11653838" y="4241800"/>
          <p14:tracePt t="27031" x="11666538" y="4241800"/>
          <p14:tracePt t="27046" x="11703050" y="4205288"/>
          <p14:tracePt t="27054" x="11715750" y="4179888"/>
          <p14:tracePt t="27063" x="11728450" y="4167188"/>
          <p14:tracePt t="27071" x="11753850" y="4154488"/>
          <p14:tracePt t="27079" x="11766550" y="4129088"/>
          <p14:tracePt t="27085" x="11791950" y="4105275"/>
          <p14:tracePt t="27093" x="11804650" y="4079875"/>
          <p14:tracePt t="27101" x="11828463" y="4067175"/>
          <p14:tracePt t="27111" x="11841163" y="4041775"/>
          <p14:tracePt t="27117" x="11853863" y="4017963"/>
          <p14:tracePt t="27125" x="11879263" y="4005263"/>
          <p14:tracePt t="27133" x="11891963" y="3992563"/>
          <p14:tracePt t="27140" x="11904663" y="3967163"/>
          <p14:tracePt t="27149" x="11917363" y="3954463"/>
          <p14:tracePt t="27156" x="11917363" y="3929063"/>
          <p14:tracePt t="27165" x="11928475" y="3905250"/>
          <p14:tracePt t="27172" x="11928475" y="3854450"/>
          <p14:tracePt t="27180" x="11928475" y="3803650"/>
          <p14:tracePt t="27187" x="11928475" y="3729038"/>
          <p14:tracePt t="27196" x="11904663" y="3679825"/>
          <p14:tracePt t="27203" x="11904663" y="3629025"/>
          <p14:tracePt t="27212" x="11879263" y="3579813"/>
          <p14:tracePt t="27219" x="11853863" y="3567113"/>
          <p14:tracePt t="27227" x="11841163" y="3541713"/>
          <p14:tracePt t="27234" x="11828463" y="3529013"/>
          <p14:tracePt t="27244" x="11791950" y="3516313"/>
          <p14:tracePt t="27250" x="11766550" y="3490913"/>
          <p14:tracePt t="27260" x="11728450" y="3467100"/>
          <p14:tracePt t="27265" x="11691938" y="3454400"/>
          <p14:tracePt t="27273" x="11628438" y="3429000"/>
          <p14:tracePt t="27280" x="11553825" y="3403600"/>
          <p14:tracePt t="27289" x="11490325" y="3390900"/>
          <p14:tracePt t="27298" x="11453813" y="3378200"/>
          <p14:tracePt t="27304" x="11403013" y="3378200"/>
          <p14:tracePt t="27313" x="11366500" y="3378200"/>
          <p14:tracePt t="27321" x="11328400" y="3390900"/>
          <p14:tracePt t="27330" x="11303000" y="3403600"/>
          <p14:tracePt t="27337" x="11290300" y="3403600"/>
          <p14:tracePt t="27346" x="11266488" y="3416300"/>
          <p14:tracePt t="27350" x="11253788" y="3416300"/>
          <p14:tracePt t="27359" x="11241088" y="3429000"/>
          <p14:tracePt t="27366" x="11215688" y="3429000"/>
          <p14:tracePt t="27376" x="11202988" y="3429000"/>
          <p14:tracePt t="27382" x="11177588" y="3429000"/>
          <p14:tracePt t="27391" x="11141075" y="3429000"/>
          <p14:tracePt t="27399" x="11064875" y="3403600"/>
          <p14:tracePt t="27406" x="10990263" y="3378200"/>
          <p14:tracePt t="27414" x="10890250" y="3354388"/>
          <p14:tracePt t="27422" x="10777538" y="3328988"/>
          <p14:tracePt t="27430" x="10602913" y="3278188"/>
          <p14:tracePt t="27437" x="10439400" y="3254375"/>
          <p14:tracePt t="27445" x="10264775" y="3228975"/>
          <p14:tracePt t="27452" x="10101263" y="3203575"/>
          <p14:tracePt t="27461" x="9926638" y="3178175"/>
          <p14:tracePt t="27469" x="9739313" y="3141663"/>
          <p14:tracePt t="27476" x="9575800" y="3116263"/>
          <p14:tracePt t="27484" x="9413875" y="3090863"/>
          <p14:tracePt t="27493" x="9237663" y="3065463"/>
          <p14:tracePt t="27500" x="9075738" y="3028950"/>
          <p14:tracePt t="27509" x="8899525" y="3003550"/>
          <p14:tracePt t="27516" x="8750300" y="2978150"/>
          <p14:tracePt t="27523" x="8599488" y="2952750"/>
          <p14:tracePt t="27530" x="8448675" y="2916238"/>
          <p14:tracePt t="27538" x="8312150" y="2890838"/>
          <p14:tracePt t="27547" x="8174038" y="2865438"/>
          <p14:tracePt t="27555" x="8061325" y="2852738"/>
          <p14:tracePt t="27562" x="7935913" y="2828925"/>
          <p14:tracePt t="27571" x="7835900" y="2828925"/>
          <p14:tracePt t="27579" x="7685088" y="2828925"/>
          <p14:tracePt t="27586" x="7561263" y="2828925"/>
          <p14:tracePt t="27595" x="7410450" y="2840038"/>
          <p14:tracePt t="27602" x="7259638" y="2852738"/>
          <p14:tracePt t="27610" x="7097713" y="2878138"/>
          <p14:tracePt t="27616" x="6972300" y="2916238"/>
          <p14:tracePt t="27625" x="6846888" y="2941638"/>
          <p14:tracePt t="27632" x="6734175" y="2965450"/>
          <p14:tracePt t="27640" x="6621463" y="2990850"/>
          <p14:tracePt t="27648" x="6534150" y="3028950"/>
          <p14:tracePt t="27656" x="6459538" y="3065463"/>
          <p14:tracePt t="27664" x="6370638" y="3128963"/>
          <p14:tracePt t="27672" x="6296025" y="3178175"/>
          <p14:tracePt t="27680" x="6221413" y="3254375"/>
          <p14:tracePt t="27688" x="6134100" y="3328988"/>
          <p14:tracePt t="27695" x="6083300" y="3403600"/>
          <p14:tracePt t="27702" x="6021388" y="3479800"/>
          <p14:tracePt t="27711" x="5970588" y="3554413"/>
          <p14:tracePt t="27718" x="5921375" y="3629025"/>
          <p14:tracePt t="27727" x="5883275" y="3703638"/>
          <p14:tracePt t="27734" x="5857875" y="3767138"/>
          <p14:tracePt t="27743" x="5845175" y="3841750"/>
          <p14:tracePt t="27750" x="5821363" y="3916363"/>
          <p14:tracePt t="27759" x="5795963" y="4005263"/>
          <p14:tracePt t="27766" x="5783263" y="4092575"/>
          <p14:tracePt t="27775" x="5770563" y="4179888"/>
          <p14:tracePt t="27780" x="5770563" y="4254500"/>
          <p14:tracePt t="27788" x="5770563" y="4354513"/>
          <p14:tracePt t="27796" x="5770563" y="4443413"/>
          <p14:tracePt t="27805" x="5795963" y="4530725"/>
          <p14:tracePt t="27812" x="5821363" y="4605338"/>
          <p14:tracePt t="27821" x="5832475" y="4679950"/>
          <p14:tracePt t="27830" x="5857875" y="4756150"/>
          <p14:tracePt t="27837" x="5895975" y="4805363"/>
          <p14:tracePt t="27846" x="5932488" y="4843463"/>
          <p14:tracePt t="27853" x="5957888" y="4868863"/>
          <p14:tracePt t="27861" x="5995988" y="4905375"/>
          <p14:tracePt t="27867" x="6057900" y="4918075"/>
          <p14:tracePt t="27875" x="6096000" y="4943475"/>
          <p14:tracePt t="27883" x="6157913" y="4968875"/>
          <p14:tracePt t="27891" x="6183313" y="4968875"/>
          <p14:tracePt t="27899" x="6221413" y="4968875"/>
          <p14:tracePt t="27907" x="6259513" y="4968875"/>
          <p14:tracePt t="27915" x="6308725" y="4956175"/>
          <p14:tracePt t="27923" x="6346825" y="4930775"/>
          <p14:tracePt t="27930" x="6408738" y="4892675"/>
          <p14:tracePt t="27938" x="6472238" y="4830763"/>
          <p14:tracePt t="27947" x="6546850" y="4768850"/>
          <p14:tracePt t="27954" x="6596063" y="4692650"/>
          <p14:tracePt t="27961" x="6646863" y="4618038"/>
          <p14:tracePt t="27969" x="6696075" y="4518025"/>
          <p14:tracePt t="27976" x="6734175" y="4443413"/>
          <p14:tracePt t="27984" x="6784975" y="4367213"/>
          <p14:tracePt t="27993" x="6834188" y="4292600"/>
          <p14:tracePt t="28000" x="6872288" y="4230688"/>
          <p14:tracePt t="28010" x="6897688" y="4179888"/>
          <p14:tracePt t="28016" x="6921500" y="4105275"/>
          <p14:tracePt t="28025" x="6934200" y="4067175"/>
          <p14:tracePt t="28033" x="6959600" y="4017963"/>
          <p14:tracePt t="28040" x="6972300" y="3954463"/>
          <p14:tracePt t="28048" x="6985000" y="3905250"/>
          <p14:tracePt t="28055" x="6985000" y="3854450"/>
          <p14:tracePt t="28063" x="6985000" y="3779838"/>
          <p14:tracePt t="28071" x="6959600" y="3703638"/>
          <p14:tracePt t="28080" x="6934200" y="3641725"/>
          <p14:tracePt t="28086" x="6910388" y="3579813"/>
          <p14:tracePt t="28096" x="6872288" y="3554413"/>
          <p14:tracePt t="28102" x="6859588" y="3529013"/>
          <p14:tracePt t="28112" x="6821488" y="3516313"/>
          <p14:tracePt t="28119" x="6784975" y="3490913"/>
          <p14:tracePt t="28126" x="6759575" y="3479800"/>
          <p14:tracePt t="28133" x="6734175" y="3479800"/>
          <p14:tracePt t="28140" x="6708775" y="3479800"/>
          <p14:tracePt t="28148" x="6696075" y="3479800"/>
          <p14:tracePt t="28157" x="6696075" y="3490913"/>
          <p14:tracePt t="28165" x="6672263" y="3490913"/>
          <p14:tracePt t="28173" x="6659563" y="3503613"/>
          <p14:tracePt t="28180" x="6646863" y="3516313"/>
          <p14:tracePt t="28189" x="6634163" y="3541713"/>
          <p14:tracePt t="28197" x="6634163" y="3554413"/>
          <p14:tracePt t="28205" x="6634163" y="3579813"/>
          <p14:tracePt t="28212" x="6634163" y="3603625"/>
          <p14:tracePt t="28219" x="6634163" y="3616325"/>
          <p14:tracePt t="28227" x="6634163" y="3629025"/>
          <p14:tracePt t="28235" x="6634163" y="3654425"/>
          <p14:tracePt t="28251" x="6646863" y="3667125"/>
          <p14:tracePt t="28260" x="6659563" y="3667125"/>
          <p14:tracePt t="28275" x="6684963" y="3667125"/>
          <p14:tracePt t="28283" x="6696075" y="3654425"/>
          <p14:tracePt t="28291" x="6721475" y="3641725"/>
          <p14:tracePt t="28299" x="6734175" y="3629025"/>
          <p14:tracePt t="28305" x="6746875" y="3603625"/>
          <p14:tracePt t="28312" x="6772275" y="3590925"/>
          <p14:tracePt t="28321" x="6784975" y="3567113"/>
          <p14:tracePt t="28329" x="6808788" y="3554413"/>
          <p14:tracePt t="28336" x="6821488" y="3529013"/>
          <p14:tracePt t="28346" x="6846888" y="3503613"/>
          <p14:tracePt t="28352" x="6859588" y="3490913"/>
          <p14:tracePt t="28361" x="6884988" y="3454400"/>
          <p14:tracePt t="28368" x="6921500" y="3416300"/>
          <p14:tracePt t="28377" x="6934200" y="3390900"/>
          <p14:tracePt t="28384" x="6985000" y="3341688"/>
          <p14:tracePt t="28391" x="7034213" y="3290888"/>
          <p14:tracePt t="28399" x="7059613" y="3228975"/>
          <p14:tracePt t="28406" x="7134225" y="3154363"/>
          <p14:tracePt t="28414" x="7210425" y="3078163"/>
          <p14:tracePt t="28423" x="7285038" y="2978150"/>
          <p14:tracePt t="28430" x="7359650" y="2890838"/>
          <p14:tracePt t="28439" x="7459663" y="2778125"/>
          <p14:tracePt t="28447" x="7561263" y="2665413"/>
          <p14:tracePt t="28455" x="7673975" y="2552700"/>
          <p14:tracePt t="28463" x="7797800" y="2439988"/>
          <p14:tracePt t="28469" x="7935913" y="2327275"/>
          <p14:tracePt t="28477" x="8074025" y="2239963"/>
          <p14:tracePt t="28484" x="8199438" y="2165350"/>
          <p14:tracePt t="28493" x="8361363" y="2078038"/>
          <p14:tracePt t="28501" x="8499475" y="1989138"/>
          <p14:tracePt t="28510" x="8661400" y="1901825"/>
          <p14:tracePt t="28517" x="8824913" y="1814513"/>
          <p14:tracePt t="28526" x="8963025" y="1765300"/>
          <p14:tracePt t="28533" x="9137650" y="1701800"/>
          <p14:tracePt t="28541" x="9301163" y="1663700"/>
          <p14:tracePt t="28548" x="9475788" y="1614488"/>
          <p14:tracePt t="28557" x="9637713" y="1576388"/>
          <p14:tracePt t="28562" x="9813925" y="1552575"/>
          <p14:tracePt t="28571" x="9975850" y="1539875"/>
          <p14:tracePt t="28580" x="10139363" y="1527175"/>
          <p14:tracePt t="28587" x="10313988" y="1527175"/>
          <p14:tracePt t="28596" x="10426700" y="1552575"/>
          <p14:tracePt t="28603" x="10564813" y="1576388"/>
          <p14:tracePt t="28612" x="10702925" y="1614488"/>
          <p14:tracePt t="28619" x="10839450" y="1676400"/>
          <p14:tracePt t="28627" x="11002963" y="1765300"/>
          <p14:tracePt t="28634" x="11141075" y="1839913"/>
          <p14:tracePt t="28641" x="11266488" y="1927225"/>
          <p14:tracePt t="28649" x="11390313" y="2014538"/>
          <p14:tracePt t="28657" x="11515725" y="2101850"/>
          <p14:tracePt t="28665" x="11641138" y="2201863"/>
          <p14:tracePt t="28673" x="11766550" y="2314575"/>
          <p14:tracePt t="28681" x="11866563" y="2403475"/>
          <p14:tracePt t="28689" x="11979275" y="2478088"/>
          <p14:tracePt t="28696" x="12053888" y="2552700"/>
          <p14:tracePt t="28705" x="12130088" y="2640013"/>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CB1802-813C-410A-AA7F-B3AAE5DE5BE0}"/>
              </a:ext>
            </a:extLst>
          </p:cNvPr>
          <p:cNvSpPr>
            <a:spLocks noGrp="1"/>
          </p:cNvSpPr>
          <p:nvPr>
            <p:ph sz="half" idx="1"/>
          </p:nvPr>
        </p:nvSpPr>
        <p:spPr>
          <a:xfrm>
            <a:off x="684212" y="685800"/>
            <a:ext cx="4457632" cy="2733261"/>
          </a:xfrm>
          <a:ln w="12700">
            <a:solidFill>
              <a:schemeClr val="accent2">
                <a:lumMod val="60000"/>
                <a:lumOff val="40000"/>
              </a:schemeClr>
            </a:solidFill>
          </a:ln>
        </p:spPr>
        <p:txBody>
          <a:bodyPr anchor="t">
            <a:normAutofit/>
          </a:body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TEMPERATURA Y CLIMA</a:t>
            </a:r>
          </a:p>
          <a:p>
            <a:r>
              <a:rPr lang="es-ES" dirty="0">
                <a:latin typeface="Bookman Old Style" panose="02050604050505020204" pitchFamily="18" charset="0"/>
              </a:rPr>
              <a:t>Clima Mediterráneo de Interior.</a:t>
            </a:r>
          </a:p>
          <a:p>
            <a:r>
              <a:rPr lang="es-ES" dirty="0">
                <a:latin typeface="Bookman Old Style" panose="02050604050505020204" pitchFamily="18" charset="0"/>
              </a:rPr>
              <a:t>Los veranos son frescos y los inviernos bastante fríos.</a:t>
            </a:r>
          </a:p>
        </p:txBody>
      </p:sp>
      <p:sp>
        <p:nvSpPr>
          <p:cNvPr id="7" name="Marcador de contenido 2">
            <a:extLst>
              <a:ext uri="{FF2B5EF4-FFF2-40B4-BE49-F238E27FC236}">
                <a16:creationId xmlns:a16="http://schemas.microsoft.com/office/drawing/2014/main" id="{B85C9004-519E-4AC3-AE6F-2BFA2770690F}"/>
              </a:ext>
            </a:extLst>
          </p:cNvPr>
          <p:cNvSpPr txBox="1">
            <a:spLocks/>
          </p:cNvSpPr>
          <p:nvPr/>
        </p:nvSpPr>
        <p:spPr>
          <a:xfrm>
            <a:off x="684212" y="3591339"/>
            <a:ext cx="4457632" cy="2733261"/>
          </a:xfrm>
          <a:prstGeom prst="rect">
            <a:avLst/>
          </a:prstGeom>
          <a:ln>
            <a:solidFill>
              <a:schemeClr val="accent2">
                <a:lumMod val="60000"/>
                <a:lumOff val="40000"/>
              </a:schemeClr>
            </a:solidFill>
          </a:ln>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DATOS COVID</a:t>
            </a:r>
          </a:p>
          <a:p>
            <a:r>
              <a:rPr lang="es-ES" dirty="0">
                <a:solidFill>
                  <a:schemeClr val="accent1">
                    <a:lumMod val="40000"/>
                    <a:lumOff val="60000"/>
                  </a:schemeClr>
                </a:solidFill>
                <a:latin typeface="Bookman Old Style" panose="02050604050505020204" pitchFamily="18" charset="0"/>
              </a:rPr>
              <a:t>Pequeño episodio en incidencia aunque prolongado en el tiempo, entre los meses de Septiembre a Diciembre de 2020.</a:t>
            </a:r>
          </a:p>
          <a:p>
            <a:r>
              <a:rPr lang="es-ES" dirty="0">
                <a:solidFill>
                  <a:schemeClr val="accent1">
                    <a:lumMod val="40000"/>
                    <a:lumOff val="60000"/>
                  </a:schemeClr>
                </a:solidFill>
                <a:latin typeface="Bookman Old Style" panose="02050604050505020204" pitchFamily="18" charset="0"/>
              </a:rPr>
              <a:t>Episodio de gran intensidad en Enero y Febrero de 2021. </a:t>
            </a:r>
          </a:p>
        </p:txBody>
      </p:sp>
      <p:sp>
        <p:nvSpPr>
          <p:cNvPr id="8" name="Marcador de contenido 2">
            <a:extLst>
              <a:ext uri="{FF2B5EF4-FFF2-40B4-BE49-F238E27FC236}">
                <a16:creationId xmlns:a16="http://schemas.microsoft.com/office/drawing/2014/main" id="{531AABF0-1CBF-4714-8F6A-A361AFF82D30}"/>
              </a:ext>
            </a:extLst>
          </p:cNvPr>
          <p:cNvSpPr txBox="1">
            <a:spLocks/>
          </p:cNvSpPr>
          <p:nvPr/>
        </p:nvSpPr>
        <p:spPr>
          <a:xfrm>
            <a:off x="5768376" y="705678"/>
            <a:ext cx="5009871" cy="3691224"/>
          </a:xfrm>
          <a:prstGeom prst="rect">
            <a:avLst/>
          </a:prstGeom>
          <a:ln w="38100">
            <a:solidFill>
              <a:schemeClr val="tx2">
                <a:lumMod val="60000"/>
                <a:lumOff val="40000"/>
              </a:schemeClr>
            </a:solidFill>
          </a:ln>
          <a:effectLst>
            <a:glow rad="101600">
              <a:schemeClr val="accent2">
                <a:satMod val="175000"/>
                <a:alpha val="40000"/>
              </a:schemeClr>
            </a:glow>
          </a:effectLst>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sz="2800"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Observaciones</a:t>
            </a:r>
          </a:p>
          <a:p>
            <a:r>
              <a:rPr lang="es-ES" dirty="0">
                <a:latin typeface="Bookman Old Style" panose="02050604050505020204" pitchFamily="18" charset="0"/>
              </a:rPr>
              <a:t>La incidencia disminuye con la temperatura en los meses de máximo calor como son junio, julio y agosto.</a:t>
            </a:r>
          </a:p>
          <a:p>
            <a:r>
              <a:rPr lang="es-ES" dirty="0">
                <a:latin typeface="Bookman Old Style" panose="02050604050505020204" pitchFamily="18" charset="0"/>
              </a:rPr>
              <a:t>Los días con temperatura media por debajo de los 13ºC tienen una mayor incidencia de casos.</a:t>
            </a:r>
          </a:p>
        </p:txBody>
      </p:sp>
      <p:sp>
        <p:nvSpPr>
          <p:cNvPr id="9" name="Título 1">
            <a:extLst>
              <a:ext uri="{FF2B5EF4-FFF2-40B4-BE49-F238E27FC236}">
                <a16:creationId xmlns:a16="http://schemas.microsoft.com/office/drawing/2014/main" id="{68BEEF45-14F2-49FC-862F-62C9B796A421}"/>
              </a:ext>
            </a:extLst>
          </p:cNvPr>
          <p:cNvSpPr txBox="1">
            <a:spLocks/>
          </p:cNvSpPr>
          <p:nvPr/>
        </p:nvSpPr>
        <p:spPr>
          <a:xfrm>
            <a:off x="8988446" y="0"/>
            <a:ext cx="3188275" cy="397576"/>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Ciudad real</a:t>
            </a:r>
            <a:r>
              <a:rPr lang="es-ES" sz="2000" dirty="0">
                <a:latin typeface="Bookman Old Style" panose="02050604050505020204" pitchFamily="18" charset="0"/>
              </a:rPr>
              <a:t> (3 DE 3)</a:t>
            </a:r>
          </a:p>
        </p:txBody>
      </p:sp>
    </p:spTree>
    <p:extLst>
      <p:ext uri="{BB962C8B-B14F-4D97-AF65-F5344CB8AC3E}">
        <p14:creationId xmlns:p14="http://schemas.microsoft.com/office/powerpoint/2010/main" val="1310360846"/>
      </p:ext>
    </p:extLst>
  </p:cSld>
  <p:clrMapOvr>
    <a:masterClrMapping/>
  </p:clrMapOvr>
  <p:transition spd="slow" advTm="9181">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ítulo 1">
            <a:extLst>
              <a:ext uri="{FF2B5EF4-FFF2-40B4-BE49-F238E27FC236}">
                <a16:creationId xmlns:a16="http://schemas.microsoft.com/office/drawing/2014/main" id="{8DCC7EAC-1B7F-40A3-9636-9D0B81C14B25}"/>
              </a:ext>
            </a:extLst>
          </p:cNvPr>
          <p:cNvSpPr txBox="1">
            <a:spLocks/>
          </p:cNvSpPr>
          <p:nvPr/>
        </p:nvSpPr>
        <p:spPr>
          <a:xfrm>
            <a:off x="9321341" y="-19143"/>
            <a:ext cx="2986384" cy="354892"/>
          </a:xfrm>
          <a:prstGeom prst="rect">
            <a:avLst/>
          </a:prstGeom>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Castellón (1 DE 3)</a:t>
            </a:r>
          </a:p>
        </p:txBody>
      </p:sp>
      <p:pic>
        <p:nvPicPr>
          <p:cNvPr id="6" name="Imagen 5">
            <a:extLst>
              <a:ext uri="{FF2B5EF4-FFF2-40B4-BE49-F238E27FC236}">
                <a16:creationId xmlns:a16="http://schemas.microsoft.com/office/drawing/2014/main" id="{A361996A-A144-46D2-A4FF-EC8F6DE25C7C}"/>
              </a:ext>
            </a:extLst>
          </p:cNvPr>
          <p:cNvPicPr/>
          <p:nvPr/>
        </p:nvPicPr>
        <p:blipFill rotWithShape="1">
          <a:blip r:embed="rId3"/>
          <a:srcRect b="5953"/>
          <a:stretch/>
        </p:blipFill>
        <p:spPr bwMode="auto">
          <a:xfrm>
            <a:off x="1089498" y="950440"/>
            <a:ext cx="9961123" cy="46721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0594941"/>
      </p:ext>
    </p:extLst>
  </p:cSld>
  <p:clrMapOvr>
    <a:masterClrMapping/>
  </p:clrMapOvr>
  <p:transition spd="slow" advTm="9578">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029E5-A0CD-4D1C-AB18-22FCAD037DBB}"/>
              </a:ext>
            </a:extLst>
          </p:cNvPr>
          <p:cNvSpPr>
            <a:spLocks noGrp="1"/>
          </p:cNvSpPr>
          <p:nvPr>
            <p:ph type="title"/>
          </p:nvPr>
        </p:nvSpPr>
        <p:spPr>
          <a:xfrm>
            <a:off x="9321340" y="1"/>
            <a:ext cx="2870660" cy="352230"/>
          </a:xfrm>
        </p:spPr>
        <p:txBody>
          <a:bodyPr>
            <a:noAutofit/>
          </a:bodyPr>
          <a:lstStyle/>
          <a:p>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Castellón </a:t>
            </a:r>
            <a:r>
              <a:rPr lang="es-ES" sz="2000" dirty="0">
                <a:latin typeface="Bookman Old Style" panose="02050604050505020204" pitchFamily="18" charset="0"/>
              </a:rPr>
              <a:t>(2 DE 3)</a:t>
            </a:r>
          </a:p>
        </p:txBody>
      </p:sp>
      <p:pic>
        <p:nvPicPr>
          <p:cNvPr id="7" name="Imagen 6" descr="Escala de tiempo&#10;&#10;Descripción generada automáticamente">
            <a:extLst>
              <a:ext uri="{FF2B5EF4-FFF2-40B4-BE49-F238E27FC236}">
                <a16:creationId xmlns:a16="http://schemas.microsoft.com/office/drawing/2014/main" id="{2A585AAA-E21A-46A3-86A5-D89BDDA68879}"/>
              </a:ext>
            </a:extLst>
          </p:cNvPr>
          <p:cNvPicPr/>
          <p:nvPr/>
        </p:nvPicPr>
        <p:blipFill>
          <a:blip r:embed="rId3">
            <a:extLst>
              <a:ext uri="{28A0092B-C50C-407E-A947-70E740481C1C}">
                <a14:useLocalDpi xmlns:a14="http://schemas.microsoft.com/office/drawing/2010/main" val="0"/>
              </a:ext>
            </a:extLst>
          </a:blip>
          <a:stretch>
            <a:fillRect/>
          </a:stretch>
        </p:blipFill>
        <p:spPr>
          <a:xfrm>
            <a:off x="448325" y="352230"/>
            <a:ext cx="5644945" cy="1573847"/>
          </a:xfrm>
          <a:prstGeom prst="rect">
            <a:avLst/>
          </a:prstGeom>
        </p:spPr>
      </p:pic>
      <p:pic>
        <p:nvPicPr>
          <p:cNvPr id="8" name="Imagen 7" descr="Escala de tiempo, Histograma&#10;&#10;Descripción generada automáticamente">
            <a:extLst>
              <a:ext uri="{FF2B5EF4-FFF2-40B4-BE49-F238E27FC236}">
                <a16:creationId xmlns:a16="http://schemas.microsoft.com/office/drawing/2014/main" id="{91B18281-6E7D-4E3E-A74C-685F42ADA276}"/>
              </a:ext>
            </a:extLst>
          </p:cNvPr>
          <p:cNvPicPr/>
          <p:nvPr/>
        </p:nvPicPr>
        <p:blipFill>
          <a:blip r:embed="rId4">
            <a:extLst>
              <a:ext uri="{28A0092B-C50C-407E-A947-70E740481C1C}">
                <a14:useLocalDpi xmlns:a14="http://schemas.microsoft.com/office/drawing/2010/main" val="0"/>
              </a:ext>
            </a:extLst>
          </a:blip>
          <a:stretch>
            <a:fillRect/>
          </a:stretch>
        </p:blipFill>
        <p:spPr>
          <a:xfrm>
            <a:off x="448325" y="2376842"/>
            <a:ext cx="5644945" cy="1573847"/>
          </a:xfrm>
          <a:prstGeom prst="rect">
            <a:avLst/>
          </a:prstGeom>
        </p:spPr>
      </p:pic>
      <p:pic>
        <p:nvPicPr>
          <p:cNvPr id="12" name="Imagen 11" descr="Gráfico&#10;&#10;Descripción generada automáticamente">
            <a:extLst>
              <a:ext uri="{FF2B5EF4-FFF2-40B4-BE49-F238E27FC236}">
                <a16:creationId xmlns:a16="http://schemas.microsoft.com/office/drawing/2014/main" id="{BBD055F5-1EFB-424D-87C7-F9B6F26F2B8C}"/>
              </a:ext>
            </a:extLst>
          </p:cNvPr>
          <p:cNvPicPr/>
          <p:nvPr/>
        </p:nvPicPr>
        <p:blipFill>
          <a:blip r:embed="rId5">
            <a:extLst>
              <a:ext uri="{28A0092B-C50C-407E-A947-70E740481C1C}">
                <a14:useLocalDpi xmlns:a14="http://schemas.microsoft.com/office/drawing/2010/main" val="0"/>
              </a:ext>
            </a:extLst>
          </a:blip>
          <a:stretch>
            <a:fillRect/>
          </a:stretch>
        </p:blipFill>
        <p:spPr>
          <a:xfrm>
            <a:off x="448325" y="4401454"/>
            <a:ext cx="5644945" cy="1863159"/>
          </a:xfrm>
          <a:prstGeom prst="rect">
            <a:avLst/>
          </a:prstGeom>
        </p:spPr>
      </p:pic>
      <p:pic>
        <p:nvPicPr>
          <p:cNvPr id="5" name="Imagen 4">
            <a:extLst>
              <a:ext uri="{FF2B5EF4-FFF2-40B4-BE49-F238E27FC236}">
                <a16:creationId xmlns:a16="http://schemas.microsoft.com/office/drawing/2014/main" id="{B07A8016-927F-4AD1-990F-163F34E3499A}"/>
              </a:ext>
            </a:extLst>
          </p:cNvPr>
          <p:cNvPicPr>
            <a:picLocks noChangeAspect="1"/>
          </p:cNvPicPr>
          <p:nvPr/>
        </p:nvPicPr>
        <p:blipFill>
          <a:blip r:embed="rId6"/>
          <a:stretch>
            <a:fillRect/>
          </a:stretch>
        </p:blipFill>
        <p:spPr>
          <a:xfrm>
            <a:off x="6369815" y="352230"/>
            <a:ext cx="5822185" cy="4352774"/>
          </a:xfrm>
          <a:prstGeom prst="rect">
            <a:avLst/>
          </a:prstGeom>
        </p:spPr>
      </p:pic>
    </p:spTree>
    <p:extLst>
      <p:ext uri="{BB962C8B-B14F-4D97-AF65-F5344CB8AC3E}">
        <p14:creationId xmlns:p14="http://schemas.microsoft.com/office/powerpoint/2010/main" val="1817164096"/>
      </p:ext>
    </p:extLst>
  </p:cSld>
  <p:clrMapOvr>
    <a:masterClrMapping/>
  </p:clrMapOvr>
  <mc:AlternateContent xmlns:mc="http://schemas.openxmlformats.org/markup-compatibility/2006" xmlns:p14="http://schemas.microsoft.com/office/powerpoint/2010/main">
    <mc:Choice Requires="p14">
      <p:transition spd="slow" p14:dur="1500" advTm="25830">
        <p:split orient="vert"/>
      </p:transition>
    </mc:Choice>
    <mc:Fallback xmlns="">
      <p:transition spd="slow" advTm="25830">
        <p:split orient="vert"/>
      </p:transition>
    </mc:Fallback>
  </mc:AlternateContent>
  <p:extLst>
    <p:ext uri="{3A86A75C-4F4B-4683-9AE1-C65F6400EC91}">
      <p14:laserTraceLst xmlns:p14="http://schemas.microsoft.com/office/powerpoint/2010/main">
        <p14:tracePtLst>
          <p14:tracePt t="5033" x="274638" y="61913"/>
          <p14:tracePt t="5040" x="263525" y="112713"/>
          <p14:tracePt t="5049" x="263525" y="187325"/>
          <p14:tracePt t="5056" x="263525" y="238125"/>
          <p14:tracePt t="5068" x="263525" y="287338"/>
          <p14:tracePt t="5073" x="274638" y="363538"/>
          <p14:tracePt t="5081" x="287338" y="412750"/>
          <p14:tracePt t="5089" x="312738" y="476250"/>
          <p14:tracePt t="5104" x="325438" y="538163"/>
          <p14:tracePt t="5107" x="350838" y="600075"/>
          <p14:tracePt t="5118" x="376238" y="688975"/>
          <p14:tracePt t="5126" x="387350" y="750888"/>
          <p14:tracePt t="5134" x="412750" y="788988"/>
          <p14:tracePt t="5142" x="425450" y="801688"/>
          <p14:tracePt t="5150" x="450850" y="838200"/>
          <p14:tracePt t="5159" x="463550" y="863600"/>
          <p14:tracePt t="5169" x="476250" y="876300"/>
          <p14:tracePt t="5176" x="500063" y="912813"/>
          <p14:tracePt t="5186" x="500063" y="925513"/>
          <p14:tracePt t="5191" x="525463" y="950913"/>
          <p14:tracePt t="5199" x="538163" y="976313"/>
          <p14:tracePt t="5204" x="550863" y="989013"/>
          <p14:tracePt t="5223" x="576263" y="1038225"/>
          <p14:tracePt t="5233" x="588963" y="1050925"/>
          <p14:tracePt t="5236" x="600075" y="1063625"/>
          <p14:tracePt t="5244" x="612775" y="1089025"/>
          <p14:tracePt t="5252" x="625475" y="1101725"/>
          <p14:tracePt t="5261" x="638175" y="1125538"/>
          <p14:tracePt t="5270" x="650875" y="1138238"/>
          <p14:tracePt t="5276" x="650875" y="1150938"/>
          <p14:tracePt t="5283" x="676275" y="1176338"/>
          <p14:tracePt t="5290" x="676275" y="1189038"/>
          <p14:tracePt t="5298" x="688975" y="1201738"/>
          <p14:tracePt t="5307" x="701675" y="1227138"/>
          <p14:tracePt t="5318" x="712788" y="1238250"/>
          <p14:tracePt t="5325" x="725488" y="1250950"/>
          <p14:tracePt t="5339" x="738188" y="1276350"/>
          <p14:tracePt t="5346" x="750888" y="1289050"/>
          <p14:tracePt t="5354" x="763588" y="1301750"/>
          <p14:tracePt t="5363" x="776288" y="1327150"/>
          <p14:tracePt t="5369" x="801688" y="1339850"/>
          <p14:tracePt t="5376" x="814388" y="1350963"/>
          <p14:tracePt t="5386" x="838200" y="1363663"/>
          <p14:tracePt t="5392" x="838200" y="1376363"/>
          <p14:tracePt t="5401" x="863600" y="1389063"/>
          <p14:tracePt t="5408" x="876300" y="1414463"/>
          <p14:tracePt t="5417" x="889000" y="1427163"/>
          <p14:tracePt t="5425" x="901700" y="1427163"/>
          <p14:tracePt t="5433" x="914400" y="1439863"/>
          <p14:tracePt t="5449" x="925513" y="1439863"/>
          <p14:tracePt t="5454" x="925513" y="1450975"/>
          <p14:tracePt t="5507" x="938213" y="1450975"/>
          <p14:tracePt t="5534" x="950913" y="1439863"/>
          <p14:tracePt t="5542" x="950913" y="1427163"/>
          <p14:tracePt t="5548" x="963613" y="1414463"/>
          <p14:tracePt t="5555" x="963613" y="1401763"/>
          <p14:tracePt t="5565" x="963613" y="1389063"/>
          <p14:tracePt t="5572" x="963613" y="1363663"/>
          <p14:tracePt t="5585" x="963613" y="1350963"/>
          <p14:tracePt t="5590" x="963613" y="1339850"/>
          <p14:tracePt t="5601" x="976313" y="1314450"/>
          <p14:tracePt t="5605" x="976313" y="1301750"/>
          <p14:tracePt t="5616" x="989013" y="1276350"/>
          <p14:tracePt t="5621" x="989013" y="1250950"/>
          <p14:tracePt t="5628" x="1001713" y="1227138"/>
          <p14:tracePt t="5636" x="1014413" y="1214438"/>
          <p14:tracePt t="5644" x="1014413" y="1189038"/>
          <p14:tracePt t="5650" x="1038225" y="1163638"/>
          <p14:tracePt t="5659" x="1050925" y="1150938"/>
          <p14:tracePt t="5667" x="1050925" y="1138238"/>
          <p14:tracePt t="5674" x="1063625" y="1125538"/>
          <p14:tracePt t="5683" x="1063625" y="1114425"/>
          <p14:tracePt t="5691" x="1063625" y="1101725"/>
          <p14:tracePt t="5763" x="1076325" y="1101725"/>
          <p14:tracePt t="5776" x="1089025" y="1101725"/>
          <p14:tracePt t="5784" x="1114425" y="1114425"/>
          <p14:tracePt t="5794" x="1139825" y="1125538"/>
          <p14:tracePt t="5802" x="1176338" y="1150938"/>
          <p14:tracePt t="5810" x="1189038" y="1150938"/>
          <p14:tracePt t="5819" x="1227138" y="1163638"/>
          <p14:tracePt t="5823" x="1276350" y="1189038"/>
          <p14:tracePt t="5831" x="1314450" y="1201738"/>
          <p14:tracePt t="5838" x="1352550" y="1214438"/>
          <p14:tracePt t="5847" x="1376363" y="1238250"/>
          <p14:tracePt t="5854" x="1427163" y="1250950"/>
          <p14:tracePt t="5869" x="1439863" y="1263650"/>
          <p14:tracePt t="5873" x="1465263" y="1289050"/>
          <p14:tracePt t="5879" x="1489075" y="1289050"/>
          <p14:tracePt t="5886" x="1501775" y="1301750"/>
          <p14:tracePt t="5895" x="1514475" y="1314450"/>
          <p14:tracePt t="5901" x="1539875" y="1314450"/>
          <p14:tracePt t="5918" x="1552575" y="1314450"/>
          <p14:tracePt t="5934" x="1565275" y="1314450"/>
          <p14:tracePt t="5969" x="1577975" y="1314450"/>
          <p14:tracePt t="5977" x="1589088" y="1327150"/>
          <p14:tracePt t="5984" x="1601788" y="1327150"/>
          <p14:tracePt t="5991" x="1614488" y="1327150"/>
          <p14:tracePt t="6000" x="1627188" y="1339850"/>
          <p14:tracePt t="6007" x="1665288" y="1339850"/>
          <p14:tracePt t="6017" x="1701800" y="1350963"/>
          <p14:tracePt t="6023" x="1739900" y="1350963"/>
          <p14:tracePt t="6031" x="1801813" y="1350963"/>
          <p14:tracePt t="6038" x="1865313" y="1350963"/>
          <p14:tracePt t="6047" x="1939925" y="1350963"/>
          <p14:tracePt t="6054" x="2014538" y="1350963"/>
          <p14:tracePt t="6068" x="2090738" y="1327150"/>
          <p14:tracePt t="6070" x="2165350" y="1314450"/>
          <p14:tracePt t="6077" x="2228850" y="1301750"/>
          <p14:tracePt t="6086" x="2303463" y="1289050"/>
          <p14:tracePt t="6093" x="2365375" y="1289050"/>
          <p14:tracePt t="6100" x="2416175" y="1276350"/>
          <p14:tracePt t="6108" x="2452688" y="1276350"/>
          <p14:tracePt t="6116" x="2490788" y="1276350"/>
          <p14:tracePt t="6123" x="2554288" y="1276350"/>
          <p14:tracePt t="6132" x="2578100" y="1276350"/>
          <p14:tracePt t="6141" x="2628900" y="1276350"/>
          <p14:tracePt t="6154" x="2654300" y="1276350"/>
          <p14:tracePt t="6157" x="2703513" y="1276350"/>
          <p14:tracePt t="6170" x="2741613" y="1276350"/>
          <p14:tracePt t="6172" x="2790825" y="1276350"/>
          <p14:tracePt t="6180" x="2854325" y="1276350"/>
          <p14:tracePt t="6188" x="2928938" y="1276350"/>
          <p14:tracePt t="6195" x="2979738" y="1276350"/>
          <p14:tracePt t="6202" x="3028950" y="1276350"/>
          <p14:tracePt t="6210" x="3079750" y="1276350"/>
          <p14:tracePt t="6218" x="3141663" y="1276350"/>
          <p14:tracePt t="6225" x="3167063" y="1276350"/>
          <p14:tracePt t="6233" x="3179763" y="1276350"/>
          <p14:tracePt t="6242" x="3192463" y="1276350"/>
          <p14:tracePt t="6250" x="3205163" y="1276350"/>
          <p14:tracePt t="6269" x="3216275" y="1276350"/>
          <p14:tracePt t="6450" x="3216275" y="1263650"/>
          <p14:tracePt t="6460" x="3205163" y="1250950"/>
          <p14:tracePt t="6477" x="3192463" y="1238250"/>
          <p14:tracePt t="6487" x="3167063" y="1238250"/>
          <p14:tracePt t="6494" x="3154363" y="1227138"/>
          <p14:tracePt t="6503" x="3128963" y="1214438"/>
          <p14:tracePt t="6508" x="3116263" y="1201738"/>
          <p14:tracePt t="6515" x="3103563" y="1189038"/>
          <p14:tracePt t="6522" x="3079750" y="1176338"/>
          <p14:tracePt t="6532" x="3054350" y="1163638"/>
          <p14:tracePt t="6538" x="3041650" y="1138238"/>
          <p14:tracePt t="6549" x="2992438" y="1125538"/>
          <p14:tracePt t="6554" x="2967038" y="1101725"/>
          <p14:tracePt t="6566" x="2916238" y="1089025"/>
          <p14:tracePt t="6572" x="2841625" y="1063625"/>
          <p14:tracePt t="6583" x="2767013" y="1038225"/>
          <p14:tracePt t="6586" x="2703513" y="1014413"/>
          <p14:tracePt t="6594" x="2628900" y="989013"/>
          <p14:tracePt t="6600" x="2541588" y="963613"/>
          <p14:tracePt t="6608" x="2441575" y="950913"/>
          <p14:tracePt t="6617" x="2339975" y="938213"/>
          <p14:tracePt t="6624" x="2239963" y="938213"/>
          <p14:tracePt t="6632" x="2139950" y="938213"/>
          <p14:tracePt t="6640" x="2039938" y="938213"/>
          <p14:tracePt t="6651" x="1914525" y="938213"/>
          <p14:tracePt t="6657" x="1814513" y="950913"/>
          <p14:tracePt t="6669" x="1677988" y="976313"/>
          <p14:tracePt t="6675" x="1577975" y="989013"/>
          <p14:tracePt t="6685" x="1476375" y="1014413"/>
          <p14:tracePt t="6687" x="1389063" y="1025525"/>
          <p14:tracePt t="6694" x="1289050" y="1025525"/>
          <p14:tracePt t="6702" x="1201738" y="1038225"/>
          <p14:tracePt t="6710" x="1127125" y="1063625"/>
          <p14:tracePt t="6719" x="1063625" y="1063625"/>
          <p14:tracePt t="6727" x="989013" y="1076325"/>
          <p14:tracePt t="6735" x="938213" y="1076325"/>
          <p14:tracePt t="6742" x="901700" y="1076325"/>
          <p14:tracePt t="6750" x="889000" y="1076325"/>
          <p14:tracePt t="6757" x="850900" y="1076325"/>
          <p14:tracePt t="6766" x="838200" y="1076325"/>
          <p14:tracePt t="6780" x="825500" y="1076325"/>
          <p14:tracePt t="6788" x="814388" y="1076325"/>
          <p14:tracePt t="6796" x="801688" y="1076325"/>
          <p14:tracePt t="6804" x="776288" y="1076325"/>
          <p14:tracePt t="6820" x="763588" y="1076325"/>
          <p14:tracePt t="6823" x="750888" y="1089025"/>
          <p14:tracePt t="6831" x="725488" y="1089025"/>
          <p14:tracePt t="6838" x="712788" y="1089025"/>
          <p14:tracePt t="6846" x="701675" y="1089025"/>
          <p14:tracePt t="6850" x="676275" y="1101725"/>
          <p14:tracePt t="6858" x="663575" y="1101725"/>
          <p14:tracePt t="6874" x="650875" y="1101725"/>
          <p14:tracePt t="6956" x="663575" y="1089025"/>
          <p14:tracePt t="6966" x="688975" y="1076325"/>
          <p14:tracePt t="6974" x="725488" y="1050925"/>
          <p14:tracePt t="6983" x="801688" y="1025525"/>
          <p14:tracePt t="6991" x="876300" y="1001713"/>
          <p14:tracePt t="6997" x="976313" y="976313"/>
          <p14:tracePt t="7004" x="1076325" y="950913"/>
          <p14:tracePt t="7014" x="1163638" y="925513"/>
          <p14:tracePt t="7020" x="1252538" y="901700"/>
          <p14:tracePt t="7030" x="1327150" y="876300"/>
          <p14:tracePt t="7037" x="1401763" y="850900"/>
          <p14:tracePt t="7043" x="1439863" y="838200"/>
          <p14:tracePt t="7052" x="1452563" y="838200"/>
          <p14:tracePt t="7058" x="1476375" y="838200"/>
          <p14:tracePt t="7182" x="1465263" y="838200"/>
          <p14:tracePt t="8078" x="1465263" y="863600"/>
          <p14:tracePt t="8087" x="1465263" y="876300"/>
          <p14:tracePt t="8094" x="1476375" y="901700"/>
          <p14:tracePt t="8102" x="1476375" y="912813"/>
          <p14:tracePt t="8111" x="1489075" y="938213"/>
          <p14:tracePt t="8119" x="1501775" y="950913"/>
          <p14:tracePt t="8126" x="1514475" y="963613"/>
          <p14:tracePt t="8134" x="1539875" y="989013"/>
          <p14:tracePt t="8141" x="1552575" y="1001713"/>
          <p14:tracePt t="8150" x="1565275" y="1025525"/>
          <p14:tracePt t="8159" x="1589088" y="1038225"/>
          <p14:tracePt t="8167" x="1601788" y="1050925"/>
          <p14:tracePt t="8174" x="1627188" y="1076325"/>
          <p14:tracePt t="8182" x="1639888" y="1089025"/>
          <p14:tracePt t="8188" x="1665288" y="1114425"/>
          <p14:tracePt t="8196" x="1677988" y="1125538"/>
          <p14:tracePt t="8204" x="1689100" y="1150938"/>
          <p14:tracePt t="8214" x="1714500" y="1163638"/>
          <p14:tracePt t="8220" x="1727200" y="1176338"/>
          <p14:tracePt t="8228" x="1752600" y="1201738"/>
          <p14:tracePt t="8236" x="1765300" y="1214438"/>
          <p14:tracePt t="8246" x="1790700" y="1238250"/>
          <p14:tracePt t="8253" x="1801813" y="1250950"/>
          <p14:tracePt t="8259" x="1814513" y="1276350"/>
          <p14:tracePt t="8267" x="1839913" y="1289050"/>
          <p14:tracePt t="8276" x="1852613" y="1301750"/>
          <p14:tracePt t="8283" x="1878013" y="1327150"/>
          <p14:tracePt t="8290" x="1890713" y="1339850"/>
          <p14:tracePt t="8300" x="1903413" y="1350963"/>
          <p14:tracePt t="8306" x="1927225" y="1363663"/>
          <p14:tracePt t="8319" x="1939925" y="1376363"/>
          <p14:tracePt t="8324" x="1965325" y="1389063"/>
          <p14:tracePt t="8337" x="1978025" y="1389063"/>
          <p14:tracePt t="8338" x="1990725" y="1401763"/>
          <p14:tracePt t="8344" x="2014538" y="1401763"/>
          <p14:tracePt t="8352" x="2039938" y="1401763"/>
          <p14:tracePt t="8360" x="2065338" y="1414463"/>
          <p14:tracePt t="8368" x="2103438" y="1414463"/>
          <p14:tracePt t="8377" x="2165350" y="1414463"/>
          <p14:tracePt t="8385" x="2228850" y="1414463"/>
          <p14:tracePt t="8393" x="2303463" y="1414463"/>
          <p14:tracePt t="8403" x="2403475" y="1414463"/>
          <p14:tracePt t="8409" x="2490788" y="1414463"/>
          <p14:tracePt t="8420" x="2590800" y="1414463"/>
          <p14:tracePt t="8426" x="2667000" y="1414463"/>
          <p14:tracePt t="8432" x="2754313" y="1414463"/>
          <p14:tracePt t="8438" x="2816225" y="1414463"/>
          <p14:tracePt t="8447" x="2890838" y="1427163"/>
          <p14:tracePt t="8454" x="2967038" y="1427163"/>
          <p14:tracePt t="8463" x="3028950" y="1439863"/>
          <p14:tracePt t="8473" x="3103563" y="1439863"/>
          <p14:tracePt t="8486" x="3154363" y="1450975"/>
          <p14:tracePt t="8489" x="3216275" y="1450975"/>
          <p14:tracePt t="8495" x="3279775" y="1450975"/>
          <p14:tracePt t="8502" x="3328988" y="1450975"/>
          <p14:tracePt t="8511" x="3392488" y="1450975"/>
          <p14:tracePt t="8519" x="3429000" y="1450975"/>
          <p14:tracePt t="8524" x="3454400" y="1450975"/>
          <p14:tracePt t="8533" x="3517900" y="1450975"/>
          <p14:tracePt t="8540" x="3541713" y="1450975"/>
          <p14:tracePt t="8548" x="3554413" y="1439863"/>
          <p14:tracePt t="8555" x="3567113" y="1439863"/>
          <p14:tracePt t="8568" x="3592513" y="1439863"/>
          <p14:tracePt t="8575" x="3605213" y="1427163"/>
          <p14:tracePt t="8585" x="3617913" y="1427163"/>
          <p14:tracePt t="8590" x="3643313" y="1414463"/>
          <p14:tracePt t="8597" x="3654425" y="1414463"/>
          <p14:tracePt t="8605" x="3667125" y="1414463"/>
          <p14:tracePt t="8618" x="3679825" y="1414463"/>
          <p14:tracePt t="8730" x="3667125" y="1401763"/>
          <p14:tracePt t="8738" x="3654425" y="1401763"/>
          <p14:tracePt t="8746" x="3643313" y="1401763"/>
          <p14:tracePt t="8754" x="3617913" y="1401763"/>
          <p14:tracePt t="8760" x="3592513" y="1401763"/>
          <p14:tracePt t="8768" x="3567113" y="1401763"/>
          <p14:tracePt t="8773" x="3554413" y="1401763"/>
          <p14:tracePt t="8782" x="3541713" y="1401763"/>
          <p14:tracePt t="8790" x="3517900" y="1401763"/>
          <p14:tracePt t="8807" x="3505200" y="1401763"/>
          <p14:tracePt t="8967" x="3517900" y="1401763"/>
          <p14:tracePt t="8983" x="3530600" y="1401763"/>
          <p14:tracePt t="8990" x="3554413" y="1401763"/>
          <p14:tracePt t="9000" x="3567113" y="1401763"/>
          <p14:tracePt t="9006" x="3579813" y="1401763"/>
          <p14:tracePt t="9016" x="3592513" y="1401763"/>
          <p14:tracePt t="9022" x="3617913" y="1401763"/>
          <p14:tracePt t="9030" x="3630613" y="1401763"/>
          <p14:tracePt t="9039" x="3643313" y="1401763"/>
          <p14:tracePt t="9051" x="3654425" y="1401763"/>
          <p14:tracePt t="9062" x="3667125" y="1401763"/>
          <p14:tracePt t="9070" x="3679825" y="1401763"/>
          <p14:tracePt t="10450" x="3679825" y="1350963"/>
          <p14:tracePt t="10456" x="3692525" y="1301750"/>
          <p14:tracePt t="10465" x="3717925" y="1214438"/>
          <p14:tracePt t="10473" x="3743325" y="1125538"/>
          <p14:tracePt t="10481" x="3767138" y="1014413"/>
          <p14:tracePt t="10488" x="3792538" y="901700"/>
          <p14:tracePt t="10497" x="3817938" y="788988"/>
          <p14:tracePt t="10504" x="3843338" y="676275"/>
          <p14:tracePt t="10514" x="3867150" y="576263"/>
          <p14:tracePt t="10520" x="3905250" y="476250"/>
          <p14:tracePt t="10528" x="3930650" y="374650"/>
          <p14:tracePt t="10535" x="3956050" y="263525"/>
          <p14:tracePt t="10542" x="3992563" y="161925"/>
          <p14:tracePt t="10550" x="4056063" y="38100"/>
          <p14:tracePt t="17570" x="100013" y="3303588"/>
          <p14:tracePt t="17578" x="163513" y="3303588"/>
          <p14:tracePt t="17586" x="200025" y="3303588"/>
          <p14:tracePt t="17594" x="238125" y="3303588"/>
          <p14:tracePt t="17602" x="274638" y="3303588"/>
          <p14:tracePt t="17610" x="300038" y="3303588"/>
          <p14:tracePt t="17616" x="312738" y="3303588"/>
          <p14:tracePt t="17624" x="325438" y="3303588"/>
          <p14:tracePt t="17633" x="350838" y="3303588"/>
          <p14:tracePt t="17649" x="363538" y="3303588"/>
          <p14:tracePt t="17754" x="376238" y="3303588"/>
          <p14:tracePt t="17816" x="387350" y="3303588"/>
          <p14:tracePt t="17840" x="400050" y="3303588"/>
          <p14:tracePt t="17850" x="412750" y="3303588"/>
          <p14:tracePt t="17864" x="438150" y="3303588"/>
          <p14:tracePt t="17872" x="450850" y="3303588"/>
          <p14:tracePt t="17880" x="476250" y="3303588"/>
          <p14:tracePt t="17898" x="525463" y="3303588"/>
          <p14:tracePt t="17904" x="563563" y="3303588"/>
          <p14:tracePt t="17910" x="612775" y="3303588"/>
          <p14:tracePt t="17919" x="676275" y="3316288"/>
          <p14:tracePt t="17926" x="725488" y="3328988"/>
          <p14:tracePt t="17934" x="788988" y="3354388"/>
          <p14:tracePt t="17943" x="850900" y="3378200"/>
          <p14:tracePt t="17952" x="925513" y="3390900"/>
          <p14:tracePt t="17958" x="989013" y="3416300"/>
          <p14:tracePt t="17970" x="1038225" y="3441700"/>
          <p14:tracePt t="17974" x="1076325" y="3454400"/>
          <p14:tracePt t="17983" x="1114425" y="3479800"/>
          <p14:tracePt t="17989" x="1163638" y="3479800"/>
          <p14:tracePt t="17997" x="1201738" y="3490913"/>
          <p14:tracePt t="18004" x="1214438" y="3490913"/>
          <p14:tracePt t="18013" x="1239838" y="3490913"/>
          <p14:tracePt t="18019" x="1263650" y="3490913"/>
          <p14:tracePt t="18029" x="1289050" y="3490913"/>
          <p14:tracePt t="18037" x="1327150" y="3490913"/>
          <p14:tracePt t="18045" x="1363663" y="3490913"/>
          <p14:tracePt t="18052" x="1401763" y="3490913"/>
          <p14:tracePt t="18062" x="1465263" y="3479800"/>
          <p14:tracePt t="18070" x="1539875" y="3454400"/>
          <p14:tracePt t="18075" x="1601788" y="3454400"/>
          <p14:tracePt t="18085" x="1652588" y="3441700"/>
          <p14:tracePt t="18091" x="1689100" y="3429000"/>
          <p14:tracePt t="18100" x="1752600" y="3416300"/>
          <p14:tracePt t="18106" x="1801813" y="3403600"/>
          <p14:tracePt t="18116" x="1827213" y="3403600"/>
          <p14:tracePt t="18121" x="1852613" y="3403600"/>
          <p14:tracePt t="18135" x="1878013" y="3390900"/>
          <p14:tracePt t="18141" x="1890713" y="3378200"/>
          <p14:tracePt t="18148" x="1903413" y="3378200"/>
          <p14:tracePt t="18153" x="1927225" y="3378200"/>
          <p14:tracePt t="18160" x="1939925" y="3367088"/>
          <p14:tracePt t="18169" x="1965325" y="3354388"/>
          <p14:tracePt t="18176" x="1965325" y="3341688"/>
          <p14:tracePt t="18184" x="1978025" y="3328988"/>
          <p14:tracePt t="18193" x="1990725" y="3316288"/>
          <p14:tracePt t="18203" x="2014538" y="3303588"/>
          <p14:tracePt t="18209" x="2014538" y="3278188"/>
          <p14:tracePt t="18217" x="2039938" y="3267075"/>
          <p14:tracePt t="18224" x="2052638" y="3241675"/>
          <p14:tracePt t="18233" x="2065338" y="3228975"/>
          <p14:tracePt t="18238" x="2090738" y="3203575"/>
          <p14:tracePt t="18246" x="2103438" y="3190875"/>
          <p14:tracePt t="18253" x="2127250" y="3178175"/>
          <p14:tracePt t="18266" x="2127250" y="3154363"/>
          <p14:tracePt t="18270" x="2139950" y="3154363"/>
          <p14:tracePt t="18280" x="2152650" y="3128963"/>
          <p14:tracePt t="18366" x="2152650" y="3141663"/>
          <p14:tracePt t="18374" x="2152650" y="3154363"/>
          <p14:tracePt t="18383" x="2139950" y="3178175"/>
          <p14:tracePt t="18393" x="2139950" y="3190875"/>
          <p14:tracePt t="18399" x="2139950" y="3216275"/>
          <p14:tracePt t="18404" x="2139950" y="3228975"/>
          <p14:tracePt t="18410" x="2139950" y="3241675"/>
          <p14:tracePt t="18418" x="2139950" y="3254375"/>
          <p14:tracePt t="18426" x="2152650" y="3278188"/>
          <p14:tracePt t="18433" x="2165350" y="3290888"/>
          <p14:tracePt t="18442" x="2178050" y="3316288"/>
          <p14:tracePt t="18451" x="2190750" y="3316288"/>
          <p14:tracePt t="18458" x="2203450" y="3316288"/>
          <p14:tracePt t="18467" x="2239963" y="3316288"/>
          <p14:tracePt t="18475" x="2265363" y="3316288"/>
          <p14:tracePt t="18488" x="2303463" y="3316288"/>
          <p14:tracePt t="18492" x="2352675" y="3316288"/>
          <p14:tracePt t="18502" x="2403475" y="3316288"/>
          <p14:tracePt t="18505" x="2452688" y="3316288"/>
          <p14:tracePt t="18514" x="2516188" y="3303588"/>
          <p14:tracePt t="18520" x="2578100" y="3303588"/>
          <p14:tracePt t="18528" x="2641600" y="3303588"/>
          <p14:tracePt t="18537" x="2716213" y="3303588"/>
          <p14:tracePt t="18544" x="2754313" y="3303588"/>
          <p14:tracePt t="18552" x="2778125" y="3303588"/>
          <p14:tracePt t="18560" x="2790825" y="3303588"/>
          <p14:tracePt t="18569" x="2803525" y="3303588"/>
          <p14:tracePt t="18577" x="2816225" y="3303588"/>
          <p14:tracePt t="18655" x="2803525" y="3303588"/>
          <p14:tracePt t="18666" x="2790825" y="3316288"/>
          <p14:tracePt t="18669" x="2778125" y="3316288"/>
          <p14:tracePt t="18677" x="2754313" y="3328988"/>
          <p14:tracePt t="18689" x="2741613" y="3328988"/>
          <p14:tracePt t="18695" x="2728913" y="3341688"/>
          <p14:tracePt t="18702" x="2703513" y="3341688"/>
          <p14:tracePt t="18708" x="2690813" y="3341688"/>
          <p14:tracePt t="18716" x="2678113" y="3354388"/>
          <p14:tracePt t="18723" x="2654300" y="3354388"/>
          <p14:tracePt t="18739" x="2641600" y="3367088"/>
          <p14:tracePt t="18756" x="2628900" y="3367088"/>
          <p14:tracePt t="18887" x="2616200" y="3367088"/>
          <p14:tracePt t="18902" x="2590800" y="3378200"/>
          <p14:tracePt t="18913" x="2565400" y="3390900"/>
          <p14:tracePt t="18916" x="2541588" y="3403600"/>
          <p14:tracePt t="18922" x="2490788" y="3429000"/>
          <p14:tracePt t="18929" x="2465388" y="3429000"/>
          <p14:tracePt t="18934" x="2428875" y="3454400"/>
          <p14:tracePt t="18942" x="2416175" y="3467100"/>
          <p14:tracePt t="18950" x="2390775" y="3467100"/>
          <p14:tracePt t="18958" x="2378075" y="3467100"/>
          <p14:tracePt t="18968" x="2378075" y="3479800"/>
          <p14:tracePt t="19106" x="2403475" y="3479800"/>
          <p14:tracePt t="19111" x="2428875" y="3479800"/>
          <p14:tracePt t="19118" x="2452688" y="3479800"/>
          <p14:tracePt t="19126" x="2490788" y="3479800"/>
          <p14:tracePt t="19134" x="2528888" y="3479800"/>
          <p14:tracePt t="19142" x="2565400" y="3479800"/>
          <p14:tracePt t="19149" x="2603500" y="3479800"/>
          <p14:tracePt t="19159" x="2641600" y="3490913"/>
          <p14:tracePt t="19169" x="2667000" y="3490913"/>
          <p14:tracePt t="19175" x="2690813" y="3503613"/>
          <p14:tracePt t="19186" x="2703513" y="3503613"/>
          <p14:tracePt t="19202" x="2716213" y="3503613"/>
          <p14:tracePt t="19274" x="2678113" y="3516313"/>
          <p14:tracePt t="19282" x="2590800" y="3529013"/>
          <p14:tracePt t="19290" x="2503488" y="3554413"/>
          <p14:tracePt t="19295" x="2428875" y="3567113"/>
          <p14:tracePt t="19302" x="2339975" y="3590925"/>
          <p14:tracePt t="19310" x="2265363" y="3616325"/>
          <p14:tracePt t="19318" x="2190750" y="3641725"/>
          <p14:tracePt t="19325" x="2152650" y="3654425"/>
          <p14:tracePt t="19341" x="2139950" y="3654425"/>
          <p14:tracePt t="19475" x="2139950" y="3667125"/>
          <p14:tracePt t="19484" x="2152650" y="3667125"/>
          <p14:tracePt t="19530" x="2165350" y="3667125"/>
          <p14:tracePt t="20230" x="2178050" y="3692525"/>
          <p14:tracePt t="20238" x="2216150" y="3703638"/>
          <p14:tracePt t="20246" x="2228850" y="3716338"/>
          <p14:tracePt t="20252" x="2252663" y="3729038"/>
          <p14:tracePt t="20260" x="2278063" y="3754438"/>
          <p14:tracePt t="20268" x="2316163" y="3767138"/>
          <p14:tracePt t="20276" x="2339975" y="3779838"/>
          <p14:tracePt t="20284" x="2378075" y="3792538"/>
          <p14:tracePt t="20292" x="2416175" y="3792538"/>
          <p14:tracePt t="20300" x="2452688" y="3792538"/>
          <p14:tracePt t="20308" x="2478088" y="3803650"/>
          <p14:tracePt t="20318" x="2503488" y="3803650"/>
          <p14:tracePt t="20324" x="2528888" y="3803650"/>
          <p14:tracePt t="20332" x="2541588" y="3803650"/>
          <p14:tracePt t="20340" x="2554288" y="3803650"/>
          <p14:tracePt t="20346" x="2565400" y="3803650"/>
          <p14:tracePt t="20354" x="2590800" y="3803650"/>
          <p14:tracePt t="20370" x="2616200" y="3803650"/>
          <p14:tracePt t="20378" x="2628900" y="3803650"/>
          <p14:tracePt t="20386" x="2641600" y="3803650"/>
          <p14:tracePt t="20394" x="2667000" y="3803650"/>
          <p14:tracePt t="20402" x="2678113" y="3803650"/>
          <p14:tracePt t="20410" x="2703513" y="3792538"/>
          <p14:tracePt t="20418" x="2728913" y="3792538"/>
          <p14:tracePt t="20426" x="2754313" y="3779838"/>
          <p14:tracePt t="20432" x="2767013" y="3779838"/>
          <p14:tracePt t="20440" x="2778125" y="3779838"/>
          <p14:tracePt t="20448" x="2790825" y="3779838"/>
          <p14:tracePt t="20456" x="2816225" y="3767138"/>
          <p14:tracePt t="20465" x="2828925" y="3767138"/>
          <p14:tracePt t="20472" x="2841625" y="3754438"/>
          <p14:tracePt t="20480" x="2854325" y="3754438"/>
          <p14:tracePt t="20488" x="2867025" y="3754438"/>
          <p14:tracePt t="20497" x="2879725" y="3741738"/>
          <p14:tracePt t="20513" x="2903538" y="3741738"/>
          <p14:tracePt t="20526" x="2916238" y="3729038"/>
          <p14:tracePt t="20534" x="2928938" y="3716338"/>
          <p14:tracePt t="20542" x="2941638" y="3716338"/>
          <p14:tracePt t="20550" x="2954338" y="3703638"/>
          <p14:tracePt t="20566" x="2979738" y="3692525"/>
          <p14:tracePt t="20574" x="2992438" y="3679825"/>
          <p14:tracePt t="20583" x="3003550" y="3679825"/>
          <p14:tracePt t="20590" x="3016250" y="3654425"/>
          <p14:tracePt t="20597" x="3028950" y="3654425"/>
          <p14:tracePt t="20604" x="3054350" y="3629025"/>
          <p14:tracePt t="20614" x="3067050" y="3616325"/>
          <p14:tracePt t="20620" x="3079750" y="3603625"/>
          <p14:tracePt t="20628" x="3103563" y="3590925"/>
          <p14:tracePt t="20636" x="3116263" y="3579813"/>
          <p14:tracePt t="20646" x="3141663" y="3567113"/>
          <p14:tracePt t="20654" x="3154363" y="3554413"/>
          <p14:tracePt t="20662" x="3167063" y="3541713"/>
          <p14:tracePt t="20670" x="3192463" y="3541713"/>
          <p14:tracePt t="20678" x="3205163" y="3529013"/>
          <p14:tracePt t="20685" x="3228975" y="3516313"/>
          <p14:tracePt t="20691" x="3241675" y="3503613"/>
          <p14:tracePt t="20699" x="3254375" y="3490913"/>
          <p14:tracePt t="20706" x="3279775" y="3490913"/>
          <p14:tracePt t="20715" x="3292475" y="3467100"/>
          <p14:tracePt t="20722" x="3305175" y="3467100"/>
          <p14:tracePt t="20732" x="3305175" y="3454400"/>
          <p14:tracePt t="20739" x="3317875" y="3454400"/>
          <p14:tracePt t="20748" x="3328988" y="3441700"/>
          <p14:tracePt t="20759" x="3341688" y="3429000"/>
          <p14:tracePt t="20775" x="3354388" y="3416300"/>
          <p14:tracePt t="20782" x="3354388" y="3403600"/>
          <p14:tracePt t="20789" x="3379788" y="3390900"/>
          <p14:tracePt t="20800" x="3379788" y="3378200"/>
          <p14:tracePt t="20805" x="3405188" y="3367088"/>
          <p14:tracePt t="20815" x="3405188" y="3354388"/>
          <p14:tracePt t="20820" x="3417888" y="3328988"/>
          <p14:tracePt t="20828" x="3441700" y="3316288"/>
          <p14:tracePt t="20836" x="3441700" y="3303588"/>
          <p14:tracePt t="20846" x="3454400" y="3290888"/>
          <p14:tracePt t="20854" x="3454400" y="3278188"/>
          <p14:tracePt t="20860" x="3467100" y="3267075"/>
          <p14:tracePt t="20868" x="3479800" y="3254375"/>
          <p14:tracePt t="20874" x="3492500" y="3241675"/>
          <p14:tracePt t="20882" x="3492500" y="3228975"/>
          <p14:tracePt t="20907" x="3530600" y="3178175"/>
          <p14:tracePt t="20914" x="3541713" y="3154363"/>
          <p14:tracePt t="20922" x="3554413" y="3154363"/>
          <p14:tracePt t="20930" x="3554413" y="3141663"/>
          <p14:tracePt t="20937" x="3567113" y="3128963"/>
          <p14:tracePt t="20950" x="3579813" y="3116263"/>
          <p14:tracePt t="20954" x="3592513" y="3103563"/>
          <p14:tracePt t="20960" x="3605213" y="3090863"/>
          <p14:tracePt t="20969" x="3605213" y="3078163"/>
          <p14:tracePt t="20976" x="3617913" y="3078163"/>
          <p14:tracePt t="20984" x="3617913" y="3054350"/>
          <p14:tracePt t="20992" x="3643313" y="3041650"/>
          <p14:tracePt t="21001" x="3643313" y="3028950"/>
          <p14:tracePt t="21009" x="3654425" y="3016250"/>
          <p14:tracePt t="21018" x="3667125" y="3003550"/>
          <p14:tracePt t="21024" x="3667125" y="2990850"/>
          <p14:tracePt t="21034" x="3679825" y="2978150"/>
          <p14:tracePt t="21038" x="3692525" y="2965450"/>
          <p14:tracePt t="21055" x="3705225" y="2952750"/>
          <p14:tracePt t="21068" x="3705225" y="2941638"/>
          <p14:tracePt t="21073" x="3717925" y="2928938"/>
          <p14:tracePt t="21088" x="3730625" y="2903538"/>
          <p14:tracePt t="21095" x="3743325" y="2890838"/>
          <p14:tracePt t="21102" x="3756025" y="2878138"/>
          <p14:tracePt t="21110" x="3756025" y="2852738"/>
          <p14:tracePt t="21117" x="3767138" y="2840038"/>
          <p14:tracePt t="21125" x="3779838" y="2828925"/>
          <p14:tracePt t="21133" x="3779838" y="2803525"/>
          <p14:tracePt t="21139" x="3792538" y="2790825"/>
          <p14:tracePt t="21152" x="3805238" y="2765425"/>
          <p14:tracePt t="21156" x="3805238" y="2752725"/>
          <p14:tracePt t="21166" x="3817938" y="2752725"/>
          <p14:tracePt t="21173" x="3830638" y="2728913"/>
          <p14:tracePt t="21191" x="3843338" y="2716213"/>
          <p14:tracePt t="21203" x="3843338" y="2703513"/>
          <p14:tracePt t="21208" x="3843338" y="2690813"/>
          <p14:tracePt t="21211" x="3856038" y="2690813"/>
          <p14:tracePt t="21219" x="3856038" y="2678113"/>
          <p14:tracePt t="21234" x="3867150" y="2678113"/>
          <p14:tracePt t="21243" x="3867150" y="2652713"/>
          <p14:tracePt t="21252" x="3879850" y="2652713"/>
          <p14:tracePt t="21266" x="3892550" y="2640013"/>
          <p14:tracePt t="21275" x="3892550" y="2627313"/>
          <p14:tracePt t="21291" x="3905250" y="2616200"/>
          <p14:tracePt t="21300" x="3917950" y="2603500"/>
          <p14:tracePt t="21558" x="3930650" y="2603500"/>
          <p14:tracePt t="21575" x="3930650" y="2627313"/>
          <p14:tracePt t="21584" x="3956050" y="2640013"/>
          <p14:tracePt t="21593" x="3956050" y="2652713"/>
          <p14:tracePt t="21599" x="3979863" y="2678113"/>
          <p14:tracePt t="21606" x="3979863" y="2690813"/>
          <p14:tracePt t="21616" x="4005263" y="2716213"/>
          <p14:tracePt t="21621" x="4017963" y="2728913"/>
          <p14:tracePt t="21634" x="4030663" y="2740025"/>
          <p14:tracePt t="21640" x="4043363" y="2765425"/>
          <p14:tracePt t="21648" x="4068763" y="2778125"/>
          <p14:tracePt t="21652" x="4081463" y="2803525"/>
          <p14:tracePt t="21661" x="4092575" y="2816225"/>
          <p14:tracePt t="21670" x="4105275" y="2828925"/>
          <p14:tracePt t="21677" x="4105275" y="2852738"/>
          <p14:tracePt t="21685" x="4117975" y="2865438"/>
          <p14:tracePt t="21693" x="4130675" y="2890838"/>
          <p14:tracePt t="21702" x="4143375" y="2890838"/>
          <p14:tracePt t="21708" x="4156075" y="2903538"/>
          <p14:tracePt t="21716" x="4168775" y="2928938"/>
          <p14:tracePt t="21724" x="4181475" y="2941638"/>
          <p14:tracePt t="21732" x="4192588" y="2965450"/>
          <p14:tracePt t="21738" x="4205288" y="2978150"/>
          <p14:tracePt t="21746" x="4217988" y="2990850"/>
          <p14:tracePt t="21755" x="4230688" y="3016250"/>
          <p14:tracePt t="21769" x="4243388" y="3028950"/>
          <p14:tracePt t="21773" x="4256088" y="3054350"/>
          <p14:tracePt t="21781" x="4268788" y="3065463"/>
          <p14:tracePt t="21789" x="4268788" y="3078163"/>
          <p14:tracePt t="21797" x="4281488" y="3090863"/>
          <p14:tracePt t="21803" x="4294188" y="3103563"/>
          <p14:tracePt t="21810" x="4305300" y="3116263"/>
          <p14:tracePt t="21818" x="4318000" y="3141663"/>
          <p14:tracePt t="21823" x="4318000" y="3154363"/>
          <p14:tracePt t="21832" x="4343400" y="3178175"/>
          <p14:tracePt t="21852" x="4368800" y="3190875"/>
          <p14:tracePt t="21858" x="4368800" y="3216275"/>
          <p14:tracePt t="21867" x="4381500" y="3216275"/>
          <p14:tracePt t="21872" x="4381500" y="3241675"/>
          <p14:tracePt t="21881" x="4394200" y="3254375"/>
          <p14:tracePt t="21888" x="4418013" y="3267075"/>
          <p14:tracePt t="21899" x="4418013" y="3278188"/>
          <p14:tracePt t="21903" x="4430713" y="3290888"/>
          <p14:tracePt t="21918" x="4430713" y="3303588"/>
          <p14:tracePt t="21925" x="4443413" y="3303588"/>
          <p14:tracePt t="22050" x="4443413" y="3316288"/>
          <p14:tracePt t="22124" x="4430713" y="3316288"/>
          <p14:tracePt t="22131" x="4418013" y="3316288"/>
          <p14:tracePt t="22138" x="4406900" y="3316288"/>
          <p14:tracePt t="22146" x="4381500" y="3303588"/>
          <p14:tracePt t="22153" x="4368800" y="3290888"/>
          <p14:tracePt t="22169" x="4343400" y="3278188"/>
          <p14:tracePt t="22173" x="4305300" y="3254375"/>
          <p14:tracePt t="22177" x="4268788" y="3228975"/>
          <p14:tracePt t="22187" x="4230688" y="3216275"/>
          <p14:tracePt t="22193" x="4192588" y="3190875"/>
          <p14:tracePt t="22201" x="4143375" y="3178175"/>
          <p14:tracePt t="22208" x="4130675" y="3154363"/>
          <p14:tracePt t="22216" x="4092575" y="3141663"/>
          <p14:tracePt t="22225" x="4068763" y="3103563"/>
          <p14:tracePt t="22234" x="4043363" y="3090863"/>
          <p14:tracePt t="22240" x="4017963" y="3065463"/>
          <p14:tracePt t="22249" x="4005263" y="3041650"/>
          <p14:tracePt t="22256" x="3979863" y="3016250"/>
          <p14:tracePt t="22268" x="3968750" y="2990850"/>
          <p14:tracePt t="22272" x="3943350" y="2965450"/>
          <p14:tracePt t="22282" x="3905250" y="2941638"/>
          <p14:tracePt t="22287" x="3892550" y="2916238"/>
          <p14:tracePt t="22294" x="3867150" y="2878138"/>
          <p14:tracePt t="22302" x="3843338" y="2852738"/>
          <p14:tracePt t="22310" x="3830638" y="2828925"/>
          <p14:tracePt t="22317" x="3792538" y="2790825"/>
          <p14:tracePt t="22325" x="3779838" y="2778125"/>
          <p14:tracePt t="22336" x="3756025" y="2765425"/>
          <p14:tracePt t="22342" x="3743325" y="2740025"/>
          <p14:tracePt t="22349" x="3730625" y="2728913"/>
          <p14:tracePt t="22356" x="3705225" y="2703513"/>
          <p14:tracePt t="22364" x="3692525" y="2703513"/>
          <p14:tracePt t="22374" x="3667125" y="2690813"/>
          <p14:tracePt t="22390" x="3667125" y="2678113"/>
          <p14:tracePt t="22432" x="3654425" y="2678113"/>
          <p14:tracePt t="22442" x="3654425" y="2690813"/>
          <p14:tracePt t="22450" x="3630613" y="2716213"/>
          <p14:tracePt t="22458" x="3617913" y="2778125"/>
          <p14:tracePt t="22469" x="3592513" y="2852738"/>
          <p14:tracePt t="22476" x="3554413" y="2916238"/>
          <p14:tracePt t="22484" x="3517900" y="2990850"/>
          <p14:tracePt t="22490" x="3479800" y="3065463"/>
          <p14:tracePt t="22499" x="3454400" y="3141663"/>
          <p14:tracePt t="22506" x="3429000" y="3216275"/>
          <p14:tracePt t="22515" x="3405188" y="3254375"/>
          <p14:tracePt t="22523" x="3392488" y="3316288"/>
          <p14:tracePt t="22530" x="3367088" y="3354388"/>
          <p14:tracePt t="22537" x="3341688" y="3378200"/>
          <p14:tracePt t="22544" x="3328988" y="3403600"/>
          <p14:tracePt t="22553" x="3317875" y="3429000"/>
          <p14:tracePt t="22562" x="3317875" y="3441700"/>
          <p14:tracePt t="22570" x="3305175" y="3467100"/>
          <p14:tracePt t="22578" x="3292475" y="3479800"/>
          <p14:tracePt t="22585" x="3279775" y="3490913"/>
          <p14:tracePt t="22592" x="3267075" y="3516313"/>
          <p14:tracePt t="22601" x="3267075" y="3529013"/>
          <p14:tracePt t="22608" x="3254375" y="3541713"/>
          <p14:tracePt t="22616" x="3254375" y="3554413"/>
          <p14:tracePt t="22630" x="3254375" y="3567113"/>
          <p14:tracePt t="22639" x="3241675" y="3579813"/>
          <p14:tracePt t="22778" x="3241675" y="3567113"/>
          <p14:tracePt t="22786" x="3267075" y="3554413"/>
          <p14:tracePt t="22793" x="3267075" y="3541713"/>
          <p14:tracePt t="22801" x="3292475" y="3516313"/>
          <p14:tracePt t="22808" x="3305175" y="3503613"/>
          <p14:tracePt t="22814" x="3328988" y="3479800"/>
          <p14:tracePt t="22822" x="3341688" y="3441700"/>
          <p14:tracePt t="22830" x="3367088" y="3403600"/>
          <p14:tracePt t="22837" x="3392488" y="3367088"/>
          <p14:tracePt t="22846" x="3405188" y="3303588"/>
          <p14:tracePt t="22853" x="3429000" y="3254375"/>
          <p14:tracePt t="22870" x="3479800" y="3128963"/>
          <p14:tracePt t="22878" x="3505200" y="3065463"/>
          <p14:tracePt t="22887" x="3517900" y="3016250"/>
          <p14:tracePt t="22901" x="3567113" y="2928938"/>
          <p14:tracePt t="22908" x="3579813" y="2903538"/>
          <p14:tracePt t="22916" x="3592513" y="2878138"/>
          <p14:tracePt t="22924" x="3617913" y="2840038"/>
          <p14:tracePt t="22934" x="3617913" y="2828925"/>
          <p14:tracePt t="22941" x="3630613" y="2816225"/>
          <p14:tracePt t="22951" x="3643313" y="2790825"/>
          <p14:tracePt t="22955" x="3654425" y="2778125"/>
          <p14:tracePt t="22968" x="3667125" y="2752725"/>
          <p14:tracePt t="22974" x="3679825" y="2740025"/>
          <p14:tracePt t="22979" x="3692525" y="2728913"/>
          <p14:tracePt t="22986" x="3692525" y="2716213"/>
          <p14:tracePt t="22994" x="3705225" y="2716213"/>
          <p14:tracePt t="23004" x="3705225" y="2703513"/>
          <p14:tracePt t="23012" x="3717925" y="2703513"/>
          <p14:tracePt t="23020" x="3717925" y="2690813"/>
          <p14:tracePt t="23040" x="3730625" y="2690813"/>
          <p14:tracePt t="23078" x="3730625" y="2703513"/>
          <p14:tracePt t="23087" x="3767138" y="2740025"/>
          <p14:tracePt t="23097" x="3792538" y="2803525"/>
          <p14:tracePt t="23104" x="3843338" y="2878138"/>
          <p14:tracePt t="23108" x="3905250" y="2965450"/>
          <p14:tracePt t="23117" x="3979863" y="3041650"/>
          <p14:tracePt t="23124" x="4043363" y="3116263"/>
          <p14:tracePt t="23132" x="4117975" y="3216275"/>
          <p14:tracePt t="23137" x="4205288" y="3290888"/>
          <p14:tracePt t="23149" x="4281488" y="3367088"/>
          <p14:tracePt t="23155" x="4356100" y="3441700"/>
          <p14:tracePt t="23169" x="4418013" y="3503613"/>
          <p14:tracePt t="23173" x="4430713" y="3541713"/>
          <p14:tracePt t="23184" x="4468813" y="3554413"/>
          <p14:tracePt t="23187" x="4481513" y="3567113"/>
          <p14:tracePt t="23194" x="4494213" y="3590925"/>
          <p14:tracePt t="23202" x="4518025" y="3603625"/>
          <p14:tracePt t="23210" x="4530725" y="3603625"/>
          <p14:tracePt t="23216" x="4543425" y="3616325"/>
          <p14:tracePt t="23375" x="4543425" y="3603625"/>
          <p14:tracePt t="23385" x="4543425" y="3590925"/>
          <p14:tracePt t="23391" x="4543425" y="3567113"/>
          <p14:tracePt t="23401" x="4518025" y="3516313"/>
          <p14:tracePt t="23406" x="4506913" y="3454400"/>
          <p14:tracePt t="23418" x="4481513" y="3367088"/>
          <p14:tracePt t="23421" x="4430713" y="3228975"/>
          <p14:tracePt t="23428" x="4394200" y="3054350"/>
          <p14:tracePt t="23437" x="4305300" y="2803525"/>
          <p14:tracePt t="23444" x="4205288" y="2427288"/>
          <p14:tracePt t="23452" x="4143375" y="2101850"/>
          <p14:tracePt t="23462" x="4105275" y="1752600"/>
          <p14:tracePt t="23470" x="4068763" y="1427163"/>
          <p14:tracePt t="23476" x="4030663" y="1138238"/>
          <p14:tracePt t="23483" x="4017963" y="850900"/>
          <p14:tracePt t="23491" x="4017963" y="588963"/>
          <p14:tracePt t="23503" x="4017963" y="312738"/>
          <p14:tracePt t="23508" x="4017963" y="38100"/>
          <p14:tracePt t="23953" x="11241088" y="87313"/>
          <p14:tracePt t="23963" x="11390313" y="161925"/>
          <p14:tracePt t="23970" x="11490325" y="200025"/>
          <p14:tracePt t="23976" x="11591925" y="250825"/>
          <p14:tracePt t="23985" x="11703050" y="287338"/>
          <p14:tracePt t="23994" x="11804650" y="338138"/>
          <p14:tracePt t="24003" x="11891963" y="374650"/>
          <p14:tracePt t="24008" x="12004675" y="438150"/>
          <p14:tracePt t="24015" x="12091988" y="512763"/>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CB1802-813C-410A-AA7F-B3AAE5DE5BE0}"/>
              </a:ext>
            </a:extLst>
          </p:cNvPr>
          <p:cNvSpPr>
            <a:spLocks noGrp="1"/>
          </p:cNvSpPr>
          <p:nvPr>
            <p:ph sz="half" idx="1"/>
          </p:nvPr>
        </p:nvSpPr>
        <p:spPr>
          <a:xfrm>
            <a:off x="684212" y="685800"/>
            <a:ext cx="4457632" cy="2733261"/>
          </a:xfrm>
          <a:ln w="12700">
            <a:solidFill>
              <a:schemeClr val="accent2">
                <a:lumMod val="60000"/>
                <a:lumOff val="40000"/>
              </a:schemeClr>
            </a:solidFill>
          </a:ln>
        </p:spPr>
        <p:txBody>
          <a:bodyPr anchor="t">
            <a:normAutofit/>
          </a:body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TEMPERATURA Y CLIMA</a:t>
            </a:r>
          </a:p>
          <a:p>
            <a:r>
              <a:rPr lang="es-ES" dirty="0">
                <a:latin typeface="Bookman Old Style" panose="02050604050505020204" pitchFamily="18" charset="0"/>
              </a:rPr>
              <a:t>Clima Mediterráneo de Costa.</a:t>
            </a:r>
          </a:p>
          <a:p>
            <a:r>
              <a:rPr lang="es-ES" dirty="0">
                <a:latin typeface="Bookman Old Style" panose="02050604050505020204" pitchFamily="18" charset="0"/>
              </a:rPr>
              <a:t>Reducidas variaciones entre máximas y mínimas.</a:t>
            </a:r>
          </a:p>
          <a:p>
            <a:r>
              <a:rPr lang="es-ES" dirty="0">
                <a:latin typeface="Bookman Old Style" panose="02050604050505020204" pitchFamily="18" charset="0"/>
              </a:rPr>
              <a:t>Los veranos no son excesivamente calurosos, y los inviernos no son extremos.</a:t>
            </a:r>
          </a:p>
        </p:txBody>
      </p:sp>
      <p:sp>
        <p:nvSpPr>
          <p:cNvPr id="7" name="Marcador de contenido 2">
            <a:extLst>
              <a:ext uri="{FF2B5EF4-FFF2-40B4-BE49-F238E27FC236}">
                <a16:creationId xmlns:a16="http://schemas.microsoft.com/office/drawing/2014/main" id="{B85C9004-519E-4AC3-AE6F-2BFA2770690F}"/>
              </a:ext>
            </a:extLst>
          </p:cNvPr>
          <p:cNvSpPr txBox="1">
            <a:spLocks/>
          </p:cNvSpPr>
          <p:nvPr/>
        </p:nvSpPr>
        <p:spPr>
          <a:xfrm>
            <a:off x="684212" y="3591339"/>
            <a:ext cx="4457632" cy="2733261"/>
          </a:xfrm>
          <a:prstGeom prst="rect">
            <a:avLst/>
          </a:prstGeom>
          <a:ln>
            <a:solidFill>
              <a:schemeClr val="accent2">
                <a:lumMod val="60000"/>
                <a:lumOff val="40000"/>
              </a:schemeClr>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DATOS COVID</a:t>
            </a:r>
          </a:p>
          <a:p>
            <a:r>
              <a:rPr lang="es-ES" dirty="0">
                <a:solidFill>
                  <a:schemeClr val="accent1">
                    <a:lumMod val="40000"/>
                    <a:lumOff val="60000"/>
                  </a:schemeClr>
                </a:solidFill>
                <a:latin typeface="Bookman Old Style" panose="02050604050505020204" pitchFamily="18" charset="0"/>
              </a:rPr>
              <a:t>Dos “olas”, una de baja intensidad en noviembre de 2020.</a:t>
            </a:r>
          </a:p>
          <a:p>
            <a:r>
              <a:rPr lang="es-ES" dirty="0">
                <a:solidFill>
                  <a:schemeClr val="accent1">
                    <a:lumMod val="40000"/>
                    <a:lumOff val="60000"/>
                  </a:schemeClr>
                </a:solidFill>
                <a:latin typeface="Bookman Old Style" panose="02050604050505020204" pitchFamily="18" charset="0"/>
              </a:rPr>
              <a:t>Y otra “ola” de gran incidencia en enero de 2021.</a:t>
            </a:r>
          </a:p>
        </p:txBody>
      </p:sp>
      <p:sp>
        <p:nvSpPr>
          <p:cNvPr id="8" name="Marcador de contenido 2">
            <a:extLst>
              <a:ext uri="{FF2B5EF4-FFF2-40B4-BE49-F238E27FC236}">
                <a16:creationId xmlns:a16="http://schemas.microsoft.com/office/drawing/2014/main" id="{531AABF0-1CBF-4714-8F6A-A361AFF82D30}"/>
              </a:ext>
            </a:extLst>
          </p:cNvPr>
          <p:cNvSpPr txBox="1">
            <a:spLocks/>
          </p:cNvSpPr>
          <p:nvPr/>
        </p:nvSpPr>
        <p:spPr>
          <a:xfrm>
            <a:off x="5768376" y="705678"/>
            <a:ext cx="5009871" cy="3691224"/>
          </a:xfrm>
          <a:prstGeom prst="rect">
            <a:avLst/>
          </a:prstGeom>
          <a:ln w="38100">
            <a:solidFill>
              <a:schemeClr val="tx2">
                <a:lumMod val="60000"/>
                <a:lumOff val="40000"/>
              </a:schemeClr>
            </a:solidFill>
          </a:ln>
          <a:effectLst>
            <a:glow rad="101600">
              <a:schemeClr val="accent2">
                <a:satMod val="175000"/>
                <a:alpha val="40000"/>
              </a:schemeClr>
            </a:glow>
          </a:effectLst>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sz="2800"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Observaciones</a:t>
            </a:r>
          </a:p>
          <a:p>
            <a:r>
              <a:rPr lang="es-ES" dirty="0">
                <a:latin typeface="Bookman Old Style" panose="02050604050505020204" pitchFamily="18" charset="0"/>
              </a:rPr>
              <a:t>Solo existe relación directa entre la temperatura media y los nuevos casos de </a:t>
            </a:r>
            <a:r>
              <a:rPr lang="es-ES" dirty="0" err="1">
                <a:latin typeface="Bookman Old Style" panose="02050604050505020204" pitchFamily="18" charset="0"/>
              </a:rPr>
              <a:t>covid</a:t>
            </a:r>
            <a:r>
              <a:rPr lang="es-ES" dirty="0">
                <a:latin typeface="Bookman Old Style" panose="02050604050505020204" pitchFamily="18" charset="0"/>
              </a:rPr>
              <a:t>, desde mediados de octubre de 2020 hasta mediados del mes de febrero de 2021.</a:t>
            </a:r>
          </a:p>
          <a:p>
            <a:r>
              <a:rPr lang="es-ES" dirty="0">
                <a:latin typeface="Bookman Old Style" panose="02050604050505020204" pitchFamily="18" charset="0"/>
              </a:rPr>
              <a:t>Los días con temperatura por debajo de los 17ºC de media tienen una mayor incidencia de casos.</a:t>
            </a:r>
          </a:p>
        </p:txBody>
      </p:sp>
      <p:sp>
        <p:nvSpPr>
          <p:cNvPr id="9" name="Título 1">
            <a:extLst>
              <a:ext uri="{FF2B5EF4-FFF2-40B4-BE49-F238E27FC236}">
                <a16:creationId xmlns:a16="http://schemas.microsoft.com/office/drawing/2014/main" id="{68BEEF45-14F2-49FC-862F-62C9B796A421}"/>
              </a:ext>
            </a:extLst>
          </p:cNvPr>
          <p:cNvSpPr txBox="1">
            <a:spLocks/>
          </p:cNvSpPr>
          <p:nvPr/>
        </p:nvSpPr>
        <p:spPr>
          <a:xfrm>
            <a:off x="9321341" y="24238"/>
            <a:ext cx="2870660" cy="373338"/>
          </a:xfrm>
          <a:prstGeom prst="rect">
            <a:avLst/>
          </a:prstGeom>
        </p:spPr>
        <p:txBody>
          <a:bodyP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Castellón </a:t>
            </a:r>
            <a:r>
              <a:rPr lang="es-ES" sz="2000" dirty="0">
                <a:latin typeface="Bookman Old Style" panose="02050604050505020204" pitchFamily="18" charset="0"/>
              </a:rPr>
              <a:t>(3 DE 3)</a:t>
            </a:r>
          </a:p>
        </p:txBody>
      </p:sp>
    </p:spTree>
    <p:extLst>
      <p:ext uri="{BB962C8B-B14F-4D97-AF65-F5344CB8AC3E}">
        <p14:creationId xmlns:p14="http://schemas.microsoft.com/office/powerpoint/2010/main" val="3798614815"/>
      </p:ext>
    </p:extLst>
  </p:cSld>
  <p:clrMapOvr>
    <a:masterClrMapping/>
  </p:clrMapOvr>
  <p:transition spd="slow" advTm="19189">
    <p:wipe/>
  </p:transition>
  <p:extLst>
    <p:ext uri="{3A86A75C-4F4B-4683-9AE1-C65F6400EC91}">
      <p14:laserTraceLst xmlns:p14="http://schemas.microsoft.com/office/powerpoint/2010/main">
        <p14:tracePtLst>
          <p14:tracePt t="9379" x="4594225" y="463550"/>
          <p14:tracePt t="9386" x="4568825" y="463550"/>
          <p14:tracePt t="9394" x="4543425" y="476250"/>
          <p14:tracePt t="9402" x="4518025" y="476250"/>
          <p14:tracePt t="9411" x="4494213" y="487363"/>
          <p14:tracePt t="9419" x="4481513" y="487363"/>
          <p14:tracePt t="9426" x="4468813" y="500063"/>
          <p14:tracePt t="9434" x="4443413" y="500063"/>
          <p14:tracePt t="9448" x="4430713" y="512763"/>
          <p14:tracePt t="9622" x="4443413" y="512763"/>
          <p14:tracePt t="9630" x="4468813" y="512763"/>
          <p14:tracePt t="9637" x="4506913" y="512763"/>
          <p14:tracePt t="9646" x="4543425" y="512763"/>
          <p14:tracePt t="9652" x="4594225" y="512763"/>
          <p14:tracePt t="9661" x="4630738" y="500063"/>
          <p14:tracePt t="11138" x="8937625" y="12700"/>
          <p14:tracePt t="11146" x="8937625" y="25400"/>
          <p14:tracePt t="11154" x="8924925" y="38100"/>
          <p14:tracePt t="11162" x="8912225" y="50800"/>
          <p14:tracePt t="11170" x="8912225" y="61913"/>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3BEA859-6A3D-4441-9C5F-B192BCAAA833}"/>
              </a:ext>
            </a:extLst>
          </p:cNvPr>
          <p:cNvSpPr>
            <a:spLocks noGrp="1"/>
          </p:cNvSpPr>
          <p:nvPr>
            <p:ph type="ctrTitle"/>
          </p:nvPr>
        </p:nvSpPr>
        <p:spPr>
          <a:xfrm>
            <a:off x="528568" y="463684"/>
            <a:ext cx="10191313" cy="937100"/>
          </a:xfrm>
        </p:spPr>
        <p:txBody>
          <a:bodyPr/>
          <a:lstStyle/>
          <a:p>
            <a:r>
              <a:rPr lang="es-ES" dirty="0">
                <a:latin typeface="Bookman Old Style" panose="02050604050505020204" pitchFamily="18" charset="0"/>
              </a:rPr>
              <a:t>Comprobación del modelo </a:t>
            </a:r>
          </a:p>
        </p:txBody>
      </p:sp>
      <p:sp>
        <p:nvSpPr>
          <p:cNvPr id="6" name="Subtítulo 5">
            <a:extLst>
              <a:ext uri="{FF2B5EF4-FFF2-40B4-BE49-F238E27FC236}">
                <a16:creationId xmlns:a16="http://schemas.microsoft.com/office/drawing/2014/main" id="{01DF7DBA-E50C-4CA4-9964-4D66AFF0F356}"/>
              </a:ext>
            </a:extLst>
          </p:cNvPr>
          <p:cNvSpPr>
            <a:spLocks noGrp="1"/>
          </p:cNvSpPr>
          <p:nvPr>
            <p:ph type="subTitle" idx="1"/>
          </p:nvPr>
        </p:nvSpPr>
        <p:spPr>
          <a:xfrm>
            <a:off x="369651" y="1731522"/>
            <a:ext cx="8618705" cy="4202349"/>
          </a:xfrm>
        </p:spPr>
        <p:txBody>
          <a:bodyPr/>
          <a:lstStyle/>
          <a:p>
            <a:pPr marL="342900" indent="-342900">
              <a:buFont typeface="Arial" panose="020B0604020202020204" pitchFamily="34" charset="0"/>
              <a:buChar char="•"/>
            </a:pPr>
            <a:r>
              <a:rPr lang="es-ES" sz="3200" dirty="0"/>
              <a:t>Comprobamos el modelo diseñado para el estudio en Madrid y Barcelona:</a:t>
            </a:r>
          </a:p>
          <a:p>
            <a:pPr marL="800100" lvl="1" indent="-342900" algn="l">
              <a:buFont typeface="Arial" panose="020B0604020202020204" pitchFamily="34" charset="0"/>
              <a:buChar char="•"/>
            </a:pPr>
            <a:r>
              <a:rPr lang="es-ES" sz="2800" dirty="0"/>
              <a:t>Muy pobladas</a:t>
            </a:r>
          </a:p>
          <a:p>
            <a:pPr marL="800100" lvl="1" indent="-342900" algn="l">
              <a:buFont typeface="Arial" panose="020B0604020202020204" pitchFamily="34" charset="0"/>
              <a:buChar char="•"/>
            </a:pPr>
            <a:r>
              <a:rPr lang="es-ES" sz="2800" dirty="0"/>
              <a:t>Ciudades grandes</a:t>
            </a:r>
          </a:p>
          <a:p>
            <a:pPr marL="800100" lvl="1" indent="-342900" algn="l">
              <a:buFont typeface="Arial" panose="020B0604020202020204" pitchFamily="34" charset="0"/>
              <a:buChar char="•"/>
            </a:pPr>
            <a:r>
              <a:rPr lang="es-ES" sz="2800" dirty="0"/>
              <a:t>Características climáticas diferentes</a:t>
            </a:r>
          </a:p>
          <a:p>
            <a:pPr marL="800100" lvl="1" indent="-342900">
              <a:buFont typeface="Arial" panose="020B0604020202020204" pitchFamily="34" charset="0"/>
              <a:buChar char="•"/>
            </a:pPr>
            <a:endParaRPr lang="es-ES" dirty="0"/>
          </a:p>
        </p:txBody>
      </p:sp>
    </p:spTree>
    <p:extLst>
      <p:ext uri="{BB962C8B-B14F-4D97-AF65-F5344CB8AC3E}">
        <p14:creationId xmlns:p14="http://schemas.microsoft.com/office/powerpoint/2010/main" val="2667808937"/>
      </p:ext>
    </p:extLst>
  </p:cSld>
  <p:clrMapOvr>
    <a:masterClrMapping/>
  </p:clrMapOvr>
  <mc:AlternateContent xmlns:mc="http://schemas.openxmlformats.org/markup-compatibility/2006" xmlns:p14="http://schemas.microsoft.com/office/powerpoint/2010/main">
    <mc:Choice Requires="p14">
      <p:transition spd="med" p14:dur="700" advTm="17796">
        <p:fade/>
      </p:transition>
    </mc:Choice>
    <mc:Fallback xmlns="">
      <p:transition spd="med" advTm="1779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00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grpId="0" nodeType="withEffect">
                                  <p:stCondLst>
                                    <p:cond delay="700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par>
                                <p:cTn id="11" presetID="22" presetClass="entr" presetSubtype="4" fill="hold" grpId="0" nodeType="withEffect">
                                  <p:stCondLst>
                                    <p:cond delay="700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par>
                                <p:cTn id="14" presetID="22" presetClass="entr" presetSubtype="4" fill="hold" grpId="0" nodeType="withEffect">
                                  <p:stCondLst>
                                    <p:cond delay="700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down)">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ítulo 1">
            <a:extLst>
              <a:ext uri="{FF2B5EF4-FFF2-40B4-BE49-F238E27FC236}">
                <a16:creationId xmlns:a16="http://schemas.microsoft.com/office/drawing/2014/main" id="{8DCC7EAC-1B7F-40A3-9636-9D0B81C14B25}"/>
              </a:ext>
            </a:extLst>
          </p:cNvPr>
          <p:cNvSpPr txBox="1">
            <a:spLocks/>
          </p:cNvSpPr>
          <p:nvPr/>
        </p:nvSpPr>
        <p:spPr>
          <a:xfrm>
            <a:off x="9785684" y="15374"/>
            <a:ext cx="2406316" cy="513472"/>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ES" sz="2000" b="0" i="0" u="none" strike="noStrike" kern="1200" cap="all" spc="0" normalizeH="0" baseline="0" noProof="0" dirty="0" err="1">
                <a:ln w="3175" cmpd="sng">
                  <a:noFill/>
                </a:ln>
                <a:solidFill>
                  <a:prstClr val="white"/>
                </a:solidFill>
                <a:effectLst/>
                <a:uLnTx/>
                <a:uFillTx/>
                <a:latin typeface="Bookman Old Style" panose="02050604050505020204" pitchFamily="18" charset="0"/>
                <a:ea typeface="+mj-ea"/>
                <a:cs typeface="+mj-cs"/>
              </a:rPr>
              <a:t>madrid</a:t>
            </a:r>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 (1 DE 3)</a:t>
            </a:r>
          </a:p>
        </p:txBody>
      </p:sp>
      <p:pic>
        <p:nvPicPr>
          <p:cNvPr id="8" name="Imagen 7">
            <a:extLst>
              <a:ext uri="{FF2B5EF4-FFF2-40B4-BE49-F238E27FC236}">
                <a16:creationId xmlns:a16="http://schemas.microsoft.com/office/drawing/2014/main" id="{3BA54AF2-FC72-4CDE-9BF0-22B32613F7BB}"/>
              </a:ext>
            </a:extLst>
          </p:cNvPr>
          <p:cNvPicPr/>
          <p:nvPr/>
        </p:nvPicPr>
        <p:blipFill rotWithShape="1">
          <a:blip r:embed="rId3"/>
          <a:srcRect b="6220"/>
          <a:stretch/>
        </p:blipFill>
        <p:spPr bwMode="auto">
          <a:xfrm>
            <a:off x="1206230" y="950441"/>
            <a:ext cx="9922214" cy="45943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8373327"/>
      </p:ext>
    </p:extLst>
  </p:cSld>
  <p:clrMapOvr>
    <a:masterClrMapping/>
  </p:clrMapOvr>
  <p:transition spd="slow" advTm="11619">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029E5-A0CD-4D1C-AB18-22FCAD037DBB}"/>
              </a:ext>
            </a:extLst>
          </p:cNvPr>
          <p:cNvSpPr>
            <a:spLocks noGrp="1"/>
          </p:cNvSpPr>
          <p:nvPr>
            <p:ph type="title"/>
          </p:nvPr>
        </p:nvSpPr>
        <p:spPr>
          <a:xfrm>
            <a:off x="9737558" y="0"/>
            <a:ext cx="2457652" cy="513347"/>
          </a:xfrm>
        </p:spPr>
        <p:txBody>
          <a:bodyPr>
            <a:normAutofit/>
          </a:bodyPr>
          <a:lstStyle/>
          <a:p>
            <a:r>
              <a:rPr kumimoji="0" lang="es-ES" sz="2000" b="0" i="0" u="none" strike="noStrike" kern="1200" cap="all" spc="0" normalizeH="0" baseline="0" noProof="0" dirty="0" err="1">
                <a:ln w="3175" cmpd="sng">
                  <a:noFill/>
                </a:ln>
                <a:solidFill>
                  <a:prstClr val="white"/>
                </a:solidFill>
                <a:effectLst/>
                <a:uLnTx/>
                <a:uFillTx/>
                <a:latin typeface="Bookman Old Style" panose="02050604050505020204" pitchFamily="18" charset="0"/>
                <a:ea typeface="+mj-ea"/>
                <a:cs typeface="+mj-cs"/>
              </a:rPr>
              <a:t>madrid</a:t>
            </a:r>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 </a:t>
            </a:r>
            <a:r>
              <a:rPr lang="es-ES" sz="2000" dirty="0">
                <a:latin typeface="Bookman Old Style" panose="02050604050505020204" pitchFamily="18" charset="0"/>
              </a:rPr>
              <a:t>(2 DE 3)</a:t>
            </a:r>
          </a:p>
        </p:txBody>
      </p:sp>
      <p:pic>
        <p:nvPicPr>
          <p:cNvPr id="9" name="Imagen 8" descr="Escala de tiempo&#10;&#10;Descripción generada automáticamente">
            <a:extLst>
              <a:ext uri="{FF2B5EF4-FFF2-40B4-BE49-F238E27FC236}">
                <a16:creationId xmlns:a16="http://schemas.microsoft.com/office/drawing/2014/main" id="{321B8EB2-C97F-45D3-A156-CEE03C34CB13}"/>
              </a:ext>
            </a:extLst>
          </p:cNvPr>
          <p:cNvPicPr/>
          <p:nvPr/>
        </p:nvPicPr>
        <p:blipFill>
          <a:blip r:embed="rId3">
            <a:extLst>
              <a:ext uri="{28A0092B-C50C-407E-A947-70E740481C1C}">
                <a14:useLocalDpi xmlns:a14="http://schemas.microsoft.com/office/drawing/2010/main" val="0"/>
              </a:ext>
            </a:extLst>
          </a:blip>
          <a:stretch>
            <a:fillRect/>
          </a:stretch>
        </p:blipFill>
        <p:spPr>
          <a:xfrm>
            <a:off x="448325" y="335952"/>
            <a:ext cx="5644945" cy="1726312"/>
          </a:xfrm>
          <a:prstGeom prst="rect">
            <a:avLst/>
          </a:prstGeom>
        </p:spPr>
      </p:pic>
      <p:pic>
        <p:nvPicPr>
          <p:cNvPr id="10" name="Imagen 9" descr="Gráfico, Histograma&#10;&#10;Descripción generada automáticamente">
            <a:extLst>
              <a:ext uri="{FF2B5EF4-FFF2-40B4-BE49-F238E27FC236}">
                <a16:creationId xmlns:a16="http://schemas.microsoft.com/office/drawing/2014/main" id="{2692276F-CBCA-4858-A954-B08E4EF347C9}"/>
              </a:ext>
            </a:extLst>
          </p:cNvPr>
          <p:cNvPicPr/>
          <p:nvPr/>
        </p:nvPicPr>
        <p:blipFill>
          <a:blip r:embed="rId4">
            <a:extLst>
              <a:ext uri="{28A0092B-C50C-407E-A947-70E740481C1C}">
                <a14:useLocalDpi xmlns:a14="http://schemas.microsoft.com/office/drawing/2010/main" val="0"/>
              </a:ext>
            </a:extLst>
          </a:blip>
          <a:stretch>
            <a:fillRect/>
          </a:stretch>
        </p:blipFill>
        <p:spPr>
          <a:xfrm>
            <a:off x="448325" y="2360564"/>
            <a:ext cx="5644945" cy="1863159"/>
          </a:xfrm>
          <a:prstGeom prst="rect">
            <a:avLst/>
          </a:prstGeom>
        </p:spPr>
      </p:pic>
      <p:pic>
        <p:nvPicPr>
          <p:cNvPr id="11" name="Imagen 10" descr="Gráfico&#10;&#10;Descripción generada automáticamente con confianza media">
            <a:extLst>
              <a:ext uri="{FF2B5EF4-FFF2-40B4-BE49-F238E27FC236}">
                <a16:creationId xmlns:a16="http://schemas.microsoft.com/office/drawing/2014/main" id="{8D91AD47-34AA-4E38-960C-F5BB92E410AB}"/>
              </a:ext>
            </a:extLst>
          </p:cNvPr>
          <p:cNvPicPr/>
          <p:nvPr/>
        </p:nvPicPr>
        <p:blipFill>
          <a:blip r:embed="rId5">
            <a:extLst>
              <a:ext uri="{28A0092B-C50C-407E-A947-70E740481C1C}">
                <a14:useLocalDpi xmlns:a14="http://schemas.microsoft.com/office/drawing/2010/main" val="0"/>
              </a:ext>
            </a:extLst>
          </a:blip>
          <a:stretch>
            <a:fillRect/>
          </a:stretch>
        </p:blipFill>
        <p:spPr>
          <a:xfrm>
            <a:off x="448325" y="4522023"/>
            <a:ext cx="5644945" cy="2000025"/>
          </a:xfrm>
          <a:prstGeom prst="rect">
            <a:avLst/>
          </a:prstGeom>
        </p:spPr>
      </p:pic>
      <p:pic>
        <p:nvPicPr>
          <p:cNvPr id="3" name="Imagen 2">
            <a:extLst>
              <a:ext uri="{FF2B5EF4-FFF2-40B4-BE49-F238E27FC236}">
                <a16:creationId xmlns:a16="http://schemas.microsoft.com/office/drawing/2014/main" id="{230FDA83-3E22-45DB-AE72-16B5B863F40D}"/>
              </a:ext>
            </a:extLst>
          </p:cNvPr>
          <p:cNvPicPr>
            <a:picLocks noChangeAspect="1"/>
          </p:cNvPicPr>
          <p:nvPr/>
        </p:nvPicPr>
        <p:blipFill>
          <a:blip r:embed="rId6"/>
          <a:stretch>
            <a:fillRect/>
          </a:stretch>
        </p:blipFill>
        <p:spPr>
          <a:xfrm>
            <a:off x="6244509" y="513347"/>
            <a:ext cx="5785605" cy="4191657"/>
          </a:xfrm>
          <a:prstGeom prst="rect">
            <a:avLst/>
          </a:prstGeom>
        </p:spPr>
      </p:pic>
    </p:spTree>
    <p:extLst>
      <p:ext uri="{BB962C8B-B14F-4D97-AF65-F5344CB8AC3E}">
        <p14:creationId xmlns:p14="http://schemas.microsoft.com/office/powerpoint/2010/main" val="2764836185"/>
      </p:ext>
    </p:extLst>
  </p:cSld>
  <p:clrMapOvr>
    <a:masterClrMapping/>
  </p:clrMapOvr>
  <mc:AlternateContent xmlns:mc="http://schemas.openxmlformats.org/markup-compatibility/2006" xmlns:p14="http://schemas.microsoft.com/office/powerpoint/2010/main">
    <mc:Choice Requires="p14">
      <p:transition spd="slow" p14:dur="1500" advTm="26875">
        <p:split orient="vert"/>
      </p:transition>
    </mc:Choice>
    <mc:Fallback xmlns="">
      <p:transition spd="slow" advTm="26875">
        <p:split orient="vert"/>
      </p:transition>
    </mc:Fallback>
  </mc:AlternateContent>
  <p:extLst>
    <p:ext uri="{3A86A75C-4F4B-4683-9AE1-C65F6400EC91}">
      <p14:laserTraceLst xmlns:p14="http://schemas.microsoft.com/office/powerpoint/2010/main">
        <p14:tracePtLst>
          <p14:tracePt t="3188" x="125413" y="1101725"/>
          <p14:tracePt t="3194" x="200025" y="1089025"/>
          <p14:tracePt t="3202" x="250825" y="1076325"/>
          <p14:tracePt t="3211" x="325438" y="1063625"/>
          <p14:tracePt t="3215" x="376238" y="1050925"/>
          <p14:tracePt t="3222" x="450850" y="1038225"/>
          <p14:tracePt t="3230" x="512763" y="1025525"/>
          <p14:tracePt t="3238" x="588963" y="1014413"/>
          <p14:tracePt t="3246" x="650875" y="1001713"/>
          <p14:tracePt t="3255" x="712788" y="989013"/>
          <p14:tracePt t="3264" x="776288" y="976313"/>
          <p14:tracePt t="3270" x="850900" y="963613"/>
          <p14:tracePt t="3278" x="925513" y="963613"/>
          <p14:tracePt t="3286" x="989013" y="950913"/>
          <p14:tracePt t="3293" x="1063625" y="950913"/>
          <p14:tracePt t="3300" x="1114425" y="938213"/>
          <p14:tracePt t="3310" x="1176338" y="938213"/>
          <p14:tracePt t="3316" x="1239838" y="925513"/>
          <p14:tracePt t="3324" x="1289050" y="912813"/>
          <p14:tracePt t="3332" x="1327150" y="912813"/>
          <p14:tracePt t="3347" x="1376363" y="901700"/>
          <p14:tracePt t="3351" x="1414463" y="901700"/>
          <p14:tracePt t="3362" x="1465263" y="889000"/>
          <p14:tracePt t="3365" x="1501775" y="889000"/>
          <p14:tracePt t="3370" x="1552575" y="889000"/>
          <p14:tracePt t="3378" x="1601788" y="889000"/>
          <p14:tracePt t="3386" x="1677988" y="889000"/>
          <p14:tracePt t="3394" x="1739900" y="889000"/>
          <p14:tracePt t="3402" x="1827213" y="889000"/>
          <p14:tracePt t="3411" x="1890713" y="889000"/>
          <p14:tracePt t="3419" x="1965325" y="889000"/>
          <p14:tracePt t="3428" x="2014538" y="901700"/>
          <p14:tracePt t="3435" x="2039938" y="901700"/>
          <p14:tracePt t="3444" x="2065338" y="901700"/>
          <p14:tracePt t="3450" x="2078038" y="901700"/>
          <p14:tracePt t="3464" x="2090738" y="901700"/>
          <p14:tracePt t="3571" x="2065338" y="901700"/>
          <p14:tracePt t="3581" x="2039938" y="901700"/>
          <p14:tracePt t="3587" x="1978025" y="901700"/>
          <p14:tracePt t="3596" x="1903413" y="901700"/>
          <p14:tracePt t="3602" x="1839913" y="901700"/>
          <p14:tracePt t="3611" x="1739900" y="901700"/>
          <p14:tracePt t="3618" x="1639888" y="901700"/>
          <p14:tracePt t="3626" x="1539875" y="901700"/>
          <p14:tracePt t="3633" x="1414463" y="912813"/>
          <p14:tracePt t="3646" x="1314450" y="925513"/>
          <p14:tracePt t="3651" x="1214438" y="938213"/>
          <p14:tracePt t="3660" x="1114425" y="950913"/>
          <p14:tracePt t="3664" x="1038225" y="963613"/>
          <p14:tracePt t="3673" x="963613" y="976313"/>
          <p14:tracePt t="3680" x="914400" y="976313"/>
          <p14:tracePt t="3688" x="889000" y="976313"/>
          <p14:tracePt t="3696" x="876300" y="976313"/>
          <p14:tracePt t="3705" x="850900" y="989013"/>
          <p14:tracePt t="3840" x="850900" y="1001713"/>
          <p14:tracePt t="3849" x="863600" y="1001713"/>
          <p14:tracePt t="3859" x="876300" y="1001713"/>
          <p14:tracePt t="3865" x="889000" y="1001713"/>
          <p14:tracePt t="3874" x="914400" y="1001713"/>
          <p14:tracePt t="3881" x="925513" y="1001713"/>
          <p14:tracePt t="3894" x="950913" y="1001713"/>
          <p14:tracePt t="3896" x="976313" y="1001713"/>
          <p14:tracePt t="3902" x="1001713" y="1001713"/>
          <p14:tracePt t="3910" x="1027113" y="1001713"/>
          <p14:tracePt t="3918" x="1050925" y="1001713"/>
          <p14:tracePt t="3927" x="1089025" y="1001713"/>
          <p14:tracePt t="3934" x="1114425" y="1001713"/>
          <p14:tracePt t="3944" x="1139825" y="1001713"/>
          <p14:tracePt t="3950" x="1163638" y="1001713"/>
          <p14:tracePt t="3958" x="1176338" y="1001713"/>
          <p14:tracePt t="3969" x="1189038" y="1001713"/>
          <p14:tracePt t="3978" x="1214438" y="1001713"/>
          <p14:tracePt t="4122" x="1201738" y="989013"/>
          <p14:tracePt t="4135" x="1201738" y="976313"/>
          <p14:tracePt t="4143" x="1189038" y="976313"/>
          <p14:tracePt t="4151" x="1189038" y="963613"/>
          <p14:tracePt t="4159" x="1163638" y="950913"/>
          <p14:tracePt t="4164" x="1150938" y="938213"/>
          <p14:tracePt t="4172" x="1139825" y="925513"/>
          <p14:tracePt t="4180" x="1114425" y="912813"/>
          <p14:tracePt t="4190" x="1101725" y="889000"/>
          <p14:tracePt t="4199" x="1076325" y="876300"/>
          <p14:tracePt t="4208" x="1063625" y="850900"/>
          <p14:tracePt t="4217" x="1038225" y="838200"/>
          <p14:tracePt t="4221" x="1014413" y="812800"/>
          <p14:tracePt t="4228" x="963613" y="801688"/>
          <p14:tracePt t="4236" x="925513" y="776288"/>
          <p14:tracePt t="4244" x="850900" y="750888"/>
          <p14:tracePt t="4250" x="788988" y="738188"/>
          <p14:tracePt t="4259" x="712788" y="712788"/>
          <p14:tracePt t="4266" x="688975" y="712788"/>
          <p14:tracePt t="4274" x="663575" y="700088"/>
          <p14:tracePt t="4282" x="638175" y="700088"/>
          <p14:tracePt t="4298" x="625475" y="700088"/>
          <p14:tracePt t="4315" x="625475" y="712788"/>
          <p14:tracePt t="4323" x="612775" y="712788"/>
          <p14:tracePt t="4330" x="612775" y="725488"/>
          <p14:tracePt t="4336" x="612775" y="738188"/>
          <p14:tracePt t="4344" x="612775" y="750888"/>
          <p14:tracePt t="4353" x="612775" y="776288"/>
          <p14:tracePt t="4363" x="612775" y="788988"/>
          <p14:tracePt t="4369" x="612775" y="801688"/>
          <p14:tracePt t="4380" x="612775" y="812800"/>
          <p14:tracePt t="4386" x="612775" y="838200"/>
          <p14:tracePt t="4397" x="612775" y="850900"/>
          <p14:tracePt t="4402" x="638175" y="876300"/>
          <p14:tracePt t="4408" x="638175" y="889000"/>
          <p14:tracePt t="4416" x="663575" y="901700"/>
          <p14:tracePt t="4422" x="676275" y="925513"/>
          <p14:tracePt t="4430" x="701675" y="938213"/>
          <p14:tracePt t="4438" x="712788" y="963613"/>
          <p14:tracePt t="4446" x="725488" y="963613"/>
          <p14:tracePt t="4455" x="738188" y="963613"/>
          <p14:tracePt t="4464" x="750888" y="976313"/>
          <p14:tracePt t="4472" x="776288" y="976313"/>
          <p14:tracePt t="4480" x="788988" y="976313"/>
          <p14:tracePt t="4489" x="801688" y="976313"/>
          <p14:tracePt t="4497" x="814388" y="976313"/>
          <p14:tracePt t="4503" x="838200" y="976313"/>
          <p14:tracePt t="4510" x="850900" y="976313"/>
          <p14:tracePt t="4516" x="863600" y="963613"/>
          <p14:tracePt t="4525" x="889000" y="963613"/>
          <p14:tracePt t="4544" x="901700" y="963613"/>
          <p14:tracePt t="4548" x="901700" y="950913"/>
          <p14:tracePt t="5303" x="914400" y="938213"/>
          <p14:tracePt t="5312" x="925513" y="925513"/>
          <p14:tracePt t="5321" x="950913" y="912813"/>
          <p14:tracePt t="5328" x="989013" y="901700"/>
          <p14:tracePt t="5336" x="1038225" y="901700"/>
          <p14:tracePt t="5343" x="1076325" y="889000"/>
          <p14:tracePt t="5351" x="1114425" y="876300"/>
          <p14:tracePt t="5358" x="1150938" y="863600"/>
          <p14:tracePt t="5366" x="1163638" y="863600"/>
          <p14:tracePt t="5377" x="1201738" y="850900"/>
          <p14:tracePt t="5380" x="1214438" y="838200"/>
          <p14:tracePt t="5390" x="1227138" y="838200"/>
          <p14:tracePt t="5399" x="1239838" y="838200"/>
          <p14:tracePt t="5524" x="1252538" y="838200"/>
          <p14:tracePt t="5532" x="1263650" y="850900"/>
          <p14:tracePt t="5546" x="1301750" y="889000"/>
          <p14:tracePt t="5552" x="1327150" y="901700"/>
          <p14:tracePt t="5560" x="1339850" y="925513"/>
          <p14:tracePt t="5568" x="1352550" y="938213"/>
          <p14:tracePt t="5576" x="1376363" y="963613"/>
          <p14:tracePt t="5586" x="1389063" y="976313"/>
          <p14:tracePt t="5596" x="1401763" y="989013"/>
          <p14:tracePt t="5602" x="1414463" y="1014413"/>
          <p14:tracePt t="5613" x="1439863" y="1025525"/>
          <p14:tracePt t="5617" x="1452563" y="1050925"/>
          <p14:tracePt t="5625" x="1452563" y="1063625"/>
          <p14:tracePt t="5632" x="1465263" y="1076325"/>
          <p14:tracePt t="5641" x="1465263" y="1101725"/>
          <p14:tracePt t="5646" x="1465263" y="1114425"/>
          <p14:tracePt t="5655" x="1476375" y="1125538"/>
          <p14:tracePt t="5664" x="1476375" y="1138238"/>
          <p14:tracePt t="5670" x="1476375" y="1150938"/>
          <p14:tracePt t="5680" x="1476375" y="1163638"/>
          <p14:tracePt t="5698" x="1476375" y="1176338"/>
          <p14:tracePt t="5704" x="1476375" y="1201738"/>
          <p14:tracePt t="5711" x="1476375" y="1214438"/>
          <p14:tracePt t="5718" x="1476375" y="1227138"/>
          <p14:tracePt t="5727" x="1476375" y="1238250"/>
          <p14:tracePt t="5732" x="1476375" y="1263650"/>
          <p14:tracePt t="5744" x="1476375" y="1276350"/>
          <p14:tracePt t="5749" x="1476375" y="1289050"/>
          <p14:tracePt t="5763" x="1476375" y="1314450"/>
          <p14:tracePt t="5767" x="1476375" y="1327150"/>
          <p14:tracePt t="5775" x="1465263" y="1339850"/>
          <p14:tracePt t="5785" x="1465263" y="1363663"/>
          <p14:tracePt t="5790" x="1465263" y="1376363"/>
          <p14:tracePt t="5798" x="1465263" y="1389063"/>
          <p14:tracePt t="5804" x="1452563" y="1414463"/>
          <p14:tracePt t="5812" x="1452563" y="1427163"/>
          <p14:tracePt t="5818" x="1452563" y="1439863"/>
          <p14:tracePt t="5827" x="1439863" y="1439863"/>
          <p14:tracePt t="5835" x="1439863" y="1450975"/>
          <p14:tracePt t="5846" x="1439863" y="1463675"/>
          <p14:tracePt t="5863" x="1427163" y="1476375"/>
          <p14:tracePt t="5869" x="1427163" y="1489075"/>
          <p14:tracePt t="5891" x="1427163" y="1501775"/>
          <p14:tracePt t="5900" x="1427163" y="1514475"/>
          <p14:tracePt t="5914" x="1427163" y="1527175"/>
          <p14:tracePt t="6091" x="1427163" y="1514475"/>
          <p14:tracePt t="6100" x="1414463" y="1501775"/>
          <p14:tracePt t="6105" x="1401763" y="1476375"/>
          <p14:tracePt t="6113" x="1401763" y="1450975"/>
          <p14:tracePt t="6120" x="1389063" y="1389063"/>
          <p14:tracePt t="6128" x="1376363" y="1314450"/>
          <p14:tracePt t="6137" x="1376363" y="1250950"/>
          <p14:tracePt t="6146" x="1363663" y="1176338"/>
          <p14:tracePt t="6153" x="1352550" y="1101725"/>
          <p14:tracePt t="6164" x="1352550" y="1038225"/>
          <p14:tracePt t="6168" x="1352550" y="963613"/>
          <p14:tracePt t="6176" x="1339850" y="901700"/>
          <p14:tracePt t="6183" x="1327150" y="825500"/>
          <p14:tracePt t="6191" x="1327150" y="763588"/>
          <p14:tracePt t="6198" x="1314450" y="688975"/>
          <p14:tracePt t="6207" x="1301750" y="638175"/>
          <p14:tracePt t="6214" x="1289050" y="600075"/>
          <p14:tracePt t="6222" x="1276350" y="563563"/>
          <p14:tracePt t="6230" x="1276350" y="538163"/>
          <p14:tracePt t="6240" x="1276350" y="512763"/>
          <p14:tracePt t="6248" x="1276350" y="500063"/>
          <p14:tracePt t="6253" x="1276350" y="487363"/>
          <p14:tracePt t="6261" x="1263650" y="476250"/>
          <p14:tracePt t="6268" x="1263650" y="463550"/>
          <p14:tracePt t="6415" x="1263650" y="476250"/>
          <p14:tracePt t="6426" x="1263650" y="512763"/>
          <p14:tracePt t="6428" x="1263650" y="563563"/>
          <p14:tracePt t="6436" x="1263650" y="638175"/>
          <p14:tracePt t="6444" x="1276350" y="700088"/>
          <p14:tracePt t="6452" x="1276350" y="776288"/>
          <p14:tracePt t="6462" x="1276350" y="838200"/>
          <p14:tracePt t="6468" x="1276350" y="889000"/>
          <p14:tracePt t="6477" x="1276350" y="963613"/>
          <p14:tracePt t="6485" x="1276350" y="1001713"/>
          <p14:tracePt t="6496" x="1263650" y="1038225"/>
          <p14:tracePt t="6503" x="1263650" y="1076325"/>
          <p14:tracePt t="6510" x="1263650" y="1101725"/>
          <p14:tracePt t="6514" x="1252538" y="1125538"/>
          <p14:tracePt t="6522" x="1239838" y="1150938"/>
          <p14:tracePt t="6530" x="1239838" y="1176338"/>
          <p14:tracePt t="6538" x="1227138" y="1201738"/>
          <p14:tracePt t="6546" x="1227138" y="1214438"/>
          <p14:tracePt t="6555" x="1214438" y="1238250"/>
          <p14:tracePt t="6565" x="1214438" y="1263650"/>
          <p14:tracePt t="6571" x="1201738" y="1289050"/>
          <p14:tracePt t="6580" x="1201738" y="1301750"/>
          <p14:tracePt t="6587" x="1189038" y="1339850"/>
          <p14:tracePt t="6593" x="1189038" y="1350963"/>
          <p14:tracePt t="6600" x="1189038" y="1363663"/>
          <p14:tracePt t="6610" x="1176338" y="1389063"/>
          <p14:tracePt t="6616" x="1176338" y="1401763"/>
          <p14:tracePt t="6625" x="1176338" y="1414463"/>
          <p14:tracePt t="6633" x="1176338" y="1427163"/>
          <p14:tracePt t="6647" x="1176338" y="1450975"/>
          <p14:tracePt t="6664" x="1176338" y="1463675"/>
          <p14:tracePt t="6675" x="1176338" y="1489075"/>
          <p14:tracePt t="6687" x="1176338" y="1501775"/>
          <p14:tracePt t="6724" x="1176338" y="1514475"/>
          <p14:tracePt t="6900" x="1176338" y="1489075"/>
          <p14:tracePt t="6910" x="1176338" y="1450975"/>
          <p14:tracePt t="6920" x="1176338" y="1389063"/>
          <p14:tracePt t="6924" x="1176338" y="1314450"/>
          <p14:tracePt t="6933" x="1176338" y="1250950"/>
          <p14:tracePt t="6938" x="1201738" y="1176338"/>
          <p14:tracePt t="6946" x="1214438" y="1101725"/>
          <p14:tracePt t="6952" x="1227138" y="1038225"/>
          <p14:tracePt t="6961" x="1252538" y="963613"/>
          <p14:tracePt t="6969" x="1276350" y="901700"/>
          <p14:tracePt t="6977" x="1276350" y="850900"/>
          <p14:tracePt t="6984" x="1289050" y="812800"/>
          <p14:tracePt t="6996" x="1289050" y="776288"/>
          <p14:tracePt t="7002" x="1301750" y="750888"/>
          <p14:tracePt t="7009" x="1301750" y="725488"/>
          <p14:tracePt t="7016" x="1314450" y="700088"/>
          <p14:tracePt t="7024" x="1314450" y="688975"/>
          <p14:tracePt t="7032" x="1314450" y="676275"/>
          <p14:tracePt t="7041" x="1314450" y="663575"/>
          <p14:tracePt t="7055" x="1314450" y="650875"/>
          <p14:tracePt t="7167" x="1314450" y="663575"/>
          <p14:tracePt t="7177" x="1327150" y="676275"/>
          <p14:tracePt t="7186" x="1327150" y="700088"/>
          <p14:tracePt t="7190" x="1339850" y="738188"/>
          <p14:tracePt t="7197" x="1352550" y="812800"/>
          <p14:tracePt t="7204" x="1352550" y="876300"/>
          <p14:tracePt t="7211" x="1352550" y="950913"/>
          <p14:tracePt t="7218" x="1352550" y="1014413"/>
          <p14:tracePt t="7227" x="1352550" y="1076325"/>
          <p14:tracePt t="7235" x="1352550" y="1150938"/>
          <p14:tracePt t="7248" x="1352550" y="1214438"/>
          <p14:tracePt t="7253" x="1352550" y="1250950"/>
          <p14:tracePt t="7260" x="1352550" y="1289050"/>
          <p14:tracePt t="7267" x="1352550" y="1327150"/>
          <p14:tracePt t="7275" x="1352550" y="1363663"/>
          <p14:tracePt t="7284" x="1339850" y="1401763"/>
          <p14:tracePt t="7298" x="1339850" y="1427163"/>
          <p14:tracePt t="7307" x="1339850" y="1450975"/>
          <p14:tracePt t="7320" x="1339850" y="1463675"/>
          <p14:tracePt t="7328" x="1339850" y="1476375"/>
          <p14:tracePt t="8100" x="1363663" y="1476375"/>
          <p14:tracePt t="8109" x="1376363" y="1476375"/>
          <p14:tracePt t="8116" x="1389063" y="1476375"/>
          <p14:tracePt t="8124" x="1401763" y="1476375"/>
          <p14:tracePt t="8134" x="1427163" y="1476375"/>
          <p14:tracePt t="8139" x="1452563" y="1476375"/>
          <p14:tracePt t="8147" x="1465263" y="1476375"/>
          <p14:tracePt t="8154" x="1501775" y="1476375"/>
          <p14:tracePt t="8160" x="1527175" y="1476375"/>
          <p14:tracePt t="8168" x="1565275" y="1476375"/>
          <p14:tracePt t="8176" x="1589088" y="1476375"/>
          <p14:tracePt t="8185" x="1614488" y="1476375"/>
          <p14:tracePt t="8195" x="1627188" y="1476375"/>
          <p14:tracePt t="8201" x="1652588" y="1476375"/>
          <p14:tracePt t="8209" x="1665288" y="1476375"/>
          <p14:tracePt t="8216" x="1689100" y="1476375"/>
          <p14:tracePt t="8225" x="1727200" y="1476375"/>
          <p14:tracePt t="8232" x="1739900" y="1476375"/>
          <p14:tracePt t="8241" x="1765300" y="1476375"/>
          <p14:tracePt t="8249" x="1790700" y="1476375"/>
          <p14:tracePt t="8255" x="1814513" y="1476375"/>
          <p14:tracePt t="8265" x="1839913" y="1476375"/>
          <p14:tracePt t="8272" x="1878013" y="1476375"/>
          <p14:tracePt t="8280" x="1903413" y="1476375"/>
          <p14:tracePt t="8289" x="1927225" y="1476375"/>
          <p14:tracePt t="8298" x="1952625" y="1476375"/>
          <p14:tracePt t="8303" x="1965325" y="1476375"/>
          <p14:tracePt t="8311" x="1990725" y="1463675"/>
          <p14:tracePt t="8318" x="2027238" y="1463675"/>
          <p14:tracePt t="8326" x="2039938" y="1463675"/>
          <p14:tracePt t="8337" x="2052638" y="1463675"/>
          <p14:tracePt t="8346" x="2065338" y="1463675"/>
          <p14:tracePt t="8350" x="2090738" y="1463675"/>
          <p14:tracePt t="8358" x="2103438" y="1463675"/>
          <p14:tracePt t="8364" x="2116138" y="1463675"/>
          <p14:tracePt t="8372" x="2127250" y="1463675"/>
          <p14:tracePt t="8380" x="2139950" y="1463675"/>
          <p14:tracePt t="8390" x="2152650" y="1463675"/>
          <p14:tracePt t="8413" x="2165350" y="1463675"/>
          <p14:tracePt t="8954" x="2178050" y="1463675"/>
          <p14:tracePt t="8963" x="2190750" y="1463675"/>
          <p14:tracePt t="8982" x="2203450" y="1463675"/>
          <p14:tracePt t="8988" x="2203450" y="1450975"/>
          <p14:tracePt t="8998" x="2216150" y="1450975"/>
          <p14:tracePt t="9004" x="2228850" y="1450975"/>
          <p14:tracePt t="9012" x="2239963" y="1450975"/>
          <p14:tracePt t="9018" x="2252663" y="1450975"/>
          <p14:tracePt t="9027" x="2265363" y="1439863"/>
          <p14:tracePt t="9034" x="2278063" y="1439863"/>
          <p14:tracePt t="9040" x="2303463" y="1439863"/>
          <p14:tracePt t="9048" x="2316163" y="1439863"/>
          <p14:tracePt t="9057" x="2339975" y="1439863"/>
          <p14:tracePt t="9064" x="2352675" y="1439863"/>
          <p14:tracePt t="9072" x="2378075" y="1439863"/>
          <p14:tracePt t="9080" x="2403475" y="1439863"/>
          <p14:tracePt t="9088" x="2416175" y="1439863"/>
          <p14:tracePt t="9096" x="2452688" y="1439863"/>
          <p14:tracePt t="9104" x="2478088" y="1439863"/>
          <p14:tracePt t="9112" x="2516188" y="1450975"/>
          <p14:tracePt t="9118" x="2541588" y="1463675"/>
          <p14:tracePt t="9126" x="2565400" y="1463675"/>
          <p14:tracePt t="9134" x="2590800" y="1476375"/>
          <p14:tracePt t="9143" x="2616200" y="1476375"/>
          <p14:tracePt t="9150" x="2628900" y="1476375"/>
          <p14:tracePt t="9159" x="2641600" y="1489075"/>
          <p14:tracePt t="9166" x="2654300" y="1489075"/>
          <p14:tracePt t="9174" x="2678113" y="1501775"/>
          <p14:tracePt t="9182" x="2703513" y="1501775"/>
          <p14:tracePt t="9191" x="2728913" y="1501775"/>
          <p14:tracePt t="9198" x="2754313" y="1501775"/>
          <p14:tracePt t="9207" x="2790825" y="1514475"/>
          <p14:tracePt t="9212" x="2828925" y="1527175"/>
          <p14:tracePt t="9220" x="2854325" y="1539875"/>
          <p14:tracePt t="9228" x="2879725" y="1552575"/>
          <p14:tracePt t="9236" x="2903538" y="1576388"/>
          <p14:tracePt t="9244" x="2928938" y="1576388"/>
          <p14:tracePt t="9252" x="2967038" y="1589088"/>
          <p14:tracePt t="9260" x="2979738" y="1601788"/>
          <p14:tracePt t="9268" x="2992438" y="1601788"/>
          <p14:tracePt t="9276" x="3028950" y="1614488"/>
          <p14:tracePt t="9284" x="3041650" y="1627188"/>
          <p14:tracePt t="9293" x="3054350" y="1639888"/>
          <p14:tracePt t="9298" x="3079750" y="1639888"/>
          <p14:tracePt t="9307" x="3092450" y="1652588"/>
          <p14:tracePt t="9314" x="3103563" y="1663700"/>
          <p14:tracePt t="9322" x="3128963" y="1663700"/>
          <p14:tracePt t="9330" x="3141663" y="1676400"/>
          <p14:tracePt t="9338" x="3154363" y="1676400"/>
          <p14:tracePt t="9346" x="3179763" y="1689100"/>
          <p14:tracePt t="9354" x="3192463" y="1689100"/>
          <p14:tracePt t="9362" x="3205163" y="1689100"/>
          <p14:tracePt t="9371" x="3228975" y="1701800"/>
          <p14:tracePt t="9381" x="3241675" y="1701800"/>
          <p14:tracePt t="9385" x="3254375" y="1701800"/>
          <p14:tracePt t="9393" x="3267075" y="1714500"/>
          <p14:tracePt t="9400" x="3279775" y="1714500"/>
          <p14:tracePt t="9410" x="3292475" y="1714500"/>
          <p14:tracePt t="9464" x="3292475" y="1701800"/>
          <p14:tracePt t="9470" x="3292475" y="1689100"/>
          <p14:tracePt t="9478" x="3292475" y="1663700"/>
          <p14:tracePt t="9486" x="3292475" y="1652588"/>
          <p14:tracePt t="9494" x="3292475" y="1639888"/>
          <p14:tracePt t="9502" x="3292475" y="1614488"/>
          <p14:tracePt t="9510" x="3279775" y="1601788"/>
          <p14:tracePt t="9518" x="3267075" y="1576388"/>
          <p14:tracePt t="9526" x="3241675" y="1563688"/>
          <p14:tracePt t="9534" x="3228975" y="1552575"/>
          <p14:tracePt t="9543" x="3216275" y="1527175"/>
          <p14:tracePt t="9550" x="3192463" y="1514475"/>
          <p14:tracePt t="9557" x="3179763" y="1489075"/>
          <p14:tracePt t="9564" x="3154363" y="1489075"/>
          <p14:tracePt t="9572" x="3141663" y="1476375"/>
          <p14:tracePt t="9580" x="3128963" y="1476375"/>
          <p14:tracePt t="9588" x="3116263" y="1463675"/>
          <p14:tracePt t="9625" x="3103563" y="1463675"/>
          <p14:tracePt t="9694" x="3103563" y="1476375"/>
          <p14:tracePt t="9702" x="3116263" y="1489075"/>
          <p14:tracePt t="9710" x="3128963" y="1501775"/>
          <p14:tracePt t="9718" x="3154363" y="1527175"/>
          <p14:tracePt t="9726" x="3167063" y="1539875"/>
          <p14:tracePt t="9732" x="3192463" y="1563688"/>
          <p14:tracePt t="9741" x="3205163" y="1576388"/>
          <p14:tracePt t="9748" x="3228975" y="1601788"/>
          <p14:tracePt t="9757" x="3267075" y="1614488"/>
          <p14:tracePt t="9764" x="3292475" y="1627188"/>
          <p14:tracePt t="9772" x="3317875" y="1639888"/>
          <p14:tracePt t="9780" x="3341688" y="1639888"/>
          <p14:tracePt t="9788" x="3367088" y="1639888"/>
          <p14:tracePt t="9796" x="3392488" y="1639888"/>
          <p14:tracePt t="9804" x="3405188" y="1627188"/>
          <p14:tracePt t="9812" x="3417888" y="1627188"/>
          <p14:tracePt t="9818" x="3441700" y="1614488"/>
          <p14:tracePt t="9834" x="3454400" y="1601788"/>
          <p14:tracePt t="9843" x="3454400" y="1589088"/>
          <p14:tracePt t="9850" x="3454400" y="1576388"/>
          <p14:tracePt t="9859" x="3454400" y="1563688"/>
          <p14:tracePt t="9866" x="3454400" y="1552575"/>
          <p14:tracePt t="9874" x="3467100" y="1539875"/>
          <p14:tracePt t="9893" x="3479800" y="1501775"/>
          <p14:tracePt t="9896" x="3479800" y="1489075"/>
          <p14:tracePt t="9904" x="3479800" y="1463675"/>
          <p14:tracePt t="9912" x="3479800" y="1450975"/>
          <p14:tracePt t="9920" x="3479800" y="1439863"/>
          <p14:tracePt t="9928" x="3467100" y="1414463"/>
          <p14:tracePt t="9936" x="3454400" y="1414463"/>
          <p14:tracePt t="9945" x="3454400" y="1401763"/>
          <p14:tracePt t="9952" x="3429000" y="1389063"/>
          <p14:tracePt t="9960" x="3429000" y="1376363"/>
          <p14:tracePt t="9968" x="3417888" y="1376363"/>
          <p14:tracePt t="9982" x="3405188" y="1376363"/>
          <p14:tracePt t="9990" x="3392488" y="1376363"/>
          <p14:tracePt t="10010" x="3379788" y="1376363"/>
          <p14:tracePt t="10030" x="3367088" y="1376363"/>
          <p14:tracePt t="10038" x="3367088" y="1389063"/>
          <p14:tracePt t="10046" x="3367088" y="1401763"/>
          <p14:tracePt t="10054" x="3367088" y="1427163"/>
          <p14:tracePt t="10062" x="3367088" y="1439863"/>
          <p14:tracePt t="10068" x="3367088" y="1450975"/>
          <p14:tracePt t="10076" x="3367088" y="1476375"/>
          <p14:tracePt t="10084" x="3367088" y="1489075"/>
          <p14:tracePt t="10094" x="3392488" y="1501775"/>
          <p14:tracePt t="10100" x="3405188" y="1527175"/>
          <p14:tracePt t="10110" x="3417888" y="1527175"/>
          <p14:tracePt t="10116" x="3429000" y="1552575"/>
          <p14:tracePt t="10124" x="3454400" y="1563688"/>
          <p14:tracePt t="10132" x="3454400" y="1576388"/>
          <p14:tracePt t="10140" x="3467100" y="1576388"/>
          <p14:tracePt t="10148" x="3479800" y="1576388"/>
          <p14:tracePt t="10166" x="3492500" y="1576388"/>
          <p14:tracePt t="10182" x="3505200" y="1576388"/>
          <p14:tracePt t="10198" x="3517900" y="1552575"/>
          <p14:tracePt t="10207" x="3530600" y="1552575"/>
          <p14:tracePt t="10214" x="3530600" y="1539875"/>
          <p14:tracePt t="10224" x="3530600" y="1527175"/>
          <p14:tracePt t="10243" x="3530600" y="1514475"/>
          <p14:tracePt t="11050" x="3530600" y="1501775"/>
          <p14:tracePt t="11059" x="3517900" y="1476375"/>
          <p14:tracePt t="11066" x="3517900" y="1414463"/>
          <p14:tracePt t="11074" x="3505200" y="1350963"/>
          <p14:tracePt t="11082" x="3492500" y="1263650"/>
          <p14:tracePt t="11090" x="3492500" y="1163638"/>
          <p14:tracePt t="11098" x="3492500" y="1063625"/>
          <p14:tracePt t="11108" x="3505200" y="963613"/>
          <p14:tracePt t="11114" x="3530600" y="850900"/>
          <p14:tracePt t="11122" x="3567113" y="738188"/>
          <p14:tracePt t="11128" x="3592513" y="612775"/>
          <p14:tracePt t="11136" x="3617913" y="500063"/>
          <p14:tracePt t="11144" x="3643313" y="387350"/>
          <p14:tracePt t="11152" x="3667125" y="287338"/>
          <p14:tracePt t="11160" x="3692525" y="187325"/>
          <p14:tracePt t="11168" x="3717925" y="100013"/>
          <p14:tracePt t="11177" x="3756025" y="12700"/>
          <p14:tracePt t="18038" x="50800" y="4743450"/>
          <p14:tracePt t="18046" x="87313" y="4743450"/>
          <p14:tracePt t="18055" x="125413" y="4743450"/>
          <p14:tracePt t="18063" x="150813" y="4743450"/>
          <p14:tracePt t="18071" x="187325" y="4743450"/>
          <p14:tracePt t="18079" x="225425" y="4730750"/>
          <p14:tracePt t="18084" x="263525" y="4718050"/>
          <p14:tracePt t="18094" x="300038" y="4705350"/>
          <p14:tracePt t="18100" x="338138" y="4692650"/>
          <p14:tracePt t="18110" x="387350" y="4667250"/>
          <p14:tracePt t="18116" x="425450" y="4667250"/>
          <p14:tracePt t="18129" x="463550" y="4643438"/>
          <p14:tracePt t="18135" x="476250" y="4630738"/>
          <p14:tracePt t="18144" x="500063" y="4618038"/>
          <p14:tracePt t="18148" x="512763" y="4592638"/>
          <p14:tracePt t="18163" x="538163" y="4579938"/>
          <p14:tracePt t="18167" x="550863" y="4567238"/>
          <p14:tracePt t="18170" x="576263" y="4554538"/>
          <p14:tracePt t="18179" x="588963" y="4530725"/>
          <p14:tracePt t="18188" x="600075" y="4518025"/>
          <p14:tracePt t="18196" x="625475" y="4505325"/>
          <p14:tracePt t="18202" x="638175" y="4479925"/>
          <p14:tracePt t="18211" x="663575" y="4467225"/>
          <p14:tracePt t="18218" x="688975" y="4443413"/>
          <p14:tracePt t="18226" x="712788" y="4430713"/>
          <p14:tracePt t="18234" x="738188" y="4405313"/>
          <p14:tracePt t="18246" x="763588" y="4392613"/>
          <p14:tracePt t="18253" x="788988" y="4367213"/>
          <p14:tracePt t="18262" x="814388" y="4354513"/>
          <p14:tracePt t="18265" x="850900" y="4330700"/>
          <p14:tracePt t="18272" x="876300" y="4318000"/>
          <p14:tracePt t="18281" x="914400" y="4292600"/>
          <p14:tracePt t="18289" x="963613" y="4267200"/>
          <p14:tracePt t="18296" x="1027113" y="4254500"/>
          <p14:tracePt t="18304" x="1101725" y="4230688"/>
          <p14:tracePt t="18312" x="1176338" y="4205288"/>
          <p14:tracePt t="18320" x="1239838" y="4179888"/>
          <p14:tracePt t="18330" x="1314450" y="4154488"/>
          <p14:tracePt t="18336" x="1389063" y="4117975"/>
          <p14:tracePt t="18342" x="1439863" y="4092575"/>
          <p14:tracePt t="18351" x="1514475" y="4054475"/>
          <p14:tracePt t="18361" x="1552575" y="4029075"/>
          <p14:tracePt t="18366" x="1577975" y="4005263"/>
          <p14:tracePt t="18379" x="1589088" y="3979863"/>
          <p14:tracePt t="18386" x="1614488" y="3954463"/>
          <p14:tracePt t="18394" x="1627188" y="3929063"/>
          <p14:tracePt t="18399" x="1652588" y="3892550"/>
          <p14:tracePt t="18407" x="1677988" y="3829050"/>
          <p14:tracePt t="18414" x="1689100" y="3792538"/>
          <p14:tracePt t="18422" x="1714500" y="3729038"/>
          <p14:tracePt t="18431" x="1739900" y="3679825"/>
          <p14:tracePt t="18437" x="1765300" y="3603625"/>
          <p14:tracePt t="18445" x="1790700" y="3529013"/>
          <p14:tracePt t="18452" x="1814513" y="3454400"/>
          <p14:tracePt t="18460" x="1839913" y="3390900"/>
          <p14:tracePt t="18468" x="1865313" y="3328988"/>
          <p14:tracePt t="18477" x="1890713" y="3254375"/>
          <p14:tracePt t="18484" x="1903413" y="3228975"/>
          <p14:tracePt t="18495" x="1914525" y="3216275"/>
          <p14:tracePt t="18500" x="1939925" y="3190875"/>
          <p14:tracePt t="18508" x="1952625" y="3165475"/>
          <p14:tracePt t="18516" x="1978025" y="3154363"/>
          <p14:tracePt t="18524" x="1990725" y="3128963"/>
          <p14:tracePt t="18532" x="2014538" y="3116263"/>
          <p14:tracePt t="18541" x="2014538" y="3090863"/>
          <p14:tracePt t="18547" x="2039938" y="3078163"/>
          <p14:tracePt t="18554" x="2052638" y="3065463"/>
          <p14:tracePt t="18562" x="2065338" y="3054350"/>
          <p14:tracePt t="18571" x="2078038" y="3041650"/>
          <p14:tracePt t="18580" x="2090738" y="3041650"/>
          <p14:tracePt t="18588" x="2090738" y="3028950"/>
          <p14:tracePt t="18596" x="2103438" y="3028950"/>
          <p14:tracePt t="18608" x="2116138" y="3028950"/>
          <p14:tracePt t="18624" x="2139950" y="3028950"/>
          <p14:tracePt t="18632" x="2152650" y="3028950"/>
          <p14:tracePt t="18646" x="2165350" y="3041650"/>
          <p14:tracePt t="18650" x="2190750" y="3065463"/>
          <p14:tracePt t="18663" x="2216150" y="3078163"/>
          <p14:tracePt t="18667" x="2239963" y="3103563"/>
          <p14:tracePt t="18675" x="2265363" y="3116263"/>
          <p14:tracePt t="18683" x="2278063" y="3141663"/>
          <p14:tracePt t="18689" x="2303463" y="3154363"/>
          <p14:tracePt t="18694" x="2316163" y="3178175"/>
          <p14:tracePt t="18703" x="2339975" y="3190875"/>
          <p14:tracePt t="18711" x="2352675" y="3203575"/>
          <p14:tracePt t="18718" x="2365375" y="3241675"/>
          <p14:tracePt t="18729" x="2390775" y="3254375"/>
          <p14:tracePt t="18734" x="2403475" y="3267075"/>
          <p14:tracePt t="18743" x="2428875" y="3290888"/>
          <p14:tracePt t="18752" x="2441575" y="3303588"/>
          <p14:tracePt t="18764" x="2465388" y="3328988"/>
          <p14:tracePt t="18770" x="2478088" y="3341688"/>
          <p14:tracePt t="18778" x="2490788" y="3367088"/>
          <p14:tracePt t="18781" x="2516188" y="3378200"/>
          <p14:tracePt t="18788" x="2528888" y="3390900"/>
          <p14:tracePt t="18796" x="2528888" y="3416300"/>
          <p14:tracePt t="18804" x="2554288" y="3416300"/>
          <p14:tracePt t="18813" x="2565400" y="3441700"/>
          <p14:tracePt t="18821" x="2578100" y="3441700"/>
          <p14:tracePt t="18828" x="2578100" y="3454400"/>
          <p14:tracePt t="18844" x="2578100" y="3467100"/>
          <p14:tracePt t="19336" x="2590800" y="3467100"/>
          <p14:tracePt t="19348" x="2603500" y="3467100"/>
          <p14:tracePt t="19357" x="2616200" y="3479800"/>
          <p14:tracePt t="19364" x="2641600" y="3479800"/>
          <p14:tracePt t="19373" x="2654300" y="3479800"/>
          <p14:tracePt t="19381" x="2667000" y="3479800"/>
          <p14:tracePt t="19387" x="2678113" y="3479800"/>
          <p14:tracePt t="19396" x="2690813" y="3479800"/>
          <p14:tracePt t="19403" x="2703513" y="3479800"/>
          <p14:tracePt t="19412" x="2716213" y="3479800"/>
          <p14:tracePt t="19419" x="2728913" y="3479800"/>
          <p14:tracePt t="19427" x="2741613" y="3479800"/>
          <p14:tracePt t="19443" x="2754313" y="3479800"/>
          <p14:tracePt t="19459" x="2767013" y="3479800"/>
          <p14:tracePt t="19472" x="2778125" y="3454400"/>
          <p14:tracePt t="19480" x="2790825" y="3454400"/>
          <p14:tracePt t="19488" x="2803525" y="3441700"/>
          <p14:tracePt t="19496" x="2816225" y="3416300"/>
          <p14:tracePt t="19504" x="2841625" y="3403600"/>
          <p14:tracePt t="19512" x="2854325" y="3390900"/>
          <p14:tracePt t="19520" x="2879725" y="3378200"/>
          <p14:tracePt t="19528" x="2890838" y="3354388"/>
          <p14:tracePt t="19536" x="2903538" y="3341688"/>
          <p14:tracePt t="19544" x="2928938" y="3316288"/>
          <p14:tracePt t="19552" x="2941638" y="3303588"/>
          <p14:tracePt t="19560" x="2967038" y="3290888"/>
          <p14:tracePt t="19566" x="2979738" y="3267075"/>
          <p14:tracePt t="19575" x="2992438" y="3254375"/>
          <p14:tracePt t="19582" x="3016250" y="3228975"/>
          <p14:tracePt t="19590" x="3028950" y="3216275"/>
          <p14:tracePt t="19598" x="3054350" y="3190875"/>
          <p14:tracePt t="19607" x="3067050" y="3165475"/>
          <p14:tracePt t="19614" x="3092450" y="3154363"/>
          <p14:tracePt t="19622" x="3103563" y="3128963"/>
          <p14:tracePt t="19630" x="3128963" y="3103563"/>
          <p14:tracePt t="19638" x="3141663" y="3090863"/>
          <p14:tracePt t="19644" x="3154363" y="3065463"/>
          <p14:tracePt t="19652" x="3179763" y="3054350"/>
          <p14:tracePt t="19660" x="3192463" y="3028950"/>
          <p14:tracePt t="19668" x="3216275" y="3016250"/>
          <p14:tracePt t="19677" x="3228975" y="3003550"/>
          <p14:tracePt t="19684" x="3254375" y="2978150"/>
          <p14:tracePt t="19694" x="3267075" y="2965450"/>
          <p14:tracePt t="19700" x="3279775" y="2941638"/>
          <p14:tracePt t="19710" x="3305175" y="2928938"/>
          <p14:tracePt t="19717" x="3317875" y="2903538"/>
          <p14:tracePt t="19725" x="3341688" y="2890838"/>
          <p14:tracePt t="19732" x="3354388" y="2878138"/>
          <p14:tracePt t="19739" x="3379788" y="2840038"/>
          <p14:tracePt t="19746" x="3392488" y="2816225"/>
          <p14:tracePt t="19754" x="3417888" y="2803525"/>
          <p14:tracePt t="19762" x="3441700" y="2778125"/>
          <p14:tracePt t="19770" x="3454400" y="2765425"/>
          <p14:tracePt t="19778" x="3479800" y="2740025"/>
          <p14:tracePt t="19786" x="3492500" y="2728913"/>
          <p14:tracePt t="19794" x="3505200" y="2716213"/>
          <p14:tracePt t="19802" x="3530600" y="2703513"/>
          <p14:tracePt t="19811" x="3541713" y="2678113"/>
          <p14:tracePt t="19818" x="3567113" y="2665413"/>
          <p14:tracePt t="19825" x="3579813" y="2652713"/>
          <p14:tracePt t="19833" x="3592513" y="2652713"/>
          <p14:tracePt t="19842" x="3617913" y="2652713"/>
          <p14:tracePt t="19848" x="3630613" y="2640013"/>
          <p14:tracePt t="19858" x="3643313" y="2627313"/>
          <p14:tracePt t="19864" x="3654425" y="2627313"/>
          <p14:tracePt t="19872" x="3667125" y="2627313"/>
          <p14:tracePt t="19880" x="3679825" y="2627313"/>
          <p14:tracePt t="19895" x="3705225" y="2627313"/>
          <p14:tracePt t="19896" x="3717925" y="2627313"/>
          <p14:tracePt t="19904" x="3730625" y="2627313"/>
          <p14:tracePt t="19910" x="3756025" y="2640013"/>
          <p14:tracePt t="19918" x="3767138" y="2652713"/>
          <p14:tracePt t="19926" x="3792538" y="2665413"/>
          <p14:tracePt t="19934" x="3805238" y="2678113"/>
          <p14:tracePt t="19943" x="3817938" y="2703513"/>
          <p14:tracePt t="19950" x="3843338" y="2716213"/>
          <p14:tracePt t="19958" x="3856038" y="2728913"/>
          <p14:tracePt t="19966" x="3879850" y="2752725"/>
          <p14:tracePt t="19974" x="3892550" y="2765425"/>
          <p14:tracePt t="19982" x="3917950" y="2790825"/>
          <p14:tracePt t="19991" x="3930650" y="2803525"/>
          <p14:tracePt t="19996" x="3943350" y="2816225"/>
          <p14:tracePt t="20004" x="3968750" y="2852738"/>
          <p14:tracePt t="20012" x="3979863" y="2865438"/>
          <p14:tracePt t="20020" x="4005263" y="2890838"/>
          <p14:tracePt t="20028" x="4017963" y="2903538"/>
          <p14:tracePt t="20036" x="4043363" y="2916238"/>
          <p14:tracePt t="20044" x="4056063" y="2941638"/>
          <p14:tracePt t="20052" x="4068763" y="2952750"/>
          <p14:tracePt t="20060" x="4092575" y="2978150"/>
          <p14:tracePt t="20068" x="4105275" y="2990850"/>
          <p14:tracePt t="20077" x="4130675" y="3016250"/>
          <p14:tracePt t="20082" x="4143375" y="3028950"/>
          <p14:tracePt t="20090" x="4168775" y="3041650"/>
          <p14:tracePt t="20098" x="4181475" y="3065463"/>
          <p14:tracePt t="20107" x="4192588" y="3078163"/>
          <p14:tracePt t="20114" x="4217988" y="3103563"/>
          <p14:tracePt t="20122" x="4230688" y="3116263"/>
          <p14:tracePt t="20130" x="4256088" y="3141663"/>
          <p14:tracePt t="20138" x="4268788" y="3154363"/>
          <p14:tracePt t="20146" x="4281488" y="3165475"/>
          <p14:tracePt t="20154" x="4305300" y="3190875"/>
          <p14:tracePt t="20162" x="4318000" y="3203575"/>
          <p14:tracePt t="20168" x="4343400" y="3228975"/>
          <p14:tracePt t="20176" x="4356100" y="3241675"/>
          <p14:tracePt t="20184" x="4381500" y="3254375"/>
          <p14:tracePt t="20193" x="4394200" y="3278188"/>
          <p14:tracePt t="20200" x="4406900" y="3290888"/>
          <p14:tracePt t="20209" x="4430713" y="3316288"/>
          <p14:tracePt t="20216" x="4443413" y="3328988"/>
          <p14:tracePt t="20225" x="4468813" y="3354388"/>
          <p14:tracePt t="20232" x="4481513" y="3354388"/>
          <p14:tracePt t="20241" x="4506913" y="3378200"/>
          <p14:tracePt t="20248" x="4518025" y="3378200"/>
          <p14:tracePt t="20254" x="4530725" y="3403600"/>
          <p14:tracePt t="20262" x="4556125" y="3416300"/>
          <p14:tracePt t="20270" x="4568825" y="3441700"/>
          <p14:tracePt t="20278" x="4594225" y="3454400"/>
          <p14:tracePt t="20286" x="4606925" y="3479800"/>
          <p14:tracePt t="20294" x="4619625" y="3490913"/>
          <p14:tracePt t="20302" x="4643438" y="3503613"/>
          <p14:tracePt t="20310" x="4656138" y="3529013"/>
          <p14:tracePt t="20318" x="4681538" y="3529013"/>
          <p14:tracePt t="20326" x="4694238" y="3541713"/>
          <p14:tracePt t="20335" x="4706938" y="3554413"/>
          <p14:tracePt t="21154" x="4706938" y="3541713"/>
          <p14:tracePt t="21166" x="4706938" y="3529013"/>
          <p14:tracePt t="21174" x="4719638" y="3529013"/>
          <p14:tracePt t="21190" x="4719638" y="3516313"/>
          <p14:tracePt t="21207" x="4732338" y="3503613"/>
          <p14:tracePt t="21220" x="4732338" y="3490913"/>
          <p14:tracePt t="21228" x="4743450" y="3490913"/>
          <p14:tracePt t="21236" x="4756150" y="3479800"/>
          <p14:tracePt t="21252" x="4768850" y="3479800"/>
          <p14:tracePt t="21261" x="4768850" y="3467100"/>
          <p14:tracePt t="21277" x="4781550" y="3454400"/>
          <p14:tracePt t="21300" x="4794250" y="3441700"/>
          <p14:tracePt t="21309" x="4794250" y="3429000"/>
          <p14:tracePt t="21314" x="4806950" y="3429000"/>
          <p14:tracePt t="21336" x="4819650" y="3416300"/>
          <p14:tracePt t="21364" x="4832350" y="3416300"/>
          <p14:tracePt t="21374" x="4832350" y="3403600"/>
          <p14:tracePt t="21384" x="4843463" y="3403600"/>
          <p14:tracePt t="21399" x="4856163" y="3403600"/>
          <p14:tracePt t="21407" x="4868863" y="3390900"/>
          <p14:tracePt t="21424" x="4881563" y="3378200"/>
          <p14:tracePt t="21440" x="4894263" y="3378200"/>
          <p14:tracePt t="21448" x="4906963" y="3378200"/>
          <p14:tracePt t="21462" x="4919663" y="3367088"/>
          <p14:tracePt t="21475" x="4945063" y="3367088"/>
          <p14:tracePt t="21482" x="4956175" y="3367088"/>
          <p14:tracePt t="21488" x="4968875" y="3367088"/>
          <p14:tracePt t="21498" x="4994275" y="3367088"/>
          <p14:tracePt t="21505" x="5006975" y="3367088"/>
          <p14:tracePt t="21512" x="5019675" y="3367088"/>
          <p14:tracePt t="21518" x="5032375" y="3367088"/>
          <p14:tracePt t="21527" x="5057775" y="3367088"/>
          <p14:tracePt t="21534" x="5068888" y="3367088"/>
          <p14:tracePt t="21543" x="5081588" y="3367088"/>
          <p14:tracePt t="21551" x="5106988" y="3367088"/>
          <p14:tracePt t="21563" x="5119688" y="3378200"/>
          <p14:tracePt t="21566" x="5132388" y="3378200"/>
          <p14:tracePt t="21574" x="5157788" y="3390900"/>
          <p14:tracePt t="21582" x="5170488" y="3403600"/>
          <p14:tracePt t="21591" x="5181600" y="3403600"/>
          <p14:tracePt t="21598" x="5207000" y="3403600"/>
          <p14:tracePt t="21605" x="5219700" y="3416300"/>
          <p14:tracePt t="21612" x="5232400" y="3429000"/>
          <p14:tracePt t="21620" x="5257800" y="3429000"/>
          <p14:tracePt t="21628" x="5257800" y="3441700"/>
          <p14:tracePt t="21638" x="5281613" y="3454400"/>
          <p14:tracePt t="21647" x="5294313" y="3467100"/>
          <p14:tracePt t="21650" x="5307013" y="3479800"/>
          <p14:tracePt t="21658" x="5332413" y="3479800"/>
          <p14:tracePt t="21666" x="5345113" y="3503613"/>
          <p14:tracePt t="21679" x="5357813" y="3503613"/>
          <p14:tracePt t="21684" x="5370513" y="3529013"/>
          <p14:tracePt t="21695" x="5394325" y="3541713"/>
          <p14:tracePt t="21700" x="5394325" y="3554413"/>
          <p14:tracePt t="21709" x="5419725" y="3579813"/>
          <p14:tracePt t="21722" x="5432425" y="3590925"/>
          <p14:tracePt t="21730" x="5432425" y="3603625"/>
          <p14:tracePt t="21736" x="5445125" y="3603625"/>
          <p14:tracePt t="21750" x="5445125" y="3616325"/>
          <p14:tracePt t="21933" x="5445125" y="3603625"/>
          <p14:tracePt t="21940" x="5432425" y="3590925"/>
          <p14:tracePt t="21949" x="5432425" y="3567113"/>
          <p14:tracePt t="21958" x="5407025" y="3554413"/>
          <p14:tracePt t="21964" x="5394325" y="3529013"/>
          <p14:tracePt t="21974" x="5370513" y="3516313"/>
          <p14:tracePt t="21981" x="5357813" y="3490913"/>
          <p14:tracePt t="21990" x="5345113" y="3479800"/>
          <p14:tracePt t="21998" x="5319713" y="3467100"/>
          <p14:tracePt t="22005" x="5319713" y="3441700"/>
          <p14:tracePt t="22012" x="5294313" y="3429000"/>
          <p14:tracePt t="22018" x="5281613" y="3403600"/>
          <p14:tracePt t="22027" x="5257800" y="3390900"/>
          <p14:tracePt t="22035" x="5257800" y="3378200"/>
          <p14:tracePt t="22043" x="5232400" y="3367088"/>
          <p14:tracePt t="22050" x="5232400" y="3354388"/>
          <p14:tracePt t="22059" x="5207000" y="3341688"/>
          <p14:tracePt t="22066" x="5207000" y="3328988"/>
          <p14:tracePt t="22075" x="5181600" y="3316288"/>
          <p14:tracePt t="22083" x="5170488" y="3303588"/>
          <p14:tracePt t="22096" x="5157788" y="3303588"/>
          <p14:tracePt t="22099" x="5145088" y="3303588"/>
          <p14:tracePt t="22107" x="5132388" y="3290888"/>
          <p14:tracePt t="22114" x="5106988" y="3278188"/>
          <p14:tracePt t="22121" x="5094288" y="3278188"/>
          <p14:tracePt t="22128" x="5081588" y="3278188"/>
          <p14:tracePt t="22136" x="5068888" y="3278188"/>
          <p14:tracePt t="22144" x="5045075" y="3278188"/>
          <p14:tracePt t="22153" x="5032375" y="3267075"/>
          <p14:tracePt t="22162" x="5019675" y="3267075"/>
          <p14:tracePt t="22169" x="4994275" y="3254375"/>
          <p14:tracePt t="22180" x="4968875" y="3254375"/>
          <p14:tracePt t="22186" x="4956175" y="3254375"/>
          <p14:tracePt t="22197" x="4932363" y="3254375"/>
          <p14:tracePt t="22201" x="4906963" y="3254375"/>
          <p14:tracePt t="22210" x="4868863" y="3254375"/>
          <p14:tracePt t="22214" x="4856163" y="3254375"/>
          <p14:tracePt t="22222" x="4819650" y="3254375"/>
          <p14:tracePt t="22231" x="4794250" y="3254375"/>
          <p14:tracePt t="22239" x="4768850" y="3254375"/>
          <p14:tracePt t="22247" x="4743450" y="3254375"/>
          <p14:tracePt t="22255" x="4719638" y="3267075"/>
          <p14:tracePt t="22263" x="4706938" y="3267075"/>
          <p14:tracePt t="22268" x="4694238" y="3267075"/>
          <p14:tracePt t="22278" x="4668838" y="3278188"/>
          <p14:tracePt t="22285" x="4656138" y="3278188"/>
          <p14:tracePt t="22297" x="4643438" y="3278188"/>
          <p14:tracePt t="22303" x="4619625" y="3278188"/>
          <p14:tracePt t="22310" x="4606925" y="3278188"/>
          <p14:tracePt t="22316" x="4594225" y="3278188"/>
          <p14:tracePt t="22325" x="4581525" y="3290888"/>
          <p14:tracePt t="22332" x="4556125" y="3290888"/>
          <p14:tracePt t="22340" x="4543425" y="3290888"/>
          <p14:tracePt t="22348" x="4530725" y="3303588"/>
          <p14:tracePt t="22365" x="4506913" y="3303588"/>
          <p14:tracePt t="22371" x="4494213" y="3316288"/>
          <p14:tracePt t="22387" x="4481513" y="3328988"/>
          <p14:tracePt t="22397" x="4468813" y="3341688"/>
          <p14:tracePt t="22403" x="4456113" y="3367088"/>
          <p14:tracePt t="22411" x="4443413" y="3367088"/>
          <p14:tracePt t="22418" x="4430713" y="3378200"/>
          <p14:tracePt t="22427" x="4418013" y="3403600"/>
          <p14:tracePt t="22435" x="4394200" y="3416300"/>
          <p14:tracePt t="22444" x="4394200" y="3441700"/>
          <p14:tracePt t="22449" x="4381500" y="3454400"/>
          <p14:tracePt t="22459" x="4368800" y="3467100"/>
          <p14:tracePt t="22468" x="4356100" y="3490913"/>
          <p14:tracePt t="22474" x="4343400" y="3503613"/>
          <p14:tracePt t="22480" x="4343400" y="3516313"/>
          <p14:tracePt t="22496" x="4343400" y="3529013"/>
          <p14:tracePt t="22706" x="4356100" y="3529013"/>
          <p14:tracePt t="22712" x="4368800" y="3516313"/>
          <p14:tracePt t="22720" x="4381500" y="3503613"/>
          <p14:tracePt t="22727" x="4394200" y="3490913"/>
          <p14:tracePt t="22734" x="4418013" y="3479800"/>
          <p14:tracePt t="22743" x="4430713" y="3467100"/>
          <p14:tracePt t="22751" x="4443413" y="3454400"/>
          <p14:tracePt t="22761" x="4468813" y="3441700"/>
          <p14:tracePt t="22766" x="4481513" y="3416300"/>
          <p14:tracePt t="22774" x="4506913" y="3416300"/>
          <p14:tracePt t="22783" x="4518025" y="3403600"/>
          <p14:tracePt t="22795" x="4530725" y="3390900"/>
          <p14:tracePt t="22799" x="4568825" y="3390900"/>
          <p14:tracePt t="22806" x="4581525" y="3378200"/>
          <p14:tracePt t="22813" x="4606925" y="3367088"/>
          <p14:tracePt t="22820" x="4630738" y="3367088"/>
          <p14:tracePt t="22828" x="4656138" y="3367088"/>
          <p14:tracePt t="22836" x="4706938" y="3367088"/>
          <p14:tracePt t="22845" x="4743450" y="3367088"/>
          <p14:tracePt t="22855" x="4781550" y="3367088"/>
          <p14:tracePt t="22864" x="4819650" y="3367088"/>
          <p14:tracePt t="22872" x="4868863" y="3367088"/>
          <p14:tracePt t="22877" x="4906963" y="3367088"/>
          <p14:tracePt t="22882" x="4945063" y="3378200"/>
          <p14:tracePt t="22892" x="4981575" y="3378200"/>
          <p14:tracePt t="22907" x="5006975" y="3403600"/>
          <p14:tracePt t="22915" x="5032375" y="3416300"/>
          <p14:tracePt t="22924" x="5045075" y="3416300"/>
          <p14:tracePt t="22932" x="5068888" y="3441700"/>
          <p14:tracePt t="22941" x="5081588" y="3441700"/>
          <p14:tracePt t="22948" x="5094288" y="3467100"/>
          <p14:tracePt t="22955" x="5119688" y="3479800"/>
          <p14:tracePt t="22962" x="5132388" y="3503613"/>
          <p14:tracePt t="22968" x="5157788" y="3516313"/>
          <p14:tracePt t="22980" x="5170488" y="3529013"/>
          <p14:tracePt t="22987" x="5181600" y="3554413"/>
          <p14:tracePt t="22993" x="5194300" y="3567113"/>
          <p14:tracePt t="23001" x="5219700" y="3590925"/>
          <p14:tracePt t="23010" x="5232400" y="3603625"/>
          <p14:tracePt t="23016" x="5257800" y="3616325"/>
          <p14:tracePt t="23026" x="5257800" y="3641725"/>
          <p14:tracePt t="23032" x="5270500" y="3641725"/>
          <p14:tracePt t="23042" x="5281613" y="3667125"/>
          <p14:tracePt t="23048" x="5294313" y="3679825"/>
          <p14:tracePt t="23066" x="5294313" y="3692525"/>
          <p14:tracePt t="23358" x="5232400" y="3716338"/>
          <p14:tracePt t="23366" x="5081588" y="3741738"/>
          <p14:tracePt t="23376" x="4894263" y="3792538"/>
          <p14:tracePt t="23387" x="4594225" y="3841750"/>
          <p14:tracePt t="23390" x="4294188" y="3892550"/>
          <p14:tracePt t="23396" x="3930650" y="3954463"/>
          <p14:tracePt t="23402" x="3579813" y="3992563"/>
          <p14:tracePt t="23411" x="3192463" y="4041775"/>
          <p14:tracePt t="23419" x="2841625" y="4079875"/>
          <p14:tracePt t="23426" x="2565400" y="4079875"/>
          <p14:tracePt t="23435" x="2290763" y="4079875"/>
          <p14:tracePt t="23447" x="2014538" y="4079875"/>
          <p14:tracePt t="23451" x="1790700" y="4054475"/>
          <p14:tracePt t="23465" x="1527175" y="4005263"/>
          <p14:tracePt t="23470" x="1314450" y="3916363"/>
          <p14:tracePt t="23481" x="1038225" y="3829050"/>
          <p14:tracePt t="23483" x="712788" y="3716338"/>
          <p14:tracePt t="23492" x="400050" y="3590925"/>
          <p14:tracePt t="23496" x="50800" y="3429000"/>
          <p14:tracePt t="25164" x="11353800" y="25400"/>
          <p14:tracePt t="25173" x="11515725" y="50800"/>
          <p14:tracePt t="25179" x="11653838" y="74613"/>
          <p14:tracePt t="25186" x="11791950" y="100013"/>
          <p14:tracePt t="25196" x="11904663" y="150813"/>
          <p14:tracePt t="25203" x="12017375" y="174625"/>
          <p14:tracePt t="25212" x="12117388" y="23812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B1B8E9-CDB4-461A-A06F-6240040B29F3}"/>
              </a:ext>
            </a:extLst>
          </p:cNvPr>
          <p:cNvSpPr>
            <a:spLocks noGrp="1"/>
          </p:cNvSpPr>
          <p:nvPr>
            <p:ph sz="half" idx="1"/>
          </p:nvPr>
        </p:nvSpPr>
        <p:spPr>
          <a:xfrm>
            <a:off x="684211" y="685800"/>
            <a:ext cx="4937655" cy="5695545"/>
          </a:xfrm>
        </p:spPr>
        <p:txBody>
          <a:bodyPr anchor="t">
            <a:normAutofit/>
          </a:bodyPr>
          <a:lstStyle/>
          <a:p>
            <a:pPr algn="ctr"/>
            <a:r>
              <a:rPr lang="es-ES" sz="2400" b="1" u="sng" dirty="0">
                <a:latin typeface="Bookman Old Style" panose="02050604050505020204" pitchFamily="18" charset="0"/>
              </a:rPr>
              <a:t>ANTECEDENTES</a:t>
            </a:r>
          </a:p>
          <a:p>
            <a:pPr>
              <a:buFont typeface="Arial" panose="020B0604020202020204" pitchFamily="34" charset="0"/>
              <a:buChar char="•"/>
            </a:pPr>
            <a:r>
              <a:rPr lang="es-ES" sz="2400" dirty="0">
                <a:solidFill>
                  <a:schemeClr val="tx1"/>
                </a:solidFill>
                <a:latin typeface="Bookman Old Style" panose="02050604050505020204" pitchFamily="18" charset="0"/>
              </a:rPr>
              <a:t>Pandemia mundial en el último año y medio</a:t>
            </a:r>
          </a:p>
          <a:p>
            <a:pPr>
              <a:buFont typeface="Arial" panose="020B0604020202020204" pitchFamily="34" charset="0"/>
              <a:buChar char="•"/>
            </a:pPr>
            <a:r>
              <a:rPr lang="es-ES" sz="2400" dirty="0">
                <a:solidFill>
                  <a:schemeClr val="tx1"/>
                </a:solidFill>
                <a:latin typeface="Bookman Old Style" panose="02050604050505020204" pitchFamily="18" charset="0"/>
              </a:rPr>
              <a:t>Datos y estadísticas diarias: </a:t>
            </a:r>
            <a:r>
              <a:rPr lang="es-ES" sz="2400" dirty="0" err="1">
                <a:solidFill>
                  <a:schemeClr val="tx1"/>
                </a:solidFill>
                <a:latin typeface="Bookman Old Style" panose="02050604050505020204" pitchFamily="18" charset="0"/>
              </a:rPr>
              <a:t>nº</a:t>
            </a:r>
            <a:r>
              <a:rPr lang="es-ES" sz="2400" dirty="0">
                <a:solidFill>
                  <a:schemeClr val="tx1"/>
                </a:solidFill>
                <a:latin typeface="Bookman Old Style" panose="02050604050505020204" pitchFamily="18" charset="0"/>
              </a:rPr>
              <a:t> de contagios diarios, incidencia a 14 días, personas hospitalizadas, …</a:t>
            </a:r>
          </a:p>
          <a:p>
            <a:pPr>
              <a:buFont typeface="Arial" panose="020B0604020202020204" pitchFamily="34" charset="0"/>
              <a:buChar char="•"/>
            </a:pPr>
            <a:r>
              <a:rPr lang="es-ES" sz="2400" dirty="0">
                <a:solidFill>
                  <a:schemeClr val="tx1"/>
                </a:solidFill>
                <a:latin typeface="Bookman Old Style" panose="02050604050505020204" pitchFamily="18" charset="0"/>
              </a:rPr>
              <a:t>“Ola” : episodios de contagio masivo sin control en la población.</a:t>
            </a:r>
          </a:p>
          <a:p>
            <a:pPr>
              <a:buFont typeface="Arial" panose="020B0604020202020204" pitchFamily="34" charset="0"/>
              <a:buChar char="•"/>
            </a:pPr>
            <a:r>
              <a:rPr lang="es-ES" sz="2400" dirty="0">
                <a:solidFill>
                  <a:schemeClr val="tx1"/>
                </a:solidFill>
                <a:latin typeface="Bookman Old Style" panose="02050604050505020204" pitchFamily="18" charset="0"/>
              </a:rPr>
              <a:t>Variaciones de la incidencia en las distintas épocas del año.</a:t>
            </a:r>
          </a:p>
          <a:p>
            <a:pPr>
              <a:buFont typeface="Arial" panose="020B0604020202020204" pitchFamily="34" charset="0"/>
              <a:buChar char="•"/>
            </a:pPr>
            <a:endParaRPr lang="es-ES" sz="2400" dirty="0">
              <a:solidFill>
                <a:schemeClr val="tx1"/>
              </a:solidFill>
            </a:endParaRPr>
          </a:p>
        </p:txBody>
      </p:sp>
      <p:sp>
        <p:nvSpPr>
          <p:cNvPr id="4" name="Marcador de contenido 3">
            <a:extLst>
              <a:ext uri="{FF2B5EF4-FFF2-40B4-BE49-F238E27FC236}">
                <a16:creationId xmlns:a16="http://schemas.microsoft.com/office/drawing/2014/main" id="{332B5147-3A93-4E69-8C12-7EE1F05544F1}"/>
              </a:ext>
            </a:extLst>
          </p:cNvPr>
          <p:cNvSpPr>
            <a:spLocks noGrp="1"/>
          </p:cNvSpPr>
          <p:nvPr>
            <p:ph sz="half" idx="2"/>
          </p:nvPr>
        </p:nvSpPr>
        <p:spPr>
          <a:xfrm>
            <a:off x="5838010" y="685800"/>
            <a:ext cx="4439089" cy="5559356"/>
          </a:xfrm>
        </p:spPr>
        <p:txBody>
          <a:bodyPr anchor="t">
            <a:normAutofit/>
          </a:bodyPr>
          <a:lstStyle/>
          <a:p>
            <a:pPr algn="ctr"/>
            <a:r>
              <a:rPr lang="es-ES" sz="2400" b="1" u="sng" dirty="0">
                <a:latin typeface="Bookman Old Style" panose="02050604050505020204" pitchFamily="18" charset="0"/>
              </a:rPr>
              <a:t>OBJETIVOS</a:t>
            </a:r>
          </a:p>
          <a:p>
            <a:pPr>
              <a:buFont typeface="Courier New" panose="02070309020205020404" pitchFamily="49" charset="0"/>
              <a:buChar char="o"/>
            </a:pPr>
            <a:r>
              <a:rPr lang="es-ES" sz="2400" dirty="0">
                <a:solidFill>
                  <a:schemeClr val="tx1"/>
                </a:solidFill>
                <a:latin typeface="Bookman Old Style" panose="02050604050505020204" pitchFamily="18" charset="0"/>
              </a:rPr>
              <a:t>Análisis de correlación entre dos variables:</a:t>
            </a:r>
          </a:p>
          <a:p>
            <a:pPr lvl="1">
              <a:buFont typeface="Wingdings" panose="05000000000000000000" pitchFamily="2" charset="2"/>
              <a:buChar char="ü"/>
            </a:pPr>
            <a:r>
              <a:rPr lang="es-ES" sz="2200" dirty="0" err="1">
                <a:solidFill>
                  <a:srgbClr val="FF0000"/>
                </a:solidFill>
                <a:latin typeface="Bookman Old Style" panose="02050604050505020204" pitchFamily="18" charset="0"/>
              </a:rPr>
              <a:t>Nº</a:t>
            </a:r>
            <a:r>
              <a:rPr lang="es-ES" sz="2200" dirty="0">
                <a:solidFill>
                  <a:srgbClr val="FF0000"/>
                </a:solidFill>
                <a:latin typeface="Bookman Old Style" panose="02050604050505020204" pitchFamily="18" charset="0"/>
              </a:rPr>
              <a:t> de casos positivos nuevos diarios</a:t>
            </a:r>
          </a:p>
          <a:p>
            <a:pPr lvl="1">
              <a:buFont typeface="Wingdings" panose="05000000000000000000" pitchFamily="2" charset="2"/>
              <a:buChar char="ü"/>
            </a:pPr>
            <a:r>
              <a:rPr lang="es-ES" sz="2200" dirty="0">
                <a:solidFill>
                  <a:srgbClr val="FF0000"/>
                </a:solidFill>
                <a:latin typeface="Bookman Old Style" panose="02050604050505020204" pitchFamily="18" charset="0"/>
              </a:rPr>
              <a:t>Temperatura media diaria</a:t>
            </a:r>
          </a:p>
          <a:p>
            <a:pPr>
              <a:buFont typeface="Courier New" panose="02070309020205020404" pitchFamily="49" charset="0"/>
              <a:buChar char="o"/>
            </a:pPr>
            <a:r>
              <a:rPr lang="es-ES" sz="2400" dirty="0">
                <a:solidFill>
                  <a:schemeClr val="tx1"/>
                </a:solidFill>
                <a:latin typeface="Bookman Old Style" panose="02050604050505020204" pitchFamily="18" charset="0"/>
              </a:rPr>
              <a:t>Concluir si es posible tomar medidas de control de la pandemia en   función de la   temperatura             media.</a:t>
            </a:r>
          </a:p>
        </p:txBody>
      </p:sp>
    </p:spTree>
    <p:extLst>
      <p:ext uri="{BB962C8B-B14F-4D97-AF65-F5344CB8AC3E}">
        <p14:creationId xmlns:p14="http://schemas.microsoft.com/office/powerpoint/2010/main" val="1303460928"/>
      </p:ext>
    </p:extLst>
  </p:cSld>
  <p:clrMapOvr>
    <a:masterClrMapping/>
  </p:clrMapOvr>
  <mc:AlternateContent xmlns:mc="http://schemas.openxmlformats.org/markup-compatibility/2006" xmlns:p159="http://schemas.microsoft.com/office/powerpoint/2015/09/main">
    <mc:Choice Requires="p159">
      <p:transition spd="slow" advTm="44267">
        <p159:morph option="byObject"/>
      </p:transition>
    </mc:Choice>
    <mc:Fallback xmlns="">
      <p:transition spd="slow" advTm="4426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70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60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60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400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1000"/>
                                        <p:tgtEl>
                                          <p:spTgt spid="4">
                                            <p:txEl>
                                              <p:pRg st="0" end="0"/>
                                            </p:txEl>
                                          </p:spTgt>
                                        </p:tgtEl>
                                      </p:cBhvr>
                                    </p:animEffect>
                                    <p:anim calcmode="lin" valueType="num">
                                      <p:cBhvr>
                                        <p:cTn id="3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400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1000"/>
                                        <p:tgtEl>
                                          <p:spTgt spid="4">
                                            <p:txEl>
                                              <p:pRg st="1" end="1"/>
                                            </p:txEl>
                                          </p:spTgt>
                                        </p:tgtEl>
                                      </p:cBhvr>
                                    </p:animEffect>
                                    <p:anim calcmode="lin" valueType="num">
                                      <p:cBhvr>
                                        <p:cTn id="3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2500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1000"/>
                                        <p:tgtEl>
                                          <p:spTgt spid="4">
                                            <p:txEl>
                                              <p:pRg st="2" end="2"/>
                                            </p:txEl>
                                          </p:spTgt>
                                        </p:tgtEl>
                                      </p:cBhvr>
                                    </p:animEffect>
                                    <p:anim calcmode="lin" valueType="num">
                                      <p:cBhvr>
                                        <p:cTn id="4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2500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1000"/>
                                        <p:tgtEl>
                                          <p:spTgt spid="4">
                                            <p:txEl>
                                              <p:pRg st="3" end="3"/>
                                            </p:txEl>
                                          </p:spTgt>
                                        </p:tgtEl>
                                      </p:cBhvr>
                                    </p:animEffect>
                                    <p:anim calcmode="lin" valueType="num">
                                      <p:cBhvr>
                                        <p:cTn id="4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3400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1000"/>
                                        <p:tgtEl>
                                          <p:spTgt spid="4">
                                            <p:txEl>
                                              <p:pRg st="4" end="4"/>
                                            </p:txEl>
                                          </p:spTgt>
                                        </p:tgtEl>
                                      </p:cBhvr>
                                    </p:animEffect>
                                    <p:anim calcmode="lin" valueType="num">
                                      <p:cBhvr>
                                        <p:cTn id="5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CB1802-813C-410A-AA7F-B3AAE5DE5BE0}"/>
              </a:ext>
            </a:extLst>
          </p:cNvPr>
          <p:cNvSpPr>
            <a:spLocks noGrp="1"/>
          </p:cNvSpPr>
          <p:nvPr>
            <p:ph sz="half" idx="1"/>
          </p:nvPr>
        </p:nvSpPr>
        <p:spPr>
          <a:xfrm>
            <a:off x="684212" y="685800"/>
            <a:ext cx="4457632" cy="2733261"/>
          </a:xfrm>
          <a:ln w="12700">
            <a:solidFill>
              <a:schemeClr val="accent2">
                <a:lumMod val="60000"/>
                <a:lumOff val="40000"/>
              </a:schemeClr>
            </a:solidFill>
          </a:ln>
        </p:spPr>
        <p:txBody>
          <a:bodyPr anchor="t">
            <a:normAutofit lnSpcReduction="10000"/>
          </a:body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TEMPERATURA Y CLIMA</a:t>
            </a:r>
          </a:p>
          <a:p>
            <a:r>
              <a:rPr lang="es-ES" dirty="0">
                <a:latin typeface="Bookman Old Style" panose="02050604050505020204" pitchFamily="18" charset="0"/>
              </a:rPr>
              <a:t>Clima Mediterráneo Interior.</a:t>
            </a:r>
          </a:p>
          <a:p>
            <a:r>
              <a:rPr lang="es-ES" dirty="0">
                <a:latin typeface="Bookman Old Style" panose="02050604050505020204" pitchFamily="18" charset="0"/>
              </a:rPr>
              <a:t>Inviernos fríos y veranos con temperaturas altas.</a:t>
            </a:r>
          </a:p>
          <a:p>
            <a:r>
              <a:rPr lang="es-ES" dirty="0">
                <a:latin typeface="Bookman Old Style" panose="02050604050505020204" pitchFamily="18" charset="0"/>
              </a:rPr>
              <a:t>Amplitud térmica muy amplia, con temperaturas extremas tanto en verano como en invierno.</a:t>
            </a:r>
          </a:p>
        </p:txBody>
      </p:sp>
      <p:sp>
        <p:nvSpPr>
          <p:cNvPr id="7" name="Marcador de contenido 2">
            <a:extLst>
              <a:ext uri="{FF2B5EF4-FFF2-40B4-BE49-F238E27FC236}">
                <a16:creationId xmlns:a16="http://schemas.microsoft.com/office/drawing/2014/main" id="{B85C9004-519E-4AC3-AE6F-2BFA2770690F}"/>
              </a:ext>
            </a:extLst>
          </p:cNvPr>
          <p:cNvSpPr txBox="1">
            <a:spLocks/>
          </p:cNvSpPr>
          <p:nvPr/>
        </p:nvSpPr>
        <p:spPr>
          <a:xfrm>
            <a:off x="684212" y="3591339"/>
            <a:ext cx="4457632" cy="2733261"/>
          </a:xfrm>
          <a:prstGeom prst="rect">
            <a:avLst/>
          </a:prstGeom>
          <a:ln>
            <a:solidFill>
              <a:schemeClr val="accent2">
                <a:lumMod val="60000"/>
                <a:lumOff val="40000"/>
              </a:schemeClr>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DATOS COVID</a:t>
            </a:r>
          </a:p>
          <a:p>
            <a:r>
              <a:rPr lang="es-ES" dirty="0">
                <a:solidFill>
                  <a:schemeClr val="accent1">
                    <a:lumMod val="40000"/>
                    <a:lumOff val="60000"/>
                  </a:schemeClr>
                </a:solidFill>
                <a:latin typeface="Bookman Old Style" panose="02050604050505020204" pitchFamily="18" charset="0"/>
              </a:rPr>
              <a:t>Dos episodios con alta incidencia, en septiembre de 2020 y en febrero de 2021.</a:t>
            </a:r>
          </a:p>
          <a:p>
            <a:r>
              <a:rPr lang="es-ES" dirty="0">
                <a:solidFill>
                  <a:schemeClr val="accent1">
                    <a:lumMod val="40000"/>
                    <a:lumOff val="60000"/>
                  </a:schemeClr>
                </a:solidFill>
                <a:latin typeface="Bookman Old Style" panose="02050604050505020204" pitchFamily="18" charset="0"/>
              </a:rPr>
              <a:t>Y otro episodio de baja incidencia en abril de 2021.</a:t>
            </a:r>
          </a:p>
        </p:txBody>
      </p:sp>
      <p:sp>
        <p:nvSpPr>
          <p:cNvPr id="8" name="Marcador de contenido 2">
            <a:extLst>
              <a:ext uri="{FF2B5EF4-FFF2-40B4-BE49-F238E27FC236}">
                <a16:creationId xmlns:a16="http://schemas.microsoft.com/office/drawing/2014/main" id="{531AABF0-1CBF-4714-8F6A-A361AFF82D30}"/>
              </a:ext>
            </a:extLst>
          </p:cNvPr>
          <p:cNvSpPr txBox="1">
            <a:spLocks/>
          </p:cNvSpPr>
          <p:nvPr/>
        </p:nvSpPr>
        <p:spPr>
          <a:xfrm>
            <a:off x="5768376" y="705678"/>
            <a:ext cx="5009871" cy="3691224"/>
          </a:xfrm>
          <a:prstGeom prst="rect">
            <a:avLst/>
          </a:prstGeom>
          <a:ln w="38100">
            <a:solidFill>
              <a:schemeClr val="tx2">
                <a:lumMod val="60000"/>
                <a:lumOff val="40000"/>
              </a:schemeClr>
            </a:solidFill>
          </a:ln>
          <a:effectLst>
            <a:glow rad="101600">
              <a:schemeClr val="accent2">
                <a:satMod val="175000"/>
                <a:alpha val="40000"/>
              </a:schemeClr>
            </a:glow>
          </a:effectLst>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sz="2800"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Observaciones</a:t>
            </a:r>
          </a:p>
          <a:p>
            <a:r>
              <a:rPr lang="es-ES" dirty="0">
                <a:latin typeface="Bookman Old Style" panose="02050604050505020204" pitchFamily="18" charset="0"/>
              </a:rPr>
              <a:t>En los meses de temperaturas mas altas como son junio y julio se puede concluir que la elevada temperatura media hace que la incidencia de </a:t>
            </a:r>
            <a:r>
              <a:rPr lang="es-ES" dirty="0" err="1">
                <a:latin typeface="Bookman Old Style" panose="02050604050505020204" pitchFamily="18" charset="0"/>
              </a:rPr>
              <a:t>Covid</a:t>
            </a:r>
            <a:r>
              <a:rPr lang="es-ES" dirty="0">
                <a:latin typeface="Bookman Old Style" panose="02050604050505020204" pitchFamily="18" charset="0"/>
              </a:rPr>
              <a:t> disminuya.</a:t>
            </a:r>
          </a:p>
          <a:p>
            <a:r>
              <a:rPr lang="es-ES" dirty="0">
                <a:latin typeface="Bookman Old Style" panose="02050604050505020204" pitchFamily="18" charset="0"/>
              </a:rPr>
              <a:t>Los días con temperatura media por debajo de los 26ºC tienen una mayor incidencia de casos.</a:t>
            </a:r>
          </a:p>
        </p:txBody>
      </p:sp>
      <p:sp>
        <p:nvSpPr>
          <p:cNvPr id="9" name="Título 1">
            <a:extLst>
              <a:ext uri="{FF2B5EF4-FFF2-40B4-BE49-F238E27FC236}">
                <a16:creationId xmlns:a16="http://schemas.microsoft.com/office/drawing/2014/main" id="{68BEEF45-14F2-49FC-862F-62C9B796A421}"/>
              </a:ext>
            </a:extLst>
          </p:cNvPr>
          <p:cNvSpPr txBox="1">
            <a:spLocks/>
          </p:cNvSpPr>
          <p:nvPr/>
        </p:nvSpPr>
        <p:spPr>
          <a:xfrm>
            <a:off x="9801726" y="0"/>
            <a:ext cx="2390274" cy="397576"/>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s-ES" sz="2000" b="0" i="0" u="none" strike="noStrike" kern="1200" cap="all" spc="0" normalizeH="0" baseline="0" noProof="0" dirty="0" err="1">
                <a:ln w="3175" cmpd="sng">
                  <a:noFill/>
                </a:ln>
                <a:solidFill>
                  <a:prstClr val="white"/>
                </a:solidFill>
                <a:effectLst/>
                <a:uLnTx/>
                <a:uFillTx/>
                <a:latin typeface="Bookman Old Style" panose="02050604050505020204" pitchFamily="18" charset="0"/>
                <a:ea typeface="+mj-ea"/>
                <a:cs typeface="+mj-cs"/>
              </a:rPr>
              <a:t>madrid</a:t>
            </a:r>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 </a:t>
            </a:r>
            <a:r>
              <a:rPr lang="es-ES" sz="2000" dirty="0">
                <a:latin typeface="Bookman Old Style" panose="02050604050505020204" pitchFamily="18" charset="0"/>
              </a:rPr>
              <a:t>(3 DE 3)</a:t>
            </a:r>
          </a:p>
        </p:txBody>
      </p:sp>
    </p:spTree>
    <p:extLst>
      <p:ext uri="{BB962C8B-B14F-4D97-AF65-F5344CB8AC3E}">
        <p14:creationId xmlns:p14="http://schemas.microsoft.com/office/powerpoint/2010/main" val="2075633950"/>
      </p:ext>
    </p:extLst>
  </p:cSld>
  <p:clrMapOvr>
    <a:masterClrMapping/>
  </p:clrMapOvr>
  <p:transition spd="slow" advTm="17308">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ítulo 1">
            <a:extLst>
              <a:ext uri="{FF2B5EF4-FFF2-40B4-BE49-F238E27FC236}">
                <a16:creationId xmlns:a16="http://schemas.microsoft.com/office/drawing/2014/main" id="{8DCC7EAC-1B7F-40A3-9636-9D0B81C14B25}"/>
              </a:ext>
            </a:extLst>
          </p:cNvPr>
          <p:cNvSpPr txBox="1">
            <a:spLocks/>
          </p:cNvSpPr>
          <p:nvPr/>
        </p:nvSpPr>
        <p:spPr>
          <a:xfrm>
            <a:off x="9176083" y="0"/>
            <a:ext cx="3015917" cy="513472"/>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Barcelona (1 DE 3)</a:t>
            </a:r>
          </a:p>
        </p:txBody>
      </p:sp>
      <p:pic>
        <p:nvPicPr>
          <p:cNvPr id="6" name="Imagen 5">
            <a:extLst>
              <a:ext uri="{FF2B5EF4-FFF2-40B4-BE49-F238E27FC236}">
                <a16:creationId xmlns:a16="http://schemas.microsoft.com/office/drawing/2014/main" id="{66D74039-12F7-4D14-B86B-954B3EB84BF9}"/>
              </a:ext>
            </a:extLst>
          </p:cNvPr>
          <p:cNvPicPr/>
          <p:nvPr/>
        </p:nvPicPr>
        <p:blipFill rotWithShape="1">
          <a:blip r:embed="rId3"/>
          <a:srcRect b="6486"/>
          <a:stretch/>
        </p:blipFill>
        <p:spPr bwMode="auto">
          <a:xfrm>
            <a:off x="1089498" y="950440"/>
            <a:ext cx="10136221" cy="46916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3322929"/>
      </p:ext>
    </p:extLst>
  </p:cSld>
  <p:clrMapOvr>
    <a:masterClrMapping/>
  </p:clrMapOvr>
  <p:transition spd="slow" advTm="11744">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029E5-A0CD-4D1C-AB18-22FCAD037DBB}"/>
              </a:ext>
            </a:extLst>
          </p:cNvPr>
          <p:cNvSpPr>
            <a:spLocks noGrp="1"/>
          </p:cNvSpPr>
          <p:nvPr>
            <p:ph type="title"/>
          </p:nvPr>
        </p:nvSpPr>
        <p:spPr>
          <a:xfrm>
            <a:off x="9144000" y="68199"/>
            <a:ext cx="3032780" cy="353785"/>
          </a:xfrm>
        </p:spPr>
        <p:txBody>
          <a:bodyPr>
            <a:noAutofit/>
          </a:bodyPr>
          <a:lstStyle/>
          <a:p>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Barcelona </a:t>
            </a:r>
            <a:r>
              <a:rPr lang="es-ES" sz="2000" dirty="0">
                <a:latin typeface="Bookman Old Style" panose="02050604050505020204" pitchFamily="18" charset="0"/>
              </a:rPr>
              <a:t>(2 DE 3)</a:t>
            </a:r>
          </a:p>
        </p:txBody>
      </p:sp>
      <p:pic>
        <p:nvPicPr>
          <p:cNvPr id="7" name="Imagen 6" descr="Escala de tiempo&#10;&#10;Descripción generada automáticamente">
            <a:extLst>
              <a:ext uri="{FF2B5EF4-FFF2-40B4-BE49-F238E27FC236}">
                <a16:creationId xmlns:a16="http://schemas.microsoft.com/office/drawing/2014/main" id="{C9ADCA75-53B0-422C-800D-6CF6ADBA44BF}"/>
              </a:ext>
            </a:extLst>
          </p:cNvPr>
          <p:cNvPicPr/>
          <p:nvPr/>
        </p:nvPicPr>
        <p:blipFill>
          <a:blip r:embed="rId3">
            <a:extLst>
              <a:ext uri="{28A0092B-C50C-407E-A947-70E740481C1C}">
                <a14:useLocalDpi xmlns:a14="http://schemas.microsoft.com/office/drawing/2010/main" val="0"/>
              </a:ext>
            </a:extLst>
          </a:blip>
          <a:stretch>
            <a:fillRect/>
          </a:stretch>
        </p:blipFill>
        <p:spPr>
          <a:xfrm>
            <a:off x="434378" y="421984"/>
            <a:ext cx="5658892" cy="1640280"/>
          </a:xfrm>
          <a:prstGeom prst="rect">
            <a:avLst/>
          </a:prstGeom>
        </p:spPr>
      </p:pic>
      <p:pic>
        <p:nvPicPr>
          <p:cNvPr id="8" name="Imagen 7" descr="Gráfico, Histograma&#10;&#10;Descripción generada automáticamente">
            <a:extLst>
              <a:ext uri="{FF2B5EF4-FFF2-40B4-BE49-F238E27FC236}">
                <a16:creationId xmlns:a16="http://schemas.microsoft.com/office/drawing/2014/main" id="{2D6C0303-6673-4408-857F-3867039FB948}"/>
              </a:ext>
            </a:extLst>
          </p:cNvPr>
          <p:cNvPicPr/>
          <p:nvPr/>
        </p:nvPicPr>
        <p:blipFill>
          <a:blip r:embed="rId4">
            <a:extLst>
              <a:ext uri="{28A0092B-C50C-407E-A947-70E740481C1C}">
                <a14:useLocalDpi xmlns:a14="http://schemas.microsoft.com/office/drawing/2010/main" val="0"/>
              </a:ext>
            </a:extLst>
          </a:blip>
          <a:stretch>
            <a:fillRect/>
          </a:stretch>
        </p:blipFill>
        <p:spPr>
          <a:xfrm>
            <a:off x="434378" y="2335976"/>
            <a:ext cx="5658892" cy="1827461"/>
          </a:xfrm>
          <a:prstGeom prst="rect">
            <a:avLst/>
          </a:prstGeom>
        </p:spPr>
      </p:pic>
      <p:pic>
        <p:nvPicPr>
          <p:cNvPr id="12" name="Imagen 11" descr="Imagen que contiene Gráfico&#10;&#10;Descripción generada automáticamente">
            <a:extLst>
              <a:ext uri="{FF2B5EF4-FFF2-40B4-BE49-F238E27FC236}">
                <a16:creationId xmlns:a16="http://schemas.microsoft.com/office/drawing/2014/main" id="{F51A1133-ACC2-445B-92F0-1F75CF7630B8}"/>
              </a:ext>
            </a:extLst>
          </p:cNvPr>
          <p:cNvPicPr/>
          <p:nvPr/>
        </p:nvPicPr>
        <p:blipFill>
          <a:blip r:embed="rId5">
            <a:extLst>
              <a:ext uri="{28A0092B-C50C-407E-A947-70E740481C1C}">
                <a14:useLocalDpi xmlns:a14="http://schemas.microsoft.com/office/drawing/2010/main" val="0"/>
              </a:ext>
            </a:extLst>
          </a:blip>
          <a:stretch>
            <a:fillRect/>
          </a:stretch>
        </p:blipFill>
        <p:spPr>
          <a:xfrm>
            <a:off x="434378" y="4596479"/>
            <a:ext cx="5658892" cy="1827461"/>
          </a:xfrm>
          <a:prstGeom prst="rect">
            <a:avLst/>
          </a:prstGeom>
        </p:spPr>
      </p:pic>
      <p:pic>
        <p:nvPicPr>
          <p:cNvPr id="4" name="Imagen 3">
            <a:extLst>
              <a:ext uri="{FF2B5EF4-FFF2-40B4-BE49-F238E27FC236}">
                <a16:creationId xmlns:a16="http://schemas.microsoft.com/office/drawing/2014/main" id="{DABF8EF1-B1B0-43C5-A0A0-B2A9C1F42F80}"/>
              </a:ext>
            </a:extLst>
          </p:cNvPr>
          <p:cNvPicPr>
            <a:picLocks noChangeAspect="1"/>
          </p:cNvPicPr>
          <p:nvPr/>
        </p:nvPicPr>
        <p:blipFill>
          <a:blip r:embed="rId6"/>
          <a:stretch>
            <a:fillRect/>
          </a:stretch>
        </p:blipFill>
        <p:spPr>
          <a:xfrm>
            <a:off x="6364554" y="421985"/>
            <a:ext cx="5812226" cy="4283020"/>
          </a:xfrm>
          <a:prstGeom prst="rect">
            <a:avLst/>
          </a:prstGeom>
        </p:spPr>
      </p:pic>
    </p:spTree>
    <p:extLst>
      <p:ext uri="{BB962C8B-B14F-4D97-AF65-F5344CB8AC3E}">
        <p14:creationId xmlns:p14="http://schemas.microsoft.com/office/powerpoint/2010/main" val="1056379003"/>
      </p:ext>
    </p:extLst>
  </p:cSld>
  <p:clrMapOvr>
    <a:masterClrMapping/>
  </p:clrMapOvr>
  <mc:AlternateContent xmlns:mc="http://schemas.openxmlformats.org/markup-compatibility/2006" xmlns:p14="http://schemas.microsoft.com/office/powerpoint/2010/main">
    <mc:Choice Requires="p14">
      <p:transition spd="slow" p14:dur="1500" advTm="39065">
        <p:split orient="vert"/>
      </p:transition>
    </mc:Choice>
    <mc:Fallback xmlns="">
      <p:transition spd="slow" advTm="39065">
        <p:split orient="vert"/>
      </p:transition>
    </mc:Fallback>
  </mc:AlternateContent>
  <p:extLst>
    <p:ext uri="{3A86A75C-4F4B-4683-9AE1-C65F6400EC91}">
      <p14:laserTraceLst xmlns:p14="http://schemas.microsoft.com/office/powerpoint/2010/main">
        <p14:tracePtLst>
          <p14:tracePt t="5928" x="776288" y="50800"/>
          <p14:tracePt t="5935" x="776288" y="87313"/>
          <p14:tracePt t="5944" x="763588" y="112713"/>
          <p14:tracePt t="5951" x="763588" y="150813"/>
          <p14:tracePt t="5960" x="750888" y="174625"/>
          <p14:tracePt t="5967" x="750888" y="212725"/>
          <p14:tracePt t="5975" x="738188" y="250825"/>
          <p14:tracePt t="5982" x="738188" y="287338"/>
          <p14:tracePt t="5989" x="738188" y="325438"/>
          <p14:tracePt t="5998" x="738188" y="363538"/>
          <p14:tracePt t="6005" x="738188" y="387350"/>
          <p14:tracePt t="6014" x="738188" y="425450"/>
          <p14:tracePt t="6021" x="738188" y="463550"/>
          <p14:tracePt t="6031" x="738188" y="500063"/>
          <p14:tracePt t="6037" x="738188" y="538163"/>
          <p14:tracePt t="6046" x="725488" y="550863"/>
          <p14:tracePt t="6053" x="725488" y="576263"/>
          <p14:tracePt t="6062" x="712788" y="600075"/>
          <p14:tracePt t="6067" x="701675" y="625475"/>
          <p14:tracePt t="6075" x="701675" y="663575"/>
          <p14:tracePt t="6084" x="688975" y="688975"/>
          <p14:tracePt t="6091" x="676275" y="712788"/>
          <p14:tracePt t="6099" x="676275" y="738188"/>
          <p14:tracePt t="6107" x="663575" y="763588"/>
          <p14:tracePt t="6115" x="663575" y="776288"/>
          <p14:tracePt t="6123" x="650875" y="788988"/>
          <p14:tracePt t="6131" x="650875" y="812800"/>
          <p14:tracePt t="6139" x="650875" y="825500"/>
          <p14:tracePt t="6148" x="638175" y="838200"/>
          <p14:tracePt t="6153" x="625475" y="863600"/>
          <p14:tracePt t="6162" x="625475" y="876300"/>
          <p14:tracePt t="6169" x="625475" y="889000"/>
          <p14:tracePt t="6179" x="625475" y="901700"/>
          <p14:tracePt t="6185" x="612775" y="925513"/>
          <p14:tracePt t="6196" x="612775" y="938213"/>
          <p14:tracePt t="6201" x="612775" y="950913"/>
          <p14:tracePt t="6210" x="612775" y="976313"/>
          <p14:tracePt t="6217" x="612775" y="989013"/>
          <p14:tracePt t="6225" x="612775" y="1001713"/>
          <p14:tracePt t="6231" x="612775" y="1025525"/>
          <p14:tracePt t="6239" x="612775" y="1050925"/>
          <p14:tracePt t="6248" x="612775" y="1089025"/>
          <p14:tracePt t="6255" x="612775" y="1125538"/>
          <p14:tracePt t="6265" x="612775" y="1163638"/>
          <p14:tracePt t="6271" x="612775" y="1201738"/>
          <p14:tracePt t="6280" x="612775" y="1227138"/>
          <p14:tracePt t="6287" x="612775" y="1263650"/>
          <p14:tracePt t="6295" x="612775" y="1276350"/>
          <p14:tracePt t="6303" x="612775" y="1301750"/>
          <p14:tracePt t="6312" x="625475" y="1327150"/>
          <p14:tracePt t="6319" x="638175" y="1350963"/>
          <p14:tracePt t="6325" x="638175" y="1363663"/>
          <p14:tracePt t="6333" x="638175" y="1376363"/>
          <p14:tracePt t="6341" x="650875" y="1401763"/>
          <p14:tracePt t="6349" x="650875" y="1414463"/>
          <p14:tracePt t="6357" x="663575" y="1427163"/>
          <p14:tracePt t="6385" x="663575" y="1439863"/>
          <p14:tracePt t="6456" x="676275" y="1439863"/>
          <p14:tracePt t="6635" x="701675" y="1439863"/>
          <p14:tracePt t="6644" x="763588" y="1439863"/>
          <p14:tracePt t="6651" x="850900" y="1439863"/>
          <p14:tracePt t="6659" x="976313" y="1414463"/>
          <p14:tracePt t="6667" x="1139825" y="1414463"/>
          <p14:tracePt t="6673" x="1301750" y="1389063"/>
          <p14:tracePt t="6681" x="1514475" y="1363663"/>
          <p14:tracePt t="6689" x="1801813" y="1339850"/>
          <p14:tracePt t="6697" x="2090738" y="1301750"/>
          <p14:tracePt t="6705" x="2378075" y="1263650"/>
          <p14:tracePt t="6714" x="2590800" y="1263650"/>
          <p14:tracePt t="6721" x="2767013" y="1263650"/>
          <p14:tracePt t="6730" x="2928938" y="1289050"/>
          <p14:tracePt t="6737" x="3103563" y="1314450"/>
          <p14:tracePt t="6745" x="3267075" y="1327150"/>
          <p14:tracePt t="6753" x="3405188" y="1339850"/>
          <p14:tracePt t="6759" x="3517900" y="1339850"/>
          <p14:tracePt t="6767" x="3617913" y="1339850"/>
          <p14:tracePt t="6775" x="3692525" y="1339850"/>
          <p14:tracePt t="6783" x="3756025" y="1339850"/>
          <p14:tracePt t="6791" x="3792538" y="1339850"/>
          <p14:tracePt t="6799" x="3817938" y="1339850"/>
          <p14:tracePt t="6807" x="3843338" y="1339850"/>
          <p14:tracePt t="6931" x="3830638" y="1327150"/>
          <p14:tracePt t="6936" x="3805238" y="1327150"/>
          <p14:tracePt t="6944" x="3756025" y="1327150"/>
          <p14:tracePt t="6951" x="3692525" y="1327150"/>
          <p14:tracePt t="6959" x="3617913" y="1339850"/>
          <p14:tracePt t="6967" x="3554413" y="1350963"/>
          <p14:tracePt t="6975" x="3467100" y="1376363"/>
          <p14:tracePt t="6983" x="3392488" y="1401763"/>
          <p14:tracePt t="6991" x="3279775" y="1427163"/>
          <p14:tracePt t="6999" x="3192463" y="1450975"/>
          <p14:tracePt t="7007" x="3092450" y="1476375"/>
          <p14:tracePt t="7016" x="3003550" y="1489075"/>
          <p14:tracePt t="7021" x="2941638" y="1501775"/>
          <p14:tracePt t="7030" x="2879725" y="1527175"/>
          <p14:tracePt t="7037" x="2841625" y="1539875"/>
          <p14:tracePt t="7046" x="2816225" y="1539875"/>
          <p14:tracePt t="7053" x="2803525" y="1539875"/>
          <p14:tracePt t="7061" x="2790825" y="1539875"/>
          <p14:tracePt t="7069" x="2778125" y="1539875"/>
          <p14:tracePt t="7079" x="2767013" y="1539875"/>
          <p14:tracePt t="7192" x="2754313" y="1552575"/>
          <p14:tracePt t="7201" x="2716213" y="1563688"/>
          <p14:tracePt t="7210" x="2678113" y="1576388"/>
          <p14:tracePt t="7216" x="2590800" y="1601788"/>
          <p14:tracePt t="7225" x="2490788" y="1614488"/>
          <p14:tracePt t="7233" x="2365375" y="1639888"/>
          <p14:tracePt t="7239" x="2252663" y="1663700"/>
          <p14:tracePt t="7246" x="2116138" y="1663700"/>
          <p14:tracePt t="7253" x="1990725" y="1663700"/>
          <p14:tracePt t="7262" x="1852613" y="1663700"/>
          <p14:tracePt t="7269" x="1714500" y="1652588"/>
          <p14:tracePt t="7275" x="1601788" y="1627188"/>
          <p14:tracePt t="7283" x="1489075" y="1601788"/>
          <p14:tracePt t="7291" x="1401763" y="1576388"/>
          <p14:tracePt t="7299" x="1352550" y="1563688"/>
          <p14:tracePt t="7309" x="1314450" y="1552575"/>
          <p14:tracePt t="7317" x="1289050" y="1539875"/>
          <p14:tracePt t="7325" x="1263650" y="1527175"/>
          <p14:tracePt t="7334" x="1252538" y="1527175"/>
          <p14:tracePt t="7341" x="1239838" y="1527175"/>
          <p14:tracePt t="7349" x="1214438" y="1514475"/>
          <p14:tracePt t="7362" x="1189038" y="1501775"/>
          <p14:tracePt t="7371" x="1176338" y="1501775"/>
          <p14:tracePt t="7384" x="1163638" y="1501775"/>
          <p14:tracePt t="7388" x="1150938" y="1501775"/>
          <p14:tracePt t="7401" x="1139825" y="1501775"/>
          <p14:tracePt t="7404" x="1127125" y="1501775"/>
          <p14:tracePt t="7410" x="1101725" y="1501775"/>
          <p14:tracePt t="7417" x="1089025" y="1489075"/>
          <p14:tracePt t="7425" x="1076325" y="1489075"/>
          <p14:tracePt t="7433" x="1050925" y="1476375"/>
          <p14:tracePt t="7442" x="1027113" y="1476375"/>
          <p14:tracePt t="7448" x="1001713" y="1476375"/>
          <p14:tracePt t="7455" x="989013" y="1476375"/>
          <p14:tracePt t="7467" x="976313" y="1463675"/>
          <p14:tracePt t="7473" x="950913" y="1463675"/>
          <p14:tracePt t="7484" x="938213" y="1450975"/>
          <p14:tracePt t="7490" x="925513" y="1450975"/>
          <p14:tracePt t="7498" x="914400" y="1439863"/>
          <p14:tracePt t="7504" x="901700" y="1427163"/>
          <p14:tracePt t="7512" x="876300" y="1427163"/>
          <p14:tracePt t="7519" x="863600" y="1427163"/>
          <p14:tracePt t="7528" x="850900" y="1414463"/>
          <p14:tracePt t="7543" x="838200" y="1401763"/>
          <p14:tracePt t="7555" x="825500" y="1401763"/>
          <p14:tracePt t="7661" x="863600" y="1401763"/>
          <p14:tracePt t="7669" x="914400" y="1401763"/>
          <p14:tracePt t="7677" x="976313" y="1401763"/>
          <p14:tracePt t="7686" x="1063625" y="1401763"/>
          <p14:tracePt t="7693" x="1150938" y="1401763"/>
          <p14:tracePt t="7701" x="1252538" y="1389063"/>
          <p14:tracePt t="7706" x="1363663" y="1363663"/>
          <p14:tracePt t="7715" x="1452563" y="1350963"/>
          <p14:tracePt t="7721" x="1539875" y="1339850"/>
          <p14:tracePt t="7731" x="1601788" y="1339850"/>
          <p14:tracePt t="7738" x="1677988" y="1339850"/>
          <p14:tracePt t="7745" x="1689100" y="1339850"/>
          <p14:tracePt t="7755" x="1701800" y="1339850"/>
          <p14:tracePt t="7767" x="1714500" y="1339850"/>
          <p14:tracePt t="7818" x="1701800" y="1339850"/>
          <p14:tracePt t="7823" x="1652588" y="1339850"/>
          <p14:tracePt t="7832" x="1577975" y="1339850"/>
          <p14:tracePt t="7839" x="1489075" y="1339850"/>
          <p14:tracePt t="7847" x="1414463" y="1339850"/>
          <p14:tracePt t="7856" x="1314450" y="1339850"/>
          <p14:tracePt t="7867" x="1214438" y="1339850"/>
          <p14:tracePt t="7890" x="925513" y="1339850"/>
          <p14:tracePt t="7895" x="850900" y="1339850"/>
          <p14:tracePt t="7902" x="801688" y="1339850"/>
          <p14:tracePt t="7910" x="776288" y="1339850"/>
          <p14:tracePt t="7917" x="763588" y="1339850"/>
          <p14:tracePt t="8020" x="776288" y="1350963"/>
          <p14:tracePt t="8027" x="788988" y="1363663"/>
          <p14:tracePt t="8035" x="801688" y="1376363"/>
          <p14:tracePt t="8043" x="838200" y="1401763"/>
          <p14:tracePt t="8049" x="850900" y="1401763"/>
          <p14:tracePt t="8057" x="863600" y="1414463"/>
          <p14:tracePt t="8065" x="889000" y="1427163"/>
          <p14:tracePt t="8075" x="901700" y="1427163"/>
          <p14:tracePt t="8083" x="914400" y="1439863"/>
          <p14:tracePt t="8090" x="925513" y="1439863"/>
          <p14:tracePt t="8105" x="938213" y="1439863"/>
          <p14:tracePt t="8575" x="925513" y="1439863"/>
          <p14:tracePt t="8583" x="925513" y="1427163"/>
          <p14:tracePt t="8595" x="914400" y="1427163"/>
          <p14:tracePt t="8605" x="914400" y="1414463"/>
          <p14:tracePt t="8608" x="901700" y="1401763"/>
          <p14:tracePt t="8620" x="889000" y="1389063"/>
          <p14:tracePt t="8622" x="889000" y="1376363"/>
          <p14:tracePt t="8632" x="876300" y="1350963"/>
          <p14:tracePt t="8637" x="863600" y="1339850"/>
          <p14:tracePt t="8645" x="863600" y="1327150"/>
          <p14:tracePt t="8653" x="850900" y="1301750"/>
          <p14:tracePt t="8662" x="838200" y="1276350"/>
          <p14:tracePt t="8669" x="825500" y="1250950"/>
          <p14:tracePt t="8675" x="801688" y="1227138"/>
          <p14:tracePt t="8683" x="788988" y="1176338"/>
          <p14:tracePt t="8691" x="763588" y="1163638"/>
          <p14:tracePt t="8699" x="750888" y="1125538"/>
          <p14:tracePt t="8707" x="725488" y="1101725"/>
          <p14:tracePt t="8715" x="712788" y="1076325"/>
          <p14:tracePt t="8723" x="688975" y="1063625"/>
          <p14:tracePt t="8731" x="676275" y="1038225"/>
          <p14:tracePt t="8739" x="663575" y="1025525"/>
          <p14:tracePt t="8748" x="650875" y="1014413"/>
          <p14:tracePt t="8755" x="625475" y="989013"/>
          <p14:tracePt t="8764" x="625475" y="976313"/>
          <p14:tracePt t="8769" x="600075" y="950913"/>
          <p14:tracePt t="8778" x="588963" y="938213"/>
          <p14:tracePt t="8787" x="588963" y="925513"/>
          <p14:tracePt t="8801" x="576263" y="912813"/>
          <p14:tracePt t="8804" x="563563" y="912813"/>
          <p14:tracePt t="8810" x="563563" y="901700"/>
          <p14:tracePt t="8817" x="550863" y="889000"/>
          <p14:tracePt t="8837" x="550863" y="876300"/>
          <p14:tracePt t="8847" x="538163" y="876300"/>
          <p14:tracePt t="8863" x="538163" y="863600"/>
          <p14:tracePt t="8889" x="525463" y="838200"/>
          <p14:tracePt t="8893" x="525463" y="825500"/>
          <p14:tracePt t="8907" x="525463" y="812800"/>
          <p14:tracePt t="8917" x="512763" y="801688"/>
          <p14:tracePt t="8985" x="538163" y="801688"/>
          <p14:tracePt t="8991" x="600075" y="801688"/>
          <p14:tracePt t="8998" x="663575" y="812800"/>
          <p14:tracePt t="9005" x="763588" y="825500"/>
          <p14:tracePt t="9014" x="863600" y="838200"/>
          <p14:tracePt t="9019" x="976313" y="863600"/>
          <p14:tracePt t="9028" x="1076325" y="876300"/>
          <p14:tracePt t="9037" x="1163638" y="876300"/>
          <p14:tracePt t="9050" x="1227138" y="889000"/>
          <p14:tracePt t="9054" x="1301750" y="889000"/>
          <p14:tracePt t="9060" x="1352550" y="901700"/>
          <p14:tracePt t="9067" x="1376363" y="901700"/>
          <p14:tracePt t="9078" x="1401763" y="912813"/>
          <p14:tracePt t="9086" x="1401763" y="925513"/>
          <p14:tracePt t="9168" x="1389063" y="925513"/>
          <p14:tracePt t="9176" x="1363663" y="925513"/>
          <p14:tracePt t="9184" x="1314450" y="912813"/>
          <p14:tracePt t="9190" x="1252538" y="912813"/>
          <p14:tracePt t="9196" x="1176338" y="912813"/>
          <p14:tracePt t="9204" x="1114425" y="912813"/>
          <p14:tracePt t="9211" x="1027113" y="912813"/>
          <p14:tracePt t="9219" x="963613" y="912813"/>
          <p14:tracePt t="9231" x="876300" y="912813"/>
          <p14:tracePt t="9237" x="788988" y="912813"/>
          <p14:tracePt t="9244" x="712788" y="925513"/>
          <p14:tracePt t="9251" x="688975" y="938213"/>
          <p14:tracePt t="9261" x="663575" y="938213"/>
          <p14:tracePt t="9270" x="650875" y="938213"/>
          <p14:tracePt t="9317" x="650875" y="950913"/>
          <p14:tracePt t="9377" x="650875" y="963613"/>
          <p14:tracePt t="9385" x="663575" y="976313"/>
          <p14:tracePt t="9394" x="688975" y="976313"/>
          <p14:tracePt t="9404" x="701675" y="989013"/>
          <p14:tracePt t="9408" x="738188" y="1001713"/>
          <p14:tracePt t="9416" x="776288" y="1014413"/>
          <p14:tracePt t="9423" x="825500" y="1014413"/>
          <p14:tracePt t="9431" x="876300" y="1014413"/>
          <p14:tracePt t="9440" x="914400" y="1014413"/>
          <p14:tracePt t="9450" x="963613" y="1014413"/>
          <p14:tracePt t="9453" x="1001713" y="1014413"/>
          <p14:tracePt t="9462" x="1027113" y="1014413"/>
          <p14:tracePt t="9469" x="1050925" y="1014413"/>
          <p14:tracePt t="9484" x="1063625" y="1014413"/>
          <p14:tracePt t="9488" x="1076325" y="1014413"/>
          <p14:tracePt t="9502" x="1089025" y="1014413"/>
          <p14:tracePt t="9944" x="1089025" y="1001713"/>
          <p14:tracePt t="9952" x="1089025" y="976313"/>
          <p14:tracePt t="9960" x="1089025" y="925513"/>
          <p14:tracePt t="9966" x="1089025" y="850900"/>
          <p14:tracePt t="9974" x="1101725" y="763588"/>
          <p14:tracePt t="9983" x="1127125" y="663575"/>
          <p14:tracePt t="9990" x="1150938" y="538163"/>
          <p14:tracePt t="9999" x="1201738" y="400050"/>
          <p14:tracePt t="10007" x="1276350" y="225425"/>
          <p14:tracePt t="10014" x="1352550" y="87313"/>
          <p14:tracePt t="15366" x="1665288" y="187325"/>
          <p14:tracePt t="15374" x="1565275" y="274638"/>
          <p14:tracePt t="15383" x="1476375" y="363538"/>
          <p14:tracePt t="15389" x="1401763" y="438150"/>
          <p14:tracePt t="15400" x="1314450" y="512763"/>
          <p14:tracePt t="15406" x="1239838" y="612775"/>
          <p14:tracePt t="15415" x="1163638" y="688975"/>
          <p14:tracePt t="15421" x="1063625" y="763588"/>
          <p14:tracePt t="15432" x="989013" y="863600"/>
          <p14:tracePt t="15437" x="914400" y="938213"/>
          <p14:tracePt t="15444" x="825500" y="1025525"/>
          <p14:tracePt t="15452" x="750888" y="1125538"/>
          <p14:tracePt t="15459" x="663575" y="1227138"/>
          <p14:tracePt t="15468" x="588963" y="1314450"/>
          <p14:tracePt t="15475" x="525463" y="1414463"/>
          <p14:tracePt t="15483" x="476250" y="1501775"/>
          <p14:tracePt t="15492" x="400050" y="1601788"/>
          <p14:tracePt t="15500" x="350838" y="1689100"/>
          <p14:tracePt t="15507" x="325438" y="1765300"/>
          <p14:tracePt t="15516" x="287338" y="1839913"/>
          <p14:tracePt t="15523" x="274638" y="1901825"/>
          <p14:tracePt t="15530" x="250825" y="1978025"/>
          <p14:tracePt t="15538" x="225425" y="2052638"/>
          <p14:tracePt t="15547" x="200025" y="2127250"/>
          <p14:tracePt t="15554" x="174625" y="2190750"/>
          <p14:tracePt t="15567" x="150813" y="2265363"/>
          <p14:tracePt t="15573" x="125413" y="2339975"/>
          <p14:tracePt t="15582" x="100013" y="2414588"/>
          <p14:tracePt t="15587" x="74613" y="2490788"/>
          <p14:tracePt t="15591" x="50800" y="2552700"/>
          <p14:tracePt t="15601" x="25400" y="2627313"/>
          <p14:tracePt t="15607" x="0" y="2703513"/>
          <p14:tracePt t="15800" x="25400" y="3854450"/>
          <p14:tracePt t="15804" x="38100" y="3879850"/>
          <p14:tracePt t="15811" x="61913" y="3905250"/>
          <p14:tracePt t="15819" x="74613" y="3929063"/>
          <p14:tracePt t="15828" x="87313" y="3941763"/>
          <p14:tracePt t="15835" x="112713" y="3967163"/>
          <p14:tracePt t="15846" x="125413" y="3979863"/>
          <p14:tracePt t="15852" x="150813" y="3992563"/>
          <p14:tracePt t="15859" x="163513" y="4005263"/>
          <p14:tracePt t="15868" x="174625" y="4005263"/>
          <p14:tracePt t="15886" x="212725" y="4005263"/>
          <p14:tracePt t="15890" x="225425" y="4005263"/>
          <p14:tracePt t="15898" x="250825" y="3992563"/>
          <p14:tracePt t="15905" x="263525" y="3979863"/>
          <p14:tracePt t="15915" x="300038" y="3967163"/>
          <p14:tracePt t="15922" x="350838" y="3941763"/>
          <p14:tracePt t="15929" x="400050" y="3916363"/>
          <p14:tracePt t="15935" x="476250" y="3892550"/>
          <p14:tracePt t="15946" x="563563" y="3867150"/>
          <p14:tracePt t="15954" x="650875" y="3841750"/>
          <p14:tracePt t="15961" x="750888" y="3816350"/>
          <p14:tracePt t="15970" x="850900" y="3792538"/>
          <p14:tracePt t="15975" x="976313" y="3767138"/>
          <p14:tracePt t="15983" x="1076325" y="3741738"/>
          <p14:tracePt t="15992" x="1201738" y="3716338"/>
          <p14:tracePt t="16002" x="1301750" y="3692525"/>
          <p14:tracePt t="16009" x="1401763" y="3667125"/>
          <p14:tracePt t="16018" x="1514475" y="3641725"/>
          <p14:tracePt t="16022" x="1614488" y="3616325"/>
          <p14:tracePt t="16031" x="1714500" y="3603625"/>
          <p14:tracePt t="16037" x="1790700" y="3590925"/>
          <p14:tracePt t="16048" x="1852613" y="3579813"/>
          <p14:tracePt t="16053" x="1914525" y="3567113"/>
          <p14:tracePt t="16062" x="1965325" y="3567113"/>
          <p14:tracePt t="16069" x="1990725" y="3554413"/>
          <p14:tracePt t="16084" x="2003425" y="3554413"/>
          <p14:tracePt t="16090" x="2027238" y="3554413"/>
          <p14:tracePt t="16096" x="2052638" y="3541713"/>
          <p14:tracePt t="16101" x="2065338" y="3541713"/>
          <p14:tracePt t="16107" x="2090738" y="3529013"/>
          <p14:tracePt t="16116" x="2103438" y="3516313"/>
          <p14:tracePt t="16123" x="2116138" y="3516313"/>
          <p14:tracePt t="16133" x="2139950" y="3503613"/>
          <p14:tracePt t="16140" x="2152650" y="3490913"/>
          <p14:tracePt t="16148" x="2165350" y="3479800"/>
          <p14:tracePt t="16157" x="2190750" y="3467100"/>
          <p14:tracePt t="16168" x="2203450" y="3454400"/>
          <p14:tracePt t="16173" x="2228850" y="3429000"/>
          <p14:tracePt t="16180" x="2239963" y="3416300"/>
          <p14:tracePt t="16188" x="2265363" y="3390900"/>
          <p14:tracePt t="16193" x="2278063" y="3367088"/>
          <p14:tracePt t="16201" x="2290763" y="3354388"/>
          <p14:tracePt t="16211" x="2316163" y="3328988"/>
          <p14:tracePt t="16218" x="2328863" y="3303588"/>
          <p14:tracePt t="16225" x="2339975" y="3290888"/>
          <p14:tracePt t="16233" x="2352675" y="3278188"/>
          <p14:tracePt t="16242" x="2365375" y="3267075"/>
          <p14:tracePt t="16252" x="2378075" y="3241675"/>
          <p14:tracePt t="16267" x="2403475" y="3228975"/>
          <p14:tracePt t="16274" x="2403475" y="3203575"/>
          <p14:tracePt t="16282" x="2428875" y="3190875"/>
          <p14:tracePt t="16287" x="2441575" y="3165475"/>
          <p14:tracePt t="16296" x="2465388" y="3141663"/>
          <p14:tracePt t="16303" x="2478088" y="3128963"/>
          <p14:tracePt t="16314" x="2490788" y="3103563"/>
          <p14:tracePt t="16320" x="2516188" y="3090863"/>
          <p14:tracePt t="16329" x="2528888" y="3078163"/>
          <p14:tracePt t="16337" x="2541588" y="3078163"/>
          <p14:tracePt t="16346" x="2541588" y="3065463"/>
          <p14:tracePt t="16371" x="2554288" y="3065463"/>
          <p14:tracePt t="16379" x="2565400" y="3065463"/>
          <p14:tracePt t="16397" x="2590800" y="3078163"/>
          <p14:tracePt t="16405" x="2603500" y="3090863"/>
          <p14:tracePt t="16412" x="2616200" y="3116263"/>
          <p14:tracePt t="16418" x="2641600" y="3128963"/>
          <p14:tracePt t="16425" x="2654300" y="3154363"/>
          <p14:tracePt t="16433" x="2678113" y="3165475"/>
          <p14:tracePt t="16441" x="2703513" y="3203575"/>
          <p14:tracePt t="16447" x="2754313" y="3241675"/>
          <p14:tracePt t="16457" x="2790825" y="3290888"/>
          <p14:tracePt t="16466" x="2841625" y="3328988"/>
          <p14:tracePt t="16474" x="2867025" y="3378200"/>
          <p14:tracePt t="16483" x="2916238" y="3416300"/>
          <p14:tracePt t="16488" x="2941638" y="3454400"/>
          <p14:tracePt t="16496" x="2979738" y="3479800"/>
          <p14:tracePt t="16503" x="2992438" y="3503613"/>
          <p14:tracePt t="16515" x="3016250" y="3529013"/>
          <p14:tracePt t="16520" x="3028950" y="3541713"/>
          <p14:tracePt t="16529" x="3041650" y="3554413"/>
          <p14:tracePt t="16535" x="3067050" y="3579813"/>
          <p14:tracePt t="16542" x="3079750" y="3590925"/>
          <p14:tracePt t="16551" x="3092450" y="3603625"/>
          <p14:tracePt t="16558" x="3092450" y="3616325"/>
          <p14:tracePt t="16568" x="3103563" y="3616325"/>
          <p14:tracePt t="17148" x="3116263" y="3616325"/>
          <p14:tracePt t="17168" x="3128963" y="3603625"/>
          <p14:tracePt t="17176" x="3141663" y="3579813"/>
          <p14:tracePt t="17184" x="3167063" y="3579813"/>
          <p14:tracePt t="17192" x="3179763" y="3554413"/>
          <p14:tracePt t="17200" x="3192463" y="3541713"/>
          <p14:tracePt t="17208" x="3216275" y="3503613"/>
          <p14:tracePt t="17217" x="3228975" y="3490913"/>
          <p14:tracePt t="17224" x="3254375" y="3454400"/>
          <p14:tracePt t="17232" x="3292475" y="3403600"/>
          <p14:tracePt t="17237" x="3317875" y="3354388"/>
          <p14:tracePt t="17245" x="3341688" y="3316288"/>
          <p14:tracePt t="17253" x="3354388" y="3290888"/>
          <p14:tracePt t="17262" x="3379788" y="3267075"/>
          <p14:tracePt t="17269" x="3392488" y="3254375"/>
          <p14:tracePt t="17280" x="3417888" y="3216275"/>
          <p14:tracePt t="17285" x="3429000" y="3203575"/>
          <p14:tracePt t="17293" x="3454400" y="3178175"/>
          <p14:tracePt t="17301" x="3467100" y="3165475"/>
          <p14:tracePt t="17309" x="3479800" y="3154363"/>
          <p14:tracePt t="17317" x="3479800" y="3141663"/>
          <p14:tracePt t="17323" x="3479800" y="3128963"/>
          <p14:tracePt t="17331" x="3492500" y="3116263"/>
          <p14:tracePt t="17348" x="3492500" y="3103563"/>
          <p14:tracePt t="17355" x="3505200" y="3103563"/>
          <p14:tracePt t="17364" x="3505200" y="3078163"/>
          <p14:tracePt t="17381" x="3517900" y="3065463"/>
          <p14:tracePt t="17395" x="3517900" y="3054350"/>
          <p14:tracePt t="17409" x="3517900" y="3041650"/>
          <p14:tracePt t="17417" x="3530600" y="3041650"/>
          <p14:tracePt t="17425" x="3530600" y="3028950"/>
          <p14:tracePt t="17479" x="3541713" y="3028950"/>
          <p14:tracePt t="17524" x="3541713" y="3016250"/>
          <p14:tracePt t="17536" x="3554413" y="3016250"/>
          <p14:tracePt t="17596" x="3567113" y="3016250"/>
          <p14:tracePt t="17606" x="3579813" y="3028950"/>
          <p14:tracePt t="17615" x="3592513" y="3041650"/>
          <p14:tracePt t="17623" x="3617913" y="3054350"/>
          <p14:tracePt t="17632" x="3630613" y="3078163"/>
          <p14:tracePt t="17638" x="3643313" y="3090863"/>
          <p14:tracePt t="17647" x="3667125" y="3128963"/>
          <p14:tracePt t="17653" x="3679825" y="3154363"/>
          <p14:tracePt t="17662" x="3717925" y="3178175"/>
          <p14:tracePt t="17667" x="3730625" y="3190875"/>
          <p14:tracePt t="17675" x="3756025" y="3228975"/>
          <p14:tracePt t="17683" x="3767138" y="3241675"/>
          <p14:tracePt t="17691" x="3792538" y="3267075"/>
          <p14:tracePt t="17699" x="3805238" y="3290888"/>
          <p14:tracePt t="17707" x="3817938" y="3303588"/>
          <p14:tracePt t="17715" x="3843338" y="3328988"/>
          <p14:tracePt t="17723" x="3856038" y="3341688"/>
          <p14:tracePt t="17731" x="3879850" y="3354388"/>
          <p14:tracePt t="17739" x="3892550" y="3378200"/>
          <p14:tracePt t="17747" x="3905250" y="3390900"/>
          <p14:tracePt t="17753" x="3930650" y="3416300"/>
          <p14:tracePt t="17761" x="3943350" y="3429000"/>
          <p14:tracePt t="17769" x="3956050" y="3441700"/>
          <p14:tracePt t="17779" x="3968750" y="3454400"/>
          <p14:tracePt t="17785" x="3968750" y="3467100"/>
          <p14:tracePt t="17801" x="3979863" y="3479800"/>
          <p14:tracePt t="17825" x="3979863" y="3490913"/>
          <p14:tracePt t="17833" x="3992563" y="3490913"/>
          <p14:tracePt t="17847" x="3992563" y="3503613"/>
          <p14:tracePt t="17871" x="4005263" y="3516313"/>
          <p14:tracePt t="17907" x="4017963" y="3516313"/>
          <p14:tracePt t="20871" x="4030663" y="3516313"/>
          <p14:tracePt t="20880" x="4030663" y="3503613"/>
          <p14:tracePt t="20886" x="4043363" y="3503613"/>
          <p14:tracePt t="20894" x="4056063" y="3490913"/>
          <p14:tracePt t="20902" x="4068763" y="3479800"/>
          <p14:tracePt t="20910" x="4081463" y="3467100"/>
          <p14:tracePt t="20917" x="4105275" y="3454400"/>
          <p14:tracePt t="20925" x="4117975" y="3429000"/>
          <p14:tracePt t="20933" x="4130675" y="3429000"/>
          <p14:tracePt t="20941" x="4143375" y="3403600"/>
          <p14:tracePt t="20949" x="4156075" y="3403600"/>
          <p14:tracePt t="20957" x="4181475" y="3378200"/>
          <p14:tracePt t="20965" x="4192588" y="3378200"/>
          <p14:tracePt t="20971" x="4217988" y="3354388"/>
          <p14:tracePt t="20981" x="4230688" y="3354388"/>
          <p14:tracePt t="20987" x="4243388" y="3328988"/>
          <p14:tracePt t="20998" x="4268788" y="3316288"/>
          <p14:tracePt t="21003" x="4281488" y="3316288"/>
          <p14:tracePt t="21012" x="4294188" y="3303588"/>
          <p14:tracePt t="21019" x="4318000" y="3290888"/>
          <p14:tracePt t="21035" x="4343400" y="3290888"/>
          <p14:tracePt t="21051" x="4356100" y="3290888"/>
          <p14:tracePt t="21065" x="4381500" y="3290888"/>
          <p14:tracePt t="21073" x="4406900" y="3290888"/>
          <p14:tracePt t="21081" x="4418013" y="3290888"/>
          <p14:tracePt t="21089" x="4430713" y="3290888"/>
          <p14:tracePt t="21097" x="4456113" y="3290888"/>
          <p14:tracePt t="21105" x="4468813" y="3290888"/>
          <p14:tracePt t="21115" x="4494213" y="3290888"/>
          <p14:tracePt t="21121" x="4506913" y="3290888"/>
          <p14:tracePt t="21130" x="4530725" y="3303588"/>
          <p14:tracePt t="21135" x="4543425" y="3316288"/>
          <p14:tracePt t="21144" x="4556125" y="3316288"/>
          <p14:tracePt t="21151" x="4581525" y="3316288"/>
          <p14:tracePt t="21159" x="4594225" y="3328988"/>
          <p14:tracePt t="21167" x="4606925" y="3328988"/>
          <p14:tracePt t="21175" x="4630738" y="3341688"/>
          <p14:tracePt t="21183" x="4643438" y="3341688"/>
          <p14:tracePt t="21191" x="4656138" y="3341688"/>
          <p14:tracePt t="21199" x="4681538" y="3354388"/>
          <p14:tracePt t="21208" x="4694238" y="3354388"/>
          <p14:tracePt t="21215" x="4706938" y="3367088"/>
          <p14:tracePt t="21221" x="4732338" y="3390900"/>
          <p14:tracePt t="21231" x="4743450" y="3403600"/>
          <p14:tracePt t="21237" x="4768850" y="3416300"/>
          <p14:tracePt t="21245" x="4781550" y="3429000"/>
          <p14:tracePt t="21253" x="4794250" y="3441700"/>
          <p14:tracePt t="21262" x="4819650" y="3454400"/>
          <p14:tracePt t="21269" x="4832350" y="3454400"/>
          <p14:tracePt t="21278" x="4856163" y="3479800"/>
          <p14:tracePt t="21285" x="4868863" y="3490913"/>
          <p14:tracePt t="21294" x="4881563" y="3490913"/>
          <p14:tracePt t="21301" x="4906963" y="3503613"/>
          <p14:tracePt t="21315" x="4919663" y="3516313"/>
          <p14:tracePt t="21331" x="4932363" y="3516313"/>
          <p14:tracePt t="21344" x="4945063" y="3529013"/>
          <p14:tracePt t="21610" x="4945063" y="3516313"/>
          <p14:tracePt t="21617" x="4945063" y="3503613"/>
          <p14:tracePt t="21626" x="4945063" y="3479800"/>
          <p14:tracePt t="21634" x="4945063" y="3467100"/>
          <p14:tracePt t="21649" x="4932363" y="3441700"/>
          <p14:tracePt t="21658" x="4932363" y="3429000"/>
          <p14:tracePt t="21665" x="4932363" y="3416300"/>
          <p14:tracePt t="21674" x="4919663" y="3390900"/>
          <p14:tracePt t="21680" x="4906963" y="3378200"/>
          <p14:tracePt t="21688" x="4906963" y="3367088"/>
          <p14:tracePt t="21704" x="4906963" y="3354388"/>
          <p14:tracePt t="21712" x="4894263" y="3341688"/>
          <p14:tracePt t="21719" x="4894263" y="3328988"/>
          <p14:tracePt t="21729" x="4881563" y="3328988"/>
          <p14:tracePt t="21735" x="4881563" y="3316288"/>
          <p14:tracePt t="21749" x="4868863" y="3316288"/>
          <p14:tracePt t="21757" x="4868863" y="3303588"/>
          <p14:tracePt t="21765" x="4856163" y="3303588"/>
          <p14:tracePt t="21773" x="4843463" y="3290888"/>
          <p14:tracePt t="21781" x="4832350" y="3267075"/>
          <p14:tracePt t="21789" x="4819650" y="3267075"/>
          <p14:tracePt t="21799" x="4806950" y="3267075"/>
          <p14:tracePt t="21805" x="4781550" y="3254375"/>
          <p14:tracePt t="21821" x="4768850" y="3254375"/>
          <p14:tracePt t="21830" x="4743450" y="3254375"/>
          <p14:tracePt t="21835" x="4732338" y="3241675"/>
          <p14:tracePt t="21844" x="4719638" y="3241675"/>
          <p14:tracePt t="21851" x="4694238" y="3241675"/>
          <p14:tracePt t="21859" x="4681538" y="3241675"/>
          <p14:tracePt t="21867" x="4656138" y="3241675"/>
          <p14:tracePt t="21882" x="4630738" y="3241675"/>
          <p14:tracePt t="21883" x="4606925" y="3241675"/>
          <p14:tracePt t="21891" x="4581525" y="3241675"/>
          <p14:tracePt t="21899" x="4543425" y="3241675"/>
          <p14:tracePt t="21908" x="4506913" y="3241675"/>
          <p14:tracePt t="21915" x="4494213" y="3241675"/>
          <p14:tracePt t="21921" x="4468813" y="3254375"/>
          <p14:tracePt t="21930" x="4443413" y="3267075"/>
          <p14:tracePt t="21937" x="4418013" y="3278188"/>
          <p14:tracePt t="21945" x="4406900" y="3303588"/>
          <p14:tracePt t="21953" x="4381500" y="3303588"/>
          <p14:tracePt t="21962" x="4368800" y="3316288"/>
          <p14:tracePt t="21969" x="4356100" y="3328988"/>
          <p14:tracePt t="21979" x="4330700" y="3354388"/>
          <p14:tracePt t="21985" x="4318000" y="3367088"/>
          <p14:tracePt t="21994" x="4294188" y="3390900"/>
          <p14:tracePt t="22001" x="4281488" y="3390900"/>
          <p14:tracePt t="22008" x="4268788" y="3416300"/>
          <p14:tracePt t="22016" x="4243388" y="3429000"/>
          <p14:tracePt t="22023" x="4230688" y="3454400"/>
          <p14:tracePt t="22031" x="4205288" y="3467100"/>
          <p14:tracePt t="22039" x="4192588" y="3479800"/>
          <p14:tracePt t="22048" x="4168775" y="3503613"/>
          <p14:tracePt t="22055" x="4156075" y="3516313"/>
          <p14:tracePt t="22065" x="4143375" y="3529013"/>
          <p14:tracePt t="22071" x="4117975" y="3541713"/>
          <p14:tracePt t="22080" x="4105275" y="3567113"/>
          <p14:tracePt t="22087" x="4081463" y="3579813"/>
          <p14:tracePt t="22094" x="4068763" y="3603625"/>
          <p14:tracePt t="22101" x="4056063" y="3603625"/>
          <p14:tracePt t="22109" x="4043363" y="3616325"/>
          <p14:tracePt t="22125" x="4043363" y="3629025"/>
          <p14:tracePt t="22430" x="4043363" y="3616325"/>
          <p14:tracePt t="22437" x="4068763" y="3603625"/>
          <p14:tracePt t="22445" x="4068763" y="3590925"/>
          <p14:tracePt t="22454" x="4081463" y="3567113"/>
          <p14:tracePt t="22462" x="4092575" y="3554413"/>
          <p14:tracePt t="22469" x="4117975" y="3541713"/>
          <p14:tracePt t="22479" x="4130675" y="3529013"/>
          <p14:tracePt t="22486" x="4156075" y="3516313"/>
          <p14:tracePt t="22494" x="4168775" y="3503613"/>
          <p14:tracePt t="22501" x="4181475" y="3479800"/>
          <p14:tracePt t="22510" x="4205288" y="3467100"/>
          <p14:tracePt t="22518" x="4217988" y="3441700"/>
          <p14:tracePt t="22524" x="4256088" y="3429000"/>
          <p14:tracePt t="22533" x="4268788" y="3403600"/>
          <p14:tracePt t="22539" x="4294188" y="3390900"/>
          <p14:tracePt t="22549" x="4318000" y="3367088"/>
          <p14:tracePt t="22555" x="4368800" y="3354388"/>
          <p14:tracePt t="22565" x="4394200" y="3328988"/>
          <p14:tracePt t="22571" x="4406900" y="3328988"/>
          <p14:tracePt t="22580" x="4443413" y="3316288"/>
          <p14:tracePt t="22587" x="4481513" y="3303588"/>
          <p14:tracePt t="22596" x="4506913" y="3290888"/>
          <p14:tracePt t="22602" x="4518025" y="3290888"/>
          <p14:tracePt t="22610" x="4543425" y="3290888"/>
          <p14:tracePt t="22618" x="4568825" y="3290888"/>
          <p14:tracePt t="22625" x="4594225" y="3290888"/>
          <p14:tracePt t="22633" x="4619625" y="3290888"/>
          <p14:tracePt t="22641" x="4643438" y="3278188"/>
          <p14:tracePt t="22649" x="4668838" y="3278188"/>
          <p14:tracePt t="22658" x="4706938" y="3278188"/>
          <p14:tracePt t="22665" x="4743450" y="3278188"/>
          <p14:tracePt t="22673" x="4781550" y="3278188"/>
          <p14:tracePt t="22681" x="4806950" y="3278188"/>
          <p14:tracePt t="22687" x="4856163" y="3290888"/>
          <p14:tracePt t="22695" x="4906963" y="3316288"/>
          <p14:tracePt t="22703" x="4956175" y="3328988"/>
          <p14:tracePt t="22712" x="5006975" y="3341688"/>
          <p14:tracePt t="22719" x="5068888" y="3354388"/>
          <p14:tracePt t="22728" x="5119688" y="3367088"/>
          <p14:tracePt t="22735" x="5181600" y="3390900"/>
          <p14:tracePt t="22744" x="5232400" y="3416300"/>
          <p14:tracePt t="22751" x="5294313" y="3441700"/>
          <p14:tracePt t="22759" x="5319713" y="3454400"/>
          <p14:tracePt t="22767" x="5345113" y="3479800"/>
          <p14:tracePt t="22775" x="5370513" y="3490913"/>
          <p14:tracePt t="22782" x="5383213" y="3503613"/>
          <p14:tracePt t="22789" x="5394325" y="3503613"/>
          <p14:tracePt t="22798" x="5407025" y="3529013"/>
          <p14:tracePt t="22805" x="5419725" y="3529013"/>
          <p14:tracePt t="22825" x="5432425" y="3529013"/>
          <p14:tracePt t="22853" x="5432425" y="3541713"/>
          <p14:tracePt t="23645" x="5419725" y="3541713"/>
          <p14:tracePt t="23653" x="5407025" y="3516313"/>
          <p14:tracePt t="23661" x="5383213" y="3503613"/>
          <p14:tracePt t="23669" x="5345113" y="3479800"/>
          <p14:tracePt t="23679" x="5281613" y="3454400"/>
          <p14:tracePt t="23685" x="5207000" y="3429000"/>
          <p14:tracePt t="23694" x="5119688" y="3403600"/>
          <p14:tracePt t="23701" x="5019675" y="3378200"/>
          <p14:tracePt t="23710" x="4919663" y="3367088"/>
          <p14:tracePt t="23717" x="4794250" y="3341688"/>
          <p14:tracePt t="23725" x="4643438" y="3316288"/>
          <p14:tracePt t="23733" x="4481513" y="3303588"/>
          <p14:tracePt t="23739" x="4305300" y="3290888"/>
          <p14:tracePt t="23748" x="4130675" y="3278188"/>
          <p14:tracePt t="23755" x="3943350" y="3254375"/>
          <p14:tracePt t="23764" x="3767138" y="3241675"/>
          <p14:tracePt t="23771" x="3505200" y="3216275"/>
          <p14:tracePt t="23781" x="3216275" y="3190875"/>
          <p14:tracePt t="23787" x="2941638" y="3190875"/>
          <p14:tracePt t="23798" x="2703513" y="3190875"/>
          <p14:tracePt t="23803" x="2428875" y="3203575"/>
          <p14:tracePt t="23812" x="2139950" y="3216275"/>
          <p14:tracePt t="23817" x="1865313" y="3216275"/>
          <p14:tracePt t="23825" x="1627188" y="3216275"/>
          <p14:tracePt t="23833" x="1427163" y="3216275"/>
          <p14:tracePt t="23841" x="1201738" y="3228975"/>
          <p14:tracePt t="23849" x="1038225" y="3241675"/>
          <p14:tracePt t="23858" x="876300" y="3241675"/>
          <p14:tracePt t="23865" x="701675" y="3241675"/>
          <p14:tracePt t="23873" x="576263" y="3241675"/>
          <p14:tracePt t="23881" x="438150" y="3241675"/>
          <p14:tracePt t="23889" x="300038" y="3241675"/>
          <p14:tracePt t="23897" x="200025" y="3241675"/>
          <p14:tracePt t="23903" x="74613" y="3254375"/>
          <p14:tracePt t="31563" x="6734175" y="776288"/>
          <p14:tracePt t="31571" x="6659563" y="876300"/>
          <p14:tracePt t="31580" x="6584950" y="989013"/>
          <p14:tracePt t="31588" x="6534150" y="1089025"/>
          <p14:tracePt t="31596" x="6483350" y="1189038"/>
          <p14:tracePt t="31603" x="6434138" y="1276350"/>
          <p14:tracePt t="31609" x="6421438" y="1350963"/>
          <p14:tracePt t="31617" x="6383338" y="1414463"/>
          <p14:tracePt t="31625" x="6359525" y="1489075"/>
          <p14:tracePt t="31633" x="6334125" y="1552575"/>
          <p14:tracePt t="31641" x="6308725" y="1614488"/>
          <p14:tracePt t="31649" x="6283325" y="1663700"/>
          <p14:tracePt t="31657" x="6270625" y="1701800"/>
          <p14:tracePt t="31665" x="6246813" y="1739900"/>
          <p14:tracePt t="31673" x="6221413" y="1789113"/>
          <p14:tracePt t="31682" x="6208713" y="1839913"/>
          <p14:tracePt t="31689" x="6183313" y="1876425"/>
          <p14:tracePt t="31695" x="6157913" y="1927225"/>
          <p14:tracePt t="31703" x="6134100" y="1978025"/>
          <p14:tracePt t="31712" x="6121400" y="2039938"/>
          <p14:tracePt t="31719" x="6096000" y="2089150"/>
          <p14:tracePt t="31729" x="6070600" y="2165350"/>
          <p14:tracePt t="31735" x="6045200" y="2227263"/>
          <p14:tracePt t="31744" x="6021388" y="2290763"/>
          <p14:tracePt t="31751" x="5995988" y="2352675"/>
          <p14:tracePt t="31759" x="5995988" y="2403475"/>
          <p14:tracePt t="31767" x="5970588" y="2452688"/>
          <p14:tracePt t="31775" x="5945188" y="2503488"/>
          <p14:tracePt t="31781" x="5932488" y="2578100"/>
          <p14:tracePt t="31789" x="5908675" y="2640013"/>
          <p14:tracePt t="31798" x="5883275" y="2716213"/>
          <p14:tracePt t="31805" x="5870575" y="2790825"/>
          <p14:tracePt t="31814" x="5857875" y="2852738"/>
          <p14:tracePt t="31822" x="5857875" y="2916238"/>
          <p14:tracePt t="31831" x="5857875" y="2978150"/>
          <p14:tracePt t="31837" x="5857875" y="3028950"/>
          <p14:tracePt t="31845" x="5857875" y="3103563"/>
          <p14:tracePt t="31853" x="5857875" y="3154363"/>
          <p14:tracePt t="31862" x="5857875" y="3203575"/>
          <p14:tracePt t="31867" x="5857875" y="3267075"/>
          <p14:tracePt t="31881" x="5857875" y="3341688"/>
          <p14:tracePt t="31883" x="5857875" y="3416300"/>
          <p14:tracePt t="31891" x="5870575" y="3479800"/>
          <p14:tracePt t="31899" x="5895975" y="3554413"/>
          <p14:tracePt t="31907" x="5921375" y="3629025"/>
          <p14:tracePt t="31916" x="5945188" y="3703638"/>
          <p14:tracePt t="31923" x="5970588" y="3767138"/>
          <p14:tracePt t="31933" x="5995988" y="3841750"/>
          <p14:tracePt t="31939" x="6021388" y="3916363"/>
          <p14:tracePt t="31948" x="6045200" y="3992563"/>
          <p14:tracePt t="31953" x="6070600" y="4054475"/>
          <p14:tracePt t="31962" x="6096000" y="4129088"/>
          <p14:tracePt t="31969" x="6121400" y="4205288"/>
          <p14:tracePt t="31979" x="6157913" y="4279900"/>
          <p14:tracePt t="31985" x="6208713" y="4354513"/>
          <p14:tracePt t="31994" x="6270625" y="4430713"/>
          <p14:tracePt t="32001" x="6296025" y="4492625"/>
          <p14:tracePt t="32009" x="6346825" y="4543425"/>
          <p14:tracePt t="32017" x="6408738" y="4605338"/>
          <p14:tracePt t="32025" x="6472238" y="4656138"/>
          <p14:tracePt t="32033" x="6521450" y="4705350"/>
          <p14:tracePt t="32039" x="6584950" y="4768850"/>
          <p14:tracePt t="32048" x="6659563" y="4818063"/>
          <p14:tracePt t="32055" x="6721475" y="4843463"/>
          <p14:tracePt t="32066" x="6797675" y="4868863"/>
          <p14:tracePt t="32071" x="6872288" y="4879975"/>
          <p14:tracePt t="32081" x="6946900" y="4905375"/>
          <p14:tracePt t="32087" x="7010400" y="4918075"/>
          <p14:tracePt t="32095" x="7085013" y="4930775"/>
          <p14:tracePt t="32103" x="7146925" y="4930775"/>
          <p14:tracePt t="32112" x="7223125" y="4930775"/>
          <p14:tracePt t="32119" x="7297738" y="4905375"/>
          <p14:tracePt t="32125" x="7359650" y="4879975"/>
          <p14:tracePt t="32133" x="7423150" y="4856163"/>
          <p14:tracePt t="32141" x="7485063" y="4805363"/>
          <p14:tracePt t="32149" x="7548563" y="4756150"/>
          <p14:tracePt t="32157" x="7585075" y="4692650"/>
          <p14:tracePt t="32165" x="7635875" y="4630738"/>
          <p14:tracePt t="32173" x="7685088" y="4554538"/>
          <p14:tracePt t="32181" x="7735888" y="4505325"/>
          <p14:tracePt t="32189" x="7797800" y="4418013"/>
          <p14:tracePt t="32198" x="7848600" y="4341813"/>
          <p14:tracePt t="32205" x="7910513" y="4267200"/>
          <p14:tracePt t="32212" x="7948613" y="4192588"/>
          <p14:tracePt t="32219" x="7986713" y="4129088"/>
          <p14:tracePt t="32228" x="8010525" y="4054475"/>
          <p14:tracePt t="32235" x="8035925" y="3979863"/>
          <p14:tracePt t="32244" x="8061325" y="3905250"/>
          <p14:tracePt t="32251" x="8086725" y="3829050"/>
          <p14:tracePt t="32259" x="8110538" y="3767138"/>
          <p14:tracePt t="32267" x="8135938" y="3654425"/>
          <p14:tracePt t="32275" x="8148638" y="3554413"/>
          <p14:tracePt t="32283" x="8148638" y="3454400"/>
          <p14:tracePt t="32291" x="8148638" y="3354388"/>
          <p14:tracePt t="32298" x="8148638" y="3254375"/>
          <p14:tracePt t="32305" x="8135938" y="3154363"/>
          <p14:tracePt t="32314" x="8110538" y="3054350"/>
          <p14:tracePt t="32322" x="8086725" y="2965450"/>
          <p14:tracePt t="32331" x="8061325" y="2878138"/>
          <p14:tracePt t="32337" x="8035925" y="2803525"/>
          <p14:tracePt t="32345" x="8010525" y="2740025"/>
          <p14:tracePt t="32353" x="7986713" y="2690813"/>
          <p14:tracePt t="32362" x="7974013" y="2640013"/>
          <p14:tracePt t="32370" x="7948613" y="2603500"/>
          <p14:tracePt t="32379" x="7935913" y="2590800"/>
          <p14:tracePt t="32383" x="7910513" y="2552700"/>
          <p14:tracePt t="32391" x="7897813" y="2527300"/>
          <p14:tracePt t="32399" x="7874000" y="2516188"/>
          <p14:tracePt t="32407" x="7861300" y="2490788"/>
          <p14:tracePt t="32415" x="7835900" y="2478088"/>
          <p14:tracePt t="32423" x="7823200" y="2465388"/>
          <p14:tracePt t="32431" x="7797800" y="2439988"/>
          <p14:tracePt t="32439" x="7785100" y="2427288"/>
          <p14:tracePt t="32447" x="7773988" y="2403475"/>
          <p14:tracePt t="32455" x="7735888" y="2390775"/>
          <p14:tracePt t="32464" x="7710488" y="2365375"/>
          <p14:tracePt t="32469" x="7685088" y="2352675"/>
          <p14:tracePt t="32478" x="7648575" y="2327275"/>
          <p14:tracePt t="32485" x="7585075" y="2303463"/>
          <p14:tracePt t="32494" x="7561263" y="2290763"/>
          <p14:tracePt t="32501" x="7523163" y="2265363"/>
          <p14:tracePt t="32509" x="7472363" y="2252663"/>
          <p14:tracePt t="32517" x="7435850" y="2227263"/>
          <p14:tracePt t="32525" x="7410450" y="2201863"/>
          <p14:tracePt t="32533" x="7372350" y="2190750"/>
          <p14:tracePt t="32541" x="7323138" y="2165350"/>
          <p14:tracePt t="32547" x="7297738" y="2152650"/>
          <p14:tracePt t="32555" x="7259638" y="2127250"/>
          <p14:tracePt t="32564" x="7235825" y="2114550"/>
          <p14:tracePt t="32571" x="7210425" y="2114550"/>
          <p14:tracePt t="32581" x="7172325" y="2114550"/>
          <p14:tracePt t="32587" x="7146925" y="2114550"/>
          <p14:tracePt t="32596" x="7123113" y="2114550"/>
          <p14:tracePt t="32603" x="7110413" y="2114550"/>
          <p14:tracePt t="32612" x="7097713" y="2114550"/>
          <p14:tracePt t="32619" x="7072313" y="2114550"/>
          <p14:tracePt t="32629" x="7046913" y="2139950"/>
          <p14:tracePt t="32633" x="7034213" y="2139950"/>
          <p14:tracePt t="32641" x="6997700" y="2165350"/>
          <p14:tracePt t="32649" x="6972300" y="2178050"/>
          <p14:tracePt t="32657" x="6959600" y="2190750"/>
          <p14:tracePt t="32665" x="6934200" y="2201863"/>
          <p14:tracePt t="32673" x="6910388" y="2227263"/>
          <p14:tracePt t="32681" x="6884988" y="2239963"/>
          <p14:tracePt t="32689" x="6872288" y="2265363"/>
          <p14:tracePt t="32697" x="6834188" y="2278063"/>
          <p14:tracePt t="32705" x="6808788" y="2303463"/>
          <p14:tracePt t="32714" x="6784975" y="2314575"/>
          <p14:tracePt t="32719" x="6759575" y="2339975"/>
          <p14:tracePt t="32729" x="6708775" y="2352675"/>
          <p14:tracePt t="32735" x="6684963" y="2378075"/>
          <p14:tracePt t="32743" x="6659563" y="2390775"/>
          <p14:tracePt t="32751" x="6634163" y="2414588"/>
          <p14:tracePt t="32759" x="6608763" y="2427288"/>
          <p14:tracePt t="32767" x="6584950" y="2452688"/>
          <p14:tracePt t="32775" x="6559550" y="2465388"/>
          <p14:tracePt t="32783" x="6521450" y="2490788"/>
          <p14:tracePt t="32791" x="6508750" y="2503488"/>
          <p14:tracePt t="32799" x="6496050" y="2527300"/>
          <p14:tracePt t="32807" x="6472238" y="2565400"/>
          <p14:tracePt t="32814" x="6459538" y="2590800"/>
          <p14:tracePt t="32821" x="6434138" y="2616200"/>
          <p14:tracePt t="32831" x="6408738" y="2652713"/>
          <p14:tracePt t="32837" x="6383338" y="2703513"/>
          <p14:tracePt t="32845" x="6359525" y="2740025"/>
          <p14:tracePt t="32854" x="6334125" y="2816225"/>
          <p14:tracePt t="32862" x="6308725" y="2865438"/>
          <p14:tracePt t="32869" x="6296025" y="2941638"/>
          <p14:tracePt t="32881" x="6270625" y="3016250"/>
          <p14:tracePt t="32885" x="6246813" y="3090863"/>
          <p14:tracePt t="32891" x="6234113" y="3178175"/>
          <p14:tracePt t="32899" x="6221413" y="3241675"/>
          <p14:tracePt t="32907" x="6208713" y="3328988"/>
          <p14:tracePt t="32915" x="6196013" y="3416300"/>
          <p14:tracePt t="32924" x="6183313" y="3516313"/>
          <p14:tracePt t="32931" x="6170613" y="3616325"/>
          <p14:tracePt t="32939" x="6170613" y="3703638"/>
          <p14:tracePt t="32948" x="6170613" y="3803650"/>
          <p14:tracePt t="32956" x="6170613" y="3905250"/>
          <p14:tracePt t="32965" x="6196013" y="4005263"/>
          <p14:tracePt t="32971" x="6221413" y="4092575"/>
          <p14:tracePt t="32977" x="6246813" y="4192588"/>
          <p14:tracePt t="32985" x="6270625" y="4254500"/>
          <p14:tracePt t="32994" x="6296025" y="4330700"/>
          <p14:tracePt t="33001" x="6334125" y="4405313"/>
          <p14:tracePt t="33009" x="6359525" y="4479925"/>
          <p14:tracePt t="33017" x="6396038" y="4543425"/>
          <p14:tracePt t="33025" x="6421438" y="4579938"/>
          <p14:tracePt t="33033" x="6459538" y="4618038"/>
          <p14:tracePt t="33041" x="6496050" y="4656138"/>
          <p14:tracePt t="33049" x="6521450" y="4667250"/>
          <p14:tracePt t="33057" x="6559550" y="4705350"/>
          <p14:tracePt t="33064" x="6584950" y="4718050"/>
          <p14:tracePt t="33071" x="6608763" y="4743450"/>
          <p14:tracePt t="33081" x="6634163" y="4756150"/>
          <p14:tracePt t="33087" x="6672263" y="4779963"/>
          <p14:tracePt t="33096" x="6721475" y="4792663"/>
          <p14:tracePt t="33103" x="6759575" y="4818063"/>
          <p14:tracePt t="33111" x="6797675" y="4818063"/>
          <p14:tracePt t="33119" x="6846888" y="4830763"/>
          <p14:tracePt t="33129" x="6897688" y="4830763"/>
          <p14:tracePt t="33135" x="6959600" y="4830763"/>
          <p14:tracePt t="33143" x="7010400" y="4805363"/>
          <p14:tracePt t="33149" x="7072313" y="4779963"/>
          <p14:tracePt t="33157" x="7134225" y="4756150"/>
          <p14:tracePt t="33165" x="7172325" y="4730750"/>
          <p14:tracePt t="33173" x="7210425" y="4692650"/>
          <p14:tracePt t="33181" x="7259638" y="4679950"/>
          <p14:tracePt t="33189" x="7272338" y="4643438"/>
          <p14:tracePt t="33197" x="7297738" y="4618038"/>
          <p14:tracePt t="33205" x="7348538" y="4592638"/>
          <p14:tracePt t="33214" x="7372350" y="4567238"/>
          <p14:tracePt t="33221" x="7397750" y="4543425"/>
          <p14:tracePt t="33231" x="7423150" y="4518025"/>
          <p14:tracePt t="33235" x="7448550" y="4479925"/>
          <p14:tracePt t="33243" x="7472363" y="4454525"/>
          <p14:tracePt t="33251" x="7485063" y="4430713"/>
          <p14:tracePt t="33259" x="7510463" y="4392613"/>
          <p14:tracePt t="33267" x="7523163" y="4341813"/>
          <p14:tracePt t="33275" x="7548563" y="4318000"/>
          <p14:tracePt t="33283" x="7572375" y="4254500"/>
          <p14:tracePt t="33291" x="7585075" y="4205288"/>
          <p14:tracePt t="33299" x="7610475" y="4154488"/>
          <p14:tracePt t="33307" x="7635875" y="4117975"/>
          <p14:tracePt t="33315" x="7648575" y="4067175"/>
          <p14:tracePt t="33321" x="7673975" y="4029075"/>
          <p14:tracePt t="33331" x="7685088" y="4017963"/>
          <p14:tracePt t="33337" x="7685088" y="3979863"/>
          <p14:tracePt t="33345" x="7710488" y="3941763"/>
          <p14:tracePt t="33353" x="7723188" y="3916363"/>
          <p14:tracePt t="33361" x="7735888" y="3892550"/>
          <p14:tracePt t="33369" x="7735888" y="3879850"/>
          <p14:tracePt t="33377" x="7748588" y="3854450"/>
          <p14:tracePt t="33385" x="7761288" y="3829050"/>
          <p14:tracePt t="33393" x="7761288" y="3816350"/>
          <p14:tracePt t="33399" x="7785100" y="3779838"/>
          <p14:tracePt t="33409" x="7785100" y="3767138"/>
          <p14:tracePt t="33415" x="7810500" y="3741738"/>
          <p14:tracePt t="33423" x="7823200" y="3729038"/>
          <p14:tracePt t="33431" x="7823200" y="3703638"/>
          <p14:tracePt t="33439" x="7835900" y="3692525"/>
          <p14:tracePt t="33447" x="7848600" y="3667125"/>
          <p14:tracePt t="33455" x="7848600" y="3654425"/>
          <p14:tracePt t="33464" x="7874000" y="3641725"/>
          <p14:tracePt t="33472" x="7886700" y="3603625"/>
          <p14:tracePt t="33480" x="7886700" y="3590925"/>
          <p14:tracePt t="33487" x="7910513" y="3579813"/>
          <p14:tracePt t="33494" x="7910513" y="3554413"/>
          <p14:tracePt t="33501" x="7935913" y="3541713"/>
          <p14:tracePt t="33509" x="7935913" y="3516313"/>
          <p14:tracePt t="33517" x="7948613" y="3503613"/>
          <p14:tracePt t="33525" x="7974013" y="3490913"/>
          <p14:tracePt t="33533" x="7974013" y="3479800"/>
          <p14:tracePt t="33541" x="7986713" y="3467100"/>
          <p14:tracePt t="33549" x="8010525" y="3441700"/>
          <p14:tracePt t="33557" x="8023225" y="3429000"/>
          <p14:tracePt t="33565" x="8035925" y="3416300"/>
          <p14:tracePt t="33573" x="8048625" y="3367088"/>
          <p14:tracePt t="33581" x="8074025" y="3328988"/>
          <p14:tracePt t="33588" x="8099425" y="3278188"/>
          <p14:tracePt t="33595" x="8123238" y="3203575"/>
          <p14:tracePt t="33603" x="8148638" y="3128963"/>
          <p14:tracePt t="33612" x="8186738" y="3041650"/>
          <p14:tracePt t="33619" x="8212138" y="2941638"/>
          <p14:tracePt t="33629" x="8248650" y="2828925"/>
          <p14:tracePt t="33635" x="8274050" y="2728913"/>
          <p14:tracePt t="33644" x="8299450" y="2627313"/>
          <p14:tracePt t="33651" x="8324850" y="2516188"/>
          <p14:tracePt t="33659" x="8348663" y="2452688"/>
          <p14:tracePt t="33665" x="8374063" y="2378075"/>
          <p14:tracePt t="33673" x="8412163" y="2303463"/>
          <p14:tracePt t="33681" x="8448675" y="2239963"/>
          <p14:tracePt t="33689" x="8486775" y="2165350"/>
          <p14:tracePt t="33698" x="8512175" y="2114550"/>
          <p14:tracePt t="33705" x="8524875" y="2078038"/>
          <p14:tracePt t="33714" x="8561388" y="2027238"/>
          <p14:tracePt t="33721" x="8586788" y="2001838"/>
          <p14:tracePt t="33731" x="8624888" y="1965325"/>
          <p14:tracePt t="33737" x="8650288" y="1927225"/>
          <p14:tracePt t="33745" x="8712200" y="1889125"/>
          <p14:tracePt t="33753" x="8750300" y="1865313"/>
          <p14:tracePt t="33759" x="8812213" y="1827213"/>
          <p14:tracePt t="33767" x="8886825" y="1776413"/>
          <p14:tracePt t="33775" x="8963025" y="1739900"/>
          <p14:tracePt t="33783" x="9037638" y="1701800"/>
          <p14:tracePt t="33791" x="9124950" y="1652588"/>
          <p14:tracePt t="33799" x="9212263" y="1614488"/>
          <p14:tracePt t="33807" x="9301163" y="1576388"/>
          <p14:tracePt t="33815" x="9413875" y="1527175"/>
          <p14:tracePt t="33823" x="9513888" y="1501775"/>
          <p14:tracePt t="33832" x="9613900" y="1476375"/>
          <p14:tracePt t="33839" x="9726613" y="1450975"/>
          <p14:tracePt t="33845" x="9826625" y="1427163"/>
          <p14:tracePt t="33853" x="9913938" y="1401763"/>
          <p14:tracePt t="33862" x="10001250" y="1376363"/>
          <p14:tracePt t="33869" x="10075863" y="1350963"/>
          <p14:tracePt t="33882" x="10139363" y="1327150"/>
          <p14:tracePt t="33885" x="10213975" y="1301750"/>
          <p14:tracePt t="33894" x="10288588" y="1276350"/>
          <p14:tracePt t="33901" x="10364788" y="1276350"/>
          <p14:tracePt t="33909" x="10426700" y="1250950"/>
          <p14:tracePt t="33917" x="10502900" y="1227138"/>
          <p14:tracePt t="33923" x="10577513" y="1214438"/>
          <p14:tracePt t="33932" x="10639425" y="1189038"/>
          <p14:tracePt t="33939" x="10715625" y="1176338"/>
          <p14:tracePt t="33948" x="10777538" y="1150938"/>
          <p14:tracePt t="33955" x="10839450" y="1138238"/>
          <p14:tracePt t="33965" x="10915650" y="1114425"/>
          <p14:tracePt t="33971" x="10990263" y="1101725"/>
          <p14:tracePt t="33981" x="11052175" y="1076325"/>
          <p14:tracePt t="33987" x="11128375" y="1063625"/>
          <p14:tracePt t="33996" x="11190288" y="1063625"/>
          <p14:tracePt t="34003" x="11266488" y="1063625"/>
          <p14:tracePt t="34011" x="11328400" y="1063625"/>
          <p14:tracePt t="34017" x="11403013" y="1063625"/>
          <p14:tracePt t="34026" x="11466513" y="1063625"/>
          <p14:tracePt t="34033" x="11541125" y="1063625"/>
          <p14:tracePt t="34041" x="11615738" y="1076325"/>
          <p14:tracePt t="34049" x="11679238" y="1089025"/>
          <p14:tracePt t="34057" x="11753850" y="1114425"/>
          <p14:tracePt t="34065" x="11828463" y="1138238"/>
          <p14:tracePt t="34073" x="11879263" y="1163638"/>
          <p14:tracePt t="34081" x="11953875" y="1189038"/>
          <p14:tracePt t="34089" x="11991975" y="1201738"/>
          <p14:tracePt t="34097" x="12053888" y="1227138"/>
          <p14:tracePt t="34103" x="12104688" y="1250950"/>
          <p14:tracePt t="34111" x="12153900" y="1276350"/>
          <p14:tracePt t="34489" x="12130088" y="4092575"/>
          <p14:tracePt t="34499" x="12079288" y="4129088"/>
          <p14:tracePt t="34507" x="12041188" y="4179888"/>
          <p14:tracePt t="34513" x="11991975" y="4205288"/>
          <p14:tracePt t="34521" x="11953875" y="4241800"/>
          <p14:tracePt t="34531" x="11904663" y="4279900"/>
          <p14:tracePt t="34533" x="11879263" y="4292600"/>
          <p14:tracePt t="34541" x="11841163" y="4330700"/>
          <p14:tracePt t="34549" x="11779250" y="4341813"/>
          <p14:tracePt t="34557" x="11715750" y="4367213"/>
          <p14:tracePt t="34565" x="11641138" y="4392613"/>
          <p14:tracePt t="34573" x="11553825" y="4418013"/>
          <p14:tracePt t="34581" x="11466513" y="4443413"/>
          <p14:tracePt t="34589" x="11366500" y="4467225"/>
          <p14:tracePt t="34598" x="11277600" y="4492625"/>
          <p14:tracePt t="34605" x="11190288" y="4518025"/>
          <p14:tracePt t="34614" x="11077575" y="4530725"/>
          <p14:tracePt t="34619" x="10977563" y="4554538"/>
          <p14:tracePt t="34628" x="10877550" y="4554538"/>
          <p14:tracePt t="34635" x="10790238" y="4567238"/>
          <p14:tracePt t="34643" x="10726738" y="4567238"/>
          <p14:tracePt t="34651" x="10652125" y="4567238"/>
          <p14:tracePt t="34659" x="10590213" y="4554538"/>
          <p14:tracePt t="34667" x="10514013" y="4543425"/>
          <p14:tracePt t="34675" x="10452100" y="4518025"/>
          <p14:tracePt t="34683" x="10401300" y="4492625"/>
          <p14:tracePt t="34691" x="10352088" y="4467225"/>
          <p14:tracePt t="34699" x="10313988" y="4454525"/>
          <p14:tracePt t="34705" x="10288588" y="4430713"/>
          <p14:tracePt t="34714" x="10264775" y="4418013"/>
          <p14:tracePt t="34721" x="10252075" y="4392613"/>
          <p14:tracePt t="34731" x="10239375" y="4379913"/>
          <p14:tracePt t="34737" x="10213975" y="4354513"/>
          <p14:tracePt t="34745" x="10201275" y="4330700"/>
          <p14:tracePt t="34753" x="10177463" y="4305300"/>
          <p14:tracePt t="34762" x="10164763" y="4279900"/>
          <p14:tracePt t="34769" x="10152063" y="4230688"/>
          <p14:tracePt t="34778" x="10126663" y="4154488"/>
          <p14:tracePt t="34785" x="10101263" y="4079875"/>
          <p14:tracePt t="34791" x="10075863" y="4005263"/>
          <p14:tracePt t="34799" x="10064750" y="3941763"/>
          <p14:tracePt t="34807" x="10052050" y="3867150"/>
          <p14:tracePt t="34815" x="10039350" y="3803650"/>
          <p14:tracePt t="34823" x="10039350" y="3729038"/>
          <p14:tracePt t="34832" x="10039350" y="3667125"/>
          <p14:tracePt t="34839" x="10052050" y="3590925"/>
          <p14:tracePt t="34848" x="10064750" y="3516313"/>
          <p14:tracePt t="34855" x="10088563" y="3454400"/>
          <p14:tracePt t="34864" x="10113963" y="3378200"/>
          <p14:tracePt t="34871" x="10139363" y="3303588"/>
          <p14:tracePt t="34879" x="10164763" y="3241675"/>
          <p14:tracePt t="34885" x="10188575" y="3178175"/>
          <p14:tracePt t="34894" x="10201275" y="3128963"/>
          <p14:tracePt t="34901" x="10239375" y="3078163"/>
          <p14:tracePt t="34909" x="10277475" y="3016250"/>
          <p14:tracePt t="34917" x="10301288" y="2941638"/>
          <p14:tracePt t="34925" x="10352088" y="2878138"/>
          <p14:tracePt t="34933" x="10390188" y="2816225"/>
          <p14:tracePt t="34941" x="10426700" y="2752725"/>
          <p14:tracePt t="34949" x="10477500" y="2703513"/>
          <p14:tracePt t="34957" x="10526713" y="2640013"/>
          <p14:tracePt t="34964" x="10590213" y="2603500"/>
          <p14:tracePt t="34971" x="10652125" y="2552700"/>
          <p14:tracePt t="34981" x="10702925" y="2516188"/>
          <p14:tracePt t="34987" x="10777538" y="2478088"/>
          <p14:tracePt t="34995" x="10839450" y="2452688"/>
          <p14:tracePt t="35003" x="10902950" y="2427288"/>
          <p14:tracePt t="35012" x="10964863" y="2403475"/>
          <p14:tracePt t="35019" x="11041063" y="2378075"/>
          <p14:tracePt t="35032" x="11102975" y="2365375"/>
          <p14:tracePt t="35035" x="11177588" y="2339975"/>
          <p14:tracePt t="35044" x="11253788" y="2314575"/>
          <p14:tracePt t="35049" x="11328400" y="2303463"/>
          <p14:tracePt t="35057" x="11390313" y="2290763"/>
          <p14:tracePt t="35065" x="11466513" y="2278063"/>
          <p14:tracePt t="35074" x="11515725" y="2265363"/>
          <p14:tracePt t="35082" x="11591925" y="2252663"/>
          <p14:tracePt t="35089" x="11653838" y="2252663"/>
          <p14:tracePt t="35099" x="11703050" y="2252663"/>
          <p14:tracePt t="35105" x="11753850" y="2252663"/>
          <p14:tracePt t="35114" x="11828463" y="2265363"/>
          <p14:tracePt t="35121" x="11879263" y="2278063"/>
          <p14:tracePt t="35131" x="11953875" y="2303463"/>
          <p14:tracePt t="35135" x="12028488" y="2327275"/>
          <p14:tracePt t="35143" x="12104688" y="2352675"/>
          <p14:tracePt t="35151" x="12179300" y="2378075"/>
          <p14:tracePt t="35492" x="12053888" y="4279900"/>
          <p14:tracePt t="35498" x="11979275" y="4292600"/>
          <p14:tracePt t="35505" x="11904663" y="4318000"/>
          <p14:tracePt t="35512" x="11815763" y="4341813"/>
          <p14:tracePt t="35520" x="11728450" y="4367213"/>
          <p14:tracePt t="35529" x="11641138" y="4379913"/>
          <p14:tracePt t="35535" x="11566525" y="4379913"/>
          <p14:tracePt t="35544" x="11490325" y="4379913"/>
          <p14:tracePt t="35551" x="11428413" y="4379913"/>
          <p14:tracePt t="35559" x="11353800" y="4379913"/>
          <p14:tracePt t="35565" x="11290300" y="4367213"/>
          <p14:tracePt t="35573" x="11215688" y="4341813"/>
          <p14:tracePt t="35581" x="11141075" y="4318000"/>
          <p14:tracePt t="35589" x="11064875" y="4279900"/>
          <p14:tracePt t="35598" x="11002963" y="4230688"/>
          <p14:tracePt t="35605" x="10928350" y="4179888"/>
          <p14:tracePt t="35614" x="10852150" y="4117975"/>
          <p14:tracePt t="35621" x="10777538" y="4054475"/>
          <p14:tracePt t="35630" x="10702925" y="3979863"/>
          <p14:tracePt t="35637" x="10626725" y="3892550"/>
          <p14:tracePt t="35645" x="10577513" y="3816350"/>
          <p14:tracePt t="35651" x="10526713" y="3729038"/>
          <p14:tracePt t="35660" x="10477500" y="3629025"/>
          <p14:tracePt t="35667" x="10439400" y="3516313"/>
          <p14:tracePt t="35675" x="10414000" y="3403600"/>
          <p14:tracePt t="35683" x="10390188" y="3267075"/>
          <p14:tracePt t="35691" x="10352088" y="3116263"/>
          <p14:tracePt t="35699" x="10313988" y="2941638"/>
          <p14:tracePt t="35707" x="10288588" y="2778125"/>
          <p14:tracePt t="35715" x="10264775" y="2616200"/>
          <p14:tracePt t="35723" x="10252075" y="2452688"/>
          <p14:tracePt t="35731" x="10226675" y="2303463"/>
          <p14:tracePt t="35737" x="10213975" y="2139950"/>
          <p14:tracePt t="35746" x="10188575" y="1978025"/>
          <p14:tracePt t="35754" x="10164763" y="1801813"/>
          <p14:tracePt t="35763" x="10164763" y="1676400"/>
          <p14:tracePt t="35769" x="10164763" y="1552575"/>
          <p14:tracePt t="35780" x="10164763" y="1439863"/>
          <p14:tracePt t="35786" x="10164763" y="1339850"/>
          <p14:tracePt t="35794" x="10164763" y="1238250"/>
          <p14:tracePt t="35801" x="10164763" y="1150938"/>
          <p14:tracePt t="35809" x="10164763" y="1050925"/>
          <p14:tracePt t="35815" x="10164763" y="963613"/>
          <p14:tracePt t="35823" x="10164763" y="889000"/>
          <p14:tracePt t="35831" x="10164763" y="801688"/>
          <p14:tracePt t="35839" x="10152063" y="712788"/>
          <p14:tracePt t="35847" x="10126663" y="625475"/>
          <p14:tracePt t="35855" x="10113963" y="550863"/>
          <p14:tracePt t="35864" x="10088563" y="487363"/>
          <p14:tracePt t="35871" x="10064750" y="412750"/>
          <p14:tracePt t="35881" x="10052050" y="338138"/>
          <p14:tracePt t="35887" x="10026650" y="263525"/>
          <p14:tracePt t="35895" x="10001250" y="212725"/>
          <p14:tracePt t="35901" x="9975850" y="150813"/>
          <p14:tracePt t="35909" x="9952038" y="100013"/>
          <p14:tracePt t="35917" x="9939338" y="50800"/>
          <p14:tracePt t="35925" x="9901238" y="25400"/>
          <p14:tracePt t="35933" x="9875838" y="0"/>
          <p14:tracePt t="37210" x="8912225" y="338138"/>
          <p14:tracePt t="37217" x="8986838" y="300038"/>
          <p14:tracePt t="37224" x="9050338" y="263525"/>
          <p14:tracePt t="37232" x="9150350" y="212725"/>
          <p14:tracePt t="37240" x="9250363" y="138113"/>
          <p14:tracePt t="37250" x="9388475" y="61913"/>
          <p14:tracePt t="37256" x="9563100" y="0"/>
          <p14:tracePt t="37342" x="11615738" y="74613"/>
          <p14:tracePt t="37349" x="11779250" y="161925"/>
          <p14:tracePt t="37357" x="11941175" y="263525"/>
          <p14:tracePt t="37366" x="12079288" y="338138"/>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CB1802-813C-410A-AA7F-B3AAE5DE5BE0}"/>
              </a:ext>
            </a:extLst>
          </p:cNvPr>
          <p:cNvSpPr>
            <a:spLocks noGrp="1"/>
          </p:cNvSpPr>
          <p:nvPr>
            <p:ph sz="half" idx="1"/>
          </p:nvPr>
        </p:nvSpPr>
        <p:spPr>
          <a:xfrm>
            <a:off x="684212" y="685800"/>
            <a:ext cx="4457632" cy="2733261"/>
          </a:xfrm>
          <a:ln w="12700">
            <a:solidFill>
              <a:schemeClr val="accent2">
                <a:lumMod val="60000"/>
                <a:lumOff val="40000"/>
              </a:schemeClr>
            </a:solidFill>
          </a:ln>
        </p:spPr>
        <p:txBody>
          <a:bodyPr anchor="t">
            <a:normAutofit/>
          </a:body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TEMPERATURA Y CLIMA</a:t>
            </a:r>
          </a:p>
          <a:p>
            <a:r>
              <a:rPr lang="es-ES" dirty="0">
                <a:latin typeface="Bookman Old Style" panose="02050604050505020204" pitchFamily="18" charset="0"/>
              </a:rPr>
              <a:t>Clima Mediterráneo Costero.</a:t>
            </a:r>
          </a:p>
          <a:p>
            <a:r>
              <a:rPr lang="es-ES" dirty="0">
                <a:latin typeface="Bookman Old Style" panose="02050604050505020204" pitchFamily="18" charset="0"/>
              </a:rPr>
              <a:t>Amplitud térmica pequeña.</a:t>
            </a:r>
          </a:p>
          <a:p>
            <a:r>
              <a:rPr lang="es-ES" dirty="0">
                <a:latin typeface="Bookman Old Style" panose="02050604050505020204" pitchFamily="18" charset="0"/>
              </a:rPr>
              <a:t>Pocos días al año la temperatura baja de los 10ºC, ni sube de 25ºC.</a:t>
            </a:r>
          </a:p>
        </p:txBody>
      </p:sp>
      <p:sp>
        <p:nvSpPr>
          <p:cNvPr id="7" name="Marcador de contenido 2">
            <a:extLst>
              <a:ext uri="{FF2B5EF4-FFF2-40B4-BE49-F238E27FC236}">
                <a16:creationId xmlns:a16="http://schemas.microsoft.com/office/drawing/2014/main" id="{B85C9004-519E-4AC3-AE6F-2BFA2770690F}"/>
              </a:ext>
            </a:extLst>
          </p:cNvPr>
          <p:cNvSpPr txBox="1">
            <a:spLocks/>
          </p:cNvSpPr>
          <p:nvPr/>
        </p:nvSpPr>
        <p:spPr>
          <a:xfrm>
            <a:off x="684212" y="3591339"/>
            <a:ext cx="4457632" cy="2733261"/>
          </a:xfrm>
          <a:prstGeom prst="rect">
            <a:avLst/>
          </a:prstGeom>
          <a:ln>
            <a:solidFill>
              <a:schemeClr val="accent2">
                <a:lumMod val="60000"/>
                <a:lumOff val="40000"/>
              </a:schemeClr>
            </a:solid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DATOS COVID</a:t>
            </a:r>
          </a:p>
          <a:p>
            <a:r>
              <a:rPr lang="es-ES" dirty="0">
                <a:solidFill>
                  <a:schemeClr val="accent1">
                    <a:lumMod val="40000"/>
                    <a:lumOff val="60000"/>
                  </a:schemeClr>
                </a:solidFill>
                <a:latin typeface="Bookman Old Style" panose="02050604050505020204" pitchFamily="18" charset="0"/>
              </a:rPr>
              <a:t>Dos episodios de contagio masivo en noviembre de 2020 y enero de 2021.</a:t>
            </a:r>
          </a:p>
          <a:p>
            <a:r>
              <a:rPr lang="es-ES" dirty="0">
                <a:solidFill>
                  <a:schemeClr val="accent1">
                    <a:lumMod val="40000"/>
                    <a:lumOff val="60000"/>
                  </a:schemeClr>
                </a:solidFill>
                <a:latin typeface="Bookman Old Style" panose="02050604050505020204" pitchFamily="18" charset="0"/>
              </a:rPr>
              <a:t>Un episodio casi sin consideración en abril de 2021.</a:t>
            </a:r>
          </a:p>
        </p:txBody>
      </p:sp>
      <p:sp>
        <p:nvSpPr>
          <p:cNvPr id="8" name="Marcador de contenido 2">
            <a:extLst>
              <a:ext uri="{FF2B5EF4-FFF2-40B4-BE49-F238E27FC236}">
                <a16:creationId xmlns:a16="http://schemas.microsoft.com/office/drawing/2014/main" id="{531AABF0-1CBF-4714-8F6A-A361AFF82D30}"/>
              </a:ext>
            </a:extLst>
          </p:cNvPr>
          <p:cNvSpPr txBox="1">
            <a:spLocks/>
          </p:cNvSpPr>
          <p:nvPr/>
        </p:nvSpPr>
        <p:spPr>
          <a:xfrm>
            <a:off x="5768376" y="705678"/>
            <a:ext cx="5009871" cy="3691224"/>
          </a:xfrm>
          <a:prstGeom prst="rect">
            <a:avLst/>
          </a:prstGeom>
          <a:ln w="38100">
            <a:solidFill>
              <a:schemeClr val="tx2">
                <a:lumMod val="60000"/>
                <a:lumOff val="40000"/>
              </a:schemeClr>
            </a:solidFill>
          </a:ln>
          <a:effectLst>
            <a:glow rad="101600">
              <a:schemeClr val="accent2">
                <a:satMod val="175000"/>
                <a:alpha val="40000"/>
              </a:schemeClr>
            </a:glow>
          </a:effectLst>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sz="2800" b="1" dirty="0">
                <a:solidFill>
                  <a:schemeClr val="accent2">
                    <a:lumMod val="60000"/>
                    <a:lumOff val="40000"/>
                  </a:schemeClr>
                </a:solidFill>
                <a:effectLst>
                  <a:outerShdw blurRad="38100" dist="38100" dir="2700000" algn="tl">
                    <a:srgbClr val="000000">
                      <a:alpha val="43137"/>
                    </a:srgbClr>
                  </a:outerShdw>
                </a:effectLst>
                <a:latin typeface="Bookman Old Style" panose="02050604050505020204" pitchFamily="18" charset="0"/>
              </a:rPr>
              <a:t>Observaciones</a:t>
            </a:r>
          </a:p>
          <a:p>
            <a:r>
              <a:rPr lang="es-ES" dirty="0">
                <a:latin typeface="Bookman Old Style" panose="02050604050505020204" pitchFamily="18" charset="0"/>
              </a:rPr>
              <a:t>En los meses de temperaturas mas altas, que son de julio a septiembre de 2020 y de mayo a junio de 2021 la incidencia de </a:t>
            </a:r>
            <a:r>
              <a:rPr lang="es-ES" dirty="0" err="1">
                <a:latin typeface="Bookman Old Style" panose="02050604050505020204" pitchFamily="18" charset="0"/>
              </a:rPr>
              <a:t>covid</a:t>
            </a:r>
            <a:r>
              <a:rPr lang="es-ES" dirty="0">
                <a:latin typeface="Bookman Old Style" panose="02050604050505020204" pitchFamily="18" charset="0"/>
              </a:rPr>
              <a:t> se mantiene en niveles bajos.</a:t>
            </a:r>
          </a:p>
          <a:p>
            <a:r>
              <a:rPr lang="es-ES" dirty="0">
                <a:latin typeface="Bookman Old Style" panose="02050604050505020204" pitchFamily="18" charset="0"/>
              </a:rPr>
              <a:t>Los días con temperatura media por encima de los 20ºC desciende mucho la probabilidad de contagio.</a:t>
            </a:r>
          </a:p>
        </p:txBody>
      </p:sp>
      <p:sp>
        <p:nvSpPr>
          <p:cNvPr id="9" name="Título 1">
            <a:extLst>
              <a:ext uri="{FF2B5EF4-FFF2-40B4-BE49-F238E27FC236}">
                <a16:creationId xmlns:a16="http://schemas.microsoft.com/office/drawing/2014/main" id="{68BEEF45-14F2-49FC-862F-62C9B796A421}"/>
              </a:ext>
            </a:extLst>
          </p:cNvPr>
          <p:cNvSpPr txBox="1">
            <a:spLocks/>
          </p:cNvSpPr>
          <p:nvPr/>
        </p:nvSpPr>
        <p:spPr>
          <a:xfrm>
            <a:off x="9517275" y="87372"/>
            <a:ext cx="2674725" cy="474102"/>
          </a:xfrm>
          <a:prstGeom prst="rect">
            <a:avLst/>
          </a:prstGeom>
        </p:spPr>
        <p:txBody>
          <a:bodyP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s-ES" sz="2000" b="0" i="0" u="none" strike="noStrike" kern="1200" cap="all" spc="0" normalizeH="0" baseline="0" noProof="0" dirty="0">
                <a:ln w="3175" cmpd="sng">
                  <a:noFill/>
                </a:ln>
                <a:solidFill>
                  <a:prstClr val="white"/>
                </a:solidFill>
                <a:effectLst/>
                <a:uLnTx/>
                <a:uFillTx/>
                <a:latin typeface="Bookman Old Style" panose="02050604050505020204" pitchFamily="18" charset="0"/>
                <a:ea typeface="+mj-ea"/>
                <a:cs typeface="+mj-cs"/>
              </a:rPr>
              <a:t>Barcelona </a:t>
            </a:r>
            <a:r>
              <a:rPr lang="es-ES" sz="2000" dirty="0">
                <a:latin typeface="Bookman Old Style" panose="02050604050505020204" pitchFamily="18" charset="0"/>
              </a:rPr>
              <a:t>(3 DE 3)</a:t>
            </a:r>
          </a:p>
        </p:txBody>
      </p:sp>
    </p:spTree>
    <p:extLst>
      <p:ext uri="{BB962C8B-B14F-4D97-AF65-F5344CB8AC3E}">
        <p14:creationId xmlns:p14="http://schemas.microsoft.com/office/powerpoint/2010/main" val="3724350238"/>
      </p:ext>
    </p:extLst>
  </p:cSld>
  <p:clrMapOvr>
    <a:masterClrMapping/>
  </p:clrMapOvr>
  <p:transition spd="slow" advTm="802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DAE01-2661-4BB6-A0BB-5A74158335B7}"/>
              </a:ext>
            </a:extLst>
          </p:cNvPr>
          <p:cNvSpPr>
            <a:spLocks noGrp="1"/>
          </p:cNvSpPr>
          <p:nvPr>
            <p:ph type="title"/>
          </p:nvPr>
        </p:nvSpPr>
        <p:spPr>
          <a:xfrm>
            <a:off x="412318" y="211182"/>
            <a:ext cx="5429151" cy="805311"/>
          </a:xfrm>
        </p:spPr>
        <p:txBody>
          <a:bodyPr>
            <a:noAutofit/>
          </a:bodyPr>
          <a:lstStyle/>
          <a:p>
            <a:r>
              <a:rPr lang="es-ES" sz="4800" dirty="0">
                <a:latin typeface="Bookman Old Style" panose="02050604050505020204" pitchFamily="18" charset="0"/>
              </a:rPr>
              <a:t>CONCLUSIONES</a:t>
            </a:r>
          </a:p>
        </p:txBody>
      </p:sp>
      <p:sp>
        <p:nvSpPr>
          <p:cNvPr id="3" name="Marcador de posición de imagen 2">
            <a:extLst>
              <a:ext uri="{FF2B5EF4-FFF2-40B4-BE49-F238E27FC236}">
                <a16:creationId xmlns:a16="http://schemas.microsoft.com/office/drawing/2014/main" id="{AEDDCDB2-9B46-41B1-9E1C-154940B82BE0}"/>
              </a:ext>
            </a:extLst>
          </p:cNvPr>
          <p:cNvSpPr>
            <a:spLocks noGrp="1"/>
          </p:cNvSpPr>
          <p:nvPr>
            <p:ph type="pic" idx="1"/>
          </p:nvPr>
        </p:nvSpPr>
        <p:spPr>
          <a:xfrm>
            <a:off x="906386" y="966909"/>
            <a:ext cx="7658781" cy="5652905"/>
          </a:xfrm>
        </p:spPr>
      </p:sp>
      <p:sp>
        <p:nvSpPr>
          <p:cNvPr id="4" name="Marcador de texto 3">
            <a:extLst>
              <a:ext uri="{FF2B5EF4-FFF2-40B4-BE49-F238E27FC236}">
                <a16:creationId xmlns:a16="http://schemas.microsoft.com/office/drawing/2014/main" id="{64F34837-F899-4236-A351-6FE314591F04}"/>
              </a:ext>
            </a:extLst>
          </p:cNvPr>
          <p:cNvSpPr>
            <a:spLocks noGrp="1"/>
          </p:cNvSpPr>
          <p:nvPr>
            <p:ph type="body" sz="half" idx="2"/>
          </p:nvPr>
        </p:nvSpPr>
        <p:spPr>
          <a:xfrm>
            <a:off x="9478382" y="966909"/>
            <a:ext cx="2028217" cy="1702248"/>
          </a:xfrm>
        </p:spPr>
        <p:txBody>
          <a:bodyPr>
            <a:normAutofit/>
          </a:bodyPr>
          <a:lstStyle/>
          <a:p>
            <a:r>
              <a:rPr lang="es-ES" dirty="0">
                <a:solidFill>
                  <a:srgbClr val="FF0000"/>
                </a:solidFill>
              </a:rPr>
              <a:t>Provincias de estudio</a:t>
            </a:r>
          </a:p>
          <a:p>
            <a:r>
              <a:rPr lang="es-ES" dirty="0">
                <a:solidFill>
                  <a:srgbClr val="FFC000"/>
                </a:solidFill>
              </a:rPr>
              <a:t>Provincias de comprobación.</a:t>
            </a:r>
          </a:p>
        </p:txBody>
      </p:sp>
      <p:grpSp>
        <p:nvGrpSpPr>
          <p:cNvPr id="5" name="Group 151">
            <a:extLst>
              <a:ext uri="{FF2B5EF4-FFF2-40B4-BE49-F238E27FC236}">
                <a16:creationId xmlns:a16="http://schemas.microsoft.com/office/drawing/2014/main" id="{F7AA3E3D-18C1-4A91-B55E-1F875220BC35}"/>
              </a:ext>
            </a:extLst>
          </p:cNvPr>
          <p:cNvGrpSpPr/>
          <p:nvPr/>
        </p:nvGrpSpPr>
        <p:grpSpPr>
          <a:xfrm>
            <a:off x="1447799" y="1055077"/>
            <a:ext cx="6879077" cy="5384634"/>
            <a:chOff x="0" y="0"/>
            <a:chExt cx="5678478" cy="5152901"/>
          </a:xfrm>
        </p:grpSpPr>
        <p:sp>
          <p:nvSpPr>
            <p:cNvPr id="6" name="Freeform 134">
              <a:extLst>
                <a:ext uri="{FF2B5EF4-FFF2-40B4-BE49-F238E27FC236}">
                  <a16:creationId xmlns:a16="http://schemas.microsoft.com/office/drawing/2014/main" id="{16687F99-AAF9-4A07-A62C-744940AE59E2}"/>
                </a:ext>
              </a:extLst>
            </p:cNvPr>
            <p:cNvSpPr/>
            <p:nvPr/>
          </p:nvSpPr>
          <p:spPr>
            <a:xfrm>
              <a:off x="960051" y="4733401"/>
              <a:ext cx="2536535" cy="419500"/>
            </a:xfrm>
            <a:custGeom>
              <a:avLst/>
              <a:gdLst>
                <a:gd name="connsiteX0" fmla="*/ 472472 w 2538867"/>
                <a:gd name="connsiteY0" fmla="*/ 400 h 419500"/>
                <a:gd name="connsiteX1" fmla="*/ 475647 w 2538867"/>
                <a:gd name="connsiteY1" fmla="*/ 25800 h 419500"/>
                <a:gd name="connsiteX2" fmla="*/ 485172 w 2538867"/>
                <a:gd name="connsiteY2" fmla="*/ 32150 h 419500"/>
                <a:gd name="connsiteX3" fmla="*/ 494697 w 2538867"/>
                <a:gd name="connsiteY3" fmla="*/ 41675 h 419500"/>
                <a:gd name="connsiteX4" fmla="*/ 513747 w 2538867"/>
                <a:gd name="connsiteY4" fmla="*/ 54375 h 419500"/>
                <a:gd name="connsiteX5" fmla="*/ 526447 w 2538867"/>
                <a:gd name="connsiteY5" fmla="*/ 67075 h 419500"/>
                <a:gd name="connsiteX6" fmla="*/ 545497 w 2538867"/>
                <a:gd name="connsiteY6" fmla="*/ 70250 h 419500"/>
                <a:gd name="connsiteX7" fmla="*/ 564547 w 2538867"/>
                <a:gd name="connsiteY7" fmla="*/ 63900 h 419500"/>
                <a:gd name="connsiteX8" fmla="*/ 580422 w 2538867"/>
                <a:gd name="connsiteY8" fmla="*/ 44850 h 419500"/>
                <a:gd name="connsiteX9" fmla="*/ 593122 w 2538867"/>
                <a:gd name="connsiteY9" fmla="*/ 38500 h 419500"/>
                <a:gd name="connsiteX10" fmla="*/ 612172 w 2538867"/>
                <a:gd name="connsiteY10" fmla="*/ 25800 h 419500"/>
                <a:gd name="connsiteX11" fmla="*/ 621697 w 2538867"/>
                <a:gd name="connsiteY11" fmla="*/ 28975 h 419500"/>
                <a:gd name="connsiteX12" fmla="*/ 640747 w 2538867"/>
                <a:gd name="connsiteY12" fmla="*/ 44850 h 419500"/>
                <a:gd name="connsiteX13" fmla="*/ 647097 w 2538867"/>
                <a:gd name="connsiteY13" fmla="*/ 54375 h 419500"/>
                <a:gd name="connsiteX14" fmla="*/ 662972 w 2538867"/>
                <a:gd name="connsiteY14" fmla="*/ 73425 h 419500"/>
                <a:gd name="connsiteX15" fmla="*/ 682022 w 2538867"/>
                <a:gd name="connsiteY15" fmla="*/ 105175 h 419500"/>
                <a:gd name="connsiteX16" fmla="*/ 691547 w 2538867"/>
                <a:gd name="connsiteY16" fmla="*/ 111525 h 419500"/>
                <a:gd name="connsiteX17" fmla="*/ 694722 w 2538867"/>
                <a:gd name="connsiteY17" fmla="*/ 121050 h 419500"/>
                <a:gd name="connsiteX18" fmla="*/ 704247 w 2538867"/>
                <a:gd name="connsiteY18" fmla="*/ 127400 h 419500"/>
                <a:gd name="connsiteX19" fmla="*/ 739172 w 2538867"/>
                <a:gd name="connsiteY19" fmla="*/ 133750 h 419500"/>
                <a:gd name="connsiteX20" fmla="*/ 774097 w 2538867"/>
                <a:gd name="connsiteY20" fmla="*/ 136925 h 419500"/>
                <a:gd name="connsiteX21" fmla="*/ 783622 w 2538867"/>
                <a:gd name="connsiteY21" fmla="*/ 143275 h 419500"/>
                <a:gd name="connsiteX22" fmla="*/ 812197 w 2538867"/>
                <a:gd name="connsiteY22" fmla="*/ 149625 h 419500"/>
                <a:gd name="connsiteX23" fmla="*/ 840772 w 2538867"/>
                <a:gd name="connsiteY23" fmla="*/ 162325 h 419500"/>
                <a:gd name="connsiteX24" fmla="*/ 856647 w 2538867"/>
                <a:gd name="connsiteY24" fmla="*/ 178200 h 419500"/>
                <a:gd name="connsiteX25" fmla="*/ 878872 w 2538867"/>
                <a:gd name="connsiteY25" fmla="*/ 194075 h 419500"/>
                <a:gd name="connsiteX26" fmla="*/ 891572 w 2538867"/>
                <a:gd name="connsiteY26" fmla="*/ 213125 h 419500"/>
                <a:gd name="connsiteX27" fmla="*/ 910622 w 2538867"/>
                <a:gd name="connsiteY27" fmla="*/ 229000 h 419500"/>
                <a:gd name="connsiteX28" fmla="*/ 920147 w 2538867"/>
                <a:gd name="connsiteY28" fmla="*/ 235350 h 419500"/>
                <a:gd name="connsiteX29" fmla="*/ 929672 w 2538867"/>
                <a:gd name="connsiteY29" fmla="*/ 244875 h 419500"/>
                <a:gd name="connsiteX30" fmla="*/ 939197 w 2538867"/>
                <a:gd name="connsiteY30" fmla="*/ 248050 h 419500"/>
                <a:gd name="connsiteX31" fmla="*/ 948722 w 2538867"/>
                <a:gd name="connsiteY31" fmla="*/ 254400 h 419500"/>
                <a:gd name="connsiteX32" fmla="*/ 958247 w 2538867"/>
                <a:gd name="connsiteY32" fmla="*/ 257575 h 419500"/>
                <a:gd name="connsiteX33" fmla="*/ 986822 w 2538867"/>
                <a:gd name="connsiteY33" fmla="*/ 279800 h 419500"/>
                <a:gd name="connsiteX34" fmla="*/ 1005872 w 2538867"/>
                <a:gd name="connsiteY34" fmla="*/ 289325 h 419500"/>
                <a:gd name="connsiteX35" fmla="*/ 1034447 w 2538867"/>
                <a:gd name="connsiteY35" fmla="*/ 305200 h 419500"/>
                <a:gd name="connsiteX36" fmla="*/ 1056672 w 2538867"/>
                <a:gd name="connsiteY36" fmla="*/ 308375 h 419500"/>
                <a:gd name="connsiteX37" fmla="*/ 1075722 w 2538867"/>
                <a:gd name="connsiteY37" fmla="*/ 314725 h 419500"/>
                <a:gd name="connsiteX38" fmla="*/ 1085247 w 2538867"/>
                <a:gd name="connsiteY38" fmla="*/ 317900 h 419500"/>
                <a:gd name="connsiteX39" fmla="*/ 1097947 w 2538867"/>
                <a:gd name="connsiteY39" fmla="*/ 324250 h 419500"/>
                <a:gd name="connsiteX40" fmla="*/ 1126522 w 2538867"/>
                <a:gd name="connsiteY40" fmla="*/ 327425 h 419500"/>
                <a:gd name="connsiteX41" fmla="*/ 1164622 w 2538867"/>
                <a:gd name="connsiteY41" fmla="*/ 333775 h 419500"/>
                <a:gd name="connsiteX42" fmla="*/ 1183672 w 2538867"/>
                <a:gd name="connsiteY42" fmla="*/ 340125 h 419500"/>
                <a:gd name="connsiteX43" fmla="*/ 1193197 w 2538867"/>
                <a:gd name="connsiteY43" fmla="*/ 343300 h 419500"/>
                <a:gd name="connsiteX44" fmla="*/ 1202722 w 2538867"/>
                <a:gd name="connsiteY44" fmla="*/ 352825 h 419500"/>
                <a:gd name="connsiteX45" fmla="*/ 1250347 w 2538867"/>
                <a:gd name="connsiteY45" fmla="*/ 352825 h 419500"/>
                <a:gd name="connsiteX46" fmla="*/ 1259872 w 2538867"/>
                <a:gd name="connsiteY46" fmla="*/ 349650 h 419500"/>
                <a:gd name="connsiteX47" fmla="*/ 1269397 w 2538867"/>
                <a:gd name="connsiteY47" fmla="*/ 343300 h 419500"/>
                <a:gd name="connsiteX48" fmla="*/ 1288447 w 2538867"/>
                <a:gd name="connsiteY48" fmla="*/ 336950 h 419500"/>
                <a:gd name="connsiteX49" fmla="*/ 1297972 w 2538867"/>
                <a:gd name="connsiteY49" fmla="*/ 327425 h 419500"/>
                <a:gd name="connsiteX50" fmla="*/ 1304322 w 2538867"/>
                <a:gd name="connsiteY50" fmla="*/ 314725 h 419500"/>
                <a:gd name="connsiteX51" fmla="*/ 1317022 w 2538867"/>
                <a:gd name="connsiteY51" fmla="*/ 305200 h 419500"/>
                <a:gd name="connsiteX52" fmla="*/ 1336072 w 2538867"/>
                <a:gd name="connsiteY52" fmla="*/ 295675 h 419500"/>
                <a:gd name="connsiteX53" fmla="*/ 1440847 w 2538867"/>
                <a:gd name="connsiteY53" fmla="*/ 298850 h 419500"/>
                <a:gd name="connsiteX54" fmla="*/ 1463072 w 2538867"/>
                <a:gd name="connsiteY54" fmla="*/ 305200 h 419500"/>
                <a:gd name="connsiteX55" fmla="*/ 1523397 w 2538867"/>
                <a:gd name="connsiteY55" fmla="*/ 311550 h 419500"/>
                <a:gd name="connsiteX56" fmla="*/ 1548797 w 2538867"/>
                <a:gd name="connsiteY56" fmla="*/ 308375 h 419500"/>
                <a:gd name="connsiteX57" fmla="*/ 1567847 w 2538867"/>
                <a:gd name="connsiteY57" fmla="*/ 302025 h 419500"/>
                <a:gd name="connsiteX58" fmla="*/ 1593247 w 2538867"/>
                <a:gd name="connsiteY58" fmla="*/ 295675 h 419500"/>
                <a:gd name="connsiteX59" fmla="*/ 1609122 w 2538867"/>
                <a:gd name="connsiteY59" fmla="*/ 292500 h 419500"/>
                <a:gd name="connsiteX60" fmla="*/ 1647222 w 2538867"/>
                <a:gd name="connsiteY60" fmla="*/ 286150 h 419500"/>
                <a:gd name="connsiteX61" fmla="*/ 1666272 w 2538867"/>
                <a:gd name="connsiteY61" fmla="*/ 279800 h 419500"/>
                <a:gd name="connsiteX62" fmla="*/ 1675797 w 2538867"/>
                <a:gd name="connsiteY62" fmla="*/ 276625 h 419500"/>
                <a:gd name="connsiteX63" fmla="*/ 1694847 w 2538867"/>
                <a:gd name="connsiteY63" fmla="*/ 263925 h 419500"/>
                <a:gd name="connsiteX64" fmla="*/ 1707547 w 2538867"/>
                <a:gd name="connsiteY64" fmla="*/ 260750 h 419500"/>
                <a:gd name="connsiteX65" fmla="*/ 1729772 w 2538867"/>
                <a:gd name="connsiteY65" fmla="*/ 254400 h 419500"/>
                <a:gd name="connsiteX66" fmla="*/ 1780572 w 2538867"/>
                <a:gd name="connsiteY66" fmla="*/ 251225 h 419500"/>
                <a:gd name="connsiteX67" fmla="*/ 1815497 w 2538867"/>
                <a:gd name="connsiteY67" fmla="*/ 257575 h 419500"/>
                <a:gd name="connsiteX68" fmla="*/ 1834547 w 2538867"/>
                <a:gd name="connsiteY68" fmla="*/ 263925 h 419500"/>
                <a:gd name="connsiteX69" fmla="*/ 1844072 w 2538867"/>
                <a:gd name="connsiteY69" fmla="*/ 267100 h 419500"/>
                <a:gd name="connsiteX70" fmla="*/ 1866297 w 2538867"/>
                <a:gd name="connsiteY70" fmla="*/ 263925 h 419500"/>
                <a:gd name="connsiteX71" fmla="*/ 1869472 w 2538867"/>
                <a:gd name="connsiteY71" fmla="*/ 254400 h 419500"/>
                <a:gd name="connsiteX72" fmla="*/ 1888522 w 2538867"/>
                <a:gd name="connsiteY72" fmla="*/ 241700 h 419500"/>
                <a:gd name="connsiteX73" fmla="*/ 1907572 w 2538867"/>
                <a:gd name="connsiteY73" fmla="*/ 244875 h 419500"/>
                <a:gd name="connsiteX74" fmla="*/ 1913922 w 2538867"/>
                <a:gd name="connsiteY74" fmla="*/ 257575 h 419500"/>
                <a:gd name="connsiteX75" fmla="*/ 1932972 w 2538867"/>
                <a:gd name="connsiteY75" fmla="*/ 260750 h 419500"/>
                <a:gd name="connsiteX76" fmla="*/ 1958372 w 2538867"/>
                <a:gd name="connsiteY76" fmla="*/ 263925 h 419500"/>
                <a:gd name="connsiteX77" fmla="*/ 2002822 w 2538867"/>
                <a:gd name="connsiteY77" fmla="*/ 260750 h 419500"/>
                <a:gd name="connsiteX78" fmla="*/ 1999647 w 2538867"/>
                <a:gd name="connsiteY78" fmla="*/ 251225 h 419500"/>
                <a:gd name="connsiteX79" fmla="*/ 1986947 w 2538867"/>
                <a:gd name="connsiteY79" fmla="*/ 244875 h 419500"/>
                <a:gd name="connsiteX80" fmla="*/ 1977422 w 2538867"/>
                <a:gd name="connsiteY80" fmla="*/ 238525 h 419500"/>
                <a:gd name="connsiteX81" fmla="*/ 1977422 w 2538867"/>
                <a:gd name="connsiteY81" fmla="*/ 206775 h 419500"/>
                <a:gd name="connsiteX82" fmla="*/ 1996472 w 2538867"/>
                <a:gd name="connsiteY82" fmla="*/ 209950 h 419500"/>
                <a:gd name="connsiteX83" fmla="*/ 2025047 w 2538867"/>
                <a:gd name="connsiteY83" fmla="*/ 222650 h 419500"/>
                <a:gd name="connsiteX84" fmla="*/ 2034572 w 2538867"/>
                <a:gd name="connsiteY84" fmla="*/ 225825 h 419500"/>
                <a:gd name="connsiteX85" fmla="*/ 2072672 w 2538867"/>
                <a:gd name="connsiteY85" fmla="*/ 232175 h 419500"/>
                <a:gd name="connsiteX86" fmla="*/ 2091722 w 2538867"/>
                <a:gd name="connsiteY86" fmla="*/ 244875 h 419500"/>
                <a:gd name="connsiteX87" fmla="*/ 2098072 w 2538867"/>
                <a:gd name="connsiteY87" fmla="*/ 257575 h 419500"/>
                <a:gd name="connsiteX88" fmla="*/ 2126647 w 2538867"/>
                <a:gd name="connsiteY88" fmla="*/ 273450 h 419500"/>
                <a:gd name="connsiteX89" fmla="*/ 2136172 w 2538867"/>
                <a:gd name="connsiteY89" fmla="*/ 279800 h 419500"/>
                <a:gd name="connsiteX90" fmla="*/ 2164747 w 2538867"/>
                <a:gd name="connsiteY90" fmla="*/ 286150 h 419500"/>
                <a:gd name="connsiteX91" fmla="*/ 2177447 w 2538867"/>
                <a:gd name="connsiteY91" fmla="*/ 289325 h 419500"/>
                <a:gd name="connsiteX92" fmla="*/ 2196497 w 2538867"/>
                <a:gd name="connsiteY92" fmla="*/ 302025 h 419500"/>
                <a:gd name="connsiteX93" fmla="*/ 2206022 w 2538867"/>
                <a:gd name="connsiteY93" fmla="*/ 308375 h 419500"/>
                <a:gd name="connsiteX94" fmla="*/ 2218722 w 2538867"/>
                <a:gd name="connsiteY94" fmla="*/ 311550 h 419500"/>
                <a:gd name="connsiteX95" fmla="*/ 2247297 w 2538867"/>
                <a:gd name="connsiteY95" fmla="*/ 324250 h 419500"/>
                <a:gd name="connsiteX96" fmla="*/ 2256822 w 2538867"/>
                <a:gd name="connsiteY96" fmla="*/ 327425 h 419500"/>
                <a:gd name="connsiteX97" fmla="*/ 2266347 w 2538867"/>
                <a:gd name="connsiteY97" fmla="*/ 330600 h 419500"/>
                <a:gd name="connsiteX98" fmla="*/ 2307622 w 2538867"/>
                <a:gd name="connsiteY98" fmla="*/ 336950 h 419500"/>
                <a:gd name="connsiteX99" fmla="*/ 2326672 w 2538867"/>
                <a:gd name="connsiteY99" fmla="*/ 343300 h 419500"/>
                <a:gd name="connsiteX100" fmla="*/ 2336197 w 2538867"/>
                <a:gd name="connsiteY100" fmla="*/ 349650 h 419500"/>
                <a:gd name="connsiteX101" fmla="*/ 2345722 w 2538867"/>
                <a:gd name="connsiteY101" fmla="*/ 359175 h 419500"/>
                <a:gd name="connsiteX102" fmla="*/ 2358422 w 2538867"/>
                <a:gd name="connsiteY102" fmla="*/ 362350 h 419500"/>
                <a:gd name="connsiteX103" fmla="*/ 2367947 w 2538867"/>
                <a:gd name="connsiteY103" fmla="*/ 371875 h 419500"/>
                <a:gd name="connsiteX104" fmla="*/ 2377472 w 2538867"/>
                <a:gd name="connsiteY104" fmla="*/ 375050 h 419500"/>
                <a:gd name="connsiteX105" fmla="*/ 2415572 w 2538867"/>
                <a:gd name="connsiteY105" fmla="*/ 378225 h 419500"/>
                <a:gd name="connsiteX106" fmla="*/ 2488597 w 2538867"/>
                <a:gd name="connsiteY106" fmla="*/ 381400 h 419500"/>
                <a:gd name="connsiteX107" fmla="*/ 2507647 w 2538867"/>
                <a:gd name="connsiteY107" fmla="*/ 387750 h 419500"/>
                <a:gd name="connsiteX108" fmla="*/ 2526697 w 2538867"/>
                <a:gd name="connsiteY108" fmla="*/ 400450 h 419500"/>
                <a:gd name="connsiteX109" fmla="*/ 2538250 w 2538867"/>
                <a:gd name="connsiteY109" fmla="*/ 416711 h 419500"/>
                <a:gd name="connsiteX110" fmla="*/ 2538867 w 2538867"/>
                <a:gd name="connsiteY110" fmla="*/ 419500 h 419500"/>
                <a:gd name="connsiteX111" fmla="*/ 431197 w 2538867"/>
                <a:gd name="connsiteY111" fmla="*/ 419500 h 419500"/>
                <a:gd name="connsiteX112" fmla="*/ 348656 w 2538867"/>
                <a:gd name="connsiteY112" fmla="*/ 419321 h 419500"/>
                <a:gd name="connsiteX113" fmla="*/ 347785 w 2538867"/>
                <a:gd name="connsiteY113" fmla="*/ 419500 h 419500"/>
                <a:gd name="connsiteX114" fmla="*/ 0 w 2538867"/>
                <a:gd name="connsiteY114" fmla="*/ 419500 h 419500"/>
                <a:gd name="connsiteX115" fmla="*/ 3722 w 2538867"/>
                <a:gd name="connsiteY115" fmla="*/ 399890 h 419500"/>
                <a:gd name="connsiteX116" fmla="*/ 12097 w 2538867"/>
                <a:gd name="connsiteY116" fmla="*/ 378225 h 419500"/>
                <a:gd name="connsiteX117" fmla="*/ 15272 w 2538867"/>
                <a:gd name="connsiteY117" fmla="*/ 368700 h 419500"/>
                <a:gd name="connsiteX118" fmla="*/ 24797 w 2538867"/>
                <a:gd name="connsiteY118" fmla="*/ 362350 h 419500"/>
                <a:gd name="connsiteX119" fmla="*/ 40672 w 2538867"/>
                <a:gd name="connsiteY119" fmla="*/ 343300 h 419500"/>
                <a:gd name="connsiteX120" fmla="*/ 56547 w 2538867"/>
                <a:gd name="connsiteY120" fmla="*/ 321075 h 419500"/>
                <a:gd name="connsiteX121" fmla="*/ 66072 w 2538867"/>
                <a:gd name="connsiteY121" fmla="*/ 308375 h 419500"/>
                <a:gd name="connsiteX122" fmla="*/ 78772 w 2538867"/>
                <a:gd name="connsiteY122" fmla="*/ 279800 h 419500"/>
                <a:gd name="connsiteX123" fmla="*/ 85122 w 2538867"/>
                <a:gd name="connsiteY123" fmla="*/ 257575 h 419500"/>
                <a:gd name="connsiteX124" fmla="*/ 91472 w 2538867"/>
                <a:gd name="connsiteY124" fmla="*/ 248050 h 419500"/>
                <a:gd name="connsiteX125" fmla="*/ 104172 w 2538867"/>
                <a:gd name="connsiteY125" fmla="*/ 190900 h 419500"/>
                <a:gd name="connsiteX126" fmla="*/ 107347 w 2538867"/>
                <a:gd name="connsiteY126" fmla="*/ 181375 h 419500"/>
                <a:gd name="connsiteX127" fmla="*/ 132747 w 2538867"/>
                <a:gd name="connsiteY127" fmla="*/ 159150 h 419500"/>
                <a:gd name="connsiteX128" fmla="*/ 151797 w 2538867"/>
                <a:gd name="connsiteY128" fmla="*/ 143275 h 419500"/>
                <a:gd name="connsiteX129" fmla="*/ 167672 w 2538867"/>
                <a:gd name="connsiteY129" fmla="*/ 136925 h 419500"/>
                <a:gd name="connsiteX130" fmla="*/ 177197 w 2538867"/>
                <a:gd name="connsiteY130" fmla="*/ 127400 h 419500"/>
                <a:gd name="connsiteX131" fmla="*/ 193072 w 2538867"/>
                <a:gd name="connsiteY131" fmla="*/ 124225 h 419500"/>
                <a:gd name="connsiteX132" fmla="*/ 212122 w 2538867"/>
                <a:gd name="connsiteY132" fmla="*/ 117875 h 419500"/>
                <a:gd name="connsiteX133" fmla="*/ 243872 w 2538867"/>
                <a:gd name="connsiteY133" fmla="*/ 111525 h 419500"/>
                <a:gd name="connsiteX134" fmla="*/ 256572 w 2538867"/>
                <a:gd name="connsiteY134" fmla="*/ 108350 h 419500"/>
                <a:gd name="connsiteX135" fmla="*/ 278797 w 2538867"/>
                <a:gd name="connsiteY135" fmla="*/ 105175 h 419500"/>
                <a:gd name="connsiteX136" fmla="*/ 297847 w 2538867"/>
                <a:gd name="connsiteY136" fmla="*/ 102000 h 419500"/>
                <a:gd name="connsiteX137" fmla="*/ 313722 w 2538867"/>
                <a:gd name="connsiteY137" fmla="*/ 98825 h 419500"/>
                <a:gd name="connsiteX138" fmla="*/ 335947 w 2538867"/>
                <a:gd name="connsiteY138" fmla="*/ 95650 h 419500"/>
                <a:gd name="connsiteX139" fmla="*/ 354997 w 2538867"/>
                <a:gd name="connsiteY139" fmla="*/ 63900 h 419500"/>
                <a:gd name="connsiteX140" fmla="*/ 361347 w 2538867"/>
                <a:gd name="connsiteY140" fmla="*/ 54375 h 419500"/>
                <a:gd name="connsiteX141" fmla="*/ 367697 w 2538867"/>
                <a:gd name="connsiteY141" fmla="*/ 44850 h 419500"/>
                <a:gd name="connsiteX142" fmla="*/ 386747 w 2538867"/>
                <a:gd name="connsiteY142" fmla="*/ 35325 h 419500"/>
                <a:gd name="connsiteX143" fmla="*/ 396272 w 2538867"/>
                <a:gd name="connsiteY143" fmla="*/ 28975 h 419500"/>
                <a:gd name="connsiteX144" fmla="*/ 405797 w 2538867"/>
                <a:gd name="connsiteY144" fmla="*/ 25800 h 419500"/>
                <a:gd name="connsiteX145" fmla="*/ 428022 w 2538867"/>
                <a:gd name="connsiteY145" fmla="*/ 13100 h 419500"/>
                <a:gd name="connsiteX146" fmla="*/ 437547 w 2538867"/>
                <a:gd name="connsiteY146" fmla="*/ 9925 h 419500"/>
                <a:gd name="connsiteX147" fmla="*/ 472472 w 2538867"/>
                <a:gd name="connsiteY147" fmla="*/ 400 h 41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538867" h="419500">
                  <a:moveTo>
                    <a:pt x="472472" y="400"/>
                  </a:moveTo>
                  <a:cubicBezTo>
                    <a:pt x="478822" y="3046"/>
                    <a:pt x="472478" y="17878"/>
                    <a:pt x="475647" y="25800"/>
                  </a:cubicBezTo>
                  <a:cubicBezTo>
                    <a:pt x="477064" y="29343"/>
                    <a:pt x="482241" y="29707"/>
                    <a:pt x="485172" y="32150"/>
                  </a:cubicBezTo>
                  <a:cubicBezTo>
                    <a:pt x="488621" y="35025"/>
                    <a:pt x="491153" y="38918"/>
                    <a:pt x="494697" y="41675"/>
                  </a:cubicBezTo>
                  <a:cubicBezTo>
                    <a:pt x="500721" y="46360"/>
                    <a:pt x="508351" y="48979"/>
                    <a:pt x="513747" y="54375"/>
                  </a:cubicBezTo>
                  <a:cubicBezTo>
                    <a:pt x="517980" y="58608"/>
                    <a:pt x="521092" y="64398"/>
                    <a:pt x="526447" y="67075"/>
                  </a:cubicBezTo>
                  <a:cubicBezTo>
                    <a:pt x="532205" y="69954"/>
                    <a:pt x="539147" y="69192"/>
                    <a:pt x="545497" y="70250"/>
                  </a:cubicBezTo>
                  <a:cubicBezTo>
                    <a:pt x="551847" y="68133"/>
                    <a:pt x="558696" y="67151"/>
                    <a:pt x="564547" y="63900"/>
                  </a:cubicBezTo>
                  <a:cubicBezTo>
                    <a:pt x="582180" y="54104"/>
                    <a:pt x="566984" y="56048"/>
                    <a:pt x="580422" y="44850"/>
                  </a:cubicBezTo>
                  <a:cubicBezTo>
                    <a:pt x="584058" y="41820"/>
                    <a:pt x="589063" y="40935"/>
                    <a:pt x="593122" y="38500"/>
                  </a:cubicBezTo>
                  <a:cubicBezTo>
                    <a:pt x="599666" y="34573"/>
                    <a:pt x="612172" y="25800"/>
                    <a:pt x="612172" y="25800"/>
                  </a:cubicBezTo>
                  <a:cubicBezTo>
                    <a:pt x="615347" y="26858"/>
                    <a:pt x="618704" y="27478"/>
                    <a:pt x="621697" y="28975"/>
                  </a:cubicBezTo>
                  <a:cubicBezTo>
                    <a:pt x="628833" y="32543"/>
                    <a:pt x="635731" y="38831"/>
                    <a:pt x="640747" y="44850"/>
                  </a:cubicBezTo>
                  <a:cubicBezTo>
                    <a:pt x="643190" y="47781"/>
                    <a:pt x="644654" y="51444"/>
                    <a:pt x="647097" y="54375"/>
                  </a:cubicBezTo>
                  <a:cubicBezTo>
                    <a:pt x="659036" y="68702"/>
                    <a:pt x="654372" y="58376"/>
                    <a:pt x="662972" y="73425"/>
                  </a:cubicBezTo>
                  <a:cubicBezTo>
                    <a:pt x="667677" y="81659"/>
                    <a:pt x="674853" y="100395"/>
                    <a:pt x="682022" y="105175"/>
                  </a:cubicBezTo>
                  <a:lnTo>
                    <a:pt x="691547" y="111525"/>
                  </a:lnTo>
                  <a:cubicBezTo>
                    <a:pt x="692605" y="114700"/>
                    <a:pt x="692631" y="118437"/>
                    <a:pt x="694722" y="121050"/>
                  </a:cubicBezTo>
                  <a:cubicBezTo>
                    <a:pt x="697106" y="124030"/>
                    <a:pt x="700834" y="125693"/>
                    <a:pt x="704247" y="127400"/>
                  </a:cubicBezTo>
                  <a:cubicBezTo>
                    <a:pt x="713864" y="132209"/>
                    <a:pt x="730854" y="132874"/>
                    <a:pt x="739172" y="133750"/>
                  </a:cubicBezTo>
                  <a:cubicBezTo>
                    <a:pt x="750797" y="134974"/>
                    <a:pt x="762455" y="135867"/>
                    <a:pt x="774097" y="136925"/>
                  </a:cubicBezTo>
                  <a:cubicBezTo>
                    <a:pt x="777272" y="139042"/>
                    <a:pt x="780115" y="141772"/>
                    <a:pt x="783622" y="143275"/>
                  </a:cubicBezTo>
                  <a:cubicBezTo>
                    <a:pt x="788612" y="145413"/>
                    <a:pt x="808053" y="148495"/>
                    <a:pt x="812197" y="149625"/>
                  </a:cubicBezTo>
                  <a:cubicBezTo>
                    <a:pt x="831379" y="154857"/>
                    <a:pt x="827666" y="153588"/>
                    <a:pt x="840772" y="162325"/>
                  </a:cubicBezTo>
                  <a:cubicBezTo>
                    <a:pt x="852414" y="179787"/>
                    <a:pt x="840772" y="164971"/>
                    <a:pt x="856647" y="178200"/>
                  </a:cubicBezTo>
                  <a:cubicBezTo>
                    <a:pt x="875955" y="194290"/>
                    <a:pt x="855372" y="182325"/>
                    <a:pt x="878872" y="194075"/>
                  </a:cubicBezTo>
                  <a:cubicBezTo>
                    <a:pt x="883105" y="200425"/>
                    <a:pt x="885222" y="208892"/>
                    <a:pt x="891572" y="213125"/>
                  </a:cubicBezTo>
                  <a:cubicBezTo>
                    <a:pt x="915221" y="228891"/>
                    <a:pt x="886176" y="208628"/>
                    <a:pt x="910622" y="229000"/>
                  </a:cubicBezTo>
                  <a:cubicBezTo>
                    <a:pt x="913553" y="231443"/>
                    <a:pt x="917216" y="232907"/>
                    <a:pt x="920147" y="235350"/>
                  </a:cubicBezTo>
                  <a:cubicBezTo>
                    <a:pt x="923596" y="238225"/>
                    <a:pt x="925936" y="242384"/>
                    <a:pt x="929672" y="244875"/>
                  </a:cubicBezTo>
                  <a:cubicBezTo>
                    <a:pt x="932457" y="246731"/>
                    <a:pt x="936204" y="246553"/>
                    <a:pt x="939197" y="248050"/>
                  </a:cubicBezTo>
                  <a:cubicBezTo>
                    <a:pt x="942610" y="249757"/>
                    <a:pt x="945309" y="252693"/>
                    <a:pt x="948722" y="254400"/>
                  </a:cubicBezTo>
                  <a:cubicBezTo>
                    <a:pt x="951715" y="255897"/>
                    <a:pt x="955321" y="255950"/>
                    <a:pt x="958247" y="257575"/>
                  </a:cubicBezTo>
                  <a:cubicBezTo>
                    <a:pt x="987136" y="273624"/>
                    <a:pt x="968310" y="264373"/>
                    <a:pt x="986822" y="279800"/>
                  </a:cubicBezTo>
                  <a:cubicBezTo>
                    <a:pt x="1003736" y="293895"/>
                    <a:pt x="988689" y="279779"/>
                    <a:pt x="1005872" y="289325"/>
                  </a:cubicBezTo>
                  <a:cubicBezTo>
                    <a:pt x="1020194" y="297281"/>
                    <a:pt x="1020977" y="302506"/>
                    <a:pt x="1034447" y="305200"/>
                  </a:cubicBezTo>
                  <a:cubicBezTo>
                    <a:pt x="1041785" y="306668"/>
                    <a:pt x="1049264" y="307317"/>
                    <a:pt x="1056672" y="308375"/>
                  </a:cubicBezTo>
                  <a:lnTo>
                    <a:pt x="1075722" y="314725"/>
                  </a:lnTo>
                  <a:cubicBezTo>
                    <a:pt x="1078897" y="315783"/>
                    <a:pt x="1082254" y="316403"/>
                    <a:pt x="1085247" y="317900"/>
                  </a:cubicBezTo>
                  <a:cubicBezTo>
                    <a:pt x="1089480" y="320017"/>
                    <a:pt x="1093335" y="323186"/>
                    <a:pt x="1097947" y="324250"/>
                  </a:cubicBezTo>
                  <a:cubicBezTo>
                    <a:pt x="1107285" y="326405"/>
                    <a:pt x="1116997" y="326367"/>
                    <a:pt x="1126522" y="327425"/>
                  </a:cubicBezTo>
                  <a:cubicBezTo>
                    <a:pt x="1152566" y="336106"/>
                    <a:pt x="1111453" y="323141"/>
                    <a:pt x="1164622" y="333775"/>
                  </a:cubicBezTo>
                  <a:cubicBezTo>
                    <a:pt x="1171186" y="335088"/>
                    <a:pt x="1177322" y="338008"/>
                    <a:pt x="1183672" y="340125"/>
                  </a:cubicBezTo>
                  <a:lnTo>
                    <a:pt x="1193197" y="343300"/>
                  </a:lnTo>
                  <a:cubicBezTo>
                    <a:pt x="1196372" y="346475"/>
                    <a:pt x="1198823" y="350597"/>
                    <a:pt x="1202722" y="352825"/>
                  </a:cubicBezTo>
                  <a:cubicBezTo>
                    <a:pt x="1215096" y="359896"/>
                    <a:pt x="1242330" y="353554"/>
                    <a:pt x="1250347" y="352825"/>
                  </a:cubicBezTo>
                  <a:cubicBezTo>
                    <a:pt x="1253522" y="351767"/>
                    <a:pt x="1256879" y="351147"/>
                    <a:pt x="1259872" y="349650"/>
                  </a:cubicBezTo>
                  <a:cubicBezTo>
                    <a:pt x="1263285" y="347943"/>
                    <a:pt x="1265910" y="344850"/>
                    <a:pt x="1269397" y="343300"/>
                  </a:cubicBezTo>
                  <a:cubicBezTo>
                    <a:pt x="1275514" y="340582"/>
                    <a:pt x="1288447" y="336950"/>
                    <a:pt x="1288447" y="336950"/>
                  </a:cubicBezTo>
                  <a:cubicBezTo>
                    <a:pt x="1291622" y="333775"/>
                    <a:pt x="1295362" y="331079"/>
                    <a:pt x="1297972" y="327425"/>
                  </a:cubicBezTo>
                  <a:cubicBezTo>
                    <a:pt x="1300723" y="323574"/>
                    <a:pt x="1301242" y="318319"/>
                    <a:pt x="1304322" y="314725"/>
                  </a:cubicBezTo>
                  <a:cubicBezTo>
                    <a:pt x="1307766" y="310707"/>
                    <a:pt x="1312716" y="308276"/>
                    <a:pt x="1317022" y="305200"/>
                  </a:cubicBezTo>
                  <a:cubicBezTo>
                    <a:pt x="1327793" y="297506"/>
                    <a:pt x="1324276" y="299607"/>
                    <a:pt x="1336072" y="295675"/>
                  </a:cubicBezTo>
                  <a:cubicBezTo>
                    <a:pt x="1370997" y="296733"/>
                    <a:pt x="1405957" y="296964"/>
                    <a:pt x="1440847" y="298850"/>
                  </a:cubicBezTo>
                  <a:cubicBezTo>
                    <a:pt x="1449985" y="299344"/>
                    <a:pt x="1454630" y="303324"/>
                    <a:pt x="1463072" y="305200"/>
                  </a:cubicBezTo>
                  <a:cubicBezTo>
                    <a:pt x="1483245" y="309683"/>
                    <a:pt x="1502472" y="309940"/>
                    <a:pt x="1523397" y="311550"/>
                  </a:cubicBezTo>
                  <a:cubicBezTo>
                    <a:pt x="1531864" y="310492"/>
                    <a:pt x="1540454" y="310163"/>
                    <a:pt x="1548797" y="308375"/>
                  </a:cubicBezTo>
                  <a:cubicBezTo>
                    <a:pt x="1555342" y="306973"/>
                    <a:pt x="1561353" y="303648"/>
                    <a:pt x="1567847" y="302025"/>
                  </a:cubicBezTo>
                  <a:cubicBezTo>
                    <a:pt x="1576314" y="299908"/>
                    <a:pt x="1584689" y="297387"/>
                    <a:pt x="1593247" y="295675"/>
                  </a:cubicBezTo>
                  <a:cubicBezTo>
                    <a:pt x="1598539" y="294617"/>
                    <a:pt x="1603799" y="293387"/>
                    <a:pt x="1609122" y="292500"/>
                  </a:cubicBezTo>
                  <a:cubicBezTo>
                    <a:pt x="1620804" y="290553"/>
                    <a:pt x="1635464" y="289357"/>
                    <a:pt x="1647222" y="286150"/>
                  </a:cubicBezTo>
                  <a:cubicBezTo>
                    <a:pt x="1653680" y="284389"/>
                    <a:pt x="1659922" y="281917"/>
                    <a:pt x="1666272" y="279800"/>
                  </a:cubicBezTo>
                  <a:cubicBezTo>
                    <a:pt x="1669447" y="278742"/>
                    <a:pt x="1673012" y="278481"/>
                    <a:pt x="1675797" y="276625"/>
                  </a:cubicBezTo>
                  <a:cubicBezTo>
                    <a:pt x="1682147" y="272392"/>
                    <a:pt x="1687443" y="265776"/>
                    <a:pt x="1694847" y="263925"/>
                  </a:cubicBezTo>
                  <a:cubicBezTo>
                    <a:pt x="1699080" y="262867"/>
                    <a:pt x="1703337" y="261898"/>
                    <a:pt x="1707547" y="260750"/>
                  </a:cubicBezTo>
                  <a:cubicBezTo>
                    <a:pt x="1714980" y="258723"/>
                    <a:pt x="1722132" y="255397"/>
                    <a:pt x="1729772" y="254400"/>
                  </a:cubicBezTo>
                  <a:cubicBezTo>
                    <a:pt x="1746596" y="252206"/>
                    <a:pt x="1763639" y="252283"/>
                    <a:pt x="1780572" y="251225"/>
                  </a:cubicBezTo>
                  <a:cubicBezTo>
                    <a:pt x="1792214" y="253342"/>
                    <a:pt x="1803979" y="254865"/>
                    <a:pt x="1815497" y="257575"/>
                  </a:cubicBezTo>
                  <a:cubicBezTo>
                    <a:pt x="1822013" y="259108"/>
                    <a:pt x="1828197" y="261808"/>
                    <a:pt x="1834547" y="263925"/>
                  </a:cubicBezTo>
                  <a:lnTo>
                    <a:pt x="1844072" y="267100"/>
                  </a:lnTo>
                  <a:cubicBezTo>
                    <a:pt x="1851480" y="266042"/>
                    <a:pt x="1859604" y="267272"/>
                    <a:pt x="1866297" y="263925"/>
                  </a:cubicBezTo>
                  <a:cubicBezTo>
                    <a:pt x="1869290" y="262428"/>
                    <a:pt x="1867105" y="256767"/>
                    <a:pt x="1869472" y="254400"/>
                  </a:cubicBezTo>
                  <a:cubicBezTo>
                    <a:pt x="1874868" y="249004"/>
                    <a:pt x="1888522" y="241700"/>
                    <a:pt x="1888522" y="241700"/>
                  </a:cubicBezTo>
                  <a:cubicBezTo>
                    <a:pt x="1894872" y="242758"/>
                    <a:pt x="1902113" y="241463"/>
                    <a:pt x="1907572" y="244875"/>
                  </a:cubicBezTo>
                  <a:cubicBezTo>
                    <a:pt x="1911586" y="247383"/>
                    <a:pt x="1909908" y="255067"/>
                    <a:pt x="1913922" y="257575"/>
                  </a:cubicBezTo>
                  <a:cubicBezTo>
                    <a:pt x="1919381" y="260987"/>
                    <a:pt x="1926599" y="259840"/>
                    <a:pt x="1932972" y="260750"/>
                  </a:cubicBezTo>
                  <a:cubicBezTo>
                    <a:pt x="1941419" y="261957"/>
                    <a:pt x="1949905" y="262867"/>
                    <a:pt x="1958372" y="263925"/>
                  </a:cubicBezTo>
                  <a:cubicBezTo>
                    <a:pt x="1973189" y="262867"/>
                    <a:pt x="1988624" y="265118"/>
                    <a:pt x="2002822" y="260750"/>
                  </a:cubicBezTo>
                  <a:cubicBezTo>
                    <a:pt x="2006021" y="259766"/>
                    <a:pt x="2002014" y="253592"/>
                    <a:pt x="1999647" y="251225"/>
                  </a:cubicBezTo>
                  <a:cubicBezTo>
                    <a:pt x="1996300" y="247878"/>
                    <a:pt x="1991056" y="247223"/>
                    <a:pt x="1986947" y="244875"/>
                  </a:cubicBezTo>
                  <a:cubicBezTo>
                    <a:pt x="1983634" y="242982"/>
                    <a:pt x="1980597" y="240642"/>
                    <a:pt x="1977422" y="238525"/>
                  </a:cubicBezTo>
                  <a:cubicBezTo>
                    <a:pt x="1974479" y="229696"/>
                    <a:pt x="1967963" y="214882"/>
                    <a:pt x="1977422" y="206775"/>
                  </a:cubicBezTo>
                  <a:cubicBezTo>
                    <a:pt x="1982310" y="202585"/>
                    <a:pt x="1990122" y="208892"/>
                    <a:pt x="1996472" y="209950"/>
                  </a:cubicBezTo>
                  <a:cubicBezTo>
                    <a:pt x="2011566" y="220013"/>
                    <a:pt x="2002377" y="215093"/>
                    <a:pt x="2025047" y="222650"/>
                  </a:cubicBezTo>
                  <a:cubicBezTo>
                    <a:pt x="2028222" y="223708"/>
                    <a:pt x="2031251" y="225410"/>
                    <a:pt x="2034572" y="225825"/>
                  </a:cubicBezTo>
                  <a:cubicBezTo>
                    <a:pt x="2064302" y="229541"/>
                    <a:pt x="2051694" y="226931"/>
                    <a:pt x="2072672" y="232175"/>
                  </a:cubicBezTo>
                  <a:cubicBezTo>
                    <a:pt x="2079022" y="236408"/>
                    <a:pt x="2088309" y="238049"/>
                    <a:pt x="2091722" y="244875"/>
                  </a:cubicBezTo>
                  <a:cubicBezTo>
                    <a:pt x="2093839" y="249108"/>
                    <a:pt x="2094725" y="254228"/>
                    <a:pt x="2098072" y="257575"/>
                  </a:cubicBezTo>
                  <a:cubicBezTo>
                    <a:pt x="2118094" y="277597"/>
                    <a:pt x="2110677" y="265465"/>
                    <a:pt x="2126647" y="273450"/>
                  </a:cubicBezTo>
                  <a:cubicBezTo>
                    <a:pt x="2130060" y="275157"/>
                    <a:pt x="2132759" y="278093"/>
                    <a:pt x="2136172" y="279800"/>
                  </a:cubicBezTo>
                  <a:cubicBezTo>
                    <a:pt x="2144411" y="283919"/>
                    <a:pt x="2156617" y="284524"/>
                    <a:pt x="2164747" y="286150"/>
                  </a:cubicBezTo>
                  <a:cubicBezTo>
                    <a:pt x="2169026" y="287006"/>
                    <a:pt x="2173214" y="288267"/>
                    <a:pt x="2177447" y="289325"/>
                  </a:cubicBezTo>
                  <a:lnTo>
                    <a:pt x="2196497" y="302025"/>
                  </a:lnTo>
                  <a:cubicBezTo>
                    <a:pt x="2199672" y="304142"/>
                    <a:pt x="2202320" y="307450"/>
                    <a:pt x="2206022" y="308375"/>
                  </a:cubicBezTo>
                  <a:lnTo>
                    <a:pt x="2218722" y="311550"/>
                  </a:lnTo>
                  <a:cubicBezTo>
                    <a:pt x="2233816" y="321613"/>
                    <a:pt x="2224627" y="316693"/>
                    <a:pt x="2247297" y="324250"/>
                  </a:cubicBezTo>
                  <a:lnTo>
                    <a:pt x="2256822" y="327425"/>
                  </a:lnTo>
                  <a:cubicBezTo>
                    <a:pt x="2259997" y="328483"/>
                    <a:pt x="2263046" y="330050"/>
                    <a:pt x="2266347" y="330600"/>
                  </a:cubicBezTo>
                  <a:cubicBezTo>
                    <a:pt x="2292779" y="335005"/>
                    <a:pt x="2279024" y="332865"/>
                    <a:pt x="2307622" y="336950"/>
                  </a:cubicBezTo>
                  <a:cubicBezTo>
                    <a:pt x="2313972" y="339067"/>
                    <a:pt x="2321103" y="339587"/>
                    <a:pt x="2326672" y="343300"/>
                  </a:cubicBezTo>
                  <a:cubicBezTo>
                    <a:pt x="2329847" y="345417"/>
                    <a:pt x="2333266" y="347207"/>
                    <a:pt x="2336197" y="349650"/>
                  </a:cubicBezTo>
                  <a:cubicBezTo>
                    <a:pt x="2339646" y="352525"/>
                    <a:pt x="2341823" y="356947"/>
                    <a:pt x="2345722" y="359175"/>
                  </a:cubicBezTo>
                  <a:cubicBezTo>
                    <a:pt x="2349511" y="361340"/>
                    <a:pt x="2354189" y="361292"/>
                    <a:pt x="2358422" y="362350"/>
                  </a:cubicBezTo>
                  <a:cubicBezTo>
                    <a:pt x="2361597" y="365525"/>
                    <a:pt x="2364211" y="369384"/>
                    <a:pt x="2367947" y="371875"/>
                  </a:cubicBezTo>
                  <a:cubicBezTo>
                    <a:pt x="2370732" y="373731"/>
                    <a:pt x="2374155" y="374608"/>
                    <a:pt x="2377472" y="375050"/>
                  </a:cubicBezTo>
                  <a:cubicBezTo>
                    <a:pt x="2390104" y="376734"/>
                    <a:pt x="2402849" y="377498"/>
                    <a:pt x="2415572" y="378225"/>
                  </a:cubicBezTo>
                  <a:cubicBezTo>
                    <a:pt x="2439897" y="379615"/>
                    <a:pt x="2464255" y="380342"/>
                    <a:pt x="2488597" y="381400"/>
                  </a:cubicBezTo>
                  <a:cubicBezTo>
                    <a:pt x="2494947" y="383517"/>
                    <a:pt x="2501660" y="384757"/>
                    <a:pt x="2507647" y="387750"/>
                  </a:cubicBezTo>
                  <a:cubicBezTo>
                    <a:pt x="2514473" y="391163"/>
                    <a:pt x="2526697" y="400450"/>
                    <a:pt x="2526697" y="400450"/>
                  </a:cubicBezTo>
                  <a:cubicBezTo>
                    <a:pt x="2530690" y="406439"/>
                    <a:pt x="2535601" y="411374"/>
                    <a:pt x="2538250" y="416711"/>
                  </a:cubicBezTo>
                  <a:lnTo>
                    <a:pt x="2538867" y="419500"/>
                  </a:lnTo>
                  <a:lnTo>
                    <a:pt x="431197" y="419500"/>
                  </a:lnTo>
                  <a:cubicBezTo>
                    <a:pt x="391436" y="414728"/>
                    <a:pt x="375496" y="414496"/>
                    <a:pt x="348656" y="419321"/>
                  </a:cubicBezTo>
                  <a:lnTo>
                    <a:pt x="347785" y="419500"/>
                  </a:lnTo>
                  <a:lnTo>
                    <a:pt x="0" y="419500"/>
                  </a:lnTo>
                  <a:lnTo>
                    <a:pt x="3722" y="399890"/>
                  </a:lnTo>
                  <a:cubicBezTo>
                    <a:pt x="6223" y="392563"/>
                    <a:pt x="9398" y="385423"/>
                    <a:pt x="12097" y="378225"/>
                  </a:cubicBezTo>
                  <a:cubicBezTo>
                    <a:pt x="13272" y="375091"/>
                    <a:pt x="13181" y="371313"/>
                    <a:pt x="15272" y="368700"/>
                  </a:cubicBezTo>
                  <a:cubicBezTo>
                    <a:pt x="17656" y="365720"/>
                    <a:pt x="21622" y="364467"/>
                    <a:pt x="24797" y="362350"/>
                  </a:cubicBezTo>
                  <a:cubicBezTo>
                    <a:pt x="30861" y="344158"/>
                    <a:pt x="23372" y="360600"/>
                    <a:pt x="40672" y="343300"/>
                  </a:cubicBezTo>
                  <a:cubicBezTo>
                    <a:pt x="45860" y="338112"/>
                    <a:pt x="52040" y="327385"/>
                    <a:pt x="56547" y="321075"/>
                  </a:cubicBezTo>
                  <a:cubicBezTo>
                    <a:pt x="59623" y="316769"/>
                    <a:pt x="62897" y="312608"/>
                    <a:pt x="66072" y="308375"/>
                  </a:cubicBezTo>
                  <a:cubicBezTo>
                    <a:pt x="73629" y="285705"/>
                    <a:pt x="68709" y="294894"/>
                    <a:pt x="78772" y="279800"/>
                  </a:cubicBezTo>
                  <a:cubicBezTo>
                    <a:pt x="79789" y="275731"/>
                    <a:pt x="82845" y="262130"/>
                    <a:pt x="85122" y="257575"/>
                  </a:cubicBezTo>
                  <a:cubicBezTo>
                    <a:pt x="86829" y="254162"/>
                    <a:pt x="89355" y="251225"/>
                    <a:pt x="91472" y="248050"/>
                  </a:cubicBezTo>
                  <a:cubicBezTo>
                    <a:pt x="98922" y="203348"/>
                    <a:pt x="93751" y="222164"/>
                    <a:pt x="104172" y="190900"/>
                  </a:cubicBezTo>
                  <a:cubicBezTo>
                    <a:pt x="105230" y="187725"/>
                    <a:pt x="105491" y="184160"/>
                    <a:pt x="107347" y="181375"/>
                  </a:cubicBezTo>
                  <a:cubicBezTo>
                    <a:pt x="125339" y="154388"/>
                    <a:pt x="95705" y="196192"/>
                    <a:pt x="132747" y="159150"/>
                  </a:cubicBezTo>
                  <a:cubicBezTo>
                    <a:pt x="139769" y="152128"/>
                    <a:pt x="142956" y="147695"/>
                    <a:pt x="151797" y="143275"/>
                  </a:cubicBezTo>
                  <a:cubicBezTo>
                    <a:pt x="156895" y="140726"/>
                    <a:pt x="162380" y="139042"/>
                    <a:pt x="167672" y="136925"/>
                  </a:cubicBezTo>
                  <a:cubicBezTo>
                    <a:pt x="170847" y="133750"/>
                    <a:pt x="173181" y="129408"/>
                    <a:pt x="177197" y="127400"/>
                  </a:cubicBezTo>
                  <a:cubicBezTo>
                    <a:pt x="182024" y="124987"/>
                    <a:pt x="187866" y="125645"/>
                    <a:pt x="193072" y="124225"/>
                  </a:cubicBezTo>
                  <a:cubicBezTo>
                    <a:pt x="199530" y="122464"/>
                    <a:pt x="205558" y="119188"/>
                    <a:pt x="212122" y="117875"/>
                  </a:cubicBezTo>
                  <a:cubicBezTo>
                    <a:pt x="222705" y="115758"/>
                    <a:pt x="233401" y="114143"/>
                    <a:pt x="243872" y="111525"/>
                  </a:cubicBezTo>
                  <a:cubicBezTo>
                    <a:pt x="248105" y="110467"/>
                    <a:pt x="252279" y="109131"/>
                    <a:pt x="256572" y="108350"/>
                  </a:cubicBezTo>
                  <a:cubicBezTo>
                    <a:pt x="263935" y="107011"/>
                    <a:pt x="271400" y="106313"/>
                    <a:pt x="278797" y="105175"/>
                  </a:cubicBezTo>
                  <a:cubicBezTo>
                    <a:pt x="285160" y="104196"/>
                    <a:pt x="291513" y="103152"/>
                    <a:pt x="297847" y="102000"/>
                  </a:cubicBezTo>
                  <a:cubicBezTo>
                    <a:pt x="303156" y="101035"/>
                    <a:pt x="308399" y="99712"/>
                    <a:pt x="313722" y="98825"/>
                  </a:cubicBezTo>
                  <a:cubicBezTo>
                    <a:pt x="321104" y="97595"/>
                    <a:pt x="328539" y="96708"/>
                    <a:pt x="335947" y="95650"/>
                  </a:cubicBezTo>
                  <a:cubicBezTo>
                    <a:pt x="345710" y="76124"/>
                    <a:pt x="339672" y="86888"/>
                    <a:pt x="354997" y="63900"/>
                  </a:cubicBezTo>
                  <a:lnTo>
                    <a:pt x="361347" y="54375"/>
                  </a:lnTo>
                  <a:cubicBezTo>
                    <a:pt x="363464" y="51200"/>
                    <a:pt x="364522" y="46967"/>
                    <a:pt x="367697" y="44850"/>
                  </a:cubicBezTo>
                  <a:cubicBezTo>
                    <a:pt x="394994" y="26652"/>
                    <a:pt x="360457" y="48470"/>
                    <a:pt x="386747" y="35325"/>
                  </a:cubicBezTo>
                  <a:cubicBezTo>
                    <a:pt x="390160" y="33618"/>
                    <a:pt x="392859" y="30682"/>
                    <a:pt x="396272" y="28975"/>
                  </a:cubicBezTo>
                  <a:cubicBezTo>
                    <a:pt x="399265" y="27478"/>
                    <a:pt x="402721" y="27118"/>
                    <a:pt x="405797" y="25800"/>
                  </a:cubicBezTo>
                  <a:cubicBezTo>
                    <a:pt x="444761" y="9101"/>
                    <a:pt x="396136" y="29043"/>
                    <a:pt x="428022" y="13100"/>
                  </a:cubicBezTo>
                  <a:cubicBezTo>
                    <a:pt x="431015" y="11603"/>
                    <a:pt x="434440" y="11168"/>
                    <a:pt x="437547" y="9925"/>
                  </a:cubicBezTo>
                  <a:cubicBezTo>
                    <a:pt x="439744" y="9046"/>
                    <a:pt x="466122" y="-2246"/>
                    <a:pt x="472472" y="400"/>
                  </a:cubicBezTo>
                  <a:close/>
                </a:path>
              </a:pathLst>
            </a:custGeom>
            <a:solidFill>
              <a:schemeClr val="bg1">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 name="Group 150">
              <a:extLst>
                <a:ext uri="{FF2B5EF4-FFF2-40B4-BE49-F238E27FC236}">
                  <a16:creationId xmlns:a16="http://schemas.microsoft.com/office/drawing/2014/main" id="{009A933D-5ED2-49D7-9FF6-A64A8EF57F44}"/>
                </a:ext>
              </a:extLst>
            </p:cNvPr>
            <p:cNvGrpSpPr/>
            <p:nvPr/>
          </p:nvGrpSpPr>
          <p:grpSpPr>
            <a:xfrm>
              <a:off x="0" y="0"/>
              <a:ext cx="5678478" cy="4997327"/>
              <a:chOff x="0" y="0"/>
              <a:chExt cx="5678478" cy="4997327"/>
            </a:xfrm>
          </p:grpSpPr>
          <p:sp>
            <p:nvSpPr>
              <p:cNvPr id="8" name="la_coruna">
                <a:extLst>
                  <a:ext uri="{FF2B5EF4-FFF2-40B4-BE49-F238E27FC236}">
                    <a16:creationId xmlns:a16="http://schemas.microsoft.com/office/drawing/2014/main" id="{5F5260B6-A491-4B55-9118-9019B52DD2D2}"/>
                  </a:ext>
                </a:extLst>
              </p:cNvPr>
              <p:cNvSpPr/>
              <p:nvPr/>
            </p:nvSpPr>
            <p:spPr>
              <a:xfrm>
                <a:off x="0" y="0"/>
                <a:ext cx="792662" cy="781722"/>
              </a:xfrm>
              <a:custGeom>
                <a:avLst/>
                <a:gdLst>
                  <a:gd name="connsiteX0" fmla="*/ 752475 w 769232"/>
                  <a:gd name="connsiteY0" fmla="*/ 15331 h 710656"/>
                  <a:gd name="connsiteX1" fmla="*/ 555625 w 769232"/>
                  <a:gd name="connsiteY1" fmla="*/ 31206 h 710656"/>
                  <a:gd name="connsiteX2" fmla="*/ 549275 w 769232"/>
                  <a:gd name="connsiteY2" fmla="*/ 40731 h 710656"/>
                  <a:gd name="connsiteX3" fmla="*/ 542925 w 769232"/>
                  <a:gd name="connsiteY3" fmla="*/ 69306 h 710656"/>
                  <a:gd name="connsiteX4" fmla="*/ 536575 w 769232"/>
                  <a:gd name="connsiteY4" fmla="*/ 78831 h 710656"/>
                  <a:gd name="connsiteX5" fmla="*/ 527050 w 769232"/>
                  <a:gd name="connsiteY5" fmla="*/ 82006 h 710656"/>
                  <a:gd name="connsiteX6" fmla="*/ 517525 w 769232"/>
                  <a:gd name="connsiteY6" fmla="*/ 88356 h 710656"/>
                  <a:gd name="connsiteX7" fmla="*/ 501650 w 769232"/>
                  <a:gd name="connsiteY7" fmla="*/ 104231 h 710656"/>
                  <a:gd name="connsiteX8" fmla="*/ 488950 w 769232"/>
                  <a:gd name="connsiteY8" fmla="*/ 139156 h 710656"/>
                  <a:gd name="connsiteX9" fmla="*/ 492125 w 769232"/>
                  <a:gd name="connsiteY9" fmla="*/ 180431 h 710656"/>
                  <a:gd name="connsiteX10" fmla="*/ 495300 w 769232"/>
                  <a:gd name="connsiteY10" fmla="*/ 189956 h 710656"/>
                  <a:gd name="connsiteX11" fmla="*/ 498475 w 769232"/>
                  <a:gd name="connsiteY11" fmla="*/ 205831 h 710656"/>
                  <a:gd name="connsiteX12" fmla="*/ 504825 w 769232"/>
                  <a:gd name="connsiteY12" fmla="*/ 215356 h 710656"/>
                  <a:gd name="connsiteX13" fmla="*/ 501650 w 769232"/>
                  <a:gd name="connsiteY13" fmla="*/ 234406 h 710656"/>
                  <a:gd name="connsiteX14" fmla="*/ 492125 w 769232"/>
                  <a:gd name="connsiteY14" fmla="*/ 237581 h 710656"/>
                  <a:gd name="connsiteX15" fmla="*/ 473075 w 769232"/>
                  <a:gd name="connsiteY15" fmla="*/ 247106 h 710656"/>
                  <a:gd name="connsiteX16" fmla="*/ 425450 w 769232"/>
                  <a:gd name="connsiteY16" fmla="*/ 243931 h 710656"/>
                  <a:gd name="connsiteX17" fmla="*/ 403225 w 769232"/>
                  <a:gd name="connsiteY17" fmla="*/ 237581 h 710656"/>
                  <a:gd name="connsiteX18" fmla="*/ 396875 w 769232"/>
                  <a:gd name="connsiteY18" fmla="*/ 228056 h 710656"/>
                  <a:gd name="connsiteX19" fmla="*/ 387350 w 769232"/>
                  <a:gd name="connsiteY19" fmla="*/ 221706 h 710656"/>
                  <a:gd name="connsiteX20" fmla="*/ 336550 w 769232"/>
                  <a:gd name="connsiteY20" fmla="*/ 212181 h 710656"/>
                  <a:gd name="connsiteX21" fmla="*/ 327025 w 769232"/>
                  <a:gd name="connsiteY21" fmla="*/ 215356 h 710656"/>
                  <a:gd name="connsiteX22" fmla="*/ 314325 w 769232"/>
                  <a:gd name="connsiteY22" fmla="*/ 218531 h 710656"/>
                  <a:gd name="connsiteX23" fmla="*/ 301625 w 769232"/>
                  <a:gd name="connsiteY23" fmla="*/ 224881 h 710656"/>
                  <a:gd name="connsiteX24" fmla="*/ 257175 w 769232"/>
                  <a:gd name="connsiteY24" fmla="*/ 228056 h 710656"/>
                  <a:gd name="connsiteX25" fmla="*/ 241300 w 769232"/>
                  <a:gd name="connsiteY25" fmla="*/ 231231 h 710656"/>
                  <a:gd name="connsiteX26" fmla="*/ 231775 w 769232"/>
                  <a:gd name="connsiteY26" fmla="*/ 234406 h 710656"/>
                  <a:gd name="connsiteX27" fmla="*/ 206375 w 769232"/>
                  <a:gd name="connsiteY27" fmla="*/ 237581 h 710656"/>
                  <a:gd name="connsiteX28" fmla="*/ 193675 w 769232"/>
                  <a:gd name="connsiteY28" fmla="*/ 240756 h 710656"/>
                  <a:gd name="connsiteX29" fmla="*/ 177800 w 769232"/>
                  <a:gd name="connsiteY29" fmla="*/ 243931 h 710656"/>
                  <a:gd name="connsiteX30" fmla="*/ 174625 w 769232"/>
                  <a:gd name="connsiteY30" fmla="*/ 253456 h 710656"/>
                  <a:gd name="connsiteX31" fmla="*/ 171450 w 769232"/>
                  <a:gd name="connsiteY31" fmla="*/ 288381 h 710656"/>
                  <a:gd name="connsiteX32" fmla="*/ 161925 w 769232"/>
                  <a:gd name="connsiteY32" fmla="*/ 291556 h 710656"/>
                  <a:gd name="connsiteX33" fmla="*/ 114300 w 769232"/>
                  <a:gd name="connsiteY33" fmla="*/ 288381 h 710656"/>
                  <a:gd name="connsiteX34" fmla="*/ 76200 w 769232"/>
                  <a:gd name="connsiteY34" fmla="*/ 285206 h 710656"/>
                  <a:gd name="connsiteX35" fmla="*/ 57150 w 769232"/>
                  <a:gd name="connsiteY35" fmla="*/ 307431 h 710656"/>
                  <a:gd name="connsiteX36" fmla="*/ 38100 w 769232"/>
                  <a:gd name="connsiteY36" fmla="*/ 313781 h 710656"/>
                  <a:gd name="connsiteX37" fmla="*/ 31750 w 769232"/>
                  <a:gd name="connsiteY37" fmla="*/ 323306 h 710656"/>
                  <a:gd name="connsiteX38" fmla="*/ 6350 w 769232"/>
                  <a:gd name="connsiteY38" fmla="*/ 348706 h 710656"/>
                  <a:gd name="connsiteX39" fmla="*/ 0 w 769232"/>
                  <a:gd name="connsiteY39" fmla="*/ 367756 h 710656"/>
                  <a:gd name="connsiteX40" fmla="*/ 3175 w 769232"/>
                  <a:gd name="connsiteY40" fmla="*/ 424906 h 710656"/>
                  <a:gd name="connsiteX41" fmla="*/ 9525 w 769232"/>
                  <a:gd name="connsiteY41" fmla="*/ 440781 h 710656"/>
                  <a:gd name="connsiteX42" fmla="*/ 19050 w 769232"/>
                  <a:gd name="connsiteY42" fmla="*/ 472531 h 710656"/>
                  <a:gd name="connsiteX43" fmla="*/ 22225 w 769232"/>
                  <a:gd name="connsiteY43" fmla="*/ 482056 h 710656"/>
                  <a:gd name="connsiteX44" fmla="*/ 31750 w 769232"/>
                  <a:gd name="connsiteY44" fmla="*/ 491581 h 710656"/>
                  <a:gd name="connsiteX45" fmla="*/ 38100 w 769232"/>
                  <a:gd name="connsiteY45" fmla="*/ 501106 h 710656"/>
                  <a:gd name="connsiteX46" fmla="*/ 50800 w 769232"/>
                  <a:gd name="connsiteY46" fmla="*/ 504281 h 710656"/>
                  <a:gd name="connsiteX47" fmla="*/ 69850 w 769232"/>
                  <a:gd name="connsiteY47" fmla="*/ 510631 h 710656"/>
                  <a:gd name="connsiteX48" fmla="*/ 114300 w 769232"/>
                  <a:gd name="connsiteY48" fmla="*/ 516981 h 710656"/>
                  <a:gd name="connsiteX49" fmla="*/ 133350 w 769232"/>
                  <a:gd name="connsiteY49" fmla="*/ 523331 h 710656"/>
                  <a:gd name="connsiteX50" fmla="*/ 142875 w 769232"/>
                  <a:gd name="connsiteY50" fmla="*/ 529681 h 710656"/>
                  <a:gd name="connsiteX51" fmla="*/ 149225 w 769232"/>
                  <a:gd name="connsiteY51" fmla="*/ 545556 h 710656"/>
                  <a:gd name="connsiteX52" fmla="*/ 142875 w 769232"/>
                  <a:gd name="connsiteY52" fmla="*/ 602706 h 710656"/>
                  <a:gd name="connsiteX53" fmla="*/ 136525 w 769232"/>
                  <a:gd name="connsiteY53" fmla="*/ 640806 h 710656"/>
                  <a:gd name="connsiteX54" fmla="*/ 142875 w 769232"/>
                  <a:gd name="connsiteY54" fmla="*/ 701131 h 710656"/>
                  <a:gd name="connsiteX55" fmla="*/ 149225 w 769232"/>
                  <a:gd name="connsiteY55" fmla="*/ 710656 h 710656"/>
                  <a:gd name="connsiteX56" fmla="*/ 180975 w 769232"/>
                  <a:gd name="connsiteY56" fmla="*/ 707481 h 710656"/>
                  <a:gd name="connsiteX57" fmla="*/ 190500 w 769232"/>
                  <a:gd name="connsiteY57" fmla="*/ 694781 h 710656"/>
                  <a:gd name="connsiteX58" fmla="*/ 196850 w 769232"/>
                  <a:gd name="connsiteY58" fmla="*/ 675731 h 710656"/>
                  <a:gd name="connsiteX59" fmla="*/ 200025 w 769232"/>
                  <a:gd name="connsiteY59" fmla="*/ 647156 h 710656"/>
                  <a:gd name="connsiteX60" fmla="*/ 209550 w 769232"/>
                  <a:gd name="connsiteY60" fmla="*/ 640806 h 710656"/>
                  <a:gd name="connsiteX61" fmla="*/ 244475 w 769232"/>
                  <a:gd name="connsiteY61" fmla="*/ 643981 h 710656"/>
                  <a:gd name="connsiteX62" fmla="*/ 254000 w 769232"/>
                  <a:gd name="connsiteY62" fmla="*/ 647156 h 710656"/>
                  <a:gd name="connsiteX63" fmla="*/ 273050 w 769232"/>
                  <a:gd name="connsiteY63" fmla="*/ 631281 h 710656"/>
                  <a:gd name="connsiteX64" fmla="*/ 292100 w 769232"/>
                  <a:gd name="connsiteY64" fmla="*/ 624931 h 710656"/>
                  <a:gd name="connsiteX65" fmla="*/ 304800 w 769232"/>
                  <a:gd name="connsiteY65" fmla="*/ 605881 h 710656"/>
                  <a:gd name="connsiteX66" fmla="*/ 311150 w 769232"/>
                  <a:gd name="connsiteY66" fmla="*/ 596356 h 710656"/>
                  <a:gd name="connsiteX67" fmla="*/ 320675 w 769232"/>
                  <a:gd name="connsiteY67" fmla="*/ 590006 h 710656"/>
                  <a:gd name="connsiteX68" fmla="*/ 333375 w 769232"/>
                  <a:gd name="connsiteY68" fmla="*/ 570956 h 710656"/>
                  <a:gd name="connsiteX69" fmla="*/ 352425 w 769232"/>
                  <a:gd name="connsiteY69" fmla="*/ 564606 h 710656"/>
                  <a:gd name="connsiteX70" fmla="*/ 374650 w 769232"/>
                  <a:gd name="connsiteY70" fmla="*/ 567781 h 710656"/>
                  <a:gd name="connsiteX71" fmla="*/ 390525 w 769232"/>
                  <a:gd name="connsiteY71" fmla="*/ 583656 h 710656"/>
                  <a:gd name="connsiteX72" fmla="*/ 400050 w 769232"/>
                  <a:gd name="connsiteY72" fmla="*/ 586831 h 710656"/>
                  <a:gd name="connsiteX73" fmla="*/ 428625 w 769232"/>
                  <a:gd name="connsiteY73" fmla="*/ 596356 h 710656"/>
                  <a:gd name="connsiteX74" fmla="*/ 469900 w 769232"/>
                  <a:gd name="connsiteY74" fmla="*/ 593181 h 710656"/>
                  <a:gd name="connsiteX75" fmla="*/ 488950 w 769232"/>
                  <a:gd name="connsiteY75" fmla="*/ 586831 h 710656"/>
                  <a:gd name="connsiteX76" fmla="*/ 501650 w 769232"/>
                  <a:gd name="connsiteY76" fmla="*/ 577306 h 710656"/>
                  <a:gd name="connsiteX77" fmla="*/ 517525 w 769232"/>
                  <a:gd name="connsiteY77" fmla="*/ 561431 h 710656"/>
                  <a:gd name="connsiteX78" fmla="*/ 536575 w 769232"/>
                  <a:gd name="connsiteY78" fmla="*/ 555081 h 710656"/>
                  <a:gd name="connsiteX79" fmla="*/ 546100 w 769232"/>
                  <a:gd name="connsiteY79" fmla="*/ 551906 h 710656"/>
                  <a:gd name="connsiteX80" fmla="*/ 574675 w 769232"/>
                  <a:gd name="connsiteY80" fmla="*/ 545556 h 710656"/>
                  <a:gd name="connsiteX81" fmla="*/ 590550 w 769232"/>
                  <a:gd name="connsiteY81" fmla="*/ 539206 h 710656"/>
                  <a:gd name="connsiteX82" fmla="*/ 600075 w 769232"/>
                  <a:gd name="connsiteY82" fmla="*/ 536031 h 710656"/>
                  <a:gd name="connsiteX83" fmla="*/ 628650 w 769232"/>
                  <a:gd name="connsiteY83" fmla="*/ 513806 h 710656"/>
                  <a:gd name="connsiteX84" fmla="*/ 644525 w 769232"/>
                  <a:gd name="connsiteY84" fmla="*/ 494756 h 710656"/>
                  <a:gd name="connsiteX85" fmla="*/ 647700 w 769232"/>
                  <a:gd name="connsiteY85" fmla="*/ 482056 h 710656"/>
                  <a:gd name="connsiteX86" fmla="*/ 641350 w 769232"/>
                  <a:gd name="connsiteY86" fmla="*/ 434431 h 710656"/>
                  <a:gd name="connsiteX87" fmla="*/ 635000 w 769232"/>
                  <a:gd name="connsiteY87" fmla="*/ 424906 h 710656"/>
                  <a:gd name="connsiteX88" fmla="*/ 631825 w 769232"/>
                  <a:gd name="connsiteY88" fmla="*/ 415381 h 710656"/>
                  <a:gd name="connsiteX89" fmla="*/ 615950 w 769232"/>
                  <a:gd name="connsiteY89" fmla="*/ 386806 h 710656"/>
                  <a:gd name="connsiteX90" fmla="*/ 625475 w 769232"/>
                  <a:gd name="connsiteY90" fmla="*/ 336006 h 710656"/>
                  <a:gd name="connsiteX91" fmla="*/ 638175 w 769232"/>
                  <a:gd name="connsiteY91" fmla="*/ 320131 h 710656"/>
                  <a:gd name="connsiteX92" fmla="*/ 647700 w 769232"/>
                  <a:gd name="connsiteY92" fmla="*/ 301081 h 710656"/>
                  <a:gd name="connsiteX93" fmla="*/ 660400 w 769232"/>
                  <a:gd name="connsiteY93" fmla="*/ 282031 h 710656"/>
                  <a:gd name="connsiteX94" fmla="*/ 663575 w 769232"/>
                  <a:gd name="connsiteY94" fmla="*/ 269331 h 710656"/>
                  <a:gd name="connsiteX95" fmla="*/ 663575 w 769232"/>
                  <a:gd name="connsiteY95" fmla="*/ 186781 h 710656"/>
                  <a:gd name="connsiteX96" fmla="*/ 673100 w 769232"/>
                  <a:gd name="connsiteY96" fmla="*/ 177256 h 710656"/>
                  <a:gd name="connsiteX97" fmla="*/ 679450 w 769232"/>
                  <a:gd name="connsiteY97" fmla="*/ 167731 h 710656"/>
                  <a:gd name="connsiteX98" fmla="*/ 692150 w 769232"/>
                  <a:gd name="connsiteY98" fmla="*/ 155031 h 710656"/>
                  <a:gd name="connsiteX99" fmla="*/ 708025 w 769232"/>
                  <a:gd name="connsiteY99" fmla="*/ 139156 h 710656"/>
                  <a:gd name="connsiteX100" fmla="*/ 723900 w 769232"/>
                  <a:gd name="connsiteY100" fmla="*/ 110581 h 710656"/>
                  <a:gd name="connsiteX101" fmla="*/ 730250 w 769232"/>
                  <a:gd name="connsiteY101" fmla="*/ 101056 h 710656"/>
                  <a:gd name="connsiteX102" fmla="*/ 736600 w 769232"/>
                  <a:gd name="connsiteY102" fmla="*/ 91531 h 710656"/>
                  <a:gd name="connsiteX103" fmla="*/ 746125 w 769232"/>
                  <a:gd name="connsiteY103" fmla="*/ 88356 h 710656"/>
                  <a:gd name="connsiteX104" fmla="*/ 752475 w 769232"/>
                  <a:gd name="connsiteY104" fmla="*/ 78831 h 710656"/>
                  <a:gd name="connsiteX105" fmla="*/ 752475 w 769232"/>
                  <a:gd name="connsiteY105" fmla="*/ 15331 h 7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769232" h="710656">
                    <a:moveTo>
                      <a:pt x="752475" y="15331"/>
                    </a:moveTo>
                    <a:cubicBezTo>
                      <a:pt x="719667" y="7394"/>
                      <a:pt x="600118" y="-22185"/>
                      <a:pt x="555625" y="31206"/>
                    </a:cubicBezTo>
                    <a:cubicBezTo>
                      <a:pt x="553182" y="34137"/>
                      <a:pt x="551392" y="37556"/>
                      <a:pt x="549275" y="40731"/>
                    </a:cubicBezTo>
                    <a:cubicBezTo>
                      <a:pt x="548056" y="48048"/>
                      <a:pt x="546833" y="61490"/>
                      <a:pt x="542925" y="69306"/>
                    </a:cubicBezTo>
                    <a:cubicBezTo>
                      <a:pt x="541218" y="72719"/>
                      <a:pt x="539555" y="76447"/>
                      <a:pt x="536575" y="78831"/>
                    </a:cubicBezTo>
                    <a:cubicBezTo>
                      <a:pt x="533962" y="80922"/>
                      <a:pt x="530043" y="80509"/>
                      <a:pt x="527050" y="82006"/>
                    </a:cubicBezTo>
                    <a:cubicBezTo>
                      <a:pt x="523637" y="83713"/>
                      <a:pt x="520700" y="86239"/>
                      <a:pt x="517525" y="88356"/>
                    </a:cubicBezTo>
                    <a:cubicBezTo>
                      <a:pt x="500592" y="113756"/>
                      <a:pt x="522817" y="83064"/>
                      <a:pt x="501650" y="104231"/>
                    </a:cubicBezTo>
                    <a:cubicBezTo>
                      <a:pt x="492559" y="113322"/>
                      <a:pt x="491300" y="127408"/>
                      <a:pt x="488950" y="139156"/>
                    </a:cubicBezTo>
                    <a:cubicBezTo>
                      <a:pt x="490008" y="152914"/>
                      <a:pt x="490413" y="166739"/>
                      <a:pt x="492125" y="180431"/>
                    </a:cubicBezTo>
                    <a:cubicBezTo>
                      <a:pt x="492540" y="183752"/>
                      <a:pt x="494488" y="186709"/>
                      <a:pt x="495300" y="189956"/>
                    </a:cubicBezTo>
                    <a:cubicBezTo>
                      <a:pt x="496609" y="195191"/>
                      <a:pt x="496580" y="200778"/>
                      <a:pt x="498475" y="205831"/>
                    </a:cubicBezTo>
                    <a:cubicBezTo>
                      <a:pt x="499815" y="209404"/>
                      <a:pt x="502708" y="212181"/>
                      <a:pt x="504825" y="215356"/>
                    </a:cubicBezTo>
                    <a:cubicBezTo>
                      <a:pt x="503767" y="221706"/>
                      <a:pt x="504844" y="228817"/>
                      <a:pt x="501650" y="234406"/>
                    </a:cubicBezTo>
                    <a:cubicBezTo>
                      <a:pt x="499990" y="237312"/>
                      <a:pt x="495118" y="236084"/>
                      <a:pt x="492125" y="237581"/>
                    </a:cubicBezTo>
                    <a:cubicBezTo>
                      <a:pt x="467506" y="249891"/>
                      <a:pt x="497016" y="239126"/>
                      <a:pt x="473075" y="247106"/>
                    </a:cubicBezTo>
                    <a:cubicBezTo>
                      <a:pt x="457200" y="246048"/>
                      <a:pt x="441273" y="245597"/>
                      <a:pt x="425450" y="243931"/>
                    </a:cubicBezTo>
                    <a:cubicBezTo>
                      <a:pt x="419623" y="243318"/>
                      <a:pt x="409128" y="239549"/>
                      <a:pt x="403225" y="237581"/>
                    </a:cubicBezTo>
                    <a:cubicBezTo>
                      <a:pt x="401108" y="234406"/>
                      <a:pt x="399573" y="230754"/>
                      <a:pt x="396875" y="228056"/>
                    </a:cubicBezTo>
                    <a:cubicBezTo>
                      <a:pt x="394177" y="225358"/>
                      <a:pt x="390763" y="223413"/>
                      <a:pt x="387350" y="221706"/>
                    </a:cubicBezTo>
                    <a:cubicBezTo>
                      <a:pt x="367155" y="211609"/>
                      <a:pt x="363750" y="214654"/>
                      <a:pt x="336550" y="212181"/>
                    </a:cubicBezTo>
                    <a:cubicBezTo>
                      <a:pt x="333375" y="213239"/>
                      <a:pt x="330243" y="214437"/>
                      <a:pt x="327025" y="215356"/>
                    </a:cubicBezTo>
                    <a:cubicBezTo>
                      <a:pt x="322829" y="216555"/>
                      <a:pt x="318411" y="216999"/>
                      <a:pt x="314325" y="218531"/>
                    </a:cubicBezTo>
                    <a:cubicBezTo>
                      <a:pt x="309893" y="220193"/>
                      <a:pt x="306294" y="224103"/>
                      <a:pt x="301625" y="224881"/>
                    </a:cubicBezTo>
                    <a:cubicBezTo>
                      <a:pt x="286973" y="227323"/>
                      <a:pt x="271992" y="226998"/>
                      <a:pt x="257175" y="228056"/>
                    </a:cubicBezTo>
                    <a:cubicBezTo>
                      <a:pt x="251883" y="229114"/>
                      <a:pt x="246535" y="229922"/>
                      <a:pt x="241300" y="231231"/>
                    </a:cubicBezTo>
                    <a:cubicBezTo>
                      <a:pt x="238053" y="232043"/>
                      <a:pt x="235068" y="233807"/>
                      <a:pt x="231775" y="234406"/>
                    </a:cubicBezTo>
                    <a:cubicBezTo>
                      <a:pt x="223380" y="235932"/>
                      <a:pt x="214791" y="236178"/>
                      <a:pt x="206375" y="237581"/>
                    </a:cubicBezTo>
                    <a:cubicBezTo>
                      <a:pt x="202071" y="238298"/>
                      <a:pt x="197935" y="239809"/>
                      <a:pt x="193675" y="240756"/>
                    </a:cubicBezTo>
                    <a:cubicBezTo>
                      <a:pt x="188407" y="241927"/>
                      <a:pt x="183092" y="242873"/>
                      <a:pt x="177800" y="243931"/>
                    </a:cubicBezTo>
                    <a:cubicBezTo>
                      <a:pt x="176742" y="247106"/>
                      <a:pt x="175098" y="250143"/>
                      <a:pt x="174625" y="253456"/>
                    </a:cubicBezTo>
                    <a:cubicBezTo>
                      <a:pt x="172972" y="265028"/>
                      <a:pt x="175147" y="277291"/>
                      <a:pt x="171450" y="288381"/>
                    </a:cubicBezTo>
                    <a:cubicBezTo>
                      <a:pt x="170392" y="291556"/>
                      <a:pt x="165100" y="290498"/>
                      <a:pt x="161925" y="291556"/>
                    </a:cubicBezTo>
                    <a:cubicBezTo>
                      <a:pt x="146050" y="290498"/>
                      <a:pt x="130050" y="290631"/>
                      <a:pt x="114300" y="288381"/>
                    </a:cubicBezTo>
                    <a:cubicBezTo>
                      <a:pt x="73661" y="282575"/>
                      <a:pt x="116742" y="278449"/>
                      <a:pt x="76200" y="285206"/>
                    </a:cubicBezTo>
                    <a:cubicBezTo>
                      <a:pt x="69941" y="297724"/>
                      <a:pt x="70889" y="300562"/>
                      <a:pt x="57150" y="307431"/>
                    </a:cubicBezTo>
                    <a:cubicBezTo>
                      <a:pt x="51163" y="310424"/>
                      <a:pt x="38100" y="313781"/>
                      <a:pt x="38100" y="313781"/>
                    </a:cubicBezTo>
                    <a:cubicBezTo>
                      <a:pt x="35983" y="316956"/>
                      <a:pt x="34681" y="320863"/>
                      <a:pt x="31750" y="323306"/>
                    </a:cubicBezTo>
                    <a:cubicBezTo>
                      <a:pt x="15800" y="336598"/>
                      <a:pt x="15909" y="320028"/>
                      <a:pt x="6350" y="348706"/>
                    </a:cubicBezTo>
                    <a:lnTo>
                      <a:pt x="0" y="367756"/>
                    </a:lnTo>
                    <a:cubicBezTo>
                      <a:pt x="1058" y="386806"/>
                      <a:pt x="707" y="405987"/>
                      <a:pt x="3175" y="424906"/>
                    </a:cubicBezTo>
                    <a:cubicBezTo>
                      <a:pt x="3912" y="430557"/>
                      <a:pt x="7577" y="435425"/>
                      <a:pt x="9525" y="440781"/>
                    </a:cubicBezTo>
                    <a:cubicBezTo>
                      <a:pt x="19585" y="468447"/>
                      <a:pt x="12732" y="450419"/>
                      <a:pt x="19050" y="472531"/>
                    </a:cubicBezTo>
                    <a:cubicBezTo>
                      <a:pt x="19969" y="475749"/>
                      <a:pt x="20369" y="479271"/>
                      <a:pt x="22225" y="482056"/>
                    </a:cubicBezTo>
                    <a:cubicBezTo>
                      <a:pt x="24716" y="485792"/>
                      <a:pt x="28875" y="488132"/>
                      <a:pt x="31750" y="491581"/>
                    </a:cubicBezTo>
                    <a:cubicBezTo>
                      <a:pt x="34193" y="494512"/>
                      <a:pt x="34925" y="498989"/>
                      <a:pt x="38100" y="501106"/>
                    </a:cubicBezTo>
                    <a:cubicBezTo>
                      <a:pt x="41731" y="503527"/>
                      <a:pt x="46620" y="503027"/>
                      <a:pt x="50800" y="504281"/>
                    </a:cubicBezTo>
                    <a:cubicBezTo>
                      <a:pt x="57211" y="506204"/>
                      <a:pt x="63208" y="509801"/>
                      <a:pt x="69850" y="510631"/>
                    </a:cubicBezTo>
                    <a:cubicBezTo>
                      <a:pt x="77368" y="511571"/>
                      <a:pt x="105145" y="514692"/>
                      <a:pt x="114300" y="516981"/>
                    </a:cubicBezTo>
                    <a:cubicBezTo>
                      <a:pt x="120794" y="518604"/>
                      <a:pt x="127781" y="519618"/>
                      <a:pt x="133350" y="523331"/>
                    </a:cubicBezTo>
                    <a:lnTo>
                      <a:pt x="142875" y="529681"/>
                    </a:lnTo>
                    <a:cubicBezTo>
                      <a:pt x="144992" y="534973"/>
                      <a:pt x="148869" y="539868"/>
                      <a:pt x="149225" y="545556"/>
                    </a:cubicBezTo>
                    <a:cubicBezTo>
                      <a:pt x="149805" y="554834"/>
                      <a:pt x="144866" y="590099"/>
                      <a:pt x="142875" y="602706"/>
                    </a:cubicBezTo>
                    <a:cubicBezTo>
                      <a:pt x="140867" y="615424"/>
                      <a:pt x="136525" y="640806"/>
                      <a:pt x="136525" y="640806"/>
                    </a:cubicBezTo>
                    <a:cubicBezTo>
                      <a:pt x="136816" y="645466"/>
                      <a:pt x="134945" y="685271"/>
                      <a:pt x="142875" y="701131"/>
                    </a:cubicBezTo>
                    <a:cubicBezTo>
                      <a:pt x="144582" y="704544"/>
                      <a:pt x="147108" y="707481"/>
                      <a:pt x="149225" y="710656"/>
                    </a:cubicBezTo>
                    <a:cubicBezTo>
                      <a:pt x="159808" y="709598"/>
                      <a:pt x="171048" y="711299"/>
                      <a:pt x="180975" y="707481"/>
                    </a:cubicBezTo>
                    <a:cubicBezTo>
                      <a:pt x="185914" y="705581"/>
                      <a:pt x="188133" y="699514"/>
                      <a:pt x="190500" y="694781"/>
                    </a:cubicBezTo>
                    <a:cubicBezTo>
                      <a:pt x="193493" y="688794"/>
                      <a:pt x="196850" y="675731"/>
                      <a:pt x="196850" y="675731"/>
                    </a:cubicBezTo>
                    <a:cubicBezTo>
                      <a:pt x="197908" y="666206"/>
                      <a:pt x="196750" y="656163"/>
                      <a:pt x="200025" y="647156"/>
                    </a:cubicBezTo>
                    <a:cubicBezTo>
                      <a:pt x="201329" y="643570"/>
                      <a:pt x="205744" y="641078"/>
                      <a:pt x="209550" y="640806"/>
                    </a:cubicBezTo>
                    <a:cubicBezTo>
                      <a:pt x="221210" y="639973"/>
                      <a:pt x="232833" y="642923"/>
                      <a:pt x="244475" y="643981"/>
                    </a:cubicBezTo>
                    <a:cubicBezTo>
                      <a:pt x="247650" y="645039"/>
                      <a:pt x="250653" y="647156"/>
                      <a:pt x="254000" y="647156"/>
                    </a:cubicBezTo>
                    <a:cubicBezTo>
                      <a:pt x="268567" y="647156"/>
                      <a:pt x="261483" y="638992"/>
                      <a:pt x="273050" y="631281"/>
                    </a:cubicBezTo>
                    <a:cubicBezTo>
                      <a:pt x="278619" y="627568"/>
                      <a:pt x="292100" y="624931"/>
                      <a:pt x="292100" y="624931"/>
                    </a:cubicBezTo>
                    <a:lnTo>
                      <a:pt x="304800" y="605881"/>
                    </a:lnTo>
                    <a:cubicBezTo>
                      <a:pt x="306917" y="602706"/>
                      <a:pt x="307975" y="598473"/>
                      <a:pt x="311150" y="596356"/>
                    </a:cubicBezTo>
                    <a:lnTo>
                      <a:pt x="320675" y="590006"/>
                    </a:lnTo>
                    <a:cubicBezTo>
                      <a:pt x="324908" y="583656"/>
                      <a:pt x="326135" y="573369"/>
                      <a:pt x="333375" y="570956"/>
                    </a:cubicBezTo>
                    <a:lnTo>
                      <a:pt x="352425" y="564606"/>
                    </a:lnTo>
                    <a:cubicBezTo>
                      <a:pt x="359833" y="565664"/>
                      <a:pt x="367482" y="565631"/>
                      <a:pt x="374650" y="567781"/>
                    </a:cubicBezTo>
                    <a:cubicBezTo>
                      <a:pt x="389890" y="572353"/>
                      <a:pt x="379518" y="574851"/>
                      <a:pt x="390525" y="583656"/>
                    </a:cubicBezTo>
                    <a:cubicBezTo>
                      <a:pt x="393138" y="585747"/>
                      <a:pt x="397057" y="585334"/>
                      <a:pt x="400050" y="586831"/>
                    </a:cubicBezTo>
                    <a:cubicBezTo>
                      <a:pt x="422372" y="597992"/>
                      <a:pt x="393258" y="590462"/>
                      <a:pt x="428625" y="596356"/>
                    </a:cubicBezTo>
                    <a:cubicBezTo>
                      <a:pt x="442383" y="595298"/>
                      <a:pt x="456270" y="595333"/>
                      <a:pt x="469900" y="593181"/>
                    </a:cubicBezTo>
                    <a:cubicBezTo>
                      <a:pt x="476512" y="592137"/>
                      <a:pt x="488950" y="586831"/>
                      <a:pt x="488950" y="586831"/>
                    </a:cubicBezTo>
                    <a:cubicBezTo>
                      <a:pt x="493183" y="583656"/>
                      <a:pt x="497908" y="581048"/>
                      <a:pt x="501650" y="577306"/>
                    </a:cubicBezTo>
                    <a:cubicBezTo>
                      <a:pt x="512657" y="566299"/>
                      <a:pt x="502285" y="568204"/>
                      <a:pt x="517525" y="561431"/>
                    </a:cubicBezTo>
                    <a:cubicBezTo>
                      <a:pt x="523642" y="558713"/>
                      <a:pt x="530225" y="557198"/>
                      <a:pt x="536575" y="555081"/>
                    </a:cubicBezTo>
                    <a:cubicBezTo>
                      <a:pt x="539750" y="554023"/>
                      <a:pt x="542833" y="552632"/>
                      <a:pt x="546100" y="551906"/>
                    </a:cubicBezTo>
                    <a:cubicBezTo>
                      <a:pt x="555625" y="549789"/>
                      <a:pt x="565293" y="548237"/>
                      <a:pt x="574675" y="545556"/>
                    </a:cubicBezTo>
                    <a:cubicBezTo>
                      <a:pt x="580155" y="543990"/>
                      <a:pt x="585214" y="541207"/>
                      <a:pt x="590550" y="539206"/>
                    </a:cubicBezTo>
                    <a:cubicBezTo>
                      <a:pt x="593684" y="538031"/>
                      <a:pt x="597149" y="537656"/>
                      <a:pt x="600075" y="536031"/>
                    </a:cubicBezTo>
                    <a:cubicBezTo>
                      <a:pt x="611062" y="529927"/>
                      <a:pt x="620671" y="523381"/>
                      <a:pt x="628650" y="513806"/>
                    </a:cubicBezTo>
                    <a:cubicBezTo>
                      <a:pt x="650752" y="487284"/>
                      <a:pt x="616698" y="522583"/>
                      <a:pt x="644525" y="494756"/>
                    </a:cubicBezTo>
                    <a:cubicBezTo>
                      <a:pt x="645583" y="490523"/>
                      <a:pt x="647929" y="486414"/>
                      <a:pt x="647700" y="482056"/>
                    </a:cubicBezTo>
                    <a:cubicBezTo>
                      <a:pt x="646858" y="466063"/>
                      <a:pt x="644824" y="450065"/>
                      <a:pt x="641350" y="434431"/>
                    </a:cubicBezTo>
                    <a:cubicBezTo>
                      <a:pt x="640522" y="430706"/>
                      <a:pt x="636707" y="428319"/>
                      <a:pt x="635000" y="424906"/>
                    </a:cubicBezTo>
                    <a:cubicBezTo>
                      <a:pt x="633503" y="421913"/>
                      <a:pt x="633450" y="418307"/>
                      <a:pt x="631825" y="415381"/>
                    </a:cubicBezTo>
                    <a:cubicBezTo>
                      <a:pt x="613629" y="382629"/>
                      <a:pt x="623134" y="408359"/>
                      <a:pt x="615950" y="386806"/>
                    </a:cubicBezTo>
                    <a:cubicBezTo>
                      <a:pt x="616704" y="379266"/>
                      <a:pt x="617704" y="345719"/>
                      <a:pt x="625475" y="336006"/>
                    </a:cubicBezTo>
                    <a:cubicBezTo>
                      <a:pt x="629708" y="330714"/>
                      <a:pt x="634109" y="325552"/>
                      <a:pt x="638175" y="320131"/>
                    </a:cubicBezTo>
                    <a:cubicBezTo>
                      <a:pt x="656297" y="295968"/>
                      <a:pt x="634622" y="324622"/>
                      <a:pt x="647700" y="301081"/>
                    </a:cubicBezTo>
                    <a:cubicBezTo>
                      <a:pt x="651406" y="294410"/>
                      <a:pt x="660400" y="282031"/>
                      <a:pt x="660400" y="282031"/>
                    </a:cubicBezTo>
                    <a:cubicBezTo>
                      <a:pt x="661458" y="277798"/>
                      <a:pt x="663575" y="273695"/>
                      <a:pt x="663575" y="269331"/>
                    </a:cubicBezTo>
                    <a:cubicBezTo>
                      <a:pt x="663575" y="239252"/>
                      <a:pt x="655664" y="216449"/>
                      <a:pt x="663575" y="186781"/>
                    </a:cubicBezTo>
                    <a:cubicBezTo>
                      <a:pt x="664732" y="182442"/>
                      <a:pt x="670225" y="180705"/>
                      <a:pt x="673100" y="177256"/>
                    </a:cubicBezTo>
                    <a:cubicBezTo>
                      <a:pt x="675543" y="174325"/>
                      <a:pt x="676967" y="170628"/>
                      <a:pt x="679450" y="167731"/>
                    </a:cubicBezTo>
                    <a:cubicBezTo>
                      <a:pt x="683346" y="163185"/>
                      <a:pt x="688254" y="159577"/>
                      <a:pt x="692150" y="155031"/>
                    </a:cubicBezTo>
                    <a:cubicBezTo>
                      <a:pt x="706261" y="138568"/>
                      <a:pt x="689681" y="151386"/>
                      <a:pt x="708025" y="139156"/>
                    </a:cubicBezTo>
                    <a:cubicBezTo>
                      <a:pt x="713613" y="122391"/>
                      <a:pt x="709344" y="132416"/>
                      <a:pt x="723900" y="110581"/>
                    </a:cubicBezTo>
                    <a:lnTo>
                      <a:pt x="730250" y="101056"/>
                    </a:lnTo>
                    <a:cubicBezTo>
                      <a:pt x="732367" y="97881"/>
                      <a:pt x="732980" y="92738"/>
                      <a:pt x="736600" y="91531"/>
                    </a:cubicBezTo>
                    <a:lnTo>
                      <a:pt x="746125" y="88356"/>
                    </a:lnTo>
                    <a:cubicBezTo>
                      <a:pt x="748242" y="85181"/>
                      <a:pt x="750768" y="82244"/>
                      <a:pt x="752475" y="78831"/>
                    </a:cubicBezTo>
                    <a:cubicBezTo>
                      <a:pt x="761339" y="61102"/>
                      <a:pt x="785283" y="23268"/>
                      <a:pt x="752475" y="15331"/>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lugo">
                <a:extLst>
                  <a:ext uri="{FF2B5EF4-FFF2-40B4-BE49-F238E27FC236}">
                    <a16:creationId xmlns:a16="http://schemas.microsoft.com/office/drawing/2014/main" id="{8594B5AD-14F9-4A44-9199-ECB95F7A1602}"/>
                  </a:ext>
                </a:extLst>
              </p:cNvPr>
              <p:cNvSpPr/>
              <p:nvPr/>
            </p:nvSpPr>
            <p:spPr>
              <a:xfrm>
                <a:off x="606567" y="34802"/>
                <a:ext cx="512845" cy="803275"/>
              </a:xfrm>
              <a:custGeom>
                <a:avLst/>
                <a:gdLst>
                  <a:gd name="connsiteX0" fmla="*/ 173836 w 497686"/>
                  <a:gd name="connsiteY0" fmla="*/ 0 h 803275"/>
                  <a:gd name="connsiteX1" fmla="*/ 240511 w 497686"/>
                  <a:gd name="connsiteY1" fmla="*/ 12700 h 803275"/>
                  <a:gd name="connsiteX2" fmla="*/ 256386 w 497686"/>
                  <a:gd name="connsiteY2" fmla="*/ 22225 h 803275"/>
                  <a:gd name="connsiteX3" fmla="*/ 262736 w 497686"/>
                  <a:gd name="connsiteY3" fmla="*/ 31750 h 803275"/>
                  <a:gd name="connsiteX4" fmla="*/ 291311 w 497686"/>
                  <a:gd name="connsiteY4" fmla="*/ 47625 h 803275"/>
                  <a:gd name="connsiteX5" fmla="*/ 304011 w 497686"/>
                  <a:gd name="connsiteY5" fmla="*/ 60325 h 803275"/>
                  <a:gd name="connsiteX6" fmla="*/ 319886 w 497686"/>
                  <a:gd name="connsiteY6" fmla="*/ 82550 h 803275"/>
                  <a:gd name="connsiteX7" fmla="*/ 329411 w 497686"/>
                  <a:gd name="connsiteY7" fmla="*/ 85725 h 803275"/>
                  <a:gd name="connsiteX8" fmla="*/ 338936 w 497686"/>
                  <a:gd name="connsiteY8" fmla="*/ 92075 h 803275"/>
                  <a:gd name="connsiteX9" fmla="*/ 351636 w 497686"/>
                  <a:gd name="connsiteY9" fmla="*/ 98425 h 803275"/>
                  <a:gd name="connsiteX10" fmla="*/ 357986 w 497686"/>
                  <a:gd name="connsiteY10" fmla="*/ 107950 h 803275"/>
                  <a:gd name="connsiteX11" fmla="*/ 389736 w 497686"/>
                  <a:gd name="connsiteY11" fmla="*/ 117475 h 803275"/>
                  <a:gd name="connsiteX12" fmla="*/ 402436 w 497686"/>
                  <a:gd name="connsiteY12" fmla="*/ 149225 h 803275"/>
                  <a:gd name="connsiteX13" fmla="*/ 399261 w 497686"/>
                  <a:gd name="connsiteY13" fmla="*/ 196850 h 803275"/>
                  <a:gd name="connsiteX14" fmla="*/ 396086 w 497686"/>
                  <a:gd name="connsiteY14" fmla="*/ 206375 h 803275"/>
                  <a:gd name="connsiteX15" fmla="*/ 386561 w 497686"/>
                  <a:gd name="connsiteY15" fmla="*/ 215900 h 803275"/>
                  <a:gd name="connsiteX16" fmla="*/ 383386 w 497686"/>
                  <a:gd name="connsiteY16" fmla="*/ 228600 h 803275"/>
                  <a:gd name="connsiteX17" fmla="*/ 380211 w 497686"/>
                  <a:gd name="connsiteY17" fmla="*/ 238125 h 803275"/>
                  <a:gd name="connsiteX18" fmla="*/ 383386 w 497686"/>
                  <a:gd name="connsiteY18" fmla="*/ 304800 h 803275"/>
                  <a:gd name="connsiteX19" fmla="*/ 396086 w 497686"/>
                  <a:gd name="connsiteY19" fmla="*/ 323850 h 803275"/>
                  <a:gd name="connsiteX20" fmla="*/ 399261 w 497686"/>
                  <a:gd name="connsiteY20" fmla="*/ 336550 h 803275"/>
                  <a:gd name="connsiteX21" fmla="*/ 421486 w 497686"/>
                  <a:gd name="connsiteY21" fmla="*/ 361950 h 803275"/>
                  <a:gd name="connsiteX22" fmla="*/ 431011 w 497686"/>
                  <a:gd name="connsiteY22" fmla="*/ 365125 h 803275"/>
                  <a:gd name="connsiteX23" fmla="*/ 443711 w 497686"/>
                  <a:gd name="connsiteY23" fmla="*/ 368300 h 803275"/>
                  <a:gd name="connsiteX24" fmla="*/ 453236 w 497686"/>
                  <a:gd name="connsiteY24" fmla="*/ 374650 h 803275"/>
                  <a:gd name="connsiteX25" fmla="*/ 478636 w 497686"/>
                  <a:gd name="connsiteY25" fmla="*/ 381000 h 803275"/>
                  <a:gd name="connsiteX26" fmla="*/ 488161 w 497686"/>
                  <a:gd name="connsiteY26" fmla="*/ 384175 h 803275"/>
                  <a:gd name="connsiteX27" fmla="*/ 497686 w 497686"/>
                  <a:gd name="connsiteY27" fmla="*/ 403225 h 803275"/>
                  <a:gd name="connsiteX28" fmla="*/ 494511 w 497686"/>
                  <a:gd name="connsiteY28" fmla="*/ 412750 h 803275"/>
                  <a:gd name="connsiteX29" fmla="*/ 475461 w 497686"/>
                  <a:gd name="connsiteY29" fmla="*/ 422275 h 803275"/>
                  <a:gd name="connsiteX30" fmla="*/ 462761 w 497686"/>
                  <a:gd name="connsiteY30" fmla="*/ 425450 h 803275"/>
                  <a:gd name="connsiteX31" fmla="*/ 446886 w 497686"/>
                  <a:gd name="connsiteY31" fmla="*/ 428625 h 803275"/>
                  <a:gd name="connsiteX32" fmla="*/ 427836 w 497686"/>
                  <a:gd name="connsiteY32" fmla="*/ 441325 h 803275"/>
                  <a:gd name="connsiteX33" fmla="*/ 421486 w 497686"/>
                  <a:gd name="connsiteY33" fmla="*/ 460375 h 803275"/>
                  <a:gd name="connsiteX34" fmla="*/ 424661 w 497686"/>
                  <a:gd name="connsiteY34" fmla="*/ 473075 h 803275"/>
                  <a:gd name="connsiteX35" fmla="*/ 465936 w 497686"/>
                  <a:gd name="connsiteY35" fmla="*/ 482600 h 803275"/>
                  <a:gd name="connsiteX36" fmla="*/ 475461 w 497686"/>
                  <a:gd name="connsiteY36" fmla="*/ 485775 h 803275"/>
                  <a:gd name="connsiteX37" fmla="*/ 481811 w 497686"/>
                  <a:gd name="connsiteY37" fmla="*/ 495300 h 803275"/>
                  <a:gd name="connsiteX38" fmla="*/ 478636 w 497686"/>
                  <a:gd name="connsiteY38" fmla="*/ 561975 h 803275"/>
                  <a:gd name="connsiteX39" fmla="*/ 469111 w 497686"/>
                  <a:gd name="connsiteY39" fmla="*/ 590550 h 803275"/>
                  <a:gd name="connsiteX40" fmla="*/ 465936 w 497686"/>
                  <a:gd name="connsiteY40" fmla="*/ 600075 h 803275"/>
                  <a:gd name="connsiteX41" fmla="*/ 453236 w 497686"/>
                  <a:gd name="connsiteY41" fmla="*/ 619125 h 803275"/>
                  <a:gd name="connsiteX42" fmla="*/ 440536 w 497686"/>
                  <a:gd name="connsiteY42" fmla="*/ 625475 h 803275"/>
                  <a:gd name="connsiteX43" fmla="*/ 418311 w 497686"/>
                  <a:gd name="connsiteY43" fmla="*/ 641350 h 803275"/>
                  <a:gd name="connsiteX44" fmla="*/ 408786 w 497686"/>
                  <a:gd name="connsiteY44" fmla="*/ 647700 h 803275"/>
                  <a:gd name="connsiteX45" fmla="*/ 405611 w 497686"/>
                  <a:gd name="connsiteY45" fmla="*/ 765175 h 803275"/>
                  <a:gd name="connsiteX46" fmla="*/ 389736 w 497686"/>
                  <a:gd name="connsiteY46" fmla="*/ 793750 h 803275"/>
                  <a:gd name="connsiteX47" fmla="*/ 370686 w 497686"/>
                  <a:gd name="connsiteY47" fmla="*/ 800100 h 803275"/>
                  <a:gd name="connsiteX48" fmla="*/ 361161 w 497686"/>
                  <a:gd name="connsiteY48" fmla="*/ 803275 h 803275"/>
                  <a:gd name="connsiteX49" fmla="*/ 316711 w 497686"/>
                  <a:gd name="connsiteY49" fmla="*/ 787400 h 803275"/>
                  <a:gd name="connsiteX50" fmla="*/ 297661 w 497686"/>
                  <a:gd name="connsiteY50" fmla="*/ 774700 h 803275"/>
                  <a:gd name="connsiteX51" fmla="*/ 288136 w 497686"/>
                  <a:gd name="connsiteY51" fmla="*/ 768350 h 803275"/>
                  <a:gd name="connsiteX52" fmla="*/ 154786 w 497686"/>
                  <a:gd name="connsiteY52" fmla="*/ 765175 h 803275"/>
                  <a:gd name="connsiteX53" fmla="*/ 123036 w 497686"/>
                  <a:gd name="connsiteY53" fmla="*/ 755650 h 803275"/>
                  <a:gd name="connsiteX54" fmla="*/ 103986 w 497686"/>
                  <a:gd name="connsiteY54" fmla="*/ 742950 h 803275"/>
                  <a:gd name="connsiteX55" fmla="*/ 94461 w 497686"/>
                  <a:gd name="connsiteY55" fmla="*/ 733425 h 803275"/>
                  <a:gd name="connsiteX56" fmla="*/ 84936 w 497686"/>
                  <a:gd name="connsiteY56" fmla="*/ 730250 h 803275"/>
                  <a:gd name="connsiteX57" fmla="*/ 72236 w 497686"/>
                  <a:gd name="connsiteY57" fmla="*/ 723900 h 803275"/>
                  <a:gd name="connsiteX58" fmla="*/ 53186 w 497686"/>
                  <a:gd name="connsiteY58" fmla="*/ 711200 h 803275"/>
                  <a:gd name="connsiteX59" fmla="*/ 40486 w 497686"/>
                  <a:gd name="connsiteY59" fmla="*/ 692150 h 803275"/>
                  <a:gd name="connsiteX60" fmla="*/ 27786 w 497686"/>
                  <a:gd name="connsiteY60" fmla="*/ 673100 h 803275"/>
                  <a:gd name="connsiteX61" fmla="*/ 18261 w 497686"/>
                  <a:gd name="connsiteY61" fmla="*/ 596900 h 803275"/>
                  <a:gd name="connsiteX62" fmla="*/ 8736 w 497686"/>
                  <a:gd name="connsiteY62" fmla="*/ 590550 h 803275"/>
                  <a:gd name="connsiteX63" fmla="*/ 5561 w 497686"/>
                  <a:gd name="connsiteY63" fmla="*/ 501650 h 803275"/>
                  <a:gd name="connsiteX64" fmla="*/ 15086 w 497686"/>
                  <a:gd name="connsiteY64" fmla="*/ 498475 h 803275"/>
                  <a:gd name="connsiteX65" fmla="*/ 34136 w 497686"/>
                  <a:gd name="connsiteY65" fmla="*/ 495300 h 803275"/>
                  <a:gd name="connsiteX66" fmla="*/ 37311 w 497686"/>
                  <a:gd name="connsiteY66" fmla="*/ 393700 h 803275"/>
                  <a:gd name="connsiteX67" fmla="*/ 21436 w 497686"/>
                  <a:gd name="connsiteY67" fmla="*/ 377825 h 803275"/>
                  <a:gd name="connsiteX68" fmla="*/ 11911 w 497686"/>
                  <a:gd name="connsiteY68" fmla="*/ 368300 h 803275"/>
                  <a:gd name="connsiteX69" fmla="*/ 8736 w 497686"/>
                  <a:gd name="connsiteY69" fmla="*/ 358775 h 803275"/>
                  <a:gd name="connsiteX70" fmla="*/ 24611 w 497686"/>
                  <a:gd name="connsiteY70" fmla="*/ 327025 h 803275"/>
                  <a:gd name="connsiteX71" fmla="*/ 34136 w 497686"/>
                  <a:gd name="connsiteY71" fmla="*/ 317500 h 803275"/>
                  <a:gd name="connsiteX72" fmla="*/ 37311 w 497686"/>
                  <a:gd name="connsiteY72" fmla="*/ 307975 h 803275"/>
                  <a:gd name="connsiteX73" fmla="*/ 43661 w 497686"/>
                  <a:gd name="connsiteY73" fmla="*/ 298450 h 803275"/>
                  <a:gd name="connsiteX74" fmla="*/ 50011 w 497686"/>
                  <a:gd name="connsiteY74" fmla="*/ 254000 h 803275"/>
                  <a:gd name="connsiteX75" fmla="*/ 53186 w 497686"/>
                  <a:gd name="connsiteY75" fmla="*/ 193675 h 803275"/>
                  <a:gd name="connsiteX76" fmla="*/ 62711 w 497686"/>
                  <a:gd name="connsiteY76" fmla="*/ 161925 h 803275"/>
                  <a:gd name="connsiteX77" fmla="*/ 72236 w 497686"/>
                  <a:gd name="connsiteY77" fmla="*/ 158750 h 803275"/>
                  <a:gd name="connsiteX78" fmla="*/ 94461 w 497686"/>
                  <a:gd name="connsiteY78" fmla="*/ 142875 h 803275"/>
                  <a:gd name="connsiteX79" fmla="*/ 103986 w 497686"/>
                  <a:gd name="connsiteY79" fmla="*/ 139700 h 803275"/>
                  <a:gd name="connsiteX80" fmla="*/ 113511 w 497686"/>
                  <a:gd name="connsiteY80" fmla="*/ 133350 h 803275"/>
                  <a:gd name="connsiteX81" fmla="*/ 116686 w 497686"/>
                  <a:gd name="connsiteY81" fmla="*/ 120650 h 803275"/>
                  <a:gd name="connsiteX82" fmla="*/ 123036 w 497686"/>
                  <a:gd name="connsiteY82" fmla="*/ 101600 h 803275"/>
                  <a:gd name="connsiteX83" fmla="*/ 126211 w 497686"/>
                  <a:gd name="connsiteY83" fmla="*/ 92075 h 803275"/>
                  <a:gd name="connsiteX84" fmla="*/ 135736 w 497686"/>
                  <a:gd name="connsiteY84" fmla="*/ 60325 h 803275"/>
                  <a:gd name="connsiteX85" fmla="*/ 142086 w 497686"/>
                  <a:gd name="connsiteY85" fmla="*/ 41275 h 803275"/>
                  <a:gd name="connsiteX86" fmla="*/ 151611 w 497686"/>
                  <a:gd name="connsiteY86" fmla="*/ 22225 h 803275"/>
                  <a:gd name="connsiteX87" fmla="*/ 161136 w 497686"/>
                  <a:gd name="connsiteY87" fmla="*/ 15875 h 803275"/>
                  <a:gd name="connsiteX88" fmla="*/ 173836 w 497686"/>
                  <a:gd name="connsiteY88" fmla="*/ 0 h 80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97686" h="803275">
                    <a:moveTo>
                      <a:pt x="173836" y="0"/>
                    </a:moveTo>
                    <a:cubicBezTo>
                      <a:pt x="181276" y="992"/>
                      <a:pt x="225835" y="3894"/>
                      <a:pt x="240511" y="12700"/>
                    </a:cubicBezTo>
                    <a:lnTo>
                      <a:pt x="256386" y="22225"/>
                    </a:lnTo>
                    <a:cubicBezTo>
                      <a:pt x="258503" y="25400"/>
                      <a:pt x="259839" y="29267"/>
                      <a:pt x="262736" y="31750"/>
                    </a:cubicBezTo>
                    <a:cubicBezTo>
                      <a:pt x="268317" y="36534"/>
                      <a:pt x="284099" y="44019"/>
                      <a:pt x="291311" y="47625"/>
                    </a:cubicBezTo>
                    <a:cubicBezTo>
                      <a:pt x="299778" y="73025"/>
                      <a:pt x="287078" y="43392"/>
                      <a:pt x="304011" y="60325"/>
                    </a:cubicBezTo>
                    <a:cubicBezTo>
                      <a:pt x="323875" y="80189"/>
                      <a:pt x="296099" y="66692"/>
                      <a:pt x="319886" y="82550"/>
                    </a:cubicBezTo>
                    <a:cubicBezTo>
                      <a:pt x="322671" y="84406"/>
                      <a:pt x="326418" y="84228"/>
                      <a:pt x="329411" y="85725"/>
                    </a:cubicBezTo>
                    <a:cubicBezTo>
                      <a:pt x="332824" y="87432"/>
                      <a:pt x="335623" y="90182"/>
                      <a:pt x="338936" y="92075"/>
                    </a:cubicBezTo>
                    <a:cubicBezTo>
                      <a:pt x="343045" y="94423"/>
                      <a:pt x="347403" y="96308"/>
                      <a:pt x="351636" y="98425"/>
                    </a:cubicBezTo>
                    <a:cubicBezTo>
                      <a:pt x="353753" y="101600"/>
                      <a:pt x="354750" y="105928"/>
                      <a:pt x="357986" y="107950"/>
                    </a:cubicBezTo>
                    <a:cubicBezTo>
                      <a:pt x="363139" y="111171"/>
                      <a:pt x="382301" y="115616"/>
                      <a:pt x="389736" y="117475"/>
                    </a:cubicBezTo>
                    <a:cubicBezTo>
                      <a:pt x="404729" y="127470"/>
                      <a:pt x="402436" y="122471"/>
                      <a:pt x="402436" y="149225"/>
                    </a:cubicBezTo>
                    <a:cubicBezTo>
                      <a:pt x="402436" y="165135"/>
                      <a:pt x="401018" y="181037"/>
                      <a:pt x="399261" y="196850"/>
                    </a:cubicBezTo>
                    <a:cubicBezTo>
                      <a:pt x="398891" y="200176"/>
                      <a:pt x="397942" y="203590"/>
                      <a:pt x="396086" y="206375"/>
                    </a:cubicBezTo>
                    <a:cubicBezTo>
                      <a:pt x="393595" y="210111"/>
                      <a:pt x="389736" y="212725"/>
                      <a:pt x="386561" y="215900"/>
                    </a:cubicBezTo>
                    <a:cubicBezTo>
                      <a:pt x="385503" y="220133"/>
                      <a:pt x="384585" y="224404"/>
                      <a:pt x="383386" y="228600"/>
                    </a:cubicBezTo>
                    <a:cubicBezTo>
                      <a:pt x="382467" y="231818"/>
                      <a:pt x="380211" y="234778"/>
                      <a:pt x="380211" y="238125"/>
                    </a:cubicBezTo>
                    <a:cubicBezTo>
                      <a:pt x="380211" y="260375"/>
                      <a:pt x="379334" y="282922"/>
                      <a:pt x="383386" y="304800"/>
                    </a:cubicBezTo>
                    <a:cubicBezTo>
                      <a:pt x="384776" y="312304"/>
                      <a:pt x="396086" y="323850"/>
                      <a:pt x="396086" y="323850"/>
                    </a:cubicBezTo>
                    <a:cubicBezTo>
                      <a:pt x="397144" y="328083"/>
                      <a:pt x="397310" y="332647"/>
                      <a:pt x="399261" y="336550"/>
                    </a:cubicBezTo>
                    <a:cubicBezTo>
                      <a:pt x="405611" y="349250"/>
                      <a:pt x="409844" y="356129"/>
                      <a:pt x="421486" y="361950"/>
                    </a:cubicBezTo>
                    <a:cubicBezTo>
                      <a:pt x="424479" y="363447"/>
                      <a:pt x="427793" y="364206"/>
                      <a:pt x="431011" y="365125"/>
                    </a:cubicBezTo>
                    <a:cubicBezTo>
                      <a:pt x="435207" y="366324"/>
                      <a:pt x="439478" y="367242"/>
                      <a:pt x="443711" y="368300"/>
                    </a:cubicBezTo>
                    <a:cubicBezTo>
                      <a:pt x="446886" y="370417"/>
                      <a:pt x="449823" y="372943"/>
                      <a:pt x="453236" y="374650"/>
                    </a:cubicBezTo>
                    <a:cubicBezTo>
                      <a:pt x="460494" y="378279"/>
                      <a:pt x="471390" y="379189"/>
                      <a:pt x="478636" y="381000"/>
                    </a:cubicBezTo>
                    <a:cubicBezTo>
                      <a:pt x="481883" y="381812"/>
                      <a:pt x="484986" y="383117"/>
                      <a:pt x="488161" y="384175"/>
                    </a:cubicBezTo>
                    <a:cubicBezTo>
                      <a:pt x="491372" y="388991"/>
                      <a:pt x="497686" y="396652"/>
                      <a:pt x="497686" y="403225"/>
                    </a:cubicBezTo>
                    <a:cubicBezTo>
                      <a:pt x="497686" y="406572"/>
                      <a:pt x="496602" y="410137"/>
                      <a:pt x="494511" y="412750"/>
                    </a:cubicBezTo>
                    <a:cubicBezTo>
                      <a:pt x="490388" y="417904"/>
                      <a:pt x="481426" y="420571"/>
                      <a:pt x="475461" y="422275"/>
                    </a:cubicBezTo>
                    <a:cubicBezTo>
                      <a:pt x="471265" y="423474"/>
                      <a:pt x="467021" y="424503"/>
                      <a:pt x="462761" y="425450"/>
                    </a:cubicBezTo>
                    <a:cubicBezTo>
                      <a:pt x="457493" y="426621"/>
                      <a:pt x="452178" y="427567"/>
                      <a:pt x="446886" y="428625"/>
                    </a:cubicBezTo>
                    <a:cubicBezTo>
                      <a:pt x="440536" y="432858"/>
                      <a:pt x="430249" y="434085"/>
                      <a:pt x="427836" y="441325"/>
                    </a:cubicBezTo>
                    <a:lnTo>
                      <a:pt x="421486" y="460375"/>
                    </a:lnTo>
                    <a:cubicBezTo>
                      <a:pt x="422544" y="464608"/>
                      <a:pt x="422240" y="469444"/>
                      <a:pt x="424661" y="473075"/>
                    </a:cubicBezTo>
                    <a:cubicBezTo>
                      <a:pt x="432098" y="484231"/>
                      <a:pt x="460875" y="482094"/>
                      <a:pt x="465936" y="482600"/>
                    </a:cubicBezTo>
                    <a:cubicBezTo>
                      <a:pt x="469111" y="483658"/>
                      <a:pt x="472848" y="483684"/>
                      <a:pt x="475461" y="485775"/>
                    </a:cubicBezTo>
                    <a:cubicBezTo>
                      <a:pt x="478441" y="488159"/>
                      <a:pt x="481652" y="491487"/>
                      <a:pt x="481811" y="495300"/>
                    </a:cubicBezTo>
                    <a:cubicBezTo>
                      <a:pt x="482737" y="517531"/>
                      <a:pt x="480280" y="539786"/>
                      <a:pt x="478636" y="561975"/>
                    </a:cubicBezTo>
                    <a:cubicBezTo>
                      <a:pt x="476586" y="589653"/>
                      <a:pt x="477993" y="572785"/>
                      <a:pt x="469111" y="590550"/>
                    </a:cubicBezTo>
                    <a:cubicBezTo>
                      <a:pt x="467614" y="593543"/>
                      <a:pt x="467561" y="597149"/>
                      <a:pt x="465936" y="600075"/>
                    </a:cubicBezTo>
                    <a:cubicBezTo>
                      <a:pt x="462230" y="606746"/>
                      <a:pt x="460062" y="615712"/>
                      <a:pt x="453236" y="619125"/>
                    </a:cubicBezTo>
                    <a:cubicBezTo>
                      <a:pt x="449003" y="621242"/>
                      <a:pt x="444645" y="623127"/>
                      <a:pt x="440536" y="625475"/>
                    </a:cubicBezTo>
                    <a:cubicBezTo>
                      <a:pt x="433053" y="629751"/>
                      <a:pt x="425125" y="636483"/>
                      <a:pt x="418311" y="641350"/>
                    </a:cubicBezTo>
                    <a:cubicBezTo>
                      <a:pt x="415206" y="643568"/>
                      <a:pt x="411961" y="645583"/>
                      <a:pt x="408786" y="647700"/>
                    </a:cubicBezTo>
                    <a:cubicBezTo>
                      <a:pt x="407728" y="686858"/>
                      <a:pt x="407567" y="726051"/>
                      <a:pt x="405611" y="765175"/>
                    </a:cubicBezTo>
                    <a:cubicBezTo>
                      <a:pt x="405232" y="772756"/>
                      <a:pt x="392413" y="792858"/>
                      <a:pt x="389736" y="793750"/>
                    </a:cubicBezTo>
                    <a:lnTo>
                      <a:pt x="370686" y="800100"/>
                    </a:lnTo>
                    <a:lnTo>
                      <a:pt x="361161" y="803275"/>
                    </a:lnTo>
                    <a:cubicBezTo>
                      <a:pt x="345621" y="800167"/>
                      <a:pt x="329278" y="797872"/>
                      <a:pt x="316711" y="787400"/>
                    </a:cubicBezTo>
                    <a:cubicBezTo>
                      <a:pt x="289627" y="764830"/>
                      <a:pt x="322770" y="787254"/>
                      <a:pt x="297661" y="774700"/>
                    </a:cubicBezTo>
                    <a:cubicBezTo>
                      <a:pt x="294248" y="772993"/>
                      <a:pt x="291943" y="768604"/>
                      <a:pt x="288136" y="768350"/>
                    </a:cubicBezTo>
                    <a:cubicBezTo>
                      <a:pt x="243772" y="765392"/>
                      <a:pt x="199236" y="766233"/>
                      <a:pt x="154786" y="765175"/>
                    </a:cubicBezTo>
                    <a:cubicBezTo>
                      <a:pt x="147687" y="763400"/>
                      <a:pt x="127674" y="758742"/>
                      <a:pt x="123036" y="755650"/>
                    </a:cubicBezTo>
                    <a:cubicBezTo>
                      <a:pt x="116686" y="751417"/>
                      <a:pt x="109382" y="748346"/>
                      <a:pt x="103986" y="742950"/>
                    </a:cubicBezTo>
                    <a:cubicBezTo>
                      <a:pt x="100811" y="739775"/>
                      <a:pt x="98197" y="735916"/>
                      <a:pt x="94461" y="733425"/>
                    </a:cubicBezTo>
                    <a:cubicBezTo>
                      <a:pt x="91676" y="731569"/>
                      <a:pt x="88012" y="731568"/>
                      <a:pt x="84936" y="730250"/>
                    </a:cubicBezTo>
                    <a:cubicBezTo>
                      <a:pt x="80586" y="728386"/>
                      <a:pt x="76087" y="726651"/>
                      <a:pt x="72236" y="723900"/>
                    </a:cubicBezTo>
                    <a:cubicBezTo>
                      <a:pt x="51426" y="709036"/>
                      <a:pt x="73618" y="718011"/>
                      <a:pt x="53186" y="711200"/>
                    </a:cubicBezTo>
                    <a:cubicBezTo>
                      <a:pt x="32047" y="690061"/>
                      <a:pt x="51973" y="712827"/>
                      <a:pt x="40486" y="692150"/>
                    </a:cubicBezTo>
                    <a:cubicBezTo>
                      <a:pt x="36780" y="685479"/>
                      <a:pt x="27786" y="673100"/>
                      <a:pt x="27786" y="673100"/>
                    </a:cubicBezTo>
                    <a:cubicBezTo>
                      <a:pt x="27154" y="659835"/>
                      <a:pt x="36486" y="615125"/>
                      <a:pt x="18261" y="596900"/>
                    </a:cubicBezTo>
                    <a:cubicBezTo>
                      <a:pt x="15563" y="594202"/>
                      <a:pt x="11911" y="592667"/>
                      <a:pt x="8736" y="590550"/>
                    </a:cubicBezTo>
                    <a:cubicBezTo>
                      <a:pt x="-383" y="554074"/>
                      <a:pt x="-3808" y="550835"/>
                      <a:pt x="5561" y="501650"/>
                    </a:cubicBezTo>
                    <a:cubicBezTo>
                      <a:pt x="6187" y="498362"/>
                      <a:pt x="11819" y="499201"/>
                      <a:pt x="15086" y="498475"/>
                    </a:cubicBezTo>
                    <a:cubicBezTo>
                      <a:pt x="21370" y="497078"/>
                      <a:pt x="27786" y="496358"/>
                      <a:pt x="34136" y="495300"/>
                    </a:cubicBezTo>
                    <a:cubicBezTo>
                      <a:pt x="48118" y="453353"/>
                      <a:pt x="45169" y="469661"/>
                      <a:pt x="37311" y="393700"/>
                    </a:cubicBezTo>
                    <a:cubicBezTo>
                      <a:pt x="36432" y="385207"/>
                      <a:pt x="26548" y="382085"/>
                      <a:pt x="21436" y="377825"/>
                    </a:cubicBezTo>
                    <a:cubicBezTo>
                      <a:pt x="17987" y="374950"/>
                      <a:pt x="15086" y="371475"/>
                      <a:pt x="11911" y="368300"/>
                    </a:cubicBezTo>
                    <a:cubicBezTo>
                      <a:pt x="10853" y="365125"/>
                      <a:pt x="8366" y="362101"/>
                      <a:pt x="8736" y="358775"/>
                    </a:cubicBezTo>
                    <a:cubicBezTo>
                      <a:pt x="10249" y="345155"/>
                      <a:pt x="16217" y="336819"/>
                      <a:pt x="24611" y="327025"/>
                    </a:cubicBezTo>
                    <a:cubicBezTo>
                      <a:pt x="27533" y="323616"/>
                      <a:pt x="30961" y="320675"/>
                      <a:pt x="34136" y="317500"/>
                    </a:cubicBezTo>
                    <a:cubicBezTo>
                      <a:pt x="35194" y="314325"/>
                      <a:pt x="35814" y="310968"/>
                      <a:pt x="37311" y="307975"/>
                    </a:cubicBezTo>
                    <a:cubicBezTo>
                      <a:pt x="39018" y="304562"/>
                      <a:pt x="42321" y="302023"/>
                      <a:pt x="43661" y="298450"/>
                    </a:cubicBezTo>
                    <a:cubicBezTo>
                      <a:pt x="46853" y="289937"/>
                      <a:pt x="49547" y="258175"/>
                      <a:pt x="50011" y="254000"/>
                    </a:cubicBezTo>
                    <a:cubicBezTo>
                      <a:pt x="51069" y="233892"/>
                      <a:pt x="51442" y="213735"/>
                      <a:pt x="53186" y="193675"/>
                    </a:cubicBezTo>
                    <a:cubicBezTo>
                      <a:pt x="53558" y="189395"/>
                      <a:pt x="61771" y="162238"/>
                      <a:pt x="62711" y="161925"/>
                    </a:cubicBezTo>
                    <a:cubicBezTo>
                      <a:pt x="65886" y="160867"/>
                      <a:pt x="69243" y="160247"/>
                      <a:pt x="72236" y="158750"/>
                    </a:cubicBezTo>
                    <a:cubicBezTo>
                      <a:pt x="82064" y="153836"/>
                      <a:pt x="84394" y="148628"/>
                      <a:pt x="94461" y="142875"/>
                    </a:cubicBezTo>
                    <a:cubicBezTo>
                      <a:pt x="97367" y="141215"/>
                      <a:pt x="100993" y="141197"/>
                      <a:pt x="103986" y="139700"/>
                    </a:cubicBezTo>
                    <a:cubicBezTo>
                      <a:pt x="107399" y="137993"/>
                      <a:pt x="110336" y="135467"/>
                      <a:pt x="113511" y="133350"/>
                    </a:cubicBezTo>
                    <a:cubicBezTo>
                      <a:pt x="114569" y="129117"/>
                      <a:pt x="115432" y="124830"/>
                      <a:pt x="116686" y="120650"/>
                    </a:cubicBezTo>
                    <a:cubicBezTo>
                      <a:pt x="118609" y="114239"/>
                      <a:pt x="120919" y="107950"/>
                      <a:pt x="123036" y="101600"/>
                    </a:cubicBezTo>
                    <a:cubicBezTo>
                      <a:pt x="124094" y="98425"/>
                      <a:pt x="125399" y="95322"/>
                      <a:pt x="126211" y="92075"/>
                    </a:cubicBezTo>
                    <a:cubicBezTo>
                      <a:pt x="131009" y="72881"/>
                      <a:pt x="128006" y="83515"/>
                      <a:pt x="135736" y="60325"/>
                    </a:cubicBezTo>
                    <a:lnTo>
                      <a:pt x="142086" y="41275"/>
                    </a:lnTo>
                    <a:cubicBezTo>
                      <a:pt x="144668" y="33528"/>
                      <a:pt x="145456" y="28380"/>
                      <a:pt x="151611" y="22225"/>
                    </a:cubicBezTo>
                    <a:cubicBezTo>
                      <a:pt x="154309" y="19527"/>
                      <a:pt x="157961" y="17992"/>
                      <a:pt x="161136" y="15875"/>
                    </a:cubicBezTo>
                    <a:cubicBezTo>
                      <a:pt x="164784" y="4930"/>
                      <a:pt x="161944" y="8717"/>
                      <a:pt x="173836" y="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pontevedra">
                <a:extLst>
                  <a:ext uri="{FF2B5EF4-FFF2-40B4-BE49-F238E27FC236}">
                    <a16:creationId xmlns:a16="http://schemas.microsoft.com/office/drawing/2014/main" id="{8A480CEC-A4B2-42FC-9A51-52B96ECCEA17}"/>
                  </a:ext>
                </a:extLst>
              </p:cNvPr>
              <p:cNvSpPr/>
              <p:nvPr/>
            </p:nvSpPr>
            <p:spPr>
              <a:xfrm>
                <a:off x="103824" y="573573"/>
                <a:ext cx="525373" cy="540729"/>
              </a:xfrm>
              <a:custGeom>
                <a:avLst/>
                <a:gdLst>
                  <a:gd name="connsiteX0" fmla="*/ 484017 w 525292"/>
                  <a:gd name="connsiteY0" fmla="*/ 979 h 540729"/>
                  <a:gd name="connsiteX1" fmla="*/ 461792 w 525292"/>
                  <a:gd name="connsiteY1" fmla="*/ 7329 h 540729"/>
                  <a:gd name="connsiteX2" fmla="*/ 452267 w 525292"/>
                  <a:gd name="connsiteY2" fmla="*/ 10504 h 540729"/>
                  <a:gd name="connsiteX3" fmla="*/ 442742 w 525292"/>
                  <a:gd name="connsiteY3" fmla="*/ 16854 h 540729"/>
                  <a:gd name="connsiteX4" fmla="*/ 436392 w 525292"/>
                  <a:gd name="connsiteY4" fmla="*/ 26379 h 540729"/>
                  <a:gd name="connsiteX5" fmla="*/ 426867 w 525292"/>
                  <a:gd name="connsiteY5" fmla="*/ 29554 h 540729"/>
                  <a:gd name="connsiteX6" fmla="*/ 385592 w 525292"/>
                  <a:gd name="connsiteY6" fmla="*/ 32729 h 540729"/>
                  <a:gd name="connsiteX7" fmla="*/ 363367 w 525292"/>
                  <a:gd name="connsiteY7" fmla="*/ 39079 h 540729"/>
                  <a:gd name="connsiteX8" fmla="*/ 350667 w 525292"/>
                  <a:gd name="connsiteY8" fmla="*/ 45429 h 540729"/>
                  <a:gd name="connsiteX9" fmla="*/ 287167 w 525292"/>
                  <a:gd name="connsiteY9" fmla="*/ 39079 h 540729"/>
                  <a:gd name="connsiteX10" fmla="*/ 277642 w 525292"/>
                  <a:gd name="connsiteY10" fmla="*/ 32729 h 540729"/>
                  <a:gd name="connsiteX11" fmla="*/ 264942 w 525292"/>
                  <a:gd name="connsiteY11" fmla="*/ 29554 h 540729"/>
                  <a:gd name="connsiteX12" fmla="*/ 245892 w 525292"/>
                  <a:gd name="connsiteY12" fmla="*/ 23204 h 540729"/>
                  <a:gd name="connsiteX13" fmla="*/ 226842 w 525292"/>
                  <a:gd name="connsiteY13" fmla="*/ 32729 h 540729"/>
                  <a:gd name="connsiteX14" fmla="*/ 207792 w 525292"/>
                  <a:gd name="connsiteY14" fmla="*/ 64479 h 540729"/>
                  <a:gd name="connsiteX15" fmla="*/ 198267 w 525292"/>
                  <a:gd name="connsiteY15" fmla="*/ 67654 h 540729"/>
                  <a:gd name="connsiteX16" fmla="*/ 185567 w 525292"/>
                  <a:gd name="connsiteY16" fmla="*/ 74004 h 540729"/>
                  <a:gd name="connsiteX17" fmla="*/ 160167 w 525292"/>
                  <a:gd name="connsiteY17" fmla="*/ 77179 h 540729"/>
                  <a:gd name="connsiteX18" fmla="*/ 141117 w 525292"/>
                  <a:gd name="connsiteY18" fmla="*/ 86704 h 540729"/>
                  <a:gd name="connsiteX19" fmla="*/ 137942 w 525292"/>
                  <a:gd name="connsiteY19" fmla="*/ 112104 h 540729"/>
                  <a:gd name="connsiteX20" fmla="*/ 134767 w 525292"/>
                  <a:gd name="connsiteY20" fmla="*/ 121629 h 540729"/>
                  <a:gd name="connsiteX21" fmla="*/ 115717 w 525292"/>
                  <a:gd name="connsiteY21" fmla="*/ 134329 h 540729"/>
                  <a:gd name="connsiteX22" fmla="*/ 103017 w 525292"/>
                  <a:gd name="connsiteY22" fmla="*/ 153379 h 540729"/>
                  <a:gd name="connsiteX23" fmla="*/ 96667 w 525292"/>
                  <a:gd name="connsiteY23" fmla="*/ 162904 h 540729"/>
                  <a:gd name="connsiteX24" fmla="*/ 87142 w 525292"/>
                  <a:gd name="connsiteY24" fmla="*/ 169254 h 540729"/>
                  <a:gd name="connsiteX25" fmla="*/ 74442 w 525292"/>
                  <a:gd name="connsiteY25" fmla="*/ 191479 h 540729"/>
                  <a:gd name="connsiteX26" fmla="*/ 71267 w 525292"/>
                  <a:gd name="connsiteY26" fmla="*/ 201004 h 540729"/>
                  <a:gd name="connsiteX27" fmla="*/ 58567 w 525292"/>
                  <a:gd name="connsiteY27" fmla="*/ 220054 h 540729"/>
                  <a:gd name="connsiteX28" fmla="*/ 55392 w 525292"/>
                  <a:gd name="connsiteY28" fmla="*/ 251804 h 540729"/>
                  <a:gd name="connsiteX29" fmla="*/ 49042 w 525292"/>
                  <a:gd name="connsiteY29" fmla="*/ 261329 h 540729"/>
                  <a:gd name="connsiteX30" fmla="*/ 52217 w 525292"/>
                  <a:gd name="connsiteY30" fmla="*/ 293079 h 540729"/>
                  <a:gd name="connsiteX31" fmla="*/ 55392 w 525292"/>
                  <a:gd name="connsiteY31" fmla="*/ 302604 h 540729"/>
                  <a:gd name="connsiteX32" fmla="*/ 71267 w 525292"/>
                  <a:gd name="connsiteY32" fmla="*/ 305779 h 540729"/>
                  <a:gd name="connsiteX33" fmla="*/ 83967 w 525292"/>
                  <a:gd name="connsiteY33" fmla="*/ 302604 h 540729"/>
                  <a:gd name="connsiteX34" fmla="*/ 103017 w 525292"/>
                  <a:gd name="connsiteY34" fmla="*/ 299429 h 540729"/>
                  <a:gd name="connsiteX35" fmla="*/ 112542 w 525292"/>
                  <a:gd name="connsiteY35" fmla="*/ 296254 h 540729"/>
                  <a:gd name="connsiteX36" fmla="*/ 118892 w 525292"/>
                  <a:gd name="connsiteY36" fmla="*/ 318479 h 540729"/>
                  <a:gd name="connsiteX37" fmla="*/ 99842 w 525292"/>
                  <a:gd name="connsiteY37" fmla="*/ 324829 h 540729"/>
                  <a:gd name="connsiteX38" fmla="*/ 80792 w 525292"/>
                  <a:gd name="connsiteY38" fmla="*/ 331179 h 540729"/>
                  <a:gd name="connsiteX39" fmla="*/ 71267 w 525292"/>
                  <a:gd name="connsiteY39" fmla="*/ 334354 h 540729"/>
                  <a:gd name="connsiteX40" fmla="*/ 49042 w 525292"/>
                  <a:gd name="connsiteY40" fmla="*/ 340704 h 540729"/>
                  <a:gd name="connsiteX41" fmla="*/ 45867 w 525292"/>
                  <a:gd name="connsiteY41" fmla="*/ 350229 h 540729"/>
                  <a:gd name="connsiteX42" fmla="*/ 26817 w 525292"/>
                  <a:gd name="connsiteY42" fmla="*/ 362929 h 540729"/>
                  <a:gd name="connsiteX43" fmla="*/ 23642 w 525292"/>
                  <a:gd name="connsiteY43" fmla="*/ 372454 h 540729"/>
                  <a:gd name="connsiteX44" fmla="*/ 14117 w 525292"/>
                  <a:gd name="connsiteY44" fmla="*/ 375629 h 540729"/>
                  <a:gd name="connsiteX45" fmla="*/ 4592 w 525292"/>
                  <a:gd name="connsiteY45" fmla="*/ 385154 h 540729"/>
                  <a:gd name="connsiteX46" fmla="*/ 4592 w 525292"/>
                  <a:gd name="connsiteY46" fmla="*/ 435954 h 540729"/>
                  <a:gd name="connsiteX47" fmla="*/ 7767 w 525292"/>
                  <a:gd name="connsiteY47" fmla="*/ 445479 h 540729"/>
                  <a:gd name="connsiteX48" fmla="*/ 17292 w 525292"/>
                  <a:gd name="connsiteY48" fmla="*/ 451829 h 540729"/>
                  <a:gd name="connsiteX49" fmla="*/ 29992 w 525292"/>
                  <a:gd name="connsiteY49" fmla="*/ 464529 h 540729"/>
                  <a:gd name="connsiteX50" fmla="*/ 42692 w 525292"/>
                  <a:gd name="connsiteY50" fmla="*/ 483579 h 540729"/>
                  <a:gd name="connsiteX51" fmla="*/ 45867 w 525292"/>
                  <a:gd name="connsiteY51" fmla="*/ 502629 h 540729"/>
                  <a:gd name="connsiteX52" fmla="*/ 49042 w 525292"/>
                  <a:gd name="connsiteY52" fmla="*/ 512154 h 540729"/>
                  <a:gd name="connsiteX53" fmla="*/ 71267 w 525292"/>
                  <a:gd name="connsiteY53" fmla="*/ 537554 h 540729"/>
                  <a:gd name="connsiteX54" fmla="*/ 83967 w 525292"/>
                  <a:gd name="connsiteY54" fmla="*/ 540729 h 540729"/>
                  <a:gd name="connsiteX55" fmla="*/ 99842 w 525292"/>
                  <a:gd name="connsiteY55" fmla="*/ 537554 h 540729"/>
                  <a:gd name="connsiteX56" fmla="*/ 109367 w 525292"/>
                  <a:gd name="connsiteY56" fmla="*/ 528029 h 540729"/>
                  <a:gd name="connsiteX57" fmla="*/ 118892 w 525292"/>
                  <a:gd name="connsiteY57" fmla="*/ 521679 h 540729"/>
                  <a:gd name="connsiteX58" fmla="*/ 144292 w 525292"/>
                  <a:gd name="connsiteY58" fmla="*/ 512154 h 540729"/>
                  <a:gd name="connsiteX59" fmla="*/ 163342 w 525292"/>
                  <a:gd name="connsiteY59" fmla="*/ 499454 h 540729"/>
                  <a:gd name="connsiteX60" fmla="*/ 185567 w 525292"/>
                  <a:gd name="connsiteY60" fmla="*/ 493104 h 540729"/>
                  <a:gd name="connsiteX61" fmla="*/ 198267 w 525292"/>
                  <a:gd name="connsiteY61" fmla="*/ 486754 h 540729"/>
                  <a:gd name="connsiteX62" fmla="*/ 207792 w 525292"/>
                  <a:gd name="connsiteY62" fmla="*/ 480404 h 540729"/>
                  <a:gd name="connsiteX63" fmla="*/ 217317 w 525292"/>
                  <a:gd name="connsiteY63" fmla="*/ 477229 h 540729"/>
                  <a:gd name="connsiteX64" fmla="*/ 236367 w 525292"/>
                  <a:gd name="connsiteY64" fmla="*/ 464529 h 540729"/>
                  <a:gd name="connsiteX65" fmla="*/ 255417 w 525292"/>
                  <a:gd name="connsiteY65" fmla="*/ 458179 h 540729"/>
                  <a:gd name="connsiteX66" fmla="*/ 287167 w 525292"/>
                  <a:gd name="connsiteY66" fmla="*/ 448654 h 540729"/>
                  <a:gd name="connsiteX67" fmla="*/ 296692 w 525292"/>
                  <a:gd name="connsiteY67" fmla="*/ 445479 h 540729"/>
                  <a:gd name="connsiteX68" fmla="*/ 306217 w 525292"/>
                  <a:gd name="connsiteY68" fmla="*/ 439129 h 540729"/>
                  <a:gd name="connsiteX69" fmla="*/ 325267 w 525292"/>
                  <a:gd name="connsiteY69" fmla="*/ 432779 h 540729"/>
                  <a:gd name="connsiteX70" fmla="*/ 334792 w 525292"/>
                  <a:gd name="connsiteY70" fmla="*/ 429604 h 540729"/>
                  <a:gd name="connsiteX71" fmla="*/ 353842 w 525292"/>
                  <a:gd name="connsiteY71" fmla="*/ 420079 h 540729"/>
                  <a:gd name="connsiteX72" fmla="*/ 363367 w 525292"/>
                  <a:gd name="connsiteY72" fmla="*/ 413729 h 540729"/>
                  <a:gd name="connsiteX73" fmla="*/ 369717 w 525292"/>
                  <a:gd name="connsiteY73" fmla="*/ 404204 h 540729"/>
                  <a:gd name="connsiteX74" fmla="*/ 372892 w 525292"/>
                  <a:gd name="connsiteY74" fmla="*/ 394679 h 540729"/>
                  <a:gd name="connsiteX75" fmla="*/ 379242 w 525292"/>
                  <a:gd name="connsiteY75" fmla="*/ 366104 h 540729"/>
                  <a:gd name="connsiteX76" fmla="*/ 376067 w 525292"/>
                  <a:gd name="connsiteY76" fmla="*/ 340704 h 540729"/>
                  <a:gd name="connsiteX77" fmla="*/ 366542 w 525292"/>
                  <a:gd name="connsiteY77" fmla="*/ 312129 h 540729"/>
                  <a:gd name="connsiteX78" fmla="*/ 360192 w 525292"/>
                  <a:gd name="connsiteY78" fmla="*/ 293079 h 540729"/>
                  <a:gd name="connsiteX79" fmla="*/ 357017 w 525292"/>
                  <a:gd name="connsiteY79" fmla="*/ 283554 h 540729"/>
                  <a:gd name="connsiteX80" fmla="*/ 366542 w 525292"/>
                  <a:gd name="connsiteY80" fmla="*/ 239104 h 540729"/>
                  <a:gd name="connsiteX81" fmla="*/ 369717 w 525292"/>
                  <a:gd name="connsiteY81" fmla="*/ 229579 h 540729"/>
                  <a:gd name="connsiteX82" fmla="*/ 398292 w 525292"/>
                  <a:gd name="connsiteY82" fmla="*/ 216879 h 540729"/>
                  <a:gd name="connsiteX83" fmla="*/ 417342 w 525292"/>
                  <a:gd name="connsiteY83" fmla="*/ 207354 h 540729"/>
                  <a:gd name="connsiteX84" fmla="*/ 426867 w 525292"/>
                  <a:gd name="connsiteY84" fmla="*/ 201004 h 540729"/>
                  <a:gd name="connsiteX85" fmla="*/ 436392 w 525292"/>
                  <a:gd name="connsiteY85" fmla="*/ 197829 h 540729"/>
                  <a:gd name="connsiteX86" fmla="*/ 445917 w 525292"/>
                  <a:gd name="connsiteY86" fmla="*/ 191479 h 540729"/>
                  <a:gd name="connsiteX87" fmla="*/ 458617 w 525292"/>
                  <a:gd name="connsiteY87" fmla="*/ 185129 h 540729"/>
                  <a:gd name="connsiteX88" fmla="*/ 468142 w 525292"/>
                  <a:gd name="connsiteY88" fmla="*/ 178779 h 540729"/>
                  <a:gd name="connsiteX89" fmla="*/ 487192 w 525292"/>
                  <a:gd name="connsiteY89" fmla="*/ 172429 h 540729"/>
                  <a:gd name="connsiteX90" fmla="*/ 496717 w 525292"/>
                  <a:gd name="connsiteY90" fmla="*/ 169254 h 540729"/>
                  <a:gd name="connsiteX91" fmla="*/ 506242 w 525292"/>
                  <a:gd name="connsiteY91" fmla="*/ 166079 h 540729"/>
                  <a:gd name="connsiteX92" fmla="*/ 512592 w 525292"/>
                  <a:gd name="connsiteY92" fmla="*/ 156554 h 540729"/>
                  <a:gd name="connsiteX93" fmla="*/ 525292 w 525292"/>
                  <a:gd name="connsiteY93" fmla="*/ 115279 h 540729"/>
                  <a:gd name="connsiteX94" fmla="*/ 518942 w 525292"/>
                  <a:gd name="connsiteY94" fmla="*/ 83529 h 540729"/>
                  <a:gd name="connsiteX95" fmla="*/ 512592 w 525292"/>
                  <a:gd name="connsiteY95" fmla="*/ 74004 h 540729"/>
                  <a:gd name="connsiteX96" fmla="*/ 506242 w 525292"/>
                  <a:gd name="connsiteY96" fmla="*/ 54954 h 540729"/>
                  <a:gd name="connsiteX97" fmla="*/ 499892 w 525292"/>
                  <a:gd name="connsiteY97" fmla="*/ 29554 h 540729"/>
                  <a:gd name="connsiteX98" fmla="*/ 484017 w 525292"/>
                  <a:gd name="connsiteY98" fmla="*/ 979 h 54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25292" h="540729">
                    <a:moveTo>
                      <a:pt x="484017" y="979"/>
                    </a:moveTo>
                    <a:cubicBezTo>
                      <a:pt x="477667" y="-2725"/>
                      <a:pt x="469172" y="5115"/>
                      <a:pt x="461792" y="7329"/>
                    </a:cubicBezTo>
                    <a:cubicBezTo>
                      <a:pt x="458586" y="8291"/>
                      <a:pt x="455260" y="9007"/>
                      <a:pt x="452267" y="10504"/>
                    </a:cubicBezTo>
                    <a:cubicBezTo>
                      <a:pt x="448854" y="12211"/>
                      <a:pt x="445917" y="14737"/>
                      <a:pt x="442742" y="16854"/>
                    </a:cubicBezTo>
                    <a:cubicBezTo>
                      <a:pt x="440625" y="20029"/>
                      <a:pt x="439372" y="23995"/>
                      <a:pt x="436392" y="26379"/>
                    </a:cubicBezTo>
                    <a:cubicBezTo>
                      <a:pt x="433779" y="28470"/>
                      <a:pt x="430188" y="29139"/>
                      <a:pt x="426867" y="29554"/>
                    </a:cubicBezTo>
                    <a:cubicBezTo>
                      <a:pt x="413175" y="31266"/>
                      <a:pt x="399350" y="31671"/>
                      <a:pt x="385592" y="32729"/>
                    </a:cubicBezTo>
                    <a:cubicBezTo>
                      <a:pt x="379147" y="34340"/>
                      <a:pt x="369744" y="36346"/>
                      <a:pt x="363367" y="39079"/>
                    </a:cubicBezTo>
                    <a:cubicBezTo>
                      <a:pt x="359017" y="40943"/>
                      <a:pt x="354900" y="43312"/>
                      <a:pt x="350667" y="45429"/>
                    </a:cubicBezTo>
                    <a:cubicBezTo>
                      <a:pt x="347513" y="45243"/>
                      <a:pt x="303732" y="47362"/>
                      <a:pt x="287167" y="39079"/>
                    </a:cubicBezTo>
                    <a:cubicBezTo>
                      <a:pt x="283754" y="37372"/>
                      <a:pt x="281149" y="34232"/>
                      <a:pt x="277642" y="32729"/>
                    </a:cubicBezTo>
                    <a:cubicBezTo>
                      <a:pt x="273631" y="31010"/>
                      <a:pt x="269122" y="30808"/>
                      <a:pt x="264942" y="29554"/>
                    </a:cubicBezTo>
                    <a:cubicBezTo>
                      <a:pt x="258531" y="27631"/>
                      <a:pt x="245892" y="23204"/>
                      <a:pt x="245892" y="23204"/>
                    </a:cubicBezTo>
                    <a:cubicBezTo>
                      <a:pt x="239391" y="25371"/>
                      <a:pt x="231576" y="27048"/>
                      <a:pt x="226842" y="32729"/>
                    </a:cubicBezTo>
                    <a:cubicBezTo>
                      <a:pt x="220861" y="39906"/>
                      <a:pt x="217018" y="61404"/>
                      <a:pt x="207792" y="64479"/>
                    </a:cubicBezTo>
                    <a:cubicBezTo>
                      <a:pt x="204617" y="65537"/>
                      <a:pt x="201343" y="66336"/>
                      <a:pt x="198267" y="67654"/>
                    </a:cubicBezTo>
                    <a:cubicBezTo>
                      <a:pt x="193917" y="69518"/>
                      <a:pt x="190159" y="72856"/>
                      <a:pt x="185567" y="74004"/>
                    </a:cubicBezTo>
                    <a:cubicBezTo>
                      <a:pt x="177289" y="76073"/>
                      <a:pt x="168634" y="76121"/>
                      <a:pt x="160167" y="77179"/>
                    </a:cubicBezTo>
                    <a:cubicBezTo>
                      <a:pt x="156157" y="78516"/>
                      <a:pt x="143011" y="81970"/>
                      <a:pt x="141117" y="86704"/>
                    </a:cubicBezTo>
                    <a:cubicBezTo>
                      <a:pt x="137948" y="94626"/>
                      <a:pt x="139468" y="103709"/>
                      <a:pt x="137942" y="112104"/>
                    </a:cubicBezTo>
                    <a:cubicBezTo>
                      <a:pt x="137343" y="115397"/>
                      <a:pt x="137134" y="119262"/>
                      <a:pt x="134767" y="121629"/>
                    </a:cubicBezTo>
                    <a:cubicBezTo>
                      <a:pt x="129371" y="127025"/>
                      <a:pt x="115717" y="134329"/>
                      <a:pt x="115717" y="134329"/>
                    </a:cubicBezTo>
                    <a:lnTo>
                      <a:pt x="103017" y="153379"/>
                    </a:lnTo>
                    <a:cubicBezTo>
                      <a:pt x="100900" y="156554"/>
                      <a:pt x="99842" y="160787"/>
                      <a:pt x="96667" y="162904"/>
                    </a:cubicBezTo>
                    <a:lnTo>
                      <a:pt x="87142" y="169254"/>
                    </a:lnTo>
                    <a:cubicBezTo>
                      <a:pt x="80135" y="204287"/>
                      <a:pt x="90637" y="171235"/>
                      <a:pt x="74442" y="191479"/>
                    </a:cubicBezTo>
                    <a:cubicBezTo>
                      <a:pt x="72351" y="194092"/>
                      <a:pt x="72892" y="198078"/>
                      <a:pt x="71267" y="201004"/>
                    </a:cubicBezTo>
                    <a:cubicBezTo>
                      <a:pt x="67561" y="207675"/>
                      <a:pt x="58567" y="220054"/>
                      <a:pt x="58567" y="220054"/>
                    </a:cubicBezTo>
                    <a:cubicBezTo>
                      <a:pt x="57509" y="230637"/>
                      <a:pt x="57784" y="241440"/>
                      <a:pt x="55392" y="251804"/>
                    </a:cubicBezTo>
                    <a:cubicBezTo>
                      <a:pt x="54534" y="255522"/>
                      <a:pt x="49335" y="257524"/>
                      <a:pt x="49042" y="261329"/>
                    </a:cubicBezTo>
                    <a:cubicBezTo>
                      <a:pt x="48226" y="271934"/>
                      <a:pt x="50600" y="282567"/>
                      <a:pt x="52217" y="293079"/>
                    </a:cubicBezTo>
                    <a:cubicBezTo>
                      <a:pt x="52726" y="296387"/>
                      <a:pt x="52607" y="300748"/>
                      <a:pt x="55392" y="302604"/>
                    </a:cubicBezTo>
                    <a:cubicBezTo>
                      <a:pt x="59882" y="305597"/>
                      <a:pt x="65975" y="304721"/>
                      <a:pt x="71267" y="305779"/>
                    </a:cubicBezTo>
                    <a:cubicBezTo>
                      <a:pt x="75500" y="304721"/>
                      <a:pt x="79688" y="303460"/>
                      <a:pt x="83967" y="302604"/>
                    </a:cubicBezTo>
                    <a:cubicBezTo>
                      <a:pt x="90280" y="301341"/>
                      <a:pt x="96733" y="300826"/>
                      <a:pt x="103017" y="299429"/>
                    </a:cubicBezTo>
                    <a:cubicBezTo>
                      <a:pt x="106284" y="298703"/>
                      <a:pt x="109367" y="297312"/>
                      <a:pt x="112542" y="296254"/>
                    </a:cubicBezTo>
                    <a:cubicBezTo>
                      <a:pt x="123673" y="299037"/>
                      <a:pt x="138990" y="298381"/>
                      <a:pt x="118892" y="318479"/>
                    </a:cubicBezTo>
                    <a:cubicBezTo>
                      <a:pt x="114159" y="323212"/>
                      <a:pt x="106192" y="322712"/>
                      <a:pt x="99842" y="324829"/>
                    </a:cubicBezTo>
                    <a:lnTo>
                      <a:pt x="80792" y="331179"/>
                    </a:lnTo>
                    <a:cubicBezTo>
                      <a:pt x="77617" y="332237"/>
                      <a:pt x="74514" y="333542"/>
                      <a:pt x="71267" y="334354"/>
                    </a:cubicBezTo>
                    <a:cubicBezTo>
                      <a:pt x="55320" y="338341"/>
                      <a:pt x="62707" y="336149"/>
                      <a:pt x="49042" y="340704"/>
                    </a:cubicBezTo>
                    <a:cubicBezTo>
                      <a:pt x="47984" y="343879"/>
                      <a:pt x="48234" y="347862"/>
                      <a:pt x="45867" y="350229"/>
                    </a:cubicBezTo>
                    <a:cubicBezTo>
                      <a:pt x="40471" y="355625"/>
                      <a:pt x="26817" y="362929"/>
                      <a:pt x="26817" y="362929"/>
                    </a:cubicBezTo>
                    <a:cubicBezTo>
                      <a:pt x="25759" y="366104"/>
                      <a:pt x="26009" y="370087"/>
                      <a:pt x="23642" y="372454"/>
                    </a:cubicBezTo>
                    <a:cubicBezTo>
                      <a:pt x="21275" y="374821"/>
                      <a:pt x="16902" y="373773"/>
                      <a:pt x="14117" y="375629"/>
                    </a:cubicBezTo>
                    <a:cubicBezTo>
                      <a:pt x="10381" y="378120"/>
                      <a:pt x="7767" y="381979"/>
                      <a:pt x="4592" y="385154"/>
                    </a:cubicBezTo>
                    <a:cubicBezTo>
                      <a:pt x="-2568" y="406635"/>
                      <a:pt x="-400" y="396022"/>
                      <a:pt x="4592" y="435954"/>
                    </a:cubicBezTo>
                    <a:cubicBezTo>
                      <a:pt x="5007" y="439275"/>
                      <a:pt x="5676" y="442866"/>
                      <a:pt x="7767" y="445479"/>
                    </a:cubicBezTo>
                    <a:cubicBezTo>
                      <a:pt x="10151" y="448459"/>
                      <a:pt x="14117" y="449712"/>
                      <a:pt x="17292" y="451829"/>
                    </a:cubicBezTo>
                    <a:cubicBezTo>
                      <a:pt x="25759" y="477229"/>
                      <a:pt x="13059" y="447596"/>
                      <a:pt x="29992" y="464529"/>
                    </a:cubicBezTo>
                    <a:cubicBezTo>
                      <a:pt x="35388" y="469925"/>
                      <a:pt x="42692" y="483579"/>
                      <a:pt x="42692" y="483579"/>
                    </a:cubicBezTo>
                    <a:cubicBezTo>
                      <a:pt x="43750" y="489929"/>
                      <a:pt x="44470" y="496345"/>
                      <a:pt x="45867" y="502629"/>
                    </a:cubicBezTo>
                    <a:cubicBezTo>
                      <a:pt x="46593" y="505896"/>
                      <a:pt x="47417" y="509228"/>
                      <a:pt x="49042" y="512154"/>
                    </a:cubicBezTo>
                    <a:cubicBezTo>
                      <a:pt x="55105" y="523068"/>
                      <a:pt x="59769" y="532626"/>
                      <a:pt x="71267" y="537554"/>
                    </a:cubicBezTo>
                    <a:cubicBezTo>
                      <a:pt x="75278" y="539273"/>
                      <a:pt x="79734" y="539671"/>
                      <a:pt x="83967" y="540729"/>
                    </a:cubicBezTo>
                    <a:cubicBezTo>
                      <a:pt x="89259" y="539671"/>
                      <a:pt x="95015" y="539967"/>
                      <a:pt x="99842" y="537554"/>
                    </a:cubicBezTo>
                    <a:cubicBezTo>
                      <a:pt x="103858" y="535546"/>
                      <a:pt x="105918" y="530904"/>
                      <a:pt x="109367" y="528029"/>
                    </a:cubicBezTo>
                    <a:cubicBezTo>
                      <a:pt x="112298" y="525586"/>
                      <a:pt x="115385" y="523182"/>
                      <a:pt x="118892" y="521679"/>
                    </a:cubicBezTo>
                    <a:cubicBezTo>
                      <a:pt x="145267" y="510376"/>
                      <a:pt x="117837" y="528027"/>
                      <a:pt x="144292" y="512154"/>
                    </a:cubicBezTo>
                    <a:cubicBezTo>
                      <a:pt x="150836" y="508227"/>
                      <a:pt x="155938" y="501305"/>
                      <a:pt x="163342" y="499454"/>
                    </a:cubicBezTo>
                    <a:cubicBezTo>
                      <a:pt x="169787" y="497843"/>
                      <a:pt x="179190" y="495837"/>
                      <a:pt x="185567" y="493104"/>
                    </a:cubicBezTo>
                    <a:cubicBezTo>
                      <a:pt x="189917" y="491240"/>
                      <a:pt x="194158" y="489102"/>
                      <a:pt x="198267" y="486754"/>
                    </a:cubicBezTo>
                    <a:cubicBezTo>
                      <a:pt x="201580" y="484861"/>
                      <a:pt x="204379" y="482111"/>
                      <a:pt x="207792" y="480404"/>
                    </a:cubicBezTo>
                    <a:cubicBezTo>
                      <a:pt x="210785" y="478907"/>
                      <a:pt x="214391" y="478854"/>
                      <a:pt x="217317" y="477229"/>
                    </a:cubicBezTo>
                    <a:cubicBezTo>
                      <a:pt x="223988" y="473523"/>
                      <a:pt x="229127" y="466942"/>
                      <a:pt x="236367" y="464529"/>
                    </a:cubicBezTo>
                    <a:cubicBezTo>
                      <a:pt x="242717" y="462412"/>
                      <a:pt x="248923" y="459802"/>
                      <a:pt x="255417" y="458179"/>
                    </a:cubicBezTo>
                    <a:cubicBezTo>
                      <a:pt x="274611" y="453381"/>
                      <a:pt x="263977" y="456384"/>
                      <a:pt x="287167" y="448654"/>
                    </a:cubicBezTo>
                    <a:cubicBezTo>
                      <a:pt x="290342" y="447596"/>
                      <a:pt x="293907" y="447335"/>
                      <a:pt x="296692" y="445479"/>
                    </a:cubicBezTo>
                    <a:cubicBezTo>
                      <a:pt x="299867" y="443362"/>
                      <a:pt x="302730" y="440679"/>
                      <a:pt x="306217" y="439129"/>
                    </a:cubicBezTo>
                    <a:cubicBezTo>
                      <a:pt x="312334" y="436411"/>
                      <a:pt x="318917" y="434896"/>
                      <a:pt x="325267" y="432779"/>
                    </a:cubicBezTo>
                    <a:cubicBezTo>
                      <a:pt x="328442" y="431721"/>
                      <a:pt x="332007" y="431460"/>
                      <a:pt x="334792" y="429604"/>
                    </a:cubicBezTo>
                    <a:cubicBezTo>
                      <a:pt x="362089" y="411406"/>
                      <a:pt x="327552" y="433224"/>
                      <a:pt x="353842" y="420079"/>
                    </a:cubicBezTo>
                    <a:cubicBezTo>
                      <a:pt x="357255" y="418372"/>
                      <a:pt x="360192" y="415846"/>
                      <a:pt x="363367" y="413729"/>
                    </a:cubicBezTo>
                    <a:cubicBezTo>
                      <a:pt x="365484" y="410554"/>
                      <a:pt x="368010" y="407617"/>
                      <a:pt x="369717" y="404204"/>
                    </a:cubicBezTo>
                    <a:cubicBezTo>
                      <a:pt x="371214" y="401211"/>
                      <a:pt x="371973" y="397897"/>
                      <a:pt x="372892" y="394679"/>
                    </a:cubicBezTo>
                    <a:cubicBezTo>
                      <a:pt x="375881" y="384217"/>
                      <a:pt x="377060" y="377016"/>
                      <a:pt x="379242" y="366104"/>
                    </a:cubicBezTo>
                    <a:cubicBezTo>
                      <a:pt x="378184" y="357637"/>
                      <a:pt x="377855" y="349047"/>
                      <a:pt x="376067" y="340704"/>
                    </a:cubicBezTo>
                    <a:lnTo>
                      <a:pt x="366542" y="312129"/>
                    </a:lnTo>
                    <a:lnTo>
                      <a:pt x="360192" y="293079"/>
                    </a:lnTo>
                    <a:lnTo>
                      <a:pt x="357017" y="283554"/>
                    </a:lnTo>
                    <a:cubicBezTo>
                      <a:pt x="362722" y="220802"/>
                      <a:pt x="352995" y="266199"/>
                      <a:pt x="366542" y="239104"/>
                    </a:cubicBezTo>
                    <a:cubicBezTo>
                      <a:pt x="368039" y="236111"/>
                      <a:pt x="367626" y="232192"/>
                      <a:pt x="369717" y="229579"/>
                    </a:cubicBezTo>
                    <a:cubicBezTo>
                      <a:pt x="377102" y="220348"/>
                      <a:pt x="389145" y="222977"/>
                      <a:pt x="398292" y="216879"/>
                    </a:cubicBezTo>
                    <a:cubicBezTo>
                      <a:pt x="425589" y="198681"/>
                      <a:pt x="391052" y="220499"/>
                      <a:pt x="417342" y="207354"/>
                    </a:cubicBezTo>
                    <a:cubicBezTo>
                      <a:pt x="420755" y="205647"/>
                      <a:pt x="423454" y="202711"/>
                      <a:pt x="426867" y="201004"/>
                    </a:cubicBezTo>
                    <a:cubicBezTo>
                      <a:pt x="429860" y="199507"/>
                      <a:pt x="433399" y="199326"/>
                      <a:pt x="436392" y="197829"/>
                    </a:cubicBezTo>
                    <a:cubicBezTo>
                      <a:pt x="439805" y="196122"/>
                      <a:pt x="442604" y="193372"/>
                      <a:pt x="445917" y="191479"/>
                    </a:cubicBezTo>
                    <a:cubicBezTo>
                      <a:pt x="450026" y="189131"/>
                      <a:pt x="454508" y="187477"/>
                      <a:pt x="458617" y="185129"/>
                    </a:cubicBezTo>
                    <a:cubicBezTo>
                      <a:pt x="461930" y="183236"/>
                      <a:pt x="464655" y="180329"/>
                      <a:pt x="468142" y="178779"/>
                    </a:cubicBezTo>
                    <a:cubicBezTo>
                      <a:pt x="474259" y="176061"/>
                      <a:pt x="480842" y="174546"/>
                      <a:pt x="487192" y="172429"/>
                    </a:cubicBezTo>
                    <a:lnTo>
                      <a:pt x="496717" y="169254"/>
                    </a:lnTo>
                    <a:lnTo>
                      <a:pt x="506242" y="166079"/>
                    </a:lnTo>
                    <a:cubicBezTo>
                      <a:pt x="508359" y="162904"/>
                      <a:pt x="511042" y="160041"/>
                      <a:pt x="512592" y="156554"/>
                    </a:cubicBezTo>
                    <a:cubicBezTo>
                      <a:pt x="516107" y="148646"/>
                      <a:pt x="523172" y="122701"/>
                      <a:pt x="525292" y="115279"/>
                    </a:cubicBezTo>
                    <a:cubicBezTo>
                      <a:pt x="524576" y="110981"/>
                      <a:pt x="521525" y="89557"/>
                      <a:pt x="518942" y="83529"/>
                    </a:cubicBezTo>
                    <a:cubicBezTo>
                      <a:pt x="517439" y="80022"/>
                      <a:pt x="514142" y="77491"/>
                      <a:pt x="512592" y="74004"/>
                    </a:cubicBezTo>
                    <a:cubicBezTo>
                      <a:pt x="509874" y="67887"/>
                      <a:pt x="508359" y="61304"/>
                      <a:pt x="506242" y="54954"/>
                    </a:cubicBezTo>
                    <a:cubicBezTo>
                      <a:pt x="498984" y="33181"/>
                      <a:pt x="507555" y="60205"/>
                      <a:pt x="499892" y="29554"/>
                    </a:cubicBezTo>
                    <a:cubicBezTo>
                      <a:pt x="499080" y="26307"/>
                      <a:pt x="490367" y="4683"/>
                      <a:pt x="484017" y="979"/>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1" name="orense">
                <a:extLst>
                  <a:ext uri="{FF2B5EF4-FFF2-40B4-BE49-F238E27FC236}">
                    <a16:creationId xmlns:a16="http://schemas.microsoft.com/office/drawing/2014/main" id="{A2B28A1A-B272-419A-83B7-348D8B25DB2D}"/>
                  </a:ext>
                </a:extLst>
              </p:cNvPr>
              <p:cNvSpPr/>
              <p:nvPr/>
            </p:nvSpPr>
            <p:spPr>
              <a:xfrm>
                <a:off x="454148" y="696774"/>
                <a:ext cx="648196" cy="504856"/>
              </a:xfrm>
              <a:custGeom>
                <a:avLst/>
                <a:gdLst>
                  <a:gd name="connsiteX0" fmla="*/ 178197 w 648097"/>
                  <a:gd name="connsiteY0" fmla="*/ 0 h 463550"/>
                  <a:gd name="connsiteX1" fmla="*/ 108347 w 648097"/>
                  <a:gd name="connsiteY1" fmla="*/ 44450 h 463550"/>
                  <a:gd name="connsiteX2" fmla="*/ 89297 w 648097"/>
                  <a:gd name="connsiteY2" fmla="*/ 50800 h 463550"/>
                  <a:gd name="connsiteX3" fmla="*/ 70247 w 648097"/>
                  <a:gd name="connsiteY3" fmla="*/ 57150 h 463550"/>
                  <a:gd name="connsiteX4" fmla="*/ 38497 w 648097"/>
                  <a:gd name="connsiteY4" fmla="*/ 88900 h 463550"/>
                  <a:gd name="connsiteX5" fmla="*/ 19447 w 648097"/>
                  <a:gd name="connsiteY5" fmla="*/ 127000 h 463550"/>
                  <a:gd name="connsiteX6" fmla="*/ 6747 w 648097"/>
                  <a:gd name="connsiteY6" fmla="*/ 146050 h 463550"/>
                  <a:gd name="connsiteX7" fmla="*/ 13097 w 648097"/>
                  <a:gd name="connsiteY7" fmla="*/ 171450 h 463550"/>
                  <a:gd name="connsiteX8" fmla="*/ 25797 w 648097"/>
                  <a:gd name="connsiteY8" fmla="*/ 215900 h 463550"/>
                  <a:gd name="connsiteX9" fmla="*/ 19447 w 648097"/>
                  <a:gd name="connsiteY9" fmla="*/ 273050 h 463550"/>
                  <a:gd name="connsiteX10" fmla="*/ 397 w 648097"/>
                  <a:gd name="connsiteY10" fmla="*/ 279400 h 463550"/>
                  <a:gd name="connsiteX11" fmla="*/ 38497 w 648097"/>
                  <a:gd name="connsiteY11" fmla="*/ 304800 h 463550"/>
                  <a:gd name="connsiteX12" fmla="*/ 63897 w 648097"/>
                  <a:gd name="connsiteY12" fmla="*/ 342900 h 463550"/>
                  <a:gd name="connsiteX13" fmla="*/ 51197 w 648097"/>
                  <a:gd name="connsiteY13" fmla="*/ 381000 h 463550"/>
                  <a:gd name="connsiteX14" fmla="*/ 70247 w 648097"/>
                  <a:gd name="connsiteY14" fmla="*/ 450850 h 463550"/>
                  <a:gd name="connsiteX15" fmla="*/ 108347 w 648097"/>
                  <a:gd name="connsiteY15" fmla="*/ 463550 h 463550"/>
                  <a:gd name="connsiteX16" fmla="*/ 133747 w 648097"/>
                  <a:gd name="connsiteY16" fmla="*/ 431800 h 463550"/>
                  <a:gd name="connsiteX17" fmla="*/ 152797 w 648097"/>
                  <a:gd name="connsiteY17" fmla="*/ 419100 h 463550"/>
                  <a:gd name="connsiteX18" fmla="*/ 178197 w 648097"/>
                  <a:gd name="connsiteY18" fmla="*/ 425450 h 463550"/>
                  <a:gd name="connsiteX19" fmla="*/ 216297 w 648097"/>
                  <a:gd name="connsiteY19" fmla="*/ 438150 h 463550"/>
                  <a:gd name="connsiteX20" fmla="*/ 254397 w 648097"/>
                  <a:gd name="connsiteY20" fmla="*/ 425450 h 463550"/>
                  <a:gd name="connsiteX21" fmla="*/ 292497 w 648097"/>
                  <a:gd name="connsiteY21" fmla="*/ 438150 h 463550"/>
                  <a:gd name="connsiteX22" fmla="*/ 311547 w 648097"/>
                  <a:gd name="connsiteY22" fmla="*/ 450850 h 463550"/>
                  <a:gd name="connsiteX23" fmla="*/ 349647 w 648097"/>
                  <a:gd name="connsiteY23" fmla="*/ 463550 h 463550"/>
                  <a:gd name="connsiteX24" fmla="*/ 457597 w 648097"/>
                  <a:gd name="connsiteY24" fmla="*/ 457200 h 463550"/>
                  <a:gd name="connsiteX25" fmla="*/ 482997 w 648097"/>
                  <a:gd name="connsiteY25" fmla="*/ 419100 h 463550"/>
                  <a:gd name="connsiteX26" fmla="*/ 508397 w 648097"/>
                  <a:gd name="connsiteY26" fmla="*/ 381000 h 463550"/>
                  <a:gd name="connsiteX27" fmla="*/ 521097 w 648097"/>
                  <a:gd name="connsiteY27" fmla="*/ 361950 h 463550"/>
                  <a:gd name="connsiteX28" fmla="*/ 540147 w 648097"/>
                  <a:gd name="connsiteY28" fmla="*/ 323850 h 463550"/>
                  <a:gd name="connsiteX29" fmla="*/ 565547 w 648097"/>
                  <a:gd name="connsiteY29" fmla="*/ 317500 h 463550"/>
                  <a:gd name="connsiteX30" fmla="*/ 584597 w 648097"/>
                  <a:gd name="connsiteY30" fmla="*/ 304800 h 463550"/>
                  <a:gd name="connsiteX31" fmla="*/ 590947 w 648097"/>
                  <a:gd name="connsiteY31" fmla="*/ 285750 h 463550"/>
                  <a:gd name="connsiteX32" fmla="*/ 622697 w 648097"/>
                  <a:gd name="connsiteY32" fmla="*/ 254000 h 463550"/>
                  <a:gd name="connsiteX33" fmla="*/ 641747 w 648097"/>
                  <a:gd name="connsiteY33" fmla="*/ 190500 h 463550"/>
                  <a:gd name="connsiteX34" fmla="*/ 648097 w 648097"/>
                  <a:gd name="connsiteY34" fmla="*/ 171450 h 463550"/>
                  <a:gd name="connsiteX35" fmla="*/ 641747 w 648097"/>
                  <a:gd name="connsiteY35" fmla="*/ 120650 h 463550"/>
                  <a:gd name="connsiteX36" fmla="*/ 622697 w 648097"/>
                  <a:gd name="connsiteY36" fmla="*/ 101600 h 463550"/>
                  <a:gd name="connsiteX37" fmla="*/ 584597 w 648097"/>
                  <a:gd name="connsiteY37" fmla="*/ 82550 h 463550"/>
                  <a:gd name="connsiteX38" fmla="*/ 546497 w 648097"/>
                  <a:gd name="connsiteY38" fmla="*/ 95250 h 463550"/>
                  <a:gd name="connsiteX39" fmla="*/ 527447 w 648097"/>
                  <a:gd name="connsiteY39" fmla="*/ 114300 h 463550"/>
                  <a:gd name="connsiteX40" fmla="*/ 508397 w 648097"/>
                  <a:gd name="connsiteY40" fmla="*/ 127000 h 463550"/>
                  <a:gd name="connsiteX41" fmla="*/ 457597 w 648097"/>
                  <a:gd name="connsiteY41" fmla="*/ 107950 h 463550"/>
                  <a:gd name="connsiteX42" fmla="*/ 451247 w 648097"/>
                  <a:gd name="connsiteY42" fmla="*/ 88900 h 463550"/>
                  <a:gd name="connsiteX43" fmla="*/ 413147 w 648097"/>
                  <a:gd name="connsiteY43" fmla="*/ 76200 h 463550"/>
                  <a:gd name="connsiteX44" fmla="*/ 375047 w 648097"/>
                  <a:gd name="connsiteY44" fmla="*/ 95250 h 463550"/>
                  <a:gd name="connsiteX45" fmla="*/ 355997 w 648097"/>
                  <a:gd name="connsiteY45" fmla="*/ 101600 h 463550"/>
                  <a:gd name="connsiteX46" fmla="*/ 279797 w 648097"/>
                  <a:gd name="connsiteY46" fmla="*/ 76200 h 463550"/>
                  <a:gd name="connsiteX47" fmla="*/ 254397 w 648097"/>
                  <a:gd name="connsiteY47" fmla="*/ 44450 h 463550"/>
                  <a:gd name="connsiteX48" fmla="*/ 203597 w 648097"/>
                  <a:gd name="connsiteY48" fmla="*/ 31750 h 463550"/>
                  <a:gd name="connsiteX49" fmla="*/ 178197 w 648097"/>
                  <a:gd name="connsiteY49" fmla="*/ 0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48097" h="463550">
                    <a:moveTo>
                      <a:pt x="178197" y="0"/>
                    </a:moveTo>
                    <a:cubicBezTo>
                      <a:pt x="136981" y="41216"/>
                      <a:pt x="160646" y="27017"/>
                      <a:pt x="108347" y="44450"/>
                    </a:cubicBezTo>
                    <a:lnTo>
                      <a:pt x="89297" y="50800"/>
                    </a:lnTo>
                    <a:lnTo>
                      <a:pt x="70247" y="57150"/>
                    </a:lnTo>
                    <a:cubicBezTo>
                      <a:pt x="36380" y="107950"/>
                      <a:pt x="80830" y="46567"/>
                      <a:pt x="38497" y="88900"/>
                    </a:cubicBezTo>
                    <a:cubicBezTo>
                      <a:pt x="20299" y="107098"/>
                      <a:pt x="29776" y="106342"/>
                      <a:pt x="19447" y="127000"/>
                    </a:cubicBezTo>
                    <a:cubicBezTo>
                      <a:pt x="16034" y="133826"/>
                      <a:pt x="10980" y="139700"/>
                      <a:pt x="6747" y="146050"/>
                    </a:cubicBezTo>
                    <a:cubicBezTo>
                      <a:pt x="8864" y="154517"/>
                      <a:pt x="10699" y="163059"/>
                      <a:pt x="13097" y="171450"/>
                    </a:cubicBezTo>
                    <a:cubicBezTo>
                      <a:pt x="31317" y="235219"/>
                      <a:pt x="5946" y="136495"/>
                      <a:pt x="25797" y="215900"/>
                    </a:cubicBezTo>
                    <a:cubicBezTo>
                      <a:pt x="23680" y="234950"/>
                      <a:pt x="26566" y="255254"/>
                      <a:pt x="19447" y="273050"/>
                    </a:cubicBezTo>
                    <a:cubicBezTo>
                      <a:pt x="16961" y="279265"/>
                      <a:pt x="-3047" y="273660"/>
                      <a:pt x="397" y="279400"/>
                    </a:cubicBezTo>
                    <a:cubicBezTo>
                      <a:pt x="8250" y="292488"/>
                      <a:pt x="38497" y="304800"/>
                      <a:pt x="38497" y="304800"/>
                    </a:cubicBezTo>
                    <a:cubicBezTo>
                      <a:pt x="46964" y="317500"/>
                      <a:pt x="68724" y="328420"/>
                      <a:pt x="63897" y="342900"/>
                    </a:cubicBezTo>
                    <a:lnTo>
                      <a:pt x="51197" y="381000"/>
                    </a:lnTo>
                    <a:cubicBezTo>
                      <a:pt x="52613" y="392328"/>
                      <a:pt x="50711" y="438640"/>
                      <a:pt x="70247" y="450850"/>
                    </a:cubicBezTo>
                    <a:cubicBezTo>
                      <a:pt x="81599" y="457945"/>
                      <a:pt x="108347" y="463550"/>
                      <a:pt x="108347" y="463550"/>
                    </a:cubicBezTo>
                    <a:cubicBezTo>
                      <a:pt x="162942" y="427154"/>
                      <a:pt x="98694" y="475617"/>
                      <a:pt x="133747" y="431800"/>
                    </a:cubicBezTo>
                    <a:cubicBezTo>
                      <a:pt x="138515" y="425841"/>
                      <a:pt x="146447" y="423333"/>
                      <a:pt x="152797" y="419100"/>
                    </a:cubicBezTo>
                    <a:cubicBezTo>
                      <a:pt x="161264" y="421217"/>
                      <a:pt x="169838" y="422942"/>
                      <a:pt x="178197" y="425450"/>
                    </a:cubicBezTo>
                    <a:cubicBezTo>
                      <a:pt x="191019" y="429297"/>
                      <a:pt x="216297" y="438150"/>
                      <a:pt x="216297" y="438150"/>
                    </a:cubicBezTo>
                    <a:cubicBezTo>
                      <a:pt x="228997" y="433917"/>
                      <a:pt x="241697" y="421217"/>
                      <a:pt x="254397" y="425450"/>
                    </a:cubicBezTo>
                    <a:cubicBezTo>
                      <a:pt x="267097" y="429683"/>
                      <a:pt x="281358" y="430724"/>
                      <a:pt x="292497" y="438150"/>
                    </a:cubicBezTo>
                    <a:cubicBezTo>
                      <a:pt x="298847" y="442383"/>
                      <a:pt x="304573" y="447750"/>
                      <a:pt x="311547" y="450850"/>
                    </a:cubicBezTo>
                    <a:cubicBezTo>
                      <a:pt x="323780" y="456287"/>
                      <a:pt x="349647" y="463550"/>
                      <a:pt x="349647" y="463550"/>
                    </a:cubicBezTo>
                    <a:lnTo>
                      <a:pt x="457597" y="457200"/>
                    </a:lnTo>
                    <a:cubicBezTo>
                      <a:pt x="472077" y="452373"/>
                      <a:pt x="474530" y="431800"/>
                      <a:pt x="482997" y="419100"/>
                    </a:cubicBezTo>
                    <a:lnTo>
                      <a:pt x="508397" y="381000"/>
                    </a:lnTo>
                    <a:cubicBezTo>
                      <a:pt x="512630" y="374650"/>
                      <a:pt x="518684" y="369190"/>
                      <a:pt x="521097" y="361950"/>
                    </a:cubicBezTo>
                    <a:cubicBezTo>
                      <a:pt x="524719" y="351083"/>
                      <a:pt x="529596" y="330884"/>
                      <a:pt x="540147" y="323850"/>
                    </a:cubicBezTo>
                    <a:cubicBezTo>
                      <a:pt x="547409" y="319009"/>
                      <a:pt x="557080" y="319617"/>
                      <a:pt x="565547" y="317500"/>
                    </a:cubicBezTo>
                    <a:cubicBezTo>
                      <a:pt x="571897" y="313267"/>
                      <a:pt x="579829" y="310759"/>
                      <a:pt x="584597" y="304800"/>
                    </a:cubicBezTo>
                    <a:cubicBezTo>
                      <a:pt x="588778" y="299573"/>
                      <a:pt x="587954" y="291737"/>
                      <a:pt x="590947" y="285750"/>
                    </a:cubicBezTo>
                    <a:cubicBezTo>
                      <a:pt x="601530" y="264583"/>
                      <a:pt x="603647" y="266700"/>
                      <a:pt x="622697" y="254000"/>
                    </a:cubicBezTo>
                    <a:cubicBezTo>
                      <a:pt x="632294" y="215613"/>
                      <a:pt x="626287" y="236879"/>
                      <a:pt x="641747" y="190500"/>
                    </a:cubicBezTo>
                    <a:lnTo>
                      <a:pt x="648097" y="171450"/>
                    </a:lnTo>
                    <a:cubicBezTo>
                      <a:pt x="645980" y="154517"/>
                      <a:pt x="647579" y="136688"/>
                      <a:pt x="641747" y="120650"/>
                    </a:cubicBezTo>
                    <a:cubicBezTo>
                      <a:pt x="638678" y="112210"/>
                      <a:pt x="629596" y="107349"/>
                      <a:pt x="622697" y="101600"/>
                    </a:cubicBezTo>
                    <a:cubicBezTo>
                      <a:pt x="606284" y="87923"/>
                      <a:pt x="603690" y="88914"/>
                      <a:pt x="584597" y="82550"/>
                    </a:cubicBezTo>
                    <a:cubicBezTo>
                      <a:pt x="571897" y="86783"/>
                      <a:pt x="558199" y="88749"/>
                      <a:pt x="546497" y="95250"/>
                    </a:cubicBezTo>
                    <a:cubicBezTo>
                      <a:pt x="538647" y="99611"/>
                      <a:pt x="534346" y="108551"/>
                      <a:pt x="527447" y="114300"/>
                    </a:cubicBezTo>
                    <a:cubicBezTo>
                      <a:pt x="521584" y="119186"/>
                      <a:pt x="514747" y="122767"/>
                      <a:pt x="508397" y="127000"/>
                    </a:cubicBezTo>
                    <a:cubicBezTo>
                      <a:pt x="491186" y="123558"/>
                      <a:pt x="470055" y="123522"/>
                      <a:pt x="457597" y="107950"/>
                    </a:cubicBezTo>
                    <a:cubicBezTo>
                      <a:pt x="453416" y="102723"/>
                      <a:pt x="456694" y="92791"/>
                      <a:pt x="451247" y="88900"/>
                    </a:cubicBezTo>
                    <a:cubicBezTo>
                      <a:pt x="440354" y="81119"/>
                      <a:pt x="413147" y="76200"/>
                      <a:pt x="413147" y="76200"/>
                    </a:cubicBezTo>
                    <a:cubicBezTo>
                      <a:pt x="365264" y="92161"/>
                      <a:pt x="424286" y="70631"/>
                      <a:pt x="375047" y="95250"/>
                    </a:cubicBezTo>
                    <a:cubicBezTo>
                      <a:pt x="369060" y="98243"/>
                      <a:pt x="362347" y="99483"/>
                      <a:pt x="355997" y="101600"/>
                    </a:cubicBezTo>
                    <a:cubicBezTo>
                      <a:pt x="342609" y="98625"/>
                      <a:pt x="295056" y="95274"/>
                      <a:pt x="279797" y="76200"/>
                    </a:cubicBezTo>
                    <a:cubicBezTo>
                      <a:pt x="255384" y="45684"/>
                      <a:pt x="296860" y="65681"/>
                      <a:pt x="254397" y="44450"/>
                    </a:cubicBezTo>
                    <a:cubicBezTo>
                      <a:pt x="238384" y="36443"/>
                      <a:pt x="220504" y="36580"/>
                      <a:pt x="203597" y="31750"/>
                    </a:cubicBezTo>
                    <a:cubicBezTo>
                      <a:pt x="199046" y="30450"/>
                      <a:pt x="195130" y="27517"/>
                      <a:pt x="178197" y="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2" name="asturias">
                <a:extLst>
                  <a:ext uri="{FF2B5EF4-FFF2-40B4-BE49-F238E27FC236}">
                    <a16:creationId xmlns:a16="http://schemas.microsoft.com/office/drawing/2014/main" id="{ECE8C55A-EF4E-40B5-A4B7-43DF2156D97C}"/>
                  </a:ext>
                </a:extLst>
              </p:cNvPr>
              <p:cNvSpPr/>
              <p:nvPr/>
            </p:nvSpPr>
            <p:spPr>
              <a:xfrm>
                <a:off x="1000728" y="131259"/>
                <a:ext cx="1105202" cy="397637"/>
              </a:xfrm>
              <a:custGeom>
                <a:avLst/>
                <a:gdLst>
                  <a:gd name="connsiteX0" fmla="*/ 31750 w 1105033"/>
                  <a:gd name="connsiteY0" fmla="*/ 12700 h 393700"/>
                  <a:gd name="connsiteX1" fmla="*/ 76200 w 1105033"/>
                  <a:gd name="connsiteY1" fmla="*/ 25400 h 393700"/>
                  <a:gd name="connsiteX2" fmla="*/ 165100 w 1105033"/>
                  <a:gd name="connsiteY2" fmla="*/ 38100 h 393700"/>
                  <a:gd name="connsiteX3" fmla="*/ 184150 w 1105033"/>
                  <a:gd name="connsiteY3" fmla="*/ 50800 h 393700"/>
                  <a:gd name="connsiteX4" fmla="*/ 241300 w 1105033"/>
                  <a:gd name="connsiteY4" fmla="*/ 44450 h 393700"/>
                  <a:gd name="connsiteX5" fmla="*/ 273050 w 1105033"/>
                  <a:gd name="connsiteY5" fmla="*/ 38100 h 393700"/>
                  <a:gd name="connsiteX6" fmla="*/ 349250 w 1105033"/>
                  <a:gd name="connsiteY6" fmla="*/ 31750 h 393700"/>
                  <a:gd name="connsiteX7" fmla="*/ 368300 w 1105033"/>
                  <a:gd name="connsiteY7" fmla="*/ 19050 h 393700"/>
                  <a:gd name="connsiteX8" fmla="*/ 438150 w 1105033"/>
                  <a:gd name="connsiteY8" fmla="*/ 25400 h 393700"/>
                  <a:gd name="connsiteX9" fmla="*/ 457200 w 1105033"/>
                  <a:gd name="connsiteY9" fmla="*/ 38100 h 393700"/>
                  <a:gd name="connsiteX10" fmla="*/ 495300 w 1105033"/>
                  <a:gd name="connsiteY10" fmla="*/ 50800 h 393700"/>
                  <a:gd name="connsiteX11" fmla="*/ 508000 w 1105033"/>
                  <a:gd name="connsiteY11" fmla="*/ 31750 h 393700"/>
                  <a:gd name="connsiteX12" fmla="*/ 514350 w 1105033"/>
                  <a:gd name="connsiteY12" fmla="*/ 12700 h 393700"/>
                  <a:gd name="connsiteX13" fmla="*/ 533400 w 1105033"/>
                  <a:gd name="connsiteY13" fmla="*/ 0 h 393700"/>
                  <a:gd name="connsiteX14" fmla="*/ 596900 w 1105033"/>
                  <a:gd name="connsiteY14" fmla="*/ 6350 h 393700"/>
                  <a:gd name="connsiteX15" fmla="*/ 622300 w 1105033"/>
                  <a:gd name="connsiteY15" fmla="*/ 12700 h 393700"/>
                  <a:gd name="connsiteX16" fmla="*/ 635000 w 1105033"/>
                  <a:gd name="connsiteY16" fmla="*/ 31750 h 393700"/>
                  <a:gd name="connsiteX17" fmla="*/ 660400 w 1105033"/>
                  <a:gd name="connsiteY17" fmla="*/ 38100 h 393700"/>
                  <a:gd name="connsiteX18" fmla="*/ 679450 w 1105033"/>
                  <a:gd name="connsiteY18" fmla="*/ 44450 h 393700"/>
                  <a:gd name="connsiteX19" fmla="*/ 825500 w 1105033"/>
                  <a:gd name="connsiteY19" fmla="*/ 44450 h 393700"/>
                  <a:gd name="connsiteX20" fmla="*/ 863600 w 1105033"/>
                  <a:gd name="connsiteY20" fmla="*/ 69850 h 393700"/>
                  <a:gd name="connsiteX21" fmla="*/ 1009650 w 1105033"/>
                  <a:gd name="connsiteY21" fmla="*/ 88900 h 393700"/>
                  <a:gd name="connsiteX22" fmla="*/ 1028700 w 1105033"/>
                  <a:gd name="connsiteY22" fmla="*/ 95250 h 393700"/>
                  <a:gd name="connsiteX23" fmla="*/ 1054100 w 1105033"/>
                  <a:gd name="connsiteY23" fmla="*/ 101600 h 393700"/>
                  <a:gd name="connsiteX24" fmla="*/ 1073150 w 1105033"/>
                  <a:gd name="connsiteY24" fmla="*/ 114300 h 393700"/>
                  <a:gd name="connsiteX25" fmla="*/ 1092200 w 1105033"/>
                  <a:gd name="connsiteY25" fmla="*/ 120650 h 393700"/>
                  <a:gd name="connsiteX26" fmla="*/ 1104900 w 1105033"/>
                  <a:gd name="connsiteY26" fmla="*/ 146050 h 393700"/>
                  <a:gd name="connsiteX27" fmla="*/ 1098550 w 1105033"/>
                  <a:gd name="connsiteY27" fmla="*/ 165100 h 393700"/>
                  <a:gd name="connsiteX28" fmla="*/ 1085850 w 1105033"/>
                  <a:gd name="connsiteY28" fmla="*/ 184150 h 393700"/>
                  <a:gd name="connsiteX29" fmla="*/ 1047750 w 1105033"/>
                  <a:gd name="connsiteY29" fmla="*/ 196850 h 393700"/>
                  <a:gd name="connsiteX30" fmla="*/ 1028700 w 1105033"/>
                  <a:gd name="connsiteY30" fmla="*/ 203200 h 393700"/>
                  <a:gd name="connsiteX31" fmla="*/ 952500 w 1105033"/>
                  <a:gd name="connsiteY31" fmla="*/ 241300 h 393700"/>
                  <a:gd name="connsiteX32" fmla="*/ 895350 w 1105033"/>
                  <a:gd name="connsiteY32" fmla="*/ 260350 h 393700"/>
                  <a:gd name="connsiteX33" fmla="*/ 876300 w 1105033"/>
                  <a:gd name="connsiteY33" fmla="*/ 266700 h 393700"/>
                  <a:gd name="connsiteX34" fmla="*/ 857250 w 1105033"/>
                  <a:gd name="connsiteY34" fmla="*/ 285750 h 393700"/>
                  <a:gd name="connsiteX35" fmla="*/ 819150 w 1105033"/>
                  <a:gd name="connsiteY35" fmla="*/ 298450 h 393700"/>
                  <a:gd name="connsiteX36" fmla="*/ 774700 w 1105033"/>
                  <a:gd name="connsiteY36" fmla="*/ 317500 h 393700"/>
                  <a:gd name="connsiteX37" fmla="*/ 736600 w 1105033"/>
                  <a:gd name="connsiteY37" fmla="*/ 330200 h 393700"/>
                  <a:gd name="connsiteX38" fmla="*/ 717550 w 1105033"/>
                  <a:gd name="connsiteY38" fmla="*/ 336550 h 393700"/>
                  <a:gd name="connsiteX39" fmla="*/ 641350 w 1105033"/>
                  <a:gd name="connsiteY39" fmla="*/ 330200 h 393700"/>
                  <a:gd name="connsiteX40" fmla="*/ 412750 w 1105033"/>
                  <a:gd name="connsiteY40" fmla="*/ 342900 h 393700"/>
                  <a:gd name="connsiteX41" fmla="*/ 273050 w 1105033"/>
                  <a:gd name="connsiteY41" fmla="*/ 349250 h 393700"/>
                  <a:gd name="connsiteX42" fmla="*/ 234950 w 1105033"/>
                  <a:gd name="connsiteY42" fmla="*/ 361950 h 393700"/>
                  <a:gd name="connsiteX43" fmla="*/ 215900 w 1105033"/>
                  <a:gd name="connsiteY43" fmla="*/ 368300 h 393700"/>
                  <a:gd name="connsiteX44" fmla="*/ 196850 w 1105033"/>
                  <a:gd name="connsiteY44" fmla="*/ 381000 h 393700"/>
                  <a:gd name="connsiteX45" fmla="*/ 158750 w 1105033"/>
                  <a:gd name="connsiteY45" fmla="*/ 393700 h 393700"/>
                  <a:gd name="connsiteX46" fmla="*/ 82550 w 1105033"/>
                  <a:gd name="connsiteY46" fmla="*/ 387350 h 393700"/>
                  <a:gd name="connsiteX47" fmla="*/ 63500 w 1105033"/>
                  <a:gd name="connsiteY47" fmla="*/ 374650 h 393700"/>
                  <a:gd name="connsiteX48" fmla="*/ 69850 w 1105033"/>
                  <a:gd name="connsiteY48" fmla="*/ 355600 h 393700"/>
                  <a:gd name="connsiteX49" fmla="*/ 107950 w 1105033"/>
                  <a:gd name="connsiteY49" fmla="*/ 342900 h 393700"/>
                  <a:gd name="connsiteX50" fmla="*/ 101600 w 1105033"/>
                  <a:gd name="connsiteY50" fmla="*/ 279400 h 393700"/>
                  <a:gd name="connsiteX51" fmla="*/ 82550 w 1105033"/>
                  <a:gd name="connsiteY51" fmla="*/ 266700 h 393700"/>
                  <a:gd name="connsiteX52" fmla="*/ 38100 w 1105033"/>
                  <a:gd name="connsiteY52" fmla="*/ 254000 h 393700"/>
                  <a:gd name="connsiteX53" fmla="*/ 19050 w 1105033"/>
                  <a:gd name="connsiteY53" fmla="*/ 241300 h 393700"/>
                  <a:gd name="connsiteX54" fmla="*/ 0 w 1105033"/>
                  <a:gd name="connsiteY54" fmla="*/ 203200 h 393700"/>
                  <a:gd name="connsiteX55" fmla="*/ 6350 w 1105033"/>
                  <a:gd name="connsiteY55" fmla="*/ 114300 h 393700"/>
                  <a:gd name="connsiteX56" fmla="*/ 19050 w 1105033"/>
                  <a:gd name="connsiteY56" fmla="*/ 76200 h 393700"/>
                  <a:gd name="connsiteX57" fmla="*/ 31750 w 1105033"/>
                  <a:gd name="connsiteY57" fmla="*/ 12700 h 393700"/>
                  <a:gd name="connsiteX0" fmla="*/ 31750 w 1105033"/>
                  <a:gd name="connsiteY0" fmla="*/ 12700 h 393700"/>
                  <a:gd name="connsiteX1" fmla="*/ 76200 w 1105033"/>
                  <a:gd name="connsiteY1" fmla="*/ 25400 h 393700"/>
                  <a:gd name="connsiteX2" fmla="*/ 165100 w 1105033"/>
                  <a:gd name="connsiteY2" fmla="*/ 38100 h 393700"/>
                  <a:gd name="connsiteX3" fmla="*/ 184150 w 1105033"/>
                  <a:gd name="connsiteY3" fmla="*/ 50800 h 393700"/>
                  <a:gd name="connsiteX4" fmla="*/ 241300 w 1105033"/>
                  <a:gd name="connsiteY4" fmla="*/ 44450 h 393700"/>
                  <a:gd name="connsiteX5" fmla="*/ 273050 w 1105033"/>
                  <a:gd name="connsiteY5" fmla="*/ 38100 h 393700"/>
                  <a:gd name="connsiteX6" fmla="*/ 349250 w 1105033"/>
                  <a:gd name="connsiteY6" fmla="*/ 31750 h 393700"/>
                  <a:gd name="connsiteX7" fmla="*/ 368300 w 1105033"/>
                  <a:gd name="connsiteY7" fmla="*/ 19050 h 393700"/>
                  <a:gd name="connsiteX8" fmla="*/ 438150 w 1105033"/>
                  <a:gd name="connsiteY8" fmla="*/ 25400 h 393700"/>
                  <a:gd name="connsiteX9" fmla="*/ 457200 w 1105033"/>
                  <a:gd name="connsiteY9" fmla="*/ 38100 h 393700"/>
                  <a:gd name="connsiteX10" fmla="*/ 495300 w 1105033"/>
                  <a:gd name="connsiteY10" fmla="*/ 50800 h 393700"/>
                  <a:gd name="connsiteX11" fmla="*/ 508000 w 1105033"/>
                  <a:gd name="connsiteY11" fmla="*/ 31750 h 393700"/>
                  <a:gd name="connsiteX12" fmla="*/ 514350 w 1105033"/>
                  <a:gd name="connsiteY12" fmla="*/ 12700 h 393700"/>
                  <a:gd name="connsiteX13" fmla="*/ 533400 w 1105033"/>
                  <a:gd name="connsiteY13" fmla="*/ 0 h 393700"/>
                  <a:gd name="connsiteX14" fmla="*/ 596900 w 1105033"/>
                  <a:gd name="connsiteY14" fmla="*/ 6350 h 393700"/>
                  <a:gd name="connsiteX15" fmla="*/ 622300 w 1105033"/>
                  <a:gd name="connsiteY15" fmla="*/ 12700 h 393700"/>
                  <a:gd name="connsiteX16" fmla="*/ 635000 w 1105033"/>
                  <a:gd name="connsiteY16" fmla="*/ 31750 h 393700"/>
                  <a:gd name="connsiteX17" fmla="*/ 660400 w 1105033"/>
                  <a:gd name="connsiteY17" fmla="*/ 38100 h 393700"/>
                  <a:gd name="connsiteX18" fmla="*/ 679450 w 1105033"/>
                  <a:gd name="connsiteY18" fmla="*/ 44450 h 393700"/>
                  <a:gd name="connsiteX19" fmla="*/ 825500 w 1105033"/>
                  <a:gd name="connsiteY19" fmla="*/ 44450 h 393700"/>
                  <a:gd name="connsiteX20" fmla="*/ 863600 w 1105033"/>
                  <a:gd name="connsiteY20" fmla="*/ 69850 h 393700"/>
                  <a:gd name="connsiteX21" fmla="*/ 1009650 w 1105033"/>
                  <a:gd name="connsiteY21" fmla="*/ 88900 h 393700"/>
                  <a:gd name="connsiteX22" fmla="*/ 1028700 w 1105033"/>
                  <a:gd name="connsiteY22" fmla="*/ 95250 h 393700"/>
                  <a:gd name="connsiteX23" fmla="*/ 1054100 w 1105033"/>
                  <a:gd name="connsiteY23" fmla="*/ 101600 h 393700"/>
                  <a:gd name="connsiteX24" fmla="*/ 1073150 w 1105033"/>
                  <a:gd name="connsiteY24" fmla="*/ 114300 h 393700"/>
                  <a:gd name="connsiteX25" fmla="*/ 1092200 w 1105033"/>
                  <a:gd name="connsiteY25" fmla="*/ 120650 h 393700"/>
                  <a:gd name="connsiteX26" fmla="*/ 1104900 w 1105033"/>
                  <a:gd name="connsiteY26" fmla="*/ 146050 h 393700"/>
                  <a:gd name="connsiteX27" fmla="*/ 1098550 w 1105033"/>
                  <a:gd name="connsiteY27" fmla="*/ 165100 h 393700"/>
                  <a:gd name="connsiteX28" fmla="*/ 1085850 w 1105033"/>
                  <a:gd name="connsiteY28" fmla="*/ 184150 h 393700"/>
                  <a:gd name="connsiteX29" fmla="*/ 1047750 w 1105033"/>
                  <a:gd name="connsiteY29" fmla="*/ 196850 h 393700"/>
                  <a:gd name="connsiteX30" fmla="*/ 1028700 w 1105033"/>
                  <a:gd name="connsiteY30" fmla="*/ 203200 h 393700"/>
                  <a:gd name="connsiteX31" fmla="*/ 952500 w 1105033"/>
                  <a:gd name="connsiteY31" fmla="*/ 241300 h 393700"/>
                  <a:gd name="connsiteX32" fmla="*/ 895350 w 1105033"/>
                  <a:gd name="connsiteY32" fmla="*/ 260350 h 393700"/>
                  <a:gd name="connsiteX33" fmla="*/ 876300 w 1105033"/>
                  <a:gd name="connsiteY33" fmla="*/ 266700 h 393700"/>
                  <a:gd name="connsiteX34" fmla="*/ 857250 w 1105033"/>
                  <a:gd name="connsiteY34" fmla="*/ 285750 h 393700"/>
                  <a:gd name="connsiteX35" fmla="*/ 819150 w 1105033"/>
                  <a:gd name="connsiteY35" fmla="*/ 298450 h 393700"/>
                  <a:gd name="connsiteX36" fmla="*/ 774700 w 1105033"/>
                  <a:gd name="connsiteY36" fmla="*/ 317500 h 393700"/>
                  <a:gd name="connsiteX37" fmla="*/ 736600 w 1105033"/>
                  <a:gd name="connsiteY37" fmla="*/ 330200 h 393700"/>
                  <a:gd name="connsiteX38" fmla="*/ 717550 w 1105033"/>
                  <a:gd name="connsiteY38" fmla="*/ 336550 h 393700"/>
                  <a:gd name="connsiteX39" fmla="*/ 628364 w 1105033"/>
                  <a:gd name="connsiteY39" fmla="*/ 356178 h 393700"/>
                  <a:gd name="connsiteX40" fmla="*/ 412750 w 1105033"/>
                  <a:gd name="connsiteY40" fmla="*/ 342900 h 393700"/>
                  <a:gd name="connsiteX41" fmla="*/ 273050 w 1105033"/>
                  <a:gd name="connsiteY41" fmla="*/ 349250 h 393700"/>
                  <a:gd name="connsiteX42" fmla="*/ 234950 w 1105033"/>
                  <a:gd name="connsiteY42" fmla="*/ 361950 h 393700"/>
                  <a:gd name="connsiteX43" fmla="*/ 215900 w 1105033"/>
                  <a:gd name="connsiteY43" fmla="*/ 368300 h 393700"/>
                  <a:gd name="connsiteX44" fmla="*/ 196850 w 1105033"/>
                  <a:gd name="connsiteY44" fmla="*/ 381000 h 393700"/>
                  <a:gd name="connsiteX45" fmla="*/ 158750 w 1105033"/>
                  <a:gd name="connsiteY45" fmla="*/ 393700 h 393700"/>
                  <a:gd name="connsiteX46" fmla="*/ 82550 w 1105033"/>
                  <a:gd name="connsiteY46" fmla="*/ 387350 h 393700"/>
                  <a:gd name="connsiteX47" fmla="*/ 63500 w 1105033"/>
                  <a:gd name="connsiteY47" fmla="*/ 374650 h 393700"/>
                  <a:gd name="connsiteX48" fmla="*/ 69850 w 1105033"/>
                  <a:gd name="connsiteY48" fmla="*/ 355600 h 393700"/>
                  <a:gd name="connsiteX49" fmla="*/ 107950 w 1105033"/>
                  <a:gd name="connsiteY49" fmla="*/ 342900 h 393700"/>
                  <a:gd name="connsiteX50" fmla="*/ 101600 w 1105033"/>
                  <a:gd name="connsiteY50" fmla="*/ 279400 h 393700"/>
                  <a:gd name="connsiteX51" fmla="*/ 82550 w 1105033"/>
                  <a:gd name="connsiteY51" fmla="*/ 266700 h 393700"/>
                  <a:gd name="connsiteX52" fmla="*/ 38100 w 1105033"/>
                  <a:gd name="connsiteY52" fmla="*/ 254000 h 393700"/>
                  <a:gd name="connsiteX53" fmla="*/ 19050 w 1105033"/>
                  <a:gd name="connsiteY53" fmla="*/ 241300 h 393700"/>
                  <a:gd name="connsiteX54" fmla="*/ 0 w 1105033"/>
                  <a:gd name="connsiteY54" fmla="*/ 203200 h 393700"/>
                  <a:gd name="connsiteX55" fmla="*/ 6350 w 1105033"/>
                  <a:gd name="connsiteY55" fmla="*/ 114300 h 393700"/>
                  <a:gd name="connsiteX56" fmla="*/ 19050 w 1105033"/>
                  <a:gd name="connsiteY56" fmla="*/ 76200 h 393700"/>
                  <a:gd name="connsiteX57" fmla="*/ 31750 w 1105033"/>
                  <a:gd name="connsiteY57" fmla="*/ 12700 h 393700"/>
                  <a:gd name="connsiteX0" fmla="*/ 31750 w 1105033"/>
                  <a:gd name="connsiteY0" fmla="*/ 12700 h 393700"/>
                  <a:gd name="connsiteX1" fmla="*/ 76200 w 1105033"/>
                  <a:gd name="connsiteY1" fmla="*/ 25400 h 393700"/>
                  <a:gd name="connsiteX2" fmla="*/ 165100 w 1105033"/>
                  <a:gd name="connsiteY2" fmla="*/ 38100 h 393700"/>
                  <a:gd name="connsiteX3" fmla="*/ 184150 w 1105033"/>
                  <a:gd name="connsiteY3" fmla="*/ 50800 h 393700"/>
                  <a:gd name="connsiteX4" fmla="*/ 241300 w 1105033"/>
                  <a:gd name="connsiteY4" fmla="*/ 44450 h 393700"/>
                  <a:gd name="connsiteX5" fmla="*/ 273050 w 1105033"/>
                  <a:gd name="connsiteY5" fmla="*/ 38100 h 393700"/>
                  <a:gd name="connsiteX6" fmla="*/ 349250 w 1105033"/>
                  <a:gd name="connsiteY6" fmla="*/ 31750 h 393700"/>
                  <a:gd name="connsiteX7" fmla="*/ 368300 w 1105033"/>
                  <a:gd name="connsiteY7" fmla="*/ 19050 h 393700"/>
                  <a:gd name="connsiteX8" fmla="*/ 438150 w 1105033"/>
                  <a:gd name="connsiteY8" fmla="*/ 25400 h 393700"/>
                  <a:gd name="connsiteX9" fmla="*/ 457200 w 1105033"/>
                  <a:gd name="connsiteY9" fmla="*/ 38100 h 393700"/>
                  <a:gd name="connsiteX10" fmla="*/ 495300 w 1105033"/>
                  <a:gd name="connsiteY10" fmla="*/ 50800 h 393700"/>
                  <a:gd name="connsiteX11" fmla="*/ 508000 w 1105033"/>
                  <a:gd name="connsiteY11" fmla="*/ 31750 h 393700"/>
                  <a:gd name="connsiteX12" fmla="*/ 514350 w 1105033"/>
                  <a:gd name="connsiteY12" fmla="*/ 12700 h 393700"/>
                  <a:gd name="connsiteX13" fmla="*/ 533400 w 1105033"/>
                  <a:gd name="connsiteY13" fmla="*/ 0 h 393700"/>
                  <a:gd name="connsiteX14" fmla="*/ 596900 w 1105033"/>
                  <a:gd name="connsiteY14" fmla="*/ 6350 h 393700"/>
                  <a:gd name="connsiteX15" fmla="*/ 622300 w 1105033"/>
                  <a:gd name="connsiteY15" fmla="*/ 12700 h 393700"/>
                  <a:gd name="connsiteX16" fmla="*/ 635000 w 1105033"/>
                  <a:gd name="connsiteY16" fmla="*/ 31750 h 393700"/>
                  <a:gd name="connsiteX17" fmla="*/ 660400 w 1105033"/>
                  <a:gd name="connsiteY17" fmla="*/ 38100 h 393700"/>
                  <a:gd name="connsiteX18" fmla="*/ 679450 w 1105033"/>
                  <a:gd name="connsiteY18" fmla="*/ 44450 h 393700"/>
                  <a:gd name="connsiteX19" fmla="*/ 825500 w 1105033"/>
                  <a:gd name="connsiteY19" fmla="*/ 44450 h 393700"/>
                  <a:gd name="connsiteX20" fmla="*/ 863600 w 1105033"/>
                  <a:gd name="connsiteY20" fmla="*/ 69850 h 393700"/>
                  <a:gd name="connsiteX21" fmla="*/ 1009650 w 1105033"/>
                  <a:gd name="connsiteY21" fmla="*/ 88900 h 393700"/>
                  <a:gd name="connsiteX22" fmla="*/ 1028700 w 1105033"/>
                  <a:gd name="connsiteY22" fmla="*/ 95250 h 393700"/>
                  <a:gd name="connsiteX23" fmla="*/ 1054100 w 1105033"/>
                  <a:gd name="connsiteY23" fmla="*/ 101600 h 393700"/>
                  <a:gd name="connsiteX24" fmla="*/ 1073150 w 1105033"/>
                  <a:gd name="connsiteY24" fmla="*/ 114300 h 393700"/>
                  <a:gd name="connsiteX25" fmla="*/ 1092200 w 1105033"/>
                  <a:gd name="connsiteY25" fmla="*/ 120650 h 393700"/>
                  <a:gd name="connsiteX26" fmla="*/ 1104900 w 1105033"/>
                  <a:gd name="connsiteY26" fmla="*/ 146050 h 393700"/>
                  <a:gd name="connsiteX27" fmla="*/ 1098550 w 1105033"/>
                  <a:gd name="connsiteY27" fmla="*/ 165100 h 393700"/>
                  <a:gd name="connsiteX28" fmla="*/ 1085850 w 1105033"/>
                  <a:gd name="connsiteY28" fmla="*/ 184150 h 393700"/>
                  <a:gd name="connsiteX29" fmla="*/ 1047750 w 1105033"/>
                  <a:gd name="connsiteY29" fmla="*/ 196850 h 393700"/>
                  <a:gd name="connsiteX30" fmla="*/ 1028700 w 1105033"/>
                  <a:gd name="connsiteY30" fmla="*/ 203200 h 393700"/>
                  <a:gd name="connsiteX31" fmla="*/ 952500 w 1105033"/>
                  <a:gd name="connsiteY31" fmla="*/ 241300 h 393700"/>
                  <a:gd name="connsiteX32" fmla="*/ 895350 w 1105033"/>
                  <a:gd name="connsiteY32" fmla="*/ 260350 h 393700"/>
                  <a:gd name="connsiteX33" fmla="*/ 876300 w 1105033"/>
                  <a:gd name="connsiteY33" fmla="*/ 266700 h 393700"/>
                  <a:gd name="connsiteX34" fmla="*/ 857250 w 1105033"/>
                  <a:gd name="connsiteY34" fmla="*/ 285750 h 393700"/>
                  <a:gd name="connsiteX35" fmla="*/ 819150 w 1105033"/>
                  <a:gd name="connsiteY35" fmla="*/ 298450 h 393700"/>
                  <a:gd name="connsiteX36" fmla="*/ 774700 w 1105033"/>
                  <a:gd name="connsiteY36" fmla="*/ 317500 h 393700"/>
                  <a:gd name="connsiteX37" fmla="*/ 736600 w 1105033"/>
                  <a:gd name="connsiteY37" fmla="*/ 330200 h 393700"/>
                  <a:gd name="connsiteX38" fmla="*/ 717550 w 1105033"/>
                  <a:gd name="connsiteY38" fmla="*/ 336550 h 393700"/>
                  <a:gd name="connsiteX39" fmla="*/ 628364 w 1105033"/>
                  <a:gd name="connsiteY39" fmla="*/ 356178 h 393700"/>
                  <a:gd name="connsiteX40" fmla="*/ 417079 w 1105033"/>
                  <a:gd name="connsiteY40" fmla="*/ 355889 h 393700"/>
                  <a:gd name="connsiteX41" fmla="*/ 273050 w 1105033"/>
                  <a:gd name="connsiteY41" fmla="*/ 349250 h 393700"/>
                  <a:gd name="connsiteX42" fmla="*/ 234950 w 1105033"/>
                  <a:gd name="connsiteY42" fmla="*/ 361950 h 393700"/>
                  <a:gd name="connsiteX43" fmla="*/ 215900 w 1105033"/>
                  <a:gd name="connsiteY43" fmla="*/ 368300 h 393700"/>
                  <a:gd name="connsiteX44" fmla="*/ 196850 w 1105033"/>
                  <a:gd name="connsiteY44" fmla="*/ 381000 h 393700"/>
                  <a:gd name="connsiteX45" fmla="*/ 158750 w 1105033"/>
                  <a:gd name="connsiteY45" fmla="*/ 393700 h 393700"/>
                  <a:gd name="connsiteX46" fmla="*/ 82550 w 1105033"/>
                  <a:gd name="connsiteY46" fmla="*/ 387350 h 393700"/>
                  <a:gd name="connsiteX47" fmla="*/ 63500 w 1105033"/>
                  <a:gd name="connsiteY47" fmla="*/ 374650 h 393700"/>
                  <a:gd name="connsiteX48" fmla="*/ 69850 w 1105033"/>
                  <a:gd name="connsiteY48" fmla="*/ 355600 h 393700"/>
                  <a:gd name="connsiteX49" fmla="*/ 107950 w 1105033"/>
                  <a:gd name="connsiteY49" fmla="*/ 342900 h 393700"/>
                  <a:gd name="connsiteX50" fmla="*/ 101600 w 1105033"/>
                  <a:gd name="connsiteY50" fmla="*/ 279400 h 393700"/>
                  <a:gd name="connsiteX51" fmla="*/ 82550 w 1105033"/>
                  <a:gd name="connsiteY51" fmla="*/ 266700 h 393700"/>
                  <a:gd name="connsiteX52" fmla="*/ 38100 w 1105033"/>
                  <a:gd name="connsiteY52" fmla="*/ 254000 h 393700"/>
                  <a:gd name="connsiteX53" fmla="*/ 19050 w 1105033"/>
                  <a:gd name="connsiteY53" fmla="*/ 241300 h 393700"/>
                  <a:gd name="connsiteX54" fmla="*/ 0 w 1105033"/>
                  <a:gd name="connsiteY54" fmla="*/ 203200 h 393700"/>
                  <a:gd name="connsiteX55" fmla="*/ 6350 w 1105033"/>
                  <a:gd name="connsiteY55" fmla="*/ 114300 h 393700"/>
                  <a:gd name="connsiteX56" fmla="*/ 19050 w 1105033"/>
                  <a:gd name="connsiteY56" fmla="*/ 76200 h 393700"/>
                  <a:gd name="connsiteX57" fmla="*/ 31750 w 1105033"/>
                  <a:gd name="connsiteY57" fmla="*/ 1270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05033" h="393700">
                    <a:moveTo>
                      <a:pt x="31750" y="12700"/>
                    </a:moveTo>
                    <a:cubicBezTo>
                      <a:pt x="41275" y="4233"/>
                      <a:pt x="61000" y="22867"/>
                      <a:pt x="76200" y="25400"/>
                    </a:cubicBezTo>
                    <a:cubicBezTo>
                      <a:pt x="98102" y="29050"/>
                      <a:pt x="139506" y="25303"/>
                      <a:pt x="165100" y="38100"/>
                    </a:cubicBezTo>
                    <a:cubicBezTo>
                      <a:pt x="171926" y="41513"/>
                      <a:pt x="177800" y="46567"/>
                      <a:pt x="184150" y="50800"/>
                    </a:cubicBezTo>
                    <a:cubicBezTo>
                      <a:pt x="203200" y="48683"/>
                      <a:pt x="222325" y="47161"/>
                      <a:pt x="241300" y="44450"/>
                    </a:cubicBezTo>
                    <a:cubicBezTo>
                      <a:pt x="251984" y="42924"/>
                      <a:pt x="262331" y="39361"/>
                      <a:pt x="273050" y="38100"/>
                    </a:cubicBezTo>
                    <a:cubicBezTo>
                      <a:pt x="298363" y="35122"/>
                      <a:pt x="323850" y="33867"/>
                      <a:pt x="349250" y="31750"/>
                    </a:cubicBezTo>
                    <a:cubicBezTo>
                      <a:pt x="355600" y="27517"/>
                      <a:pt x="361474" y="22463"/>
                      <a:pt x="368300" y="19050"/>
                    </a:cubicBezTo>
                    <a:cubicBezTo>
                      <a:pt x="395996" y="5202"/>
                      <a:pt x="401491" y="16235"/>
                      <a:pt x="438150" y="25400"/>
                    </a:cubicBezTo>
                    <a:cubicBezTo>
                      <a:pt x="444500" y="29633"/>
                      <a:pt x="450226" y="35000"/>
                      <a:pt x="457200" y="38100"/>
                    </a:cubicBezTo>
                    <a:cubicBezTo>
                      <a:pt x="469433" y="43537"/>
                      <a:pt x="495300" y="50800"/>
                      <a:pt x="495300" y="50800"/>
                    </a:cubicBezTo>
                    <a:cubicBezTo>
                      <a:pt x="499533" y="44450"/>
                      <a:pt x="504587" y="38576"/>
                      <a:pt x="508000" y="31750"/>
                    </a:cubicBezTo>
                    <a:cubicBezTo>
                      <a:pt x="510993" y="25763"/>
                      <a:pt x="510169" y="17927"/>
                      <a:pt x="514350" y="12700"/>
                    </a:cubicBezTo>
                    <a:cubicBezTo>
                      <a:pt x="519118" y="6741"/>
                      <a:pt x="527050" y="4233"/>
                      <a:pt x="533400" y="0"/>
                    </a:cubicBezTo>
                    <a:cubicBezTo>
                      <a:pt x="554567" y="2117"/>
                      <a:pt x="575842" y="3342"/>
                      <a:pt x="596900" y="6350"/>
                    </a:cubicBezTo>
                    <a:cubicBezTo>
                      <a:pt x="605540" y="7584"/>
                      <a:pt x="615038" y="7859"/>
                      <a:pt x="622300" y="12700"/>
                    </a:cubicBezTo>
                    <a:cubicBezTo>
                      <a:pt x="628650" y="16933"/>
                      <a:pt x="628650" y="27517"/>
                      <a:pt x="635000" y="31750"/>
                    </a:cubicBezTo>
                    <a:cubicBezTo>
                      <a:pt x="642262" y="36591"/>
                      <a:pt x="652009" y="35702"/>
                      <a:pt x="660400" y="38100"/>
                    </a:cubicBezTo>
                    <a:cubicBezTo>
                      <a:pt x="666836" y="39939"/>
                      <a:pt x="673100" y="42333"/>
                      <a:pt x="679450" y="44450"/>
                    </a:cubicBezTo>
                    <a:cubicBezTo>
                      <a:pt x="713709" y="42003"/>
                      <a:pt x="786410" y="31420"/>
                      <a:pt x="825500" y="44450"/>
                    </a:cubicBezTo>
                    <a:cubicBezTo>
                      <a:pt x="839980" y="49277"/>
                      <a:pt x="849120" y="65023"/>
                      <a:pt x="863600" y="69850"/>
                    </a:cubicBezTo>
                    <a:cubicBezTo>
                      <a:pt x="935896" y="93949"/>
                      <a:pt x="888336" y="81764"/>
                      <a:pt x="1009650" y="88900"/>
                    </a:cubicBezTo>
                    <a:cubicBezTo>
                      <a:pt x="1016000" y="91017"/>
                      <a:pt x="1022264" y="93411"/>
                      <a:pt x="1028700" y="95250"/>
                    </a:cubicBezTo>
                    <a:cubicBezTo>
                      <a:pt x="1037091" y="97648"/>
                      <a:pt x="1046078" y="98162"/>
                      <a:pt x="1054100" y="101600"/>
                    </a:cubicBezTo>
                    <a:cubicBezTo>
                      <a:pt x="1061115" y="104606"/>
                      <a:pt x="1066324" y="110887"/>
                      <a:pt x="1073150" y="114300"/>
                    </a:cubicBezTo>
                    <a:cubicBezTo>
                      <a:pt x="1079137" y="117293"/>
                      <a:pt x="1085850" y="118533"/>
                      <a:pt x="1092200" y="120650"/>
                    </a:cubicBezTo>
                    <a:cubicBezTo>
                      <a:pt x="1096433" y="129117"/>
                      <a:pt x="1103561" y="136679"/>
                      <a:pt x="1104900" y="146050"/>
                    </a:cubicBezTo>
                    <a:cubicBezTo>
                      <a:pt x="1105847" y="152676"/>
                      <a:pt x="1101543" y="159113"/>
                      <a:pt x="1098550" y="165100"/>
                    </a:cubicBezTo>
                    <a:cubicBezTo>
                      <a:pt x="1095137" y="171926"/>
                      <a:pt x="1092322" y="180105"/>
                      <a:pt x="1085850" y="184150"/>
                    </a:cubicBezTo>
                    <a:cubicBezTo>
                      <a:pt x="1074498" y="191245"/>
                      <a:pt x="1060450" y="192617"/>
                      <a:pt x="1047750" y="196850"/>
                    </a:cubicBezTo>
                    <a:cubicBezTo>
                      <a:pt x="1041400" y="198967"/>
                      <a:pt x="1034269" y="199487"/>
                      <a:pt x="1028700" y="203200"/>
                    </a:cubicBezTo>
                    <a:cubicBezTo>
                      <a:pt x="979461" y="236026"/>
                      <a:pt x="1005080" y="223773"/>
                      <a:pt x="952500" y="241300"/>
                    </a:cubicBezTo>
                    <a:lnTo>
                      <a:pt x="895350" y="260350"/>
                    </a:lnTo>
                    <a:lnTo>
                      <a:pt x="876300" y="266700"/>
                    </a:lnTo>
                    <a:cubicBezTo>
                      <a:pt x="869950" y="273050"/>
                      <a:pt x="865100" y="281389"/>
                      <a:pt x="857250" y="285750"/>
                    </a:cubicBezTo>
                    <a:cubicBezTo>
                      <a:pt x="845548" y="292251"/>
                      <a:pt x="830289" y="291024"/>
                      <a:pt x="819150" y="298450"/>
                    </a:cubicBezTo>
                    <a:cubicBezTo>
                      <a:pt x="788927" y="318599"/>
                      <a:pt x="811977" y="306317"/>
                      <a:pt x="774700" y="317500"/>
                    </a:cubicBezTo>
                    <a:cubicBezTo>
                      <a:pt x="761878" y="321347"/>
                      <a:pt x="749300" y="325967"/>
                      <a:pt x="736600" y="330200"/>
                    </a:cubicBezTo>
                    <a:lnTo>
                      <a:pt x="717550" y="336550"/>
                    </a:lnTo>
                    <a:cubicBezTo>
                      <a:pt x="692150" y="334433"/>
                      <a:pt x="678442" y="352955"/>
                      <a:pt x="628364" y="356178"/>
                    </a:cubicBezTo>
                    <a:cubicBezTo>
                      <a:pt x="578286" y="359401"/>
                      <a:pt x="476298" y="357044"/>
                      <a:pt x="417079" y="355889"/>
                    </a:cubicBezTo>
                    <a:cubicBezTo>
                      <a:pt x="357860" y="354734"/>
                      <a:pt x="319617" y="347133"/>
                      <a:pt x="273050" y="349250"/>
                    </a:cubicBezTo>
                    <a:lnTo>
                      <a:pt x="234950" y="361950"/>
                    </a:lnTo>
                    <a:cubicBezTo>
                      <a:pt x="228600" y="364067"/>
                      <a:pt x="221469" y="364587"/>
                      <a:pt x="215900" y="368300"/>
                    </a:cubicBezTo>
                    <a:cubicBezTo>
                      <a:pt x="209550" y="372533"/>
                      <a:pt x="203824" y="377900"/>
                      <a:pt x="196850" y="381000"/>
                    </a:cubicBezTo>
                    <a:cubicBezTo>
                      <a:pt x="184617" y="386437"/>
                      <a:pt x="158750" y="393700"/>
                      <a:pt x="158750" y="393700"/>
                    </a:cubicBezTo>
                    <a:cubicBezTo>
                      <a:pt x="133350" y="391583"/>
                      <a:pt x="107543" y="392349"/>
                      <a:pt x="82550" y="387350"/>
                    </a:cubicBezTo>
                    <a:cubicBezTo>
                      <a:pt x="75066" y="385853"/>
                      <a:pt x="66334" y="381736"/>
                      <a:pt x="63500" y="374650"/>
                    </a:cubicBezTo>
                    <a:cubicBezTo>
                      <a:pt x="61014" y="368435"/>
                      <a:pt x="64403" y="359491"/>
                      <a:pt x="69850" y="355600"/>
                    </a:cubicBezTo>
                    <a:cubicBezTo>
                      <a:pt x="80743" y="347819"/>
                      <a:pt x="107950" y="342900"/>
                      <a:pt x="107950" y="342900"/>
                    </a:cubicBezTo>
                    <a:cubicBezTo>
                      <a:pt x="105833" y="321733"/>
                      <a:pt x="108327" y="299581"/>
                      <a:pt x="101600" y="279400"/>
                    </a:cubicBezTo>
                    <a:cubicBezTo>
                      <a:pt x="99187" y="272160"/>
                      <a:pt x="89376" y="270113"/>
                      <a:pt x="82550" y="266700"/>
                    </a:cubicBezTo>
                    <a:cubicBezTo>
                      <a:pt x="73440" y="262145"/>
                      <a:pt x="46238" y="256035"/>
                      <a:pt x="38100" y="254000"/>
                    </a:cubicBezTo>
                    <a:cubicBezTo>
                      <a:pt x="31750" y="249767"/>
                      <a:pt x="24446" y="246696"/>
                      <a:pt x="19050" y="241300"/>
                    </a:cubicBezTo>
                    <a:cubicBezTo>
                      <a:pt x="6740" y="228990"/>
                      <a:pt x="5165" y="218694"/>
                      <a:pt x="0" y="203200"/>
                    </a:cubicBezTo>
                    <a:cubicBezTo>
                      <a:pt x="2117" y="173567"/>
                      <a:pt x="1943" y="143680"/>
                      <a:pt x="6350" y="114300"/>
                    </a:cubicBezTo>
                    <a:cubicBezTo>
                      <a:pt x="8336" y="101061"/>
                      <a:pt x="19050" y="76200"/>
                      <a:pt x="19050" y="76200"/>
                    </a:cubicBezTo>
                    <a:cubicBezTo>
                      <a:pt x="12031" y="55142"/>
                      <a:pt x="22225" y="21167"/>
                      <a:pt x="31750" y="1270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3" name="leon">
                <a:extLst>
                  <a:ext uri="{FF2B5EF4-FFF2-40B4-BE49-F238E27FC236}">
                    <a16:creationId xmlns:a16="http://schemas.microsoft.com/office/drawing/2014/main" id="{1A124056-B8C1-4348-8436-E0A58B7632FE}"/>
                  </a:ext>
                </a:extLst>
              </p:cNvPr>
              <p:cNvSpPr/>
              <p:nvPr/>
            </p:nvSpPr>
            <p:spPr>
              <a:xfrm>
                <a:off x="1007998" y="361827"/>
                <a:ext cx="1015237" cy="762000"/>
              </a:xfrm>
              <a:custGeom>
                <a:avLst/>
                <a:gdLst>
                  <a:gd name="connsiteX0" fmla="*/ 276894 w 1015081"/>
                  <a:gd name="connsiteY0" fmla="*/ 138113 h 762000"/>
                  <a:gd name="connsiteX1" fmla="*/ 253081 w 1015081"/>
                  <a:gd name="connsiteY1" fmla="*/ 152400 h 762000"/>
                  <a:gd name="connsiteX2" fmla="*/ 176881 w 1015081"/>
                  <a:gd name="connsiteY2" fmla="*/ 161925 h 762000"/>
                  <a:gd name="connsiteX3" fmla="*/ 153069 w 1015081"/>
                  <a:gd name="connsiteY3" fmla="*/ 166688 h 762000"/>
                  <a:gd name="connsiteX4" fmla="*/ 134019 w 1015081"/>
                  <a:gd name="connsiteY4" fmla="*/ 195263 h 762000"/>
                  <a:gd name="connsiteX5" fmla="*/ 119731 w 1015081"/>
                  <a:gd name="connsiteY5" fmla="*/ 209550 h 762000"/>
                  <a:gd name="connsiteX6" fmla="*/ 110206 w 1015081"/>
                  <a:gd name="connsiteY6" fmla="*/ 223838 h 762000"/>
                  <a:gd name="connsiteX7" fmla="*/ 100681 w 1015081"/>
                  <a:gd name="connsiteY7" fmla="*/ 266700 h 762000"/>
                  <a:gd name="connsiteX8" fmla="*/ 86394 w 1015081"/>
                  <a:gd name="connsiteY8" fmla="*/ 280988 h 762000"/>
                  <a:gd name="connsiteX9" fmla="*/ 81631 w 1015081"/>
                  <a:gd name="connsiteY9" fmla="*/ 300038 h 762000"/>
                  <a:gd name="connsiteX10" fmla="*/ 67344 w 1015081"/>
                  <a:gd name="connsiteY10" fmla="*/ 309563 h 762000"/>
                  <a:gd name="connsiteX11" fmla="*/ 43531 w 1015081"/>
                  <a:gd name="connsiteY11" fmla="*/ 333375 h 762000"/>
                  <a:gd name="connsiteX12" fmla="*/ 29244 w 1015081"/>
                  <a:gd name="connsiteY12" fmla="*/ 352425 h 762000"/>
                  <a:gd name="connsiteX13" fmla="*/ 14956 w 1015081"/>
                  <a:gd name="connsiteY13" fmla="*/ 376238 h 762000"/>
                  <a:gd name="connsiteX14" fmla="*/ 5431 w 1015081"/>
                  <a:gd name="connsiteY14" fmla="*/ 390525 h 762000"/>
                  <a:gd name="connsiteX15" fmla="*/ 5431 w 1015081"/>
                  <a:gd name="connsiteY15" fmla="*/ 442913 h 762000"/>
                  <a:gd name="connsiteX16" fmla="*/ 14956 w 1015081"/>
                  <a:gd name="connsiteY16" fmla="*/ 457200 h 762000"/>
                  <a:gd name="connsiteX17" fmla="*/ 29244 w 1015081"/>
                  <a:gd name="connsiteY17" fmla="*/ 452438 h 762000"/>
                  <a:gd name="connsiteX18" fmla="*/ 43531 w 1015081"/>
                  <a:gd name="connsiteY18" fmla="*/ 442913 h 762000"/>
                  <a:gd name="connsiteX19" fmla="*/ 57819 w 1015081"/>
                  <a:gd name="connsiteY19" fmla="*/ 447675 h 762000"/>
                  <a:gd name="connsiteX20" fmla="*/ 72106 w 1015081"/>
                  <a:gd name="connsiteY20" fmla="*/ 457200 h 762000"/>
                  <a:gd name="connsiteX21" fmla="*/ 86394 w 1015081"/>
                  <a:gd name="connsiteY21" fmla="*/ 461963 h 762000"/>
                  <a:gd name="connsiteX22" fmla="*/ 95919 w 1015081"/>
                  <a:gd name="connsiteY22" fmla="*/ 476250 h 762000"/>
                  <a:gd name="connsiteX23" fmla="*/ 105444 w 1015081"/>
                  <a:gd name="connsiteY23" fmla="*/ 561975 h 762000"/>
                  <a:gd name="connsiteX24" fmla="*/ 119731 w 1015081"/>
                  <a:gd name="connsiteY24" fmla="*/ 590550 h 762000"/>
                  <a:gd name="connsiteX25" fmla="*/ 134019 w 1015081"/>
                  <a:gd name="connsiteY25" fmla="*/ 595313 h 762000"/>
                  <a:gd name="connsiteX26" fmla="*/ 148306 w 1015081"/>
                  <a:gd name="connsiteY26" fmla="*/ 604838 h 762000"/>
                  <a:gd name="connsiteX27" fmla="*/ 181644 w 1015081"/>
                  <a:gd name="connsiteY27" fmla="*/ 614363 h 762000"/>
                  <a:gd name="connsiteX28" fmla="*/ 243556 w 1015081"/>
                  <a:gd name="connsiteY28" fmla="*/ 609600 h 762000"/>
                  <a:gd name="connsiteX29" fmla="*/ 257844 w 1015081"/>
                  <a:gd name="connsiteY29" fmla="*/ 600075 h 762000"/>
                  <a:gd name="connsiteX30" fmla="*/ 286419 w 1015081"/>
                  <a:gd name="connsiteY30" fmla="*/ 590550 h 762000"/>
                  <a:gd name="connsiteX31" fmla="*/ 300706 w 1015081"/>
                  <a:gd name="connsiteY31" fmla="*/ 585788 h 762000"/>
                  <a:gd name="connsiteX32" fmla="*/ 319756 w 1015081"/>
                  <a:gd name="connsiteY32" fmla="*/ 609600 h 762000"/>
                  <a:gd name="connsiteX33" fmla="*/ 334044 w 1015081"/>
                  <a:gd name="connsiteY33" fmla="*/ 619125 h 762000"/>
                  <a:gd name="connsiteX34" fmla="*/ 348331 w 1015081"/>
                  <a:gd name="connsiteY34" fmla="*/ 623888 h 762000"/>
                  <a:gd name="connsiteX35" fmla="*/ 405481 w 1015081"/>
                  <a:gd name="connsiteY35" fmla="*/ 633413 h 762000"/>
                  <a:gd name="connsiteX36" fmla="*/ 434056 w 1015081"/>
                  <a:gd name="connsiteY36" fmla="*/ 647700 h 762000"/>
                  <a:gd name="connsiteX37" fmla="*/ 505494 w 1015081"/>
                  <a:gd name="connsiteY37" fmla="*/ 666750 h 762000"/>
                  <a:gd name="connsiteX38" fmla="*/ 615031 w 1015081"/>
                  <a:gd name="connsiteY38" fmla="*/ 671513 h 762000"/>
                  <a:gd name="connsiteX39" fmla="*/ 643606 w 1015081"/>
                  <a:gd name="connsiteY39" fmla="*/ 676275 h 762000"/>
                  <a:gd name="connsiteX40" fmla="*/ 648369 w 1015081"/>
                  <a:gd name="connsiteY40" fmla="*/ 690563 h 762000"/>
                  <a:gd name="connsiteX41" fmla="*/ 657894 w 1015081"/>
                  <a:gd name="connsiteY41" fmla="*/ 704850 h 762000"/>
                  <a:gd name="connsiteX42" fmla="*/ 662656 w 1015081"/>
                  <a:gd name="connsiteY42" fmla="*/ 719138 h 762000"/>
                  <a:gd name="connsiteX43" fmla="*/ 667419 w 1015081"/>
                  <a:gd name="connsiteY43" fmla="*/ 752475 h 762000"/>
                  <a:gd name="connsiteX44" fmla="*/ 681706 w 1015081"/>
                  <a:gd name="connsiteY44" fmla="*/ 762000 h 762000"/>
                  <a:gd name="connsiteX45" fmla="*/ 695994 w 1015081"/>
                  <a:gd name="connsiteY45" fmla="*/ 757238 h 762000"/>
                  <a:gd name="connsiteX46" fmla="*/ 700756 w 1015081"/>
                  <a:gd name="connsiteY46" fmla="*/ 709613 h 762000"/>
                  <a:gd name="connsiteX47" fmla="*/ 691231 w 1015081"/>
                  <a:gd name="connsiteY47" fmla="*/ 681038 h 762000"/>
                  <a:gd name="connsiteX48" fmla="*/ 686469 w 1015081"/>
                  <a:gd name="connsiteY48" fmla="*/ 661988 h 762000"/>
                  <a:gd name="connsiteX49" fmla="*/ 691231 w 1015081"/>
                  <a:gd name="connsiteY49" fmla="*/ 623888 h 762000"/>
                  <a:gd name="connsiteX50" fmla="*/ 695994 w 1015081"/>
                  <a:gd name="connsiteY50" fmla="*/ 609600 h 762000"/>
                  <a:gd name="connsiteX51" fmla="*/ 710281 w 1015081"/>
                  <a:gd name="connsiteY51" fmla="*/ 600075 h 762000"/>
                  <a:gd name="connsiteX52" fmla="*/ 719806 w 1015081"/>
                  <a:gd name="connsiteY52" fmla="*/ 585788 h 762000"/>
                  <a:gd name="connsiteX53" fmla="*/ 757906 w 1015081"/>
                  <a:gd name="connsiteY53" fmla="*/ 581025 h 762000"/>
                  <a:gd name="connsiteX54" fmla="*/ 891256 w 1015081"/>
                  <a:gd name="connsiteY54" fmla="*/ 576263 h 762000"/>
                  <a:gd name="connsiteX55" fmla="*/ 905544 w 1015081"/>
                  <a:gd name="connsiteY55" fmla="*/ 409575 h 762000"/>
                  <a:gd name="connsiteX56" fmla="*/ 915069 w 1015081"/>
                  <a:gd name="connsiteY56" fmla="*/ 361950 h 762000"/>
                  <a:gd name="connsiteX57" fmla="*/ 924594 w 1015081"/>
                  <a:gd name="connsiteY57" fmla="*/ 323850 h 762000"/>
                  <a:gd name="connsiteX58" fmla="*/ 938881 w 1015081"/>
                  <a:gd name="connsiteY58" fmla="*/ 276225 h 762000"/>
                  <a:gd name="connsiteX59" fmla="*/ 953169 w 1015081"/>
                  <a:gd name="connsiteY59" fmla="*/ 266700 h 762000"/>
                  <a:gd name="connsiteX60" fmla="*/ 957931 w 1015081"/>
                  <a:gd name="connsiteY60" fmla="*/ 252413 h 762000"/>
                  <a:gd name="connsiteX61" fmla="*/ 976981 w 1015081"/>
                  <a:gd name="connsiteY61" fmla="*/ 223838 h 762000"/>
                  <a:gd name="connsiteX62" fmla="*/ 981744 w 1015081"/>
                  <a:gd name="connsiteY62" fmla="*/ 209550 h 762000"/>
                  <a:gd name="connsiteX63" fmla="*/ 1000794 w 1015081"/>
                  <a:gd name="connsiteY63" fmla="*/ 180975 h 762000"/>
                  <a:gd name="connsiteX64" fmla="*/ 1005556 w 1015081"/>
                  <a:gd name="connsiteY64" fmla="*/ 166688 h 762000"/>
                  <a:gd name="connsiteX65" fmla="*/ 1015081 w 1015081"/>
                  <a:gd name="connsiteY65" fmla="*/ 123825 h 762000"/>
                  <a:gd name="connsiteX66" fmla="*/ 996031 w 1015081"/>
                  <a:gd name="connsiteY66" fmla="*/ 104775 h 762000"/>
                  <a:gd name="connsiteX67" fmla="*/ 991269 w 1015081"/>
                  <a:gd name="connsiteY67" fmla="*/ 90488 h 762000"/>
                  <a:gd name="connsiteX68" fmla="*/ 981744 w 1015081"/>
                  <a:gd name="connsiteY68" fmla="*/ 66675 h 762000"/>
                  <a:gd name="connsiteX69" fmla="*/ 967456 w 1015081"/>
                  <a:gd name="connsiteY69" fmla="*/ 4763 h 762000"/>
                  <a:gd name="connsiteX70" fmla="*/ 943644 w 1015081"/>
                  <a:gd name="connsiteY70" fmla="*/ 0 h 762000"/>
                  <a:gd name="connsiteX71" fmla="*/ 915069 w 1015081"/>
                  <a:gd name="connsiteY71" fmla="*/ 19050 h 762000"/>
                  <a:gd name="connsiteX72" fmla="*/ 900781 w 1015081"/>
                  <a:gd name="connsiteY72" fmla="*/ 23813 h 762000"/>
                  <a:gd name="connsiteX73" fmla="*/ 857919 w 1015081"/>
                  <a:gd name="connsiteY73" fmla="*/ 47625 h 762000"/>
                  <a:gd name="connsiteX74" fmla="*/ 843631 w 1015081"/>
                  <a:gd name="connsiteY74" fmla="*/ 57150 h 762000"/>
                  <a:gd name="connsiteX75" fmla="*/ 829344 w 1015081"/>
                  <a:gd name="connsiteY75" fmla="*/ 61913 h 762000"/>
                  <a:gd name="connsiteX76" fmla="*/ 824581 w 1015081"/>
                  <a:gd name="connsiteY76" fmla="*/ 76200 h 762000"/>
                  <a:gd name="connsiteX77" fmla="*/ 791244 w 1015081"/>
                  <a:gd name="connsiteY77" fmla="*/ 85725 h 762000"/>
                  <a:gd name="connsiteX78" fmla="*/ 772194 w 1015081"/>
                  <a:gd name="connsiteY78" fmla="*/ 95250 h 762000"/>
                  <a:gd name="connsiteX79" fmla="*/ 738856 w 1015081"/>
                  <a:gd name="connsiteY79" fmla="*/ 104775 h 762000"/>
                  <a:gd name="connsiteX80" fmla="*/ 710281 w 1015081"/>
                  <a:gd name="connsiteY80" fmla="*/ 114300 h 762000"/>
                  <a:gd name="connsiteX81" fmla="*/ 676944 w 1015081"/>
                  <a:gd name="connsiteY81" fmla="*/ 119063 h 762000"/>
                  <a:gd name="connsiteX82" fmla="*/ 657894 w 1015081"/>
                  <a:gd name="connsiteY82" fmla="*/ 123825 h 762000"/>
                  <a:gd name="connsiteX83" fmla="*/ 643606 w 1015081"/>
                  <a:gd name="connsiteY83" fmla="*/ 128588 h 762000"/>
                  <a:gd name="connsiteX84" fmla="*/ 476919 w 1015081"/>
                  <a:gd name="connsiteY84" fmla="*/ 133350 h 762000"/>
                  <a:gd name="connsiteX85" fmla="*/ 372144 w 1015081"/>
                  <a:gd name="connsiteY85" fmla="*/ 133350 h 762000"/>
                  <a:gd name="connsiteX86" fmla="*/ 324519 w 1015081"/>
                  <a:gd name="connsiteY86" fmla="*/ 119063 h 762000"/>
                  <a:gd name="connsiteX87" fmla="*/ 276894 w 1015081"/>
                  <a:gd name="connsiteY87" fmla="*/ 138113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15081" h="762000">
                    <a:moveTo>
                      <a:pt x="276894" y="138113"/>
                    </a:moveTo>
                    <a:cubicBezTo>
                      <a:pt x="264988" y="143669"/>
                      <a:pt x="261360" y="148260"/>
                      <a:pt x="253081" y="152400"/>
                    </a:cubicBezTo>
                    <a:cubicBezTo>
                      <a:pt x="232517" y="162682"/>
                      <a:pt x="188714" y="161015"/>
                      <a:pt x="176881" y="161925"/>
                    </a:cubicBezTo>
                    <a:cubicBezTo>
                      <a:pt x="168944" y="163513"/>
                      <a:pt x="160309" y="163068"/>
                      <a:pt x="153069" y="166688"/>
                    </a:cubicBezTo>
                    <a:cubicBezTo>
                      <a:pt x="130276" y="178084"/>
                      <a:pt x="144604" y="179386"/>
                      <a:pt x="134019" y="195263"/>
                    </a:cubicBezTo>
                    <a:cubicBezTo>
                      <a:pt x="130283" y="200867"/>
                      <a:pt x="124043" y="204376"/>
                      <a:pt x="119731" y="209550"/>
                    </a:cubicBezTo>
                    <a:cubicBezTo>
                      <a:pt x="116067" y="213947"/>
                      <a:pt x="113381" y="219075"/>
                      <a:pt x="110206" y="223838"/>
                    </a:cubicBezTo>
                    <a:cubicBezTo>
                      <a:pt x="109629" y="227301"/>
                      <a:pt x="105893" y="258881"/>
                      <a:pt x="100681" y="266700"/>
                    </a:cubicBezTo>
                    <a:cubicBezTo>
                      <a:pt x="96945" y="272304"/>
                      <a:pt x="91156" y="276225"/>
                      <a:pt x="86394" y="280988"/>
                    </a:cubicBezTo>
                    <a:cubicBezTo>
                      <a:pt x="84806" y="287338"/>
                      <a:pt x="85262" y="294592"/>
                      <a:pt x="81631" y="300038"/>
                    </a:cubicBezTo>
                    <a:cubicBezTo>
                      <a:pt x="78456" y="304800"/>
                      <a:pt x="71391" y="305516"/>
                      <a:pt x="67344" y="309563"/>
                    </a:cubicBezTo>
                    <a:cubicBezTo>
                      <a:pt x="35597" y="341310"/>
                      <a:pt x="81629" y="307977"/>
                      <a:pt x="43531" y="333375"/>
                    </a:cubicBezTo>
                    <a:cubicBezTo>
                      <a:pt x="38769" y="339725"/>
                      <a:pt x="33647" y="345821"/>
                      <a:pt x="29244" y="352425"/>
                    </a:cubicBezTo>
                    <a:cubicBezTo>
                      <a:pt x="24109" y="360127"/>
                      <a:pt x="19862" y="368388"/>
                      <a:pt x="14956" y="376238"/>
                    </a:cubicBezTo>
                    <a:cubicBezTo>
                      <a:pt x="11922" y="381092"/>
                      <a:pt x="8606" y="385763"/>
                      <a:pt x="5431" y="390525"/>
                    </a:cubicBezTo>
                    <a:cubicBezTo>
                      <a:pt x="-395" y="413831"/>
                      <a:pt x="-3101" y="414473"/>
                      <a:pt x="5431" y="442913"/>
                    </a:cubicBezTo>
                    <a:cubicBezTo>
                      <a:pt x="7076" y="448395"/>
                      <a:pt x="11781" y="452438"/>
                      <a:pt x="14956" y="457200"/>
                    </a:cubicBezTo>
                    <a:cubicBezTo>
                      <a:pt x="19719" y="455613"/>
                      <a:pt x="24754" y="454683"/>
                      <a:pt x="29244" y="452438"/>
                    </a:cubicBezTo>
                    <a:cubicBezTo>
                      <a:pt x="34363" y="449878"/>
                      <a:pt x="37885" y="443854"/>
                      <a:pt x="43531" y="442913"/>
                    </a:cubicBezTo>
                    <a:cubicBezTo>
                      <a:pt x="48483" y="442088"/>
                      <a:pt x="53056" y="446088"/>
                      <a:pt x="57819" y="447675"/>
                    </a:cubicBezTo>
                    <a:cubicBezTo>
                      <a:pt x="62581" y="450850"/>
                      <a:pt x="66987" y="454640"/>
                      <a:pt x="72106" y="457200"/>
                    </a:cubicBezTo>
                    <a:cubicBezTo>
                      <a:pt x="76596" y="459445"/>
                      <a:pt x="82474" y="458827"/>
                      <a:pt x="86394" y="461963"/>
                    </a:cubicBezTo>
                    <a:cubicBezTo>
                      <a:pt x="90863" y="465539"/>
                      <a:pt x="92744" y="471488"/>
                      <a:pt x="95919" y="476250"/>
                    </a:cubicBezTo>
                    <a:cubicBezTo>
                      <a:pt x="109299" y="516395"/>
                      <a:pt x="95251" y="470239"/>
                      <a:pt x="105444" y="561975"/>
                    </a:cubicBezTo>
                    <a:cubicBezTo>
                      <a:pt x="106286" y="569552"/>
                      <a:pt x="113954" y="585928"/>
                      <a:pt x="119731" y="590550"/>
                    </a:cubicBezTo>
                    <a:cubicBezTo>
                      <a:pt x="123651" y="593686"/>
                      <a:pt x="129529" y="593068"/>
                      <a:pt x="134019" y="595313"/>
                    </a:cubicBezTo>
                    <a:cubicBezTo>
                      <a:pt x="139138" y="597873"/>
                      <a:pt x="143187" y="602278"/>
                      <a:pt x="148306" y="604838"/>
                    </a:cubicBezTo>
                    <a:cubicBezTo>
                      <a:pt x="155134" y="608252"/>
                      <a:pt x="175547" y="612839"/>
                      <a:pt x="181644" y="614363"/>
                    </a:cubicBezTo>
                    <a:cubicBezTo>
                      <a:pt x="202281" y="612775"/>
                      <a:pt x="223212" y="613415"/>
                      <a:pt x="243556" y="609600"/>
                    </a:cubicBezTo>
                    <a:cubicBezTo>
                      <a:pt x="249182" y="608545"/>
                      <a:pt x="252613" y="602400"/>
                      <a:pt x="257844" y="600075"/>
                    </a:cubicBezTo>
                    <a:cubicBezTo>
                      <a:pt x="267019" y="595997"/>
                      <a:pt x="276894" y="593725"/>
                      <a:pt x="286419" y="590550"/>
                    </a:cubicBezTo>
                    <a:lnTo>
                      <a:pt x="300706" y="585788"/>
                    </a:lnTo>
                    <a:cubicBezTo>
                      <a:pt x="341655" y="613086"/>
                      <a:pt x="293465" y="576737"/>
                      <a:pt x="319756" y="609600"/>
                    </a:cubicBezTo>
                    <a:cubicBezTo>
                      <a:pt x="323332" y="614070"/>
                      <a:pt x="328924" y="616565"/>
                      <a:pt x="334044" y="619125"/>
                    </a:cubicBezTo>
                    <a:cubicBezTo>
                      <a:pt x="338534" y="621370"/>
                      <a:pt x="343504" y="622509"/>
                      <a:pt x="348331" y="623888"/>
                    </a:cubicBezTo>
                    <a:cubicBezTo>
                      <a:pt x="372799" y="630879"/>
                      <a:pt x="374572" y="629549"/>
                      <a:pt x="405481" y="633413"/>
                    </a:cubicBezTo>
                    <a:cubicBezTo>
                      <a:pt x="473754" y="656167"/>
                      <a:pt x="360233" y="616940"/>
                      <a:pt x="434056" y="647700"/>
                    </a:cubicBezTo>
                    <a:cubicBezTo>
                      <a:pt x="454582" y="656253"/>
                      <a:pt x="482259" y="665148"/>
                      <a:pt x="505494" y="666750"/>
                    </a:cubicBezTo>
                    <a:cubicBezTo>
                      <a:pt x="541954" y="669265"/>
                      <a:pt x="578519" y="669925"/>
                      <a:pt x="615031" y="671513"/>
                    </a:cubicBezTo>
                    <a:cubicBezTo>
                      <a:pt x="624556" y="673100"/>
                      <a:pt x="635222" y="671484"/>
                      <a:pt x="643606" y="676275"/>
                    </a:cubicBezTo>
                    <a:cubicBezTo>
                      <a:pt x="647965" y="678766"/>
                      <a:pt x="646124" y="686073"/>
                      <a:pt x="648369" y="690563"/>
                    </a:cubicBezTo>
                    <a:cubicBezTo>
                      <a:pt x="650929" y="695682"/>
                      <a:pt x="654719" y="700088"/>
                      <a:pt x="657894" y="704850"/>
                    </a:cubicBezTo>
                    <a:cubicBezTo>
                      <a:pt x="659481" y="709613"/>
                      <a:pt x="661671" y="714215"/>
                      <a:pt x="662656" y="719138"/>
                    </a:cubicBezTo>
                    <a:cubicBezTo>
                      <a:pt x="664857" y="730145"/>
                      <a:pt x="662860" y="742217"/>
                      <a:pt x="667419" y="752475"/>
                    </a:cubicBezTo>
                    <a:cubicBezTo>
                      <a:pt x="669744" y="757705"/>
                      <a:pt x="676944" y="758825"/>
                      <a:pt x="681706" y="762000"/>
                    </a:cubicBezTo>
                    <a:cubicBezTo>
                      <a:pt x="686469" y="760413"/>
                      <a:pt x="692444" y="760788"/>
                      <a:pt x="695994" y="757238"/>
                    </a:cubicBezTo>
                    <a:cubicBezTo>
                      <a:pt x="710863" y="742370"/>
                      <a:pt x="705292" y="727755"/>
                      <a:pt x="700756" y="709613"/>
                    </a:cubicBezTo>
                    <a:cubicBezTo>
                      <a:pt x="698321" y="699873"/>
                      <a:pt x="693666" y="690779"/>
                      <a:pt x="691231" y="681038"/>
                    </a:cubicBezTo>
                    <a:lnTo>
                      <a:pt x="686469" y="661988"/>
                    </a:lnTo>
                    <a:cubicBezTo>
                      <a:pt x="688056" y="649288"/>
                      <a:pt x="688941" y="636480"/>
                      <a:pt x="691231" y="623888"/>
                    </a:cubicBezTo>
                    <a:cubicBezTo>
                      <a:pt x="692129" y="618949"/>
                      <a:pt x="692858" y="613520"/>
                      <a:pt x="695994" y="609600"/>
                    </a:cubicBezTo>
                    <a:cubicBezTo>
                      <a:pt x="699570" y="605131"/>
                      <a:pt x="705519" y="603250"/>
                      <a:pt x="710281" y="600075"/>
                    </a:cubicBezTo>
                    <a:cubicBezTo>
                      <a:pt x="713456" y="595313"/>
                      <a:pt x="714492" y="587914"/>
                      <a:pt x="719806" y="585788"/>
                    </a:cubicBezTo>
                    <a:cubicBezTo>
                      <a:pt x="731689" y="581035"/>
                      <a:pt x="745127" y="581735"/>
                      <a:pt x="757906" y="581025"/>
                    </a:cubicBezTo>
                    <a:cubicBezTo>
                      <a:pt x="802316" y="578558"/>
                      <a:pt x="846806" y="577850"/>
                      <a:pt x="891256" y="576263"/>
                    </a:cubicBezTo>
                    <a:cubicBezTo>
                      <a:pt x="916231" y="501338"/>
                      <a:pt x="896384" y="569875"/>
                      <a:pt x="905544" y="409575"/>
                    </a:cubicBezTo>
                    <a:cubicBezTo>
                      <a:pt x="906621" y="390721"/>
                      <a:pt x="911191" y="379402"/>
                      <a:pt x="915069" y="361950"/>
                    </a:cubicBezTo>
                    <a:cubicBezTo>
                      <a:pt x="922733" y="327464"/>
                      <a:pt x="916082" y="349384"/>
                      <a:pt x="924594" y="323850"/>
                    </a:cubicBezTo>
                    <a:cubicBezTo>
                      <a:pt x="927591" y="302867"/>
                      <a:pt x="924442" y="290664"/>
                      <a:pt x="938881" y="276225"/>
                    </a:cubicBezTo>
                    <a:cubicBezTo>
                      <a:pt x="942928" y="272178"/>
                      <a:pt x="948406" y="269875"/>
                      <a:pt x="953169" y="266700"/>
                    </a:cubicBezTo>
                    <a:cubicBezTo>
                      <a:pt x="954756" y="261938"/>
                      <a:pt x="955493" y="256801"/>
                      <a:pt x="957931" y="252413"/>
                    </a:cubicBezTo>
                    <a:cubicBezTo>
                      <a:pt x="963490" y="242406"/>
                      <a:pt x="973361" y="234698"/>
                      <a:pt x="976981" y="223838"/>
                    </a:cubicBezTo>
                    <a:cubicBezTo>
                      <a:pt x="978569" y="219075"/>
                      <a:pt x="979306" y="213939"/>
                      <a:pt x="981744" y="209550"/>
                    </a:cubicBezTo>
                    <a:cubicBezTo>
                      <a:pt x="987303" y="199543"/>
                      <a:pt x="1000794" y="180975"/>
                      <a:pt x="1000794" y="180975"/>
                    </a:cubicBezTo>
                    <a:cubicBezTo>
                      <a:pt x="1002381" y="176213"/>
                      <a:pt x="1004177" y="171515"/>
                      <a:pt x="1005556" y="166688"/>
                    </a:cubicBezTo>
                    <a:cubicBezTo>
                      <a:pt x="1010043" y="150984"/>
                      <a:pt x="1011805" y="140207"/>
                      <a:pt x="1015081" y="123825"/>
                    </a:cubicBezTo>
                    <a:cubicBezTo>
                      <a:pt x="1002383" y="85728"/>
                      <a:pt x="1021430" y="130174"/>
                      <a:pt x="996031" y="104775"/>
                    </a:cubicBezTo>
                    <a:cubicBezTo>
                      <a:pt x="992481" y="101225"/>
                      <a:pt x="993032" y="95188"/>
                      <a:pt x="991269" y="90488"/>
                    </a:cubicBezTo>
                    <a:cubicBezTo>
                      <a:pt x="988267" y="82483"/>
                      <a:pt x="984919" y="74613"/>
                      <a:pt x="981744" y="66675"/>
                    </a:cubicBezTo>
                    <a:cubicBezTo>
                      <a:pt x="981581" y="65532"/>
                      <a:pt x="975146" y="6301"/>
                      <a:pt x="967456" y="4763"/>
                    </a:cubicBezTo>
                    <a:lnTo>
                      <a:pt x="943644" y="0"/>
                    </a:lnTo>
                    <a:cubicBezTo>
                      <a:pt x="934119" y="6350"/>
                      <a:pt x="925929" y="15430"/>
                      <a:pt x="915069" y="19050"/>
                    </a:cubicBezTo>
                    <a:cubicBezTo>
                      <a:pt x="910306" y="20638"/>
                      <a:pt x="905170" y="21375"/>
                      <a:pt x="900781" y="23813"/>
                    </a:cubicBezTo>
                    <a:cubicBezTo>
                      <a:pt x="851656" y="51105"/>
                      <a:pt x="890246" y="36850"/>
                      <a:pt x="857919" y="47625"/>
                    </a:cubicBezTo>
                    <a:cubicBezTo>
                      <a:pt x="853156" y="50800"/>
                      <a:pt x="848751" y="54590"/>
                      <a:pt x="843631" y="57150"/>
                    </a:cubicBezTo>
                    <a:cubicBezTo>
                      <a:pt x="839141" y="59395"/>
                      <a:pt x="832894" y="58363"/>
                      <a:pt x="829344" y="61913"/>
                    </a:cubicBezTo>
                    <a:cubicBezTo>
                      <a:pt x="825794" y="65463"/>
                      <a:pt x="828131" y="72650"/>
                      <a:pt x="824581" y="76200"/>
                    </a:cubicBezTo>
                    <a:cubicBezTo>
                      <a:pt x="822302" y="78479"/>
                      <a:pt x="791412" y="85683"/>
                      <a:pt x="791244" y="85725"/>
                    </a:cubicBezTo>
                    <a:cubicBezTo>
                      <a:pt x="784894" y="88900"/>
                      <a:pt x="778719" y="92453"/>
                      <a:pt x="772194" y="95250"/>
                    </a:cubicBezTo>
                    <a:cubicBezTo>
                      <a:pt x="759739" y="100588"/>
                      <a:pt x="752291" y="100745"/>
                      <a:pt x="738856" y="104775"/>
                    </a:cubicBezTo>
                    <a:cubicBezTo>
                      <a:pt x="729239" y="107660"/>
                      <a:pt x="720220" y="112880"/>
                      <a:pt x="710281" y="114300"/>
                    </a:cubicBezTo>
                    <a:cubicBezTo>
                      <a:pt x="699169" y="115888"/>
                      <a:pt x="687988" y="117055"/>
                      <a:pt x="676944" y="119063"/>
                    </a:cubicBezTo>
                    <a:cubicBezTo>
                      <a:pt x="670504" y="120234"/>
                      <a:pt x="664188" y="122027"/>
                      <a:pt x="657894" y="123825"/>
                    </a:cubicBezTo>
                    <a:cubicBezTo>
                      <a:pt x="653067" y="125204"/>
                      <a:pt x="648619" y="128324"/>
                      <a:pt x="643606" y="128588"/>
                    </a:cubicBezTo>
                    <a:cubicBezTo>
                      <a:pt x="588098" y="131509"/>
                      <a:pt x="532481" y="131763"/>
                      <a:pt x="476919" y="133350"/>
                    </a:cubicBezTo>
                    <a:cubicBezTo>
                      <a:pt x="436336" y="146879"/>
                      <a:pt x="453453" y="143108"/>
                      <a:pt x="372144" y="133350"/>
                    </a:cubicBezTo>
                    <a:cubicBezTo>
                      <a:pt x="346928" y="130324"/>
                      <a:pt x="347072" y="120674"/>
                      <a:pt x="324519" y="119063"/>
                    </a:cubicBezTo>
                    <a:cubicBezTo>
                      <a:pt x="308684" y="117932"/>
                      <a:pt x="288800" y="132557"/>
                      <a:pt x="276894" y="138113"/>
                    </a:cubicBezTo>
                    <a:close/>
                  </a:path>
                </a:pathLst>
              </a:cu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zamora">
                <a:extLst>
                  <a:ext uri="{FF2B5EF4-FFF2-40B4-BE49-F238E27FC236}">
                    <a16:creationId xmlns:a16="http://schemas.microsoft.com/office/drawing/2014/main" id="{FC4BBF1A-0DD5-43CD-841F-915BCC0AF10B}"/>
                  </a:ext>
                </a:extLst>
              </p:cNvPr>
              <p:cNvSpPr/>
              <p:nvPr/>
            </p:nvSpPr>
            <p:spPr>
              <a:xfrm>
                <a:off x="978069" y="914382"/>
                <a:ext cx="785209" cy="614357"/>
              </a:xfrm>
              <a:custGeom>
                <a:avLst/>
                <a:gdLst>
                  <a:gd name="connsiteX0" fmla="*/ 109537 w 762000"/>
                  <a:gd name="connsiteY0" fmla="*/ 0 h 567144"/>
                  <a:gd name="connsiteX1" fmla="*/ 100012 w 762000"/>
                  <a:gd name="connsiteY1" fmla="*/ 42862 h 567144"/>
                  <a:gd name="connsiteX2" fmla="*/ 95250 w 762000"/>
                  <a:gd name="connsiteY2" fmla="*/ 61912 h 567144"/>
                  <a:gd name="connsiteX3" fmla="*/ 80962 w 762000"/>
                  <a:gd name="connsiteY3" fmla="*/ 76200 h 567144"/>
                  <a:gd name="connsiteX4" fmla="*/ 23812 w 762000"/>
                  <a:gd name="connsiteY4" fmla="*/ 95250 h 567144"/>
                  <a:gd name="connsiteX5" fmla="*/ 14287 w 762000"/>
                  <a:gd name="connsiteY5" fmla="*/ 109537 h 567144"/>
                  <a:gd name="connsiteX6" fmla="*/ 4762 w 762000"/>
                  <a:gd name="connsiteY6" fmla="*/ 138112 h 567144"/>
                  <a:gd name="connsiteX7" fmla="*/ 0 w 762000"/>
                  <a:gd name="connsiteY7" fmla="*/ 152400 h 567144"/>
                  <a:gd name="connsiteX8" fmla="*/ 4762 w 762000"/>
                  <a:gd name="connsiteY8" fmla="*/ 176212 h 567144"/>
                  <a:gd name="connsiteX9" fmla="*/ 19050 w 762000"/>
                  <a:gd name="connsiteY9" fmla="*/ 180975 h 567144"/>
                  <a:gd name="connsiteX10" fmla="*/ 33337 w 762000"/>
                  <a:gd name="connsiteY10" fmla="*/ 190500 h 567144"/>
                  <a:gd name="connsiteX11" fmla="*/ 119062 w 762000"/>
                  <a:gd name="connsiteY11" fmla="*/ 176212 h 567144"/>
                  <a:gd name="connsiteX12" fmla="*/ 147637 w 762000"/>
                  <a:gd name="connsiteY12" fmla="*/ 180975 h 567144"/>
                  <a:gd name="connsiteX13" fmla="*/ 176212 w 762000"/>
                  <a:gd name="connsiteY13" fmla="*/ 200025 h 567144"/>
                  <a:gd name="connsiteX14" fmla="*/ 195262 w 762000"/>
                  <a:gd name="connsiteY14" fmla="*/ 228600 h 567144"/>
                  <a:gd name="connsiteX15" fmla="*/ 204787 w 762000"/>
                  <a:gd name="connsiteY15" fmla="*/ 242887 h 567144"/>
                  <a:gd name="connsiteX16" fmla="*/ 209550 w 762000"/>
                  <a:gd name="connsiteY16" fmla="*/ 257175 h 567144"/>
                  <a:gd name="connsiteX17" fmla="*/ 214312 w 762000"/>
                  <a:gd name="connsiteY17" fmla="*/ 323850 h 567144"/>
                  <a:gd name="connsiteX18" fmla="*/ 219075 w 762000"/>
                  <a:gd name="connsiteY18" fmla="*/ 342900 h 567144"/>
                  <a:gd name="connsiteX19" fmla="*/ 238125 w 762000"/>
                  <a:gd name="connsiteY19" fmla="*/ 371475 h 567144"/>
                  <a:gd name="connsiteX20" fmla="*/ 252412 w 762000"/>
                  <a:gd name="connsiteY20" fmla="*/ 376237 h 567144"/>
                  <a:gd name="connsiteX21" fmla="*/ 300037 w 762000"/>
                  <a:gd name="connsiteY21" fmla="*/ 385762 h 567144"/>
                  <a:gd name="connsiteX22" fmla="*/ 314325 w 762000"/>
                  <a:gd name="connsiteY22" fmla="*/ 390525 h 567144"/>
                  <a:gd name="connsiteX23" fmla="*/ 328612 w 762000"/>
                  <a:gd name="connsiteY23" fmla="*/ 400050 h 567144"/>
                  <a:gd name="connsiteX24" fmla="*/ 323850 w 762000"/>
                  <a:gd name="connsiteY24" fmla="*/ 438150 h 567144"/>
                  <a:gd name="connsiteX25" fmla="*/ 309562 w 762000"/>
                  <a:gd name="connsiteY25" fmla="*/ 485775 h 567144"/>
                  <a:gd name="connsiteX26" fmla="*/ 304800 w 762000"/>
                  <a:gd name="connsiteY26" fmla="*/ 500062 h 567144"/>
                  <a:gd name="connsiteX27" fmla="*/ 300037 w 762000"/>
                  <a:gd name="connsiteY27" fmla="*/ 514350 h 567144"/>
                  <a:gd name="connsiteX28" fmla="*/ 304800 w 762000"/>
                  <a:gd name="connsiteY28" fmla="*/ 547687 h 567144"/>
                  <a:gd name="connsiteX29" fmla="*/ 342900 w 762000"/>
                  <a:gd name="connsiteY29" fmla="*/ 561975 h 567144"/>
                  <a:gd name="connsiteX30" fmla="*/ 385762 w 762000"/>
                  <a:gd name="connsiteY30" fmla="*/ 547687 h 567144"/>
                  <a:gd name="connsiteX31" fmla="*/ 400050 w 762000"/>
                  <a:gd name="connsiteY31" fmla="*/ 542925 h 567144"/>
                  <a:gd name="connsiteX32" fmla="*/ 447675 w 762000"/>
                  <a:gd name="connsiteY32" fmla="*/ 538162 h 567144"/>
                  <a:gd name="connsiteX33" fmla="*/ 542925 w 762000"/>
                  <a:gd name="connsiteY33" fmla="*/ 552450 h 567144"/>
                  <a:gd name="connsiteX34" fmla="*/ 557212 w 762000"/>
                  <a:gd name="connsiteY34" fmla="*/ 557212 h 567144"/>
                  <a:gd name="connsiteX35" fmla="*/ 690562 w 762000"/>
                  <a:gd name="connsiteY35" fmla="*/ 561975 h 567144"/>
                  <a:gd name="connsiteX36" fmla="*/ 704850 w 762000"/>
                  <a:gd name="connsiteY36" fmla="*/ 566737 h 567144"/>
                  <a:gd name="connsiteX37" fmla="*/ 714375 w 762000"/>
                  <a:gd name="connsiteY37" fmla="*/ 552450 h 567144"/>
                  <a:gd name="connsiteX38" fmla="*/ 719137 w 762000"/>
                  <a:gd name="connsiteY38" fmla="*/ 504825 h 567144"/>
                  <a:gd name="connsiteX39" fmla="*/ 742950 w 762000"/>
                  <a:gd name="connsiteY39" fmla="*/ 461962 h 567144"/>
                  <a:gd name="connsiteX40" fmla="*/ 747712 w 762000"/>
                  <a:gd name="connsiteY40" fmla="*/ 442912 h 567144"/>
                  <a:gd name="connsiteX41" fmla="*/ 757237 w 762000"/>
                  <a:gd name="connsiteY41" fmla="*/ 428625 h 567144"/>
                  <a:gd name="connsiteX42" fmla="*/ 762000 w 762000"/>
                  <a:gd name="connsiteY42" fmla="*/ 414337 h 567144"/>
                  <a:gd name="connsiteX43" fmla="*/ 747712 w 762000"/>
                  <a:gd name="connsiteY43" fmla="*/ 376237 h 567144"/>
                  <a:gd name="connsiteX44" fmla="*/ 742950 w 762000"/>
                  <a:gd name="connsiteY44" fmla="*/ 361950 h 567144"/>
                  <a:gd name="connsiteX45" fmla="*/ 728662 w 762000"/>
                  <a:gd name="connsiteY45" fmla="*/ 347662 h 567144"/>
                  <a:gd name="connsiteX46" fmla="*/ 723900 w 762000"/>
                  <a:gd name="connsiteY46" fmla="*/ 333375 h 567144"/>
                  <a:gd name="connsiteX47" fmla="*/ 714375 w 762000"/>
                  <a:gd name="connsiteY47" fmla="*/ 319087 h 567144"/>
                  <a:gd name="connsiteX48" fmla="*/ 709612 w 762000"/>
                  <a:gd name="connsiteY48" fmla="*/ 300037 h 567144"/>
                  <a:gd name="connsiteX49" fmla="*/ 685800 w 762000"/>
                  <a:gd name="connsiteY49" fmla="*/ 200025 h 567144"/>
                  <a:gd name="connsiteX50" fmla="*/ 671512 w 762000"/>
                  <a:gd name="connsiteY50" fmla="*/ 185737 h 567144"/>
                  <a:gd name="connsiteX51" fmla="*/ 661987 w 762000"/>
                  <a:gd name="connsiteY51" fmla="*/ 157162 h 567144"/>
                  <a:gd name="connsiteX52" fmla="*/ 657225 w 762000"/>
                  <a:gd name="connsiteY52" fmla="*/ 142875 h 567144"/>
                  <a:gd name="connsiteX53" fmla="*/ 642937 w 762000"/>
                  <a:gd name="connsiteY53" fmla="*/ 133350 h 567144"/>
                  <a:gd name="connsiteX54" fmla="*/ 600075 w 762000"/>
                  <a:gd name="connsiteY54" fmla="*/ 123825 h 567144"/>
                  <a:gd name="connsiteX55" fmla="*/ 538162 w 762000"/>
                  <a:gd name="connsiteY55" fmla="*/ 119062 h 567144"/>
                  <a:gd name="connsiteX56" fmla="*/ 495300 w 762000"/>
                  <a:gd name="connsiteY56" fmla="*/ 114300 h 567144"/>
                  <a:gd name="connsiteX57" fmla="*/ 466725 w 762000"/>
                  <a:gd name="connsiteY57" fmla="*/ 104775 h 567144"/>
                  <a:gd name="connsiteX58" fmla="*/ 442912 w 762000"/>
                  <a:gd name="connsiteY58" fmla="*/ 100012 h 567144"/>
                  <a:gd name="connsiteX59" fmla="*/ 414337 w 762000"/>
                  <a:gd name="connsiteY59" fmla="*/ 90487 h 567144"/>
                  <a:gd name="connsiteX60" fmla="*/ 371475 w 762000"/>
                  <a:gd name="connsiteY60" fmla="*/ 66675 h 567144"/>
                  <a:gd name="connsiteX61" fmla="*/ 342900 w 762000"/>
                  <a:gd name="connsiteY61" fmla="*/ 61912 h 567144"/>
                  <a:gd name="connsiteX62" fmla="*/ 314325 w 762000"/>
                  <a:gd name="connsiteY62" fmla="*/ 52387 h 567144"/>
                  <a:gd name="connsiteX63" fmla="*/ 142875 w 762000"/>
                  <a:gd name="connsiteY63" fmla="*/ 57150 h 567144"/>
                  <a:gd name="connsiteX64" fmla="*/ 104775 w 762000"/>
                  <a:gd name="connsiteY64" fmla="*/ 42862 h 567144"/>
                  <a:gd name="connsiteX65" fmla="*/ 109537 w 762000"/>
                  <a:gd name="connsiteY65" fmla="*/ 0 h 567144"/>
                  <a:gd name="connsiteX0" fmla="*/ 109537 w 762000"/>
                  <a:gd name="connsiteY0" fmla="*/ 204 h 567348"/>
                  <a:gd name="connsiteX1" fmla="*/ 100012 w 762000"/>
                  <a:gd name="connsiteY1" fmla="*/ 43066 h 567348"/>
                  <a:gd name="connsiteX2" fmla="*/ 95250 w 762000"/>
                  <a:gd name="connsiteY2" fmla="*/ 62116 h 567348"/>
                  <a:gd name="connsiteX3" fmla="*/ 80962 w 762000"/>
                  <a:gd name="connsiteY3" fmla="*/ 76404 h 567348"/>
                  <a:gd name="connsiteX4" fmla="*/ 23812 w 762000"/>
                  <a:gd name="connsiteY4" fmla="*/ 95454 h 567348"/>
                  <a:gd name="connsiteX5" fmla="*/ 14287 w 762000"/>
                  <a:gd name="connsiteY5" fmla="*/ 109741 h 567348"/>
                  <a:gd name="connsiteX6" fmla="*/ 4762 w 762000"/>
                  <a:gd name="connsiteY6" fmla="*/ 138316 h 567348"/>
                  <a:gd name="connsiteX7" fmla="*/ 0 w 762000"/>
                  <a:gd name="connsiteY7" fmla="*/ 152604 h 567348"/>
                  <a:gd name="connsiteX8" fmla="*/ 4762 w 762000"/>
                  <a:gd name="connsiteY8" fmla="*/ 176416 h 567348"/>
                  <a:gd name="connsiteX9" fmla="*/ 19050 w 762000"/>
                  <a:gd name="connsiteY9" fmla="*/ 181179 h 567348"/>
                  <a:gd name="connsiteX10" fmla="*/ 33337 w 762000"/>
                  <a:gd name="connsiteY10" fmla="*/ 190704 h 567348"/>
                  <a:gd name="connsiteX11" fmla="*/ 119062 w 762000"/>
                  <a:gd name="connsiteY11" fmla="*/ 176416 h 567348"/>
                  <a:gd name="connsiteX12" fmla="*/ 147637 w 762000"/>
                  <a:gd name="connsiteY12" fmla="*/ 181179 h 567348"/>
                  <a:gd name="connsiteX13" fmla="*/ 176212 w 762000"/>
                  <a:gd name="connsiteY13" fmla="*/ 200229 h 567348"/>
                  <a:gd name="connsiteX14" fmla="*/ 195262 w 762000"/>
                  <a:gd name="connsiteY14" fmla="*/ 228804 h 567348"/>
                  <a:gd name="connsiteX15" fmla="*/ 204787 w 762000"/>
                  <a:gd name="connsiteY15" fmla="*/ 243091 h 567348"/>
                  <a:gd name="connsiteX16" fmla="*/ 209550 w 762000"/>
                  <a:gd name="connsiteY16" fmla="*/ 257379 h 567348"/>
                  <a:gd name="connsiteX17" fmla="*/ 214312 w 762000"/>
                  <a:gd name="connsiteY17" fmla="*/ 324054 h 567348"/>
                  <a:gd name="connsiteX18" fmla="*/ 219075 w 762000"/>
                  <a:gd name="connsiteY18" fmla="*/ 343104 h 567348"/>
                  <a:gd name="connsiteX19" fmla="*/ 238125 w 762000"/>
                  <a:gd name="connsiteY19" fmla="*/ 371679 h 567348"/>
                  <a:gd name="connsiteX20" fmla="*/ 252412 w 762000"/>
                  <a:gd name="connsiteY20" fmla="*/ 376441 h 567348"/>
                  <a:gd name="connsiteX21" fmla="*/ 300037 w 762000"/>
                  <a:gd name="connsiteY21" fmla="*/ 385966 h 567348"/>
                  <a:gd name="connsiteX22" fmla="*/ 314325 w 762000"/>
                  <a:gd name="connsiteY22" fmla="*/ 390729 h 567348"/>
                  <a:gd name="connsiteX23" fmla="*/ 328612 w 762000"/>
                  <a:gd name="connsiteY23" fmla="*/ 400254 h 567348"/>
                  <a:gd name="connsiteX24" fmla="*/ 323850 w 762000"/>
                  <a:gd name="connsiteY24" fmla="*/ 438354 h 567348"/>
                  <a:gd name="connsiteX25" fmla="*/ 309562 w 762000"/>
                  <a:gd name="connsiteY25" fmla="*/ 485979 h 567348"/>
                  <a:gd name="connsiteX26" fmla="*/ 304800 w 762000"/>
                  <a:gd name="connsiteY26" fmla="*/ 500266 h 567348"/>
                  <a:gd name="connsiteX27" fmla="*/ 300037 w 762000"/>
                  <a:gd name="connsiteY27" fmla="*/ 514554 h 567348"/>
                  <a:gd name="connsiteX28" fmla="*/ 304800 w 762000"/>
                  <a:gd name="connsiteY28" fmla="*/ 547891 h 567348"/>
                  <a:gd name="connsiteX29" fmla="*/ 342900 w 762000"/>
                  <a:gd name="connsiteY29" fmla="*/ 562179 h 567348"/>
                  <a:gd name="connsiteX30" fmla="*/ 385762 w 762000"/>
                  <a:gd name="connsiteY30" fmla="*/ 547891 h 567348"/>
                  <a:gd name="connsiteX31" fmla="*/ 400050 w 762000"/>
                  <a:gd name="connsiteY31" fmla="*/ 543129 h 567348"/>
                  <a:gd name="connsiteX32" fmla="*/ 447675 w 762000"/>
                  <a:gd name="connsiteY32" fmla="*/ 538366 h 567348"/>
                  <a:gd name="connsiteX33" fmla="*/ 542925 w 762000"/>
                  <a:gd name="connsiteY33" fmla="*/ 552654 h 567348"/>
                  <a:gd name="connsiteX34" fmla="*/ 557212 w 762000"/>
                  <a:gd name="connsiteY34" fmla="*/ 557416 h 567348"/>
                  <a:gd name="connsiteX35" fmla="*/ 690562 w 762000"/>
                  <a:gd name="connsiteY35" fmla="*/ 562179 h 567348"/>
                  <a:gd name="connsiteX36" fmla="*/ 704850 w 762000"/>
                  <a:gd name="connsiteY36" fmla="*/ 566941 h 567348"/>
                  <a:gd name="connsiteX37" fmla="*/ 714375 w 762000"/>
                  <a:gd name="connsiteY37" fmla="*/ 552654 h 567348"/>
                  <a:gd name="connsiteX38" fmla="*/ 719137 w 762000"/>
                  <a:gd name="connsiteY38" fmla="*/ 505029 h 567348"/>
                  <a:gd name="connsiteX39" fmla="*/ 742950 w 762000"/>
                  <a:gd name="connsiteY39" fmla="*/ 462166 h 567348"/>
                  <a:gd name="connsiteX40" fmla="*/ 747712 w 762000"/>
                  <a:gd name="connsiteY40" fmla="*/ 443116 h 567348"/>
                  <a:gd name="connsiteX41" fmla="*/ 757237 w 762000"/>
                  <a:gd name="connsiteY41" fmla="*/ 428829 h 567348"/>
                  <a:gd name="connsiteX42" fmla="*/ 762000 w 762000"/>
                  <a:gd name="connsiteY42" fmla="*/ 414541 h 567348"/>
                  <a:gd name="connsiteX43" fmla="*/ 747712 w 762000"/>
                  <a:gd name="connsiteY43" fmla="*/ 376441 h 567348"/>
                  <a:gd name="connsiteX44" fmla="*/ 742950 w 762000"/>
                  <a:gd name="connsiteY44" fmla="*/ 362154 h 567348"/>
                  <a:gd name="connsiteX45" fmla="*/ 728662 w 762000"/>
                  <a:gd name="connsiteY45" fmla="*/ 347866 h 567348"/>
                  <a:gd name="connsiteX46" fmla="*/ 723900 w 762000"/>
                  <a:gd name="connsiteY46" fmla="*/ 333579 h 567348"/>
                  <a:gd name="connsiteX47" fmla="*/ 714375 w 762000"/>
                  <a:gd name="connsiteY47" fmla="*/ 319291 h 567348"/>
                  <a:gd name="connsiteX48" fmla="*/ 709612 w 762000"/>
                  <a:gd name="connsiteY48" fmla="*/ 300241 h 567348"/>
                  <a:gd name="connsiteX49" fmla="*/ 685800 w 762000"/>
                  <a:gd name="connsiteY49" fmla="*/ 200229 h 567348"/>
                  <a:gd name="connsiteX50" fmla="*/ 671512 w 762000"/>
                  <a:gd name="connsiteY50" fmla="*/ 185941 h 567348"/>
                  <a:gd name="connsiteX51" fmla="*/ 661987 w 762000"/>
                  <a:gd name="connsiteY51" fmla="*/ 157366 h 567348"/>
                  <a:gd name="connsiteX52" fmla="*/ 657225 w 762000"/>
                  <a:gd name="connsiteY52" fmla="*/ 143079 h 567348"/>
                  <a:gd name="connsiteX53" fmla="*/ 642937 w 762000"/>
                  <a:gd name="connsiteY53" fmla="*/ 133554 h 567348"/>
                  <a:gd name="connsiteX54" fmla="*/ 600075 w 762000"/>
                  <a:gd name="connsiteY54" fmla="*/ 124029 h 567348"/>
                  <a:gd name="connsiteX55" fmla="*/ 538162 w 762000"/>
                  <a:gd name="connsiteY55" fmla="*/ 119266 h 567348"/>
                  <a:gd name="connsiteX56" fmla="*/ 495300 w 762000"/>
                  <a:gd name="connsiteY56" fmla="*/ 114504 h 567348"/>
                  <a:gd name="connsiteX57" fmla="*/ 466725 w 762000"/>
                  <a:gd name="connsiteY57" fmla="*/ 104979 h 567348"/>
                  <a:gd name="connsiteX58" fmla="*/ 442912 w 762000"/>
                  <a:gd name="connsiteY58" fmla="*/ 100216 h 567348"/>
                  <a:gd name="connsiteX59" fmla="*/ 414337 w 762000"/>
                  <a:gd name="connsiteY59" fmla="*/ 90691 h 567348"/>
                  <a:gd name="connsiteX60" fmla="*/ 371475 w 762000"/>
                  <a:gd name="connsiteY60" fmla="*/ 66879 h 567348"/>
                  <a:gd name="connsiteX61" fmla="*/ 342900 w 762000"/>
                  <a:gd name="connsiteY61" fmla="*/ 62116 h 567348"/>
                  <a:gd name="connsiteX62" fmla="*/ 314325 w 762000"/>
                  <a:gd name="connsiteY62" fmla="*/ 52591 h 567348"/>
                  <a:gd name="connsiteX63" fmla="*/ 142875 w 762000"/>
                  <a:gd name="connsiteY63" fmla="*/ 57354 h 567348"/>
                  <a:gd name="connsiteX64" fmla="*/ 130968 w 762000"/>
                  <a:gd name="connsiteY64" fmla="*/ 26398 h 567348"/>
                  <a:gd name="connsiteX65" fmla="*/ 109537 w 762000"/>
                  <a:gd name="connsiteY65" fmla="*/ 204 h 567348"/>
                  <a:gd name="connsiteX0" fmla="*/ 109537 w 762000"/>
                  <a:gd name="connsiteY0" fmla="*/ 204 h 567348"/>
                  <a:gd name="connsiteX1" fmla="*/ 100012 w 762000"/>
                  <a:gd name="connsiteY1" fmla="*/ 43066 h 567348"/>
                  <a:gd name="connsiteX2" fmla="*/ 95250 w 762000"/>
                  <a:gd name="connsiteY2" fmla="*/ 62116 h 567348"/>
                  <a:gd name="connsiteX3" fmla="*/ 80962 w 762000"/>
                  <a:gd name="connsiteY3" fmla="*/ 76404 h 567348"/>
                  <a:gd name="connsiteX4" fmla="*/ 23812 w 762000"/>
                  <a:gd name="connsiteY4" fmla="*/ 95454 h 567348"/>
                  <a:gd name="connsiteX5" fmla="*/ 14287 w 762000"/>
                  <a:gd name="connsiteY5" fmla="*/ 109741 h 567348"/>
                  <a:gd name="connsiteX6" fmla="*/ 4762 w 762000"/>
                  <a:gd name="connsiteY6" fmla="*/ 138316 h 567348"/>
                  <a:gd name="connsiteX7" fmla="*/ 0 w 762000"/>
                  <a:gd name="connsiteY7" fmla="*/ 152604 h 567348"/>
                  <a:gd name="connsiteX8" fmla="*/ 4762 w 762000"/>
                  <a:gd name="connsiteY8" fmla="*/ 176416 h 567348"/>
                  <a:gd name="connsiteX9" fmla="*/ 19050 w 762000"/>
                  <a:gd name="connsiteY9" fmla="*/ 181179 h 567348"/>
                  <a:gd name="connsiteX10" fmla="*/ 33337 w 762000"/>
                  <a:gd name="connsiteY10" fmla="*/ 190704 h 567348"/>
                  <a:gd name="connsiteX11" fmla="*/ 119062 w 762000"/>
                  <a:gd name="connsiteY11" fmla="*/ 176416 h 567348"/>
                  <a:gd name="connsiteX12" fmla="*/ 147637 w 762000"/>
                  <a:gd name="connsiteY12" fmla="*/ 181179 h 567348"/>
                  <a:gd name="connsiteX13" fmla="*/ 176212 w 762000"/>
                  <a:gd name="connsiteY13" fmla="*/ 200229 h 567348"/>
                  <a:gd name="connsiteX14" fmla="*/ 195262 w 762000"/>
                  <a:gd name="connsiteY14" fmla="*/ 228804 h 567348"/>
                  <a:gd name="connsiteX15" fmla="*/ 204787 w 762000"/>
                  <a:gd name="connsiteY15" fmla="*/ 243091 h 567348"/>
                  <a:gd name="connsiteX16" fmla="*/ 209550 w 762000"/>
                  <a:gd name="connsiteY16" fmla="*/ 257379 h 567348"/>
                  <a:gd name="connsiteX17" fmla="*/ 214312 w 762000"/>
                  <a:gd name="connsiteY17" fmla="*/ 324054 h 567348"/>
                  <a:gd name="connsiteX18" fmla="*/ 219075 w 762000"/>
                  <a:gd name="connsiteY18" fmla="*/ 343104 h 567348"/>
                  <a:gd name="connsiteX19" fmla="*/ 238125 w 762000"/>
                  <a:gd name="connsiteY19" fmla="*/ 371679 h 567348"/>
                  <a:gd name="connsiteX20" fmla="*/ 252412 w 762000"/>
                  <a:gd name="connsiteY20" fmla="*/ 376441 h 567348"/>
                  <a:gd name="connsiteX21" fmla="*/ 300037 w 762000"/>
                  <a:gd name="connsiteY21" fmla="*/ 385966 h 567348"/>
                  <a:gd name="connsiteX22" fmla="*/ 314325 w 762000"/>
                  <a:gd name="connsiteY22" fmla="*/ 390729 h 567348"/>
                  <a:gd name="connsiteX23" fmla="*/ 328612 w 762000"/>
                  <a:gd name="connsiteY23" fmla="*/ 400254 h 567348"/>
                  <a:gd name="connsiteX24" fmla="*/ 323850 w 762000"/>
                  <a:gd name="connsiteY24" fmla="*/ 438354 h 567348"/>
                  <a:gd name="connsiteX25" fmla="*/ 309562 w 762000"/>
                  <a:gd name="connsiteY25" fmla="*/ 485979 h 567348"/>
                  <a:gd name="connsiteX26" fmla="*/ 304800 w 762000"/>
                  <a:gd name="connsiteY26" fmla="*/ 500266 h 567348"/>
                  <a:gd name="connsiteX27" fmla="*/ 300037 w 762000"/>
                  <a:gd name="connsiteY27" fmla="*/ 514554 h 567348"/>
                  <a:gd name="connsiteX28" fmla="*/ 304800 w 762000"/>
                  <a:gd name="connsiteY28" fmla="*/ 547891 h 567348"/>
                  <a:gd name="connsiteX29" fmla="*/ 342900 w 762000"/>
                  <a:gd name="connsiteY29" fmla="*/ 562179 h 567348"/>
                  <a:gd name="connsiteX30" fmla="*/ 385762 w 762000"/>
                  <a:gd name="connsiteY30" fmla="*/ 547891 h 567348"/>
                  <a:gd name="connsiteX31" fmla="*/ 400050 w 762000"/>
                  <a:gd name="connsiteY31" fmla="*/ 543129 h 567348"/>
                  <a:gd name="connsiteX32" fmla="*/ 447675 w 762000"/>
                  <a:gd name="connsiteY32" fmla="*/ 538366 h 567348"/>
                  <a:gd name="connsiteX33" fmla="*/ 542925 w 762000"/>
                  <a:gd name="connsiteY33" fmla="*/ 552654 h 567348"/>
                  <a:gd name="connsiteX34" fmla="*/ 557212 w 762000"/>
                  <a:gd name="connsiteY34" fmla="*/ 557416 h 567348"/>
                  <a:gd name="connsiteX35" fmla="*/ 690562 w 762000"/>
                  <a:gd name="connsiteY35" fmla="*/ 562179 h 567348"/>
                  <a:gd name="connsiteX36" fmla="*/ 704850 w 762000"/>
                  <a:gd name="connsiteY36" fmla="*/ 566941 h 567348"/>
                  <a:gd name="connsiteX37" fmla="*/ 714375 w 762000"/>
                  <a:gd name="connsiteY37" fmla="*/ 552654 h 567348"/>
                  <a:gd name="connsiteX38" fmla="*/ 719137 w 762000"/>
                  <a:gd name="connsiteY38" fmla="*/ 505029 h 567348"/>
                  <a:gd name="connsiteX39" fmla="*/ 742950 w 762000"/>
                  <a:gd name="connsiteY39" fmla="*/ 462166 h 567348"/>
                  <a:gd name="connsiteX40" fmla="*/ 747712 w 762000"/>
                  <a:gd name="connsiteY40" fmla="*/ 443116 h 567348"/>
                  <a:gd name="connsiteX41" fmla="*/ 757237 w 762000"/>
                  <a:gd name="connsiteY41" fmla="*/ 428829 h 567348"/>
                  <a:gd name="connsiteX42" fmla="*/ 762000 w 762000"/>
                  <a:gd name="connsiteY42" fmla="*/ 414541 h 567348"/>
                  <a:gd name="connsiteX43" fmla="*/ 747712 w 762000"/>
                  <a:gd name="connsiteY43" fmla="*/ 376441 h 567348"/>
                  <a:gd name="connsiteX44" fmla="*/ 742950 w 762000"/>
                  <a:gd name="connsiteY44" fmla="*/ 362154 h 567348"/>
                  <a:gd name="connsiteX45" fmla="*/ 728662 w 762000"/>
                  <a:gd name="connsiteY45" fmla="*/ 347866 h 567348"/>
                  <a:gd name="connsiteX46" fmla="*/ 723900 w 762000"/>
                  <a:gd name="connsiteY46" fmla="*/ 333579 h 567348"/>
                  <a:gd name="connsiteX47" fmla="*/ 714375 w 762000"/>
                  <a:gd name="connsiteY47" fmla="*/ 319291 h 567348"/>
                  <a:gd name="connsiteX48" fmla="*/ 709612 w 762000"/>
                  <a:gd name="connsiteY48" fmla="*/ 300241 h 567348"/>
                  <a:gd name="connsiteX49" fmla="*/ 685800 w 762000"/>
                  <a:gd name="connsiteY49" fmla="*/ 200229 h 567348"/>
                  <a:gd name="connsiteX50" fmla="*/ 671512 w 762000"/>
                  <a:gd name="connsiteY50" fmla="*/ 185941 h 567348"/>
                  <a:gd name="connsiteX51" fmla="*/ 661987 w 762000"/>
                  <a:gd name="connsiteY51" fmla="*/ 157366 h 567348"/>
                  <a:gd name="connsiteX52" fmla="*/ 657225 w 762000"/>
                  <a:gd name="connsiteY52" fmla="*/ 143079 h 567348"/>
                  <a:gd name="connsiteX53" fmla="*/ 642937 w 762000"/>
                  <a:gd name="connsiteY53" fmla="*/ 133554 h 567348"/>
                  <a:gd name="connsiteX54" fmla="*/ 600075 w 762000"/>
                  <a:gd name="connsiteY54" fmla="*/ 124029 h 567348"/>
                  <a:gd name="connsiteX55" fmla="*/ 538162 w 762000"/>
                  <a:gd name="connsiteY55" fmla="*/ 119266 h 567348"/>
                  <a:gd name="connsiteX56" fmla="*/ 495300 w 762000"/>
                  <a:gd name="connsiteY56" fmla="*/ 114504 h 567348"/>
                  <a:gd name="connsiteX57" fmla="*/ 466725 w 762000"/>
                  <a:gd name="connsiteY57" fmla="*/ 104979 h 567348"/>
                  <a:gd name="connsiteX58" fmla="*/ 442912 w 762000"/>
                  <a:gd name="connsiteY58" fmla="*/ 100216 h 567348"/>
                  <a:gd name="connsiteX59" fmla="*/ 414337 w 762000"/>
                  <a:gd name="connsiteY59" fmla="*/ 90691 h 567348"/>
                  <a:gd name="connsiteX60" fmla="*/ 371475 w 762000"/>
                  <a:gd name="connsiteY60" fmla="*/ 66879 h 567348"/>
                  <a:gd name="connsiteX61" fmla="*/ 342900 w 762000"/>
                  <a:gd name="connsiteY61" fmla="*/ 62116 h 567348"/>
                  <a:gd name="connsiteX62" fmla="*/ 314325 w 762000"/>
                  <a:gd name="connsiteY62" fmla="*/ 52591 h 567348"/>
                  <a:gd name="connsiteX63" fmla="*/ 173831 w 762000"/>
                  <a:gd name="connsiteY63" fmla="*/ 52591 h 567348"/>
                  <a:gd name="connsiteX64" fmla="*/ 130968 w 762000"/>
                  <a:gd name="connsiteY64" fmla="*/ 26398 h 567348"/>
                  <a:gd name="connsiteX65" fmla="*/ 109537 w 762000"/>
                  <a:gd name="connsiteY65" fmla="*/ 204 h 567348"/>
                  <a:gd name="connsiteX0" fmla="*/ 109537 w 762000"/>
                  <a:gd name="connsiteY0" fmla="*/ 204 h 567348"/>
                  <a:gd name="connsiteX1" fmla="*/ 100012 w 762000"/>
                  <a:gd name="connsiteY1" fmla="*/ 43066 h 567348"/>
                  <a:gd name="connsiteX2" fmla="*/ 95250 w 762000"/>
                  <a:gd name="connsiteY2" fmla="*/ 62116 h 567348"/>
                  <a:gd name="connsiteX3" fmla="*/ 80962 w 762000"/>
                  <a:gd name="connsiteY3" fmla="*/ 76404 h 567348"/>
                  <a:gd name="connsiteX4" fmla="*/ 23812 w 762000"/>
                  <a:gd name="connsiteY4" fmla="*/ 95454 h 567348"/>
                  <a:gd name="connsiteX5" fmla="*/ 14287 w 762000"/>
                  <a:gd name="connsiteY5" fmla="*/ 109741 h 567348"/>
                  <a:gd name="connsiteX6" fmla="*/ 4762 w 762000"/>
                  <a:gd name="connsiteY6" fmla="*/ 138316 h 567348"/>
                  <a:gd name="connsiteX7" fmla="*/ 0 w 762000"/>
                  <a:gd name="connsiteY7" fmla="*/ 152604 h 567348"/>
                  <a:gd name="connsiteX8" fmla="*/ 4762 w 762000"/>
                  <a:gd name="connsiteY8" fmla="*/ 176416 h 567348"/>
                  <a:gd name="connsiteX9" fmla="*/ 19050 w 762000"/>
                  <a:gd name="connsiteY9" fmla="*/ 181179 h 567348"/>
                  <a:gd name="connsiteX10" fmla="*/ 33337 w 762000"/>
                  <a:gd name="connsiteY10" fmla="*/ 190704 h 567348"/>
                  <a:gd name="connsiteX11" fmla="*/ 119062 w 762000"/>
                  <a:gd name="connsiteY11" fmla="*/ 176416 h 567348"/>
                  <a:gd name="connsiteX12" fmla="*/ 147637 w 762000"/>
                  <a:gd name="connsiteY12" fmla="*/ 181179 h 567348"/>
                  <a:gd name="connsiteX13" fmla="*/ 176212 w 762000"/>
                  <a:gd name="connsiteY13" fmla="*/ 200229 h 567348"/>
                  <a:gd name="connsiteX14" fmla="*/ 195262 w 762000"/>
                  <a:gd name="connsiteY14" fmla="*/ 228804 h 567348"/>
                  <a:gd name="connsiteX15" fmla="*/ 204787 w 762000"/>
                  <a:gd name="connsiteY15" fmla="*/ 243091 h 567348"/>
                  <a:gd name="connsiteX16" fmla="*/ 209550 w 762000"/>
                  <a:gd name="connsiteY16" fmla="*/ 257379 h 567348"/>
                  <a:gd name="connsiteX17" fmla="*/ 214312 w 762000"/>
                  <a:gd name="connsiteY17" fmla="*/ 324054 h 567348"/>
                  <a:gd name="connsiteX18" fmla="*/ 219075 w 762000"/>
                  <a:gd name="connsiteY18" fmla="*/ 343104 h 567348"/>
                  <a:gd name="connsiteX19" fmla="*/ 238125 w 762000"/>
                  <a:gd name="connsiteY19" fmla="*/ 371679 h 567348"/>
                  <a:gd name="connsiteX20" fmla="*/ 252412 w 762000"/>
                  <a:gd name="connsiteY20" fmla="*/ 376441 h 567348"/>
                  <a:gd name="connsiteX21" fmla="*/ 300037 w 762000"/>
                  <a:gd name="connsiteY21" fmla="*/ 385966 h 567348"/>
                  <a:gd name="connsiteX22" fmla="*/ 314325 w 762000"/>
                  <a:gd name="connsiteY22" fmla="*/ 390729 h 567348"/>
                  <a:gd name="connsiteX23" fmla="*/ 328612 w 762000"/>
                  <a:gd name="connsiteY23" fmla="*/ 400254 h 567348"/>
                  <a:gd name="connsiteX24" fmla="*/ 323850 w 762000"/>
                  <a:gd name="connsiteY24" fmla="*/ 438354 h 567348"/>
                  <a:gd name="connsiteX25" fmla="*/ 309562 w 762000"/>
                  <a:gd name="connsiteY25" fmla="*/ 485979 h 567348"/>
                  <a:gd name="connsiteX26" fmla="*/ 304800 w 762000"/>
                  <a:gd name="connsiteY26" fmla="*/ 500266 h 567348"/>
                  <a:gd name="connsiteX27" fmla="*/ 300037 w 762000"/>
                  <a:gd name="connsiteY27" fmla="*/ 514554 h 567348"/>
                  <a:gd name="connsiteX28" fmla="*/ 304800 w 762000"/>
                  <a:gd name="connsiteY28" fmla="*/ 547891 h 567348"/>
                  <a:gd name="connsiteX29" fmla="*/ 342900 w 762000"/>
                  <a:gd name="connsiteY29" fmla="*/ 562179 h 567348"/>
                  <a:gd name="connsiteX30" fmla="*/ 385762 w 762000"/>
                  <a:gd name="connsiteY30" fmla="*/ 547891 h 567348"/>
                  <a:gd name="connsiteX31" fmla="*/ 400050 w 762000"/>
                  <a:gd name="connsiteY31" fmla="*/ 543129 h 567348"/>
                  <a:gd name="connsiteX32" fmla="*/ 447675 w 762000"/>
                  <a:gd name="connsiteY32" fmla="*/ 538366 h 567348"/>
                  <a:gd name="connsiteX33" fmla="*/ 542925 w 762000"/>
                  <a:gd name="connsiteY33" fmla="*/ 552654 h 567348"/>
                  <a:gd name="connsiteX34" fmla="*/ 557212 w 762000"/>
                  <a:gd name="connsiteY34" fmla="*/ 557416 h 567348"/>
                  <a:gd name="connsiteX35" fmla="*/ 690562 w 762000"/>
                  <a:gd name="connsiteY35" fmla="*/ 562179 h 567348"/>
                  <a:gd name="connsiteX36" fmla="*/ 704850 w 762000"/>
                  <a:gd name="connsiteY36" fmla="*/ 566941 h 567348"/>
                  <a:gd name="connsiteX37" fmla="*/ 714375 w 762000"/>
                  <a:gd name="connsiteY37" fmla="*/ 552654 h 567348"/>
                  <a:gd name="connsiteX38" fmla="*/ 719137 w 762000"/>
                  <a:gd name="connsiteY38" fmla="*/ 505029 h 567348"/>
                  <a:gd name="connsiteX39" fmla="*/ 742950 w 762000"/>
                  <a:gd name="connsiteY39" fmla="*/ 462166 h 567348"/>
                  <a:gd name="connsiteX40" fmla="*/ 747712 w 762000"/>
                  <a:gd name="connsiteY40" fmla="*/ 443116 h 567348"/>
                  <a:gd name="connsiteX41" fmla="*/ 757237 w 762000"/>
                  <a:gd name="connsiteY41" fmla="*/ 428829 h 567348"/>
                  <a:gd name="connsiteX42" fmla="*/ 762000 w 762000"/>
                  <a:gd name="connsiteY42" fmla="*/ 414541 h 567348"/>
                  <a:gd name="connsiteX43" fmla="*/ 747712 w 762000"/>
                  <a:gd name="connsiteY43" fmla="*/ 376441 h 567348"/>
                  <a:gd name="connsiteX44" fmla="*/ 742950 w 762000"/>
                  <a:gd name="connsiteY44" fmla="*/ 362154 h 567348"/>
                  <a:gd name="connsiteX45" fmla="*/ 728662 w 762000"/>
                  <a:gd name="connsiteY45" fmla="*/ 347866 h 567348"/>
                  <a:gd name="connsiteX46" fmla="*/ 723900 w 762000"/>
                  <a:gd name="connsiteY46" fmla="*/ 333579 h 567348"/>
                  <a:gd name="connsiteX47" fmla="*/ 714375 w 762000"/>
                  <a:gd name="connsiteY47" fmla="*/ 319291 h 567348"/>
                  <a:gd name="connsiteX48" fmla="*/ 709612 w 762000"/>
                  <a:gd name="connsiteY48" fmla="*/ 300241 h 567348"/>
                  <a:gd name="connsiteX49" fmla="*/ 685800 w 762000"/>
                  <a:gd name="connsiteY49" fmla="*/ 200229 h 567348"/>
                  <a:gd name="connsiteX50" fmla="*/ 671512 w 762000"/>
                  <a:gd name="connsiteY50" fmla="*/ 185941 h 567348"/>
                  <a:gd name="connsiteX51" fmla="*/ 661987 w 762000"/>
                  <a:gd name="connsiteY51" fmla="*/ 157366 h 567348"/>
                  <a:gd name="connsiteX52" fmla="*/ 657225 w 762000"/>
                  <a:gd name="connsiteY52" fmla="*/ 143079 h 567348"/>
                  <a:gd name="connsiteX53" fmla="*/ 642937 w 762000"/>
                  <a:gd name="connsiteY53" fmla="*/ 133554 h 567348"/>
                  <a:gd name="connsiteX54" fmla="*/ 600075 w 762000"/>
                  <a:gd name="connsiteY54" fmla="*/ 124029 h 567348"/>
                  <a:gd name="connsiteX55" fmla="*/ 538162 w 762000"/>
                  <a:gd name="connsiteY55" fmla="*/ 119266 h 567348"/>
                  <a:gd name="connsiteX56" fmla="*/ 495300 w 762000"/>
                  <a:gd name="connsiteY56" fmla="*/ 114504 h 567348"/>
                  <a:gd name="connsiteX57" fmla="*/ 466725 w 762000"/>
                  <a:gd name="connsiteY57" fmla="*/ 104979 h 567348"/>
                  <a:gd name="connsiteX58" fmla="*/ 442912 w 762000"/>
                  <a:gd name="connsiteY58" fmla="*/ 100216 h 567348"/>
                  <a:gd name="connsiteX59" fmla="*/ 414337 w 762000"/>
                  <a:gd name="connsiteY59" fmla="*/ 90691 h 567348"/>
                  <a:gd name="connsiteX60" fmla="*/ 371475 w 762000"/>
                  <a:gd name="connsiteY60" fmla="*/ 66879 h 567348"/>
                  <a:gd name="connsiteX61" fmla="*/ 342900 w 762000"/>
                  <a:gd name="connsiteY61" fmla="*/ 62116 h 567348"/>
                  <a:gd name="connsiteX62" fmla="*/ 309563 w 762000"/>
                  <a:gd name="connsiteY62" fmla="*/ 40685 h 567348"/>
                  <a:gd name="connsiteX63" fmla="*/ 173831 w 762000"/>
                  <a:gd name="connsiteY63" fmla="*/ 52591 h 567348"/>
                  <a:gd name="connsiteX64" fmla="*/ 130968 w 762000"/>
                  <a:gd name="connsiteY64" fmla="*/ 26398 h 567348"/>
                  <a:gd name="connsiteX65" fmla="*/ 109537 w 762000"/>
                  <a:gd name="connsiteY65" fmla="*/ 204 h 567348"/>
                  <a:gd name="connsiteX0" fmla="*/ 109537 w 762000"/>
                  <a:gd name="connsiteY0" fmla="*/ 204 h 567348"/>
                  <a:gd name="connsiteX1" fmla="*/ 100012 w 762000"/>
                  <a:gd name="connsiteY1" fmla="*/ 43066 h 567348"/>
                  <a:gd name="connsiteX2" fmla="*/ 95250 w 762000"/>
                  <a:gd name="connsiteY2" fmla="*/ 62116 h 567348"/>
                  <a:gd name="connsiteX3" fmla="*/ 80962 w 762000"/>
                  <a:gd name="connsiteY3" fmla="*/ 76404 h 567348"/>
                  <a:gd name="connsiteX4" fmla="*/ 23812 w 762000"/>
                  <a:gd name="connsiteY4" fmla="*/ 95454 h 567348"/>
                  <a:gd name="connsiteX5" fmla="*/ 14287 w 762000"/>
                  <a:gd name="connsiteY5" fmla="*/ 109741 h 567348"/>
                  <a:gd name="connsiteX6" fmla="*/ 4762 w 762000"/>
                  <a:gd name="connsiteY6" fmla="*/ 138316 h 567348"/>
                  <a:gd name="connsiteX7" fmla="*/ 0 w 762000"/>
                  <a:gd name="connsiteY7" fmla="*/ 152604 h 567348"/>
                  <a:gd name="connsiteX8" fmla="*/ 4762 w 762000"/>
                  <a:gd name="connsiteY8" fmla="*/ 176416 h 567348"/>
                  <a:gd name="connsiteX9" fmla="*/ 19050 w 762000"/>
                  <a:gd name="connsiteY9" fmla="*/ 181179 h 567348"/>
                  <a:gd name="connsiteX10" fmla="*/ 33337 w 762000"/>
                  <a:gd name="connsiteY10" fmla="*/ 190704 h 567348"/>
                  <a:gd name="connsiteX11" fmla="*/ 119062 w 762000"/>
                  <a:gd name="connsiteY11" fmla="*/ 176416 h 567348"/>
                  <a:gd name="connsiteX12" fmla="*/ 147637 w 762000"/>
                  <a:gd name="connsiteY12" fmla="*/ 181179 h 567348"/>
                  <a:gd name="connsiteX13" fmla="*/ 176212 w 762000"/>
                  <a:gd name="connsiteY13" fmla="*/ 200229 h 567348"/>
                  <a:gd name="connsiteX14" fmla="*/ 195262 w 762000"/>
                  <a:gd name="connsiteY14" fmla="*/ 228804 h 567348"/>
                  <a:gd name="connsiteX15" fmla="*/ 204787 w 762000"/>
                  <a:gd name="connsiteY15" fmla="*/ 243091 h 567348"/>
                  <a:gd name="connsiteX16" fmla="*/ 209550 w 762000"/>
                  <a:gd name="connsiteY16" fmla="*/ 257379 h 567348"/>
                  <a:gd name="connsiteX17" fmla="*/ 214312 w 762000"/>
                  <a:gd name="connsiteY17" fmla="*/ 324054 h 567348"/>
                  <a:gd name="connsiteX18" fmla="*/ 219075 w 762000"/>
                  <a:gd name="connsiteY18" fmla="*/ 343104 h 567348"/>
                  <a:gd name="connsiteX19" fmla="*/ 238125 w 762000"/>
                  <a:gd name="connsiteY19" fmla="*/ 371679 h 567348"/>
                  <a:gd name="connsiteX20" fmla="*/ 252412 w 762000"/>
                  <a:gd name="connsiteY20" fmla="*/ 376441 h 567348"/>
                  <a:gd name="connsiteX21" fmla="*/ 300037 w 762000"/>
                  <a:gd name="connsiteY21" fmla="*/ 385966 h 567348"/>
                  <a:gd name="connsiteX22" fmla="*/ 314325 w 762000"/>
                  <a:gd name="connsiteY22" fmla="*/ 390729 h 567348"/>
                  <a:gd name="connsiteX23" fmla="*/ 328612 w 762000"/>
                  <a:gd name="connsiteY23" fmla="*/ 400254 h 567348"/>
                  <a:gd name="connsiteX24" fmla="*/ 323850 w 762000"/>
                  <a:gd name="connsiteY24" fmla="*/ 438354 h 567348"/>
                  <a:gd name="connsiteX25" fmla="*/ 309562 w 762000"/>
                  <a:gd name="connsiteY25" fmla="*/ 485979 h 567348"/>
                  <a:gd name="connsiteX26" fmla="*/ 304800 w 762000"/>
                  <a:gd name="connsiteY26" fmla="*/ 500266 h 567348"/>
                  <a:gd name="connsiteX27" fmla="*/ 300037 w 762000"/>
                  <a:gd name="connsiteY27" fmla="*/ 514554 h 567348"/>
                  <a:gd name="connsiteX28" fmla="*/ 304800 w 762000"/>
                  <a:gd name="connsiteY28" fmla="*/ 547891 h 567348"/>
                  <a:gd name="connsiteX29" fmla="*/ 342900 w 762000"/>
                  <a:gd name="connsiteY29" fmla="*/ 562179 h 567348"/>
                  <a:gd name="connsiteX30" fmla="*/ 385762 w 762000"/>
                  <a:gd name="connsiteY30" fmla="*/ 547891 h 567348"/>
                  <a:gd name="connsiteX31" fmla="*/ 400050 w 762000"/>
                  <a:gd name="connsiteY31" fmla="*/ 543129 h 567348"/>
                  <a:gd name="connsiteX32" fmla="*/ 447675 w 762000"/>
                  <a:gd name="connsiteY32" fmla="*/ 538366 h 567348"/>
                  <a:gd name="connsiteX33" fmla="*/ 542925 w 762000"/>
                  <a:gd name="connsiteY33" fmla="*/ 552654 h 567348"/>
                  <a:gd name="connsiteX34" fmla="*/ 557212 w 762000"/>
                  <a:gd name="connsiteY34" fmla="*/ 557416 h 567348"/>
                  <a:gd name="connsiteX35" fmla="*/ 690562 w 762000"/>
                  <a:gd name="connsiteY35" fmla="*/ 562179 h 567348"/>
                  <a:gd name="connsiteX36" fmla="*/ 704850 w 762000"/>
                  <a:gd name="connsiteY36" fmla="*/ 566941 h 567348"/>
                  <a:gd name="connsiteX37" fmla="*/ 714375 w 762000"/>
                  <a:gd name="connsiteY37" fmla="*/ 552654 h 567348"/>
                  <a:gd name="connsiteX38" fmla="*/ 719137 w 762000"/>
                  <a:gd name="connsiteY38" fmla="*/ 505029 h 567348"/>
                  <a:gd name="connsiteX39" fmla="*/ 742950 w 762000"/>
                  <a:gd name="connsiteY39" fmla="*/ 462166 h 567348"/>
                  <a:gd name="connsiteX40" fmla="*/ 747712 w 762000"/>
                  <a:gd name="connsiteY40" fmla="*/ 443116 h 567348"/>
                  <a:gd name="connsiteX41" fmla="*/ 757237 w 762000"/>
                  <a:gd name="connsiteY41" fmla="*/ 428829 h 567348"/>
                  <a:gd name="connsiteX42" fmla="*/ 762000 w 762000"/>
                  <a:gd name="connsiteY42" fmla="*/ 414541 h 567348"/>
                  <a:gd name="connsiteX43" fmla="*/ 747712 w 762000"/>
                  <a:gd name="connsiteY43" fmla="*/ 376441 h 567348"/>
                  <a:gd name="connsiteX44" fmla="*/ 742950 w 762000"/>
                  <a:gd name="connsiteY44" fmla="*/ 362154 h 567348"/>
                  <a:gd name="connsiteX45" fmla="*/ 728662 w 762000"/>
                  <a:gd name="connsiteY45" fmla="*/ 347866 h 567348"/>
                  <a:gd name="connsiteX46" fmla="*/ 723900 w 762000"/>
                  <a:gd name="connsiteY46" fmla="*/ 333579 h 567348"/>
                  <a:gd name="connsiteX47" fmla="*/ 714375 w 762000"/>
                  <a:gd name="connsiteY47" fmla="*/ 319291 h 567348"/>
                  <a:gd name="connsiteX48" fmla="*/ 709612 w 762000"/>
                  <a:gd name="connsiteY48" fmla="*/ 300241 h 567348"/>
                  <a:gd name="connsiteX49" fmla="*/ 685800 w 762000"/>
                  <a:gd name="connsiteY49" fmla="*/ 200229 h 567348"/>
                  <a:gd name="connsiteX50" fmla="*/ 671512 w 762000"/>
                  <a:gd name="connsiteY50" fmla="*/ 185941 h 567348"/>
                  <a:gd name="connsiteX51" fmla="*/ 661987 w 762000"/>
                  <a:gd name="connsiteY51" fmla="*/ 157366 h 567348"/>
                  <a:gd name="connsiteX52" fmla="*/ 657225 w 762000"/>
                  <a:gd name="connsiteY52" fmla="*/ 143079 h 567348"/>
                  <a:gd name="connsiteX53" fmla="*/ 642937 w 762000"/>
                  <a:gd name="connsiteY53" fmla="*/ 133554 h 567348"/>
                  <a:gd name="connsiteX54" fmla="*/ 600075 w 762000"/>
                  <a:gd name="connsiteY54" fmla="*/ 124029 h 567348"/>
                  <a:gd name="connsiteX55" fmla="*/ 538162 w 762000"/>
                  <a:gd name="connsiteY55" fmla="*/ 119266 h 567348"/>
                  <a:gd name="connsiteX56" fmla="*/ 495300 w 762000"/>
                  <a:gd name="connsiteY56" fmla="*/ 114504 h 567348"/>
                  <a:gd name="connsiteX57" fmla="*/ 466725 w 762000"/>
                  <a:gd name="connsiteY57" fmla="*/ 104979 h 567348"/>
                  <a:gd name="connsiteX58" fmla="*/ 442912 w 762000"/>
                  <a:gd name="connsiteY58" fmla="*/ 100216 h 567348"/>
                  <a:gd name="connsiteX59" fmla="*/ 414337 w 762000"/>
                  <a:gd name="connsiteY59" fmla="*/ 90691 h 567348"/>
                  <a:gd name="connsiteX60" fmla="*/ 371475 w 762000"/>
                  <a:gd name="connsiteY60" fmla="*/ 66879 h 567348"/>
                  <a:gd name="connsiteX61" fmla="*/ 342900 w 762000"/>
                  <a:gd name="connsiteY61" fmla="*/ 62116 h 567348"/>
                  <a:gd name="connsiteX62" fmla="*/ 309563 w 762000"/>
                  <a:gd name="connsiteY62" fmla="*/ 40685 h 567348"/>
                  <a:gd name="connsiteX63" fmla="*/ 173831 w 762000"/>
                  <a:gd name="connsiteY63" fmla="*/ 52591 h 567348"/>
                  <a:gd name="connsiteX64" fmla="*/ 130968 w 762000"/>
                  <a:gd name="connsiteY64" fmla="*/ 26398 h 567348"/>
                  <a:gd name="connsiteX65" fmla="*/ 109537 w 762000"/>
                  <a:gd name="connsiteY65" fmla="*/ 204 h 567348"/>
                  <a:gd name="connsiteX0" fmla="*/ 109537 w 762000"/>
                  <a:gd name="connsiteY0" fmla="*/ 204 h 567348"/>
                  <a:gd name="connsiteX1" fmla="*/ 100012 w 762000"/>
                  <a:gd name="connsiteY1" fmla="*/ 43066 h 567348"/>
                  <a:gd name="connsiteX2" fmla="*/ 95250 w 762000"/>
                  <a:gd name="connsiteY2" fmla="*/ 62116 h 567348"/>
                  <a:gd name="connsiteX3" fmla="*/ 80962 w 762000"/>
                  <a:gd name="connsiteY3" fmla="*/ 76404 h 567348"/>
                  <a:gd name="connsiteX4" fmla="*/ 23812 w 762000"/>
                  <a:gd name="connsiteY4" fmla="*/ 95454 h 567348"/>
                  <a:gd name="connsiteX5" fmla="*/ 14287 w 762000"/>
                  <a:gd name="connsiteY5" fmla="*/ 109741 h 567348"/>
                  <a:gd name="connsiteX6" fmla="*/ 4762 w 762000"/>
                  <a:gd name="connsiteY6" fmla="*/ 138316 h 567348"/>
                  <a:gd name="connsiteX7" fmla="*/ 0 w 762000"/>
                  <a:gd name="connsiteY7" fmla="*/ 152604 h 567348"/>
                  <a:gd name="connsiteX8" fmla="*/ 4762 w 762000"/>
                  <a:gd name="connsiteY8" fmla="*/ 176416 h 567348"/>
                  <a:gd name="connsiteX9" fmla="*/ 19050 w 762000"/>
                  <a:gd name="connsiteY9" fmla="*/ 181179 h 567348"/>
                  <a:gd name="connsiteX10" fmla="*/ 33337 w 762000"/>
                  <a:gd name="connsiteY10" fmla="*/ 190704 h 567348"/>
                  <a:gd name="connsiteX11" fmla="*/ 119062 w 762000"/>
                  <a:gd name="connsiteY11" fmla="*/ 176416 h 567348"/>
                  <a:gd name="connsiteX12" fmla="*/ 147637 w 762000"/>
                  <a:gd name="connsiteY12" fmla="*/ 181179 h 567348"/>
                  <a:gd name="connsiteX13" fmla="*/ 176212 w 762000"/>
                  <a:gd name="connsiteY13" fmla="*/ 200229 h 567348"/>
                  <a:gd name="connsiteX14" fmla="*/ 195262 w 762000"/>
                  <a:gd name="connsiteY14" fmla="*/ 228804 h 567348"/>
                  <a:gd name="connsiteX15" fmla="*/ 204787 w 762000"/>
                  <a:gd name="connsiteY15" fmla="*/ 243091 h 567348"/>
                  <a:gd name="connsiteX16" fmla="*/ 209550 w 762000"/>
                  <a:gd name="connsiteY16" fmla="*/ 257379 h 567348"/>
                  <a:gd name="connsiteX17" fmla="*/ 214312 w 762000"/>
                  <a:gd name="connsiteY17" fmla="*/ 324054 h 567348"/>
                  <a:gd name="connsiteX18" fmla="*/ 219075 w 762000"/>
                  <a:gd name="connsiteY18" fmla="*/ 343104 h 567348"/>
                  <a:gd name="connsiteX19" fmla="*/ 238125 w 762000"/>
                  <a:gd name="connsiteY19" fmla="*/ 371679 h 567348"/>
                  <a:gd name="connsiteX20" fmla="*/ 252412 w 762000"/>
                  <a:gd name="connsiteY20" fmla="*/ 376441 h 567348"/>
                  <a:gd name="connsiteX21" fmla="*/ 300037 w 762000"/>
                  <a:gd name="connsiteY21" fmla="*/ 385966 h 567348"/>
                  <a:gd name="connsiteX22" fmla="*/ 314325 w 762000"/>
                  <a:gd name="connsiteY22" fmla="*/ 390729 h 567348"/>
                  <a:gd name="connsiteX23" fmla="*/ 328612 w 762000"/>
                  <a:gd name="connsiteY23" fmla="*/ 400254 h 567348"/>
                  <a:gd name="connsiteX24" fmla="*/ 323850 w 762000"/>
                  <a:gd name="connsiteY24" fmla="*/ 438354 h 567348"/>
                  <a:gd name="connsiteX25" fmla="*/ 309562 w 762000"/>
                  <a:gd name="connsiteY25" fmla="*/ 485979 h 567348"/>
                  <a:gd name="connsiteX26" fmla="*/ 304800 w 762000"/>
                  <a:gd name="connsiteY26" fmla="*/ 500266 h 567348"/>
                  <a:gd name="connsiteX27" fmla="*/ 300037 w 762000"/>
                  <a:gd name="connsiteY27" fmla="*/ 514554 h 567348"/>
                  <a:gd name="connsiteX28" fmla="*/ 304800 w 762000"/>
                  <a:gd name="connsiteY28" fmla="*/ 547891 h 567348"/>
                  <a:gd name="connsiteX29" fmla="*/ 342900 w 762000"/>
                  <a:gd name="connsiteY29" fmla="*/ 562179 h 567348"/>
                  <a:gd name="connsiteX30" fmla="*/ 385762 w 762000"/>
                  <a:gd name="connsiteY30" fmla="*/ 547891 h 567348"/>
                  <a:gd name="connsiteX31" fmla="*/ 400050 w 762000"/>
                  <a:gd name="connsiteY31" fmla="*/ 543129 h 567348"/>
                  <a:gd name="connsiteX32" fmla="*/ 447675 w 762000"/>
                  <a:gd name="connsiteY32" fmla="*/ 538366 h 567348"/>
                  <a:gd name="connsiteX33" fmla="*/ 542925 w 762000"/>
                  <a:gd name="connsiteY33" fmla="*/ 552654 h 567348"/>
                  <a:gd name="connsiteX34" fmla="*/ 557212 w 762000"/>
                  <a:gd name="connsiteY34" fmla="*/ 557416 h 567348"/>
                  <a:gd name="connsiteX35" fmla="*/ 690562 w 762000"/>
                  <a:gd name="connsiteY35" fmla="*/ 562179 h 567348"/>
                  <a:gd name="connsiteX36" fmla="*/ 704850 w 762000"/>
                  <a:gd name="connsiteY36" fmla="*/ 566941 h 567348"/>
                  <a:gd name="connsiteX37" fmla="*/ 714375 w 762000"/>
                  <a:gd name="connsiteY37" fmla="*/ 552654 h 567348"/>
                  <a:gd name="connsiteX38" fmla="*/ 719137 w 762000"/>
                  <a:gd name="connsiteY38" fmla="*/ 505029 h 567348"/>
                  <a:gd name="connsiteX39" fmla="*/ 742950 w 762000"/>
                  <a:gd name="connsiteY39" fmla="*/ 462166 h 567348"/>
                  <a:gd name="connsiteX40" fmla="*/ 747712 w 762000"/>
                  <a:gd name="connsiteY40" fmla="*/ 443116 h 567348"/>
                  <a:gd name="connsiteX41" fmla="*/ 757237 w 762000"/>
                  <a:gd name="connsiteY41" fmla="*/ 428829 h 567348"/>
                  <a:gd name="connsiteX42" fmla="*/ 762000 w 762000"/>
                  <a:gd name="connsiteY42" fmla="*/ 414541 h 567348"/>
                  <a:gd name="connsiteX43" fmla="*/ 747712 w 762000"/>
                  <a:gd name="connsiteY43" fmla="*/ 376441 h 567348"/>
                  <a:gd name="connsiteX44" fmla="*/ 742950 w 762000"/>
                  <a:gd name="connsiteY44" fmla="*/ 362154 h 567348"/>
                  <a:gd name="connsiteX45" fmla="*/ 728662 w 762000"/>
                  <a:gd name="connsiteY45" fmla="*/ 347866 h 567348"/>
                  <a:gd name="connsiteX46" fmla="*/ 723900 w 762000"/>
                  <a:gd name="connsiteY46" fmla="*/ 333579 h 567348"/>
                  <a:gd name="connsiteX47" fmla="*/ 714375 w 762000"/>
                  <a:gd name="connsiteY47" fmla="*/ 319291 h 567348"/>
                  <a:gd name="connsiteX48" fmla="*/ 709612 w 762000"/>
                  <a:gd name="connsiteY48" fmla="*/ 300241 h 567348"/>
                  <a:gd name="connsiteX49" fmla="*/ 685800 w 762000"/>
                  <a:gd name="connsiteY49" fmla="*/ 200229 h 567348"/>
                  <a:gd name="connsiteX50" fmla="*/ 671512 w 762000"/>
                  <a:gd name="connsiteY50" fmla="*/ 185941 h 567348"/>
                  <a:gd name="connsiteX51" fmla="*/ 661987 w 762000"/>
                  <a:gd name="connsiteY51" fmla="*/ 157366 h 567348"/>
                  <a:gd name="connsiteX52" fmla="*/ 657225 w 762000"/>
                  <a:gd name="connsiteY52" fmla="*/ 143079 h 567348"/>
                  <a:gd name="connsiteX53" fmla="*/ 642937 w 762000"/>
                  <a:gd name="connsiteY53" fmla="*/ 119266 h 567348"/>
                  <a:gd name="connsiteX54" fmla="*/ 600075 w 762000"/>
                  <a:gd name="connsiteY54" fmla="*/ 124029 h 567348"/>
                  <a:gd name="connsiteX55" fmla="*/ 538162 w 762000"/>
                  <a:gd name="connsiteY55" fmla="*/ 119266 h 567348"/>
                  <a:gd name="connsiteX56" fmla="*/ 495300 w 762000"/>
                  <a:gd name="connsiteY56" fmla="*/ 114504 h 567348"/>
                  <a:gd name="connsiteX57" fmla="*/ 466725 w 762000"/>
                  <a:gd name="connsiteY57" fmla="*/ 104979 h 567348"/>
                  <a:gd name="connsiteX58" fmla="*/ 442912 w 762000"/>
                  <a:gd name="connsiteY58" fmla="*/ 100216 h 567348"/>
                  <a:gd name="connsiteX59" fmla="*/ 414337 w 762000"/>
                  <a:gd name="connsiteY59" fmla="*/ 90691 h 567348"/>
                  <a:gd name="connsiteX60" fmla="*/ 371475 w 762000"/>
                  <a:gd name="connsiteY60" fmla="*/ 66879 h 567348"/>
                  <a:gd name="connsiteX61" fmla="*/ 342900 w 762000"/>
                  <a:gd name="connsiteY61" fmla="*/ 62116 h 567348"/>
                  <a:gd name="connsiteX62" fmla="*/ 309563 w 762000"/>
                  <a:gd name="connsiteY62" fmla="*/ 40685 h 567348"/>
                  <a:gd name="connsiteX63" fmla="*/ 173831 w 762000"/>
                  <a:gd name="connsiteY63" fmla="*/ 52591 h 567348"/>
                  <a:gd name="connsiteX64" fmla="*/ 130968 w 762000"/>
                  <a:gd name="connsiteY64" fmla="*/ 26398 h 567348"/>
                  <a:gd name="connsiteX65" fmla="*/ 109537 w 762000"/>
                  <a:gd name="connsiteY65" fmla="*/ 204 h 567348"/>
                  <a:gd name="connsiteX0" fmla="*/ 109537 w 762000"/>
                  <a:gd name="connsiteY0" fmla="*/ 204 h 567348"/>
                  <a:gd name="connsiteX1" fmla="*/ 100012 w 762000"/>
                  <a:gd name="connsiteY1" fmla="*/ 43066 h 567348"/>
                  <a:gd name="connsiteX2" fmla="*/ 95250 w 762000"/>
                  <a:gd name="connsiteY2" fmla="*/ 62116 h 567348"/>
                  <a:gd name="connsiteX3" fmla="*/ 80962 w 762000"/>
                  <a:gd name="connsiteY3" fmla="*/ 76404 h 567348"/>
                  <a:gd name="connsiteX4" fmla="*/ 23812 w 762000"/>
                  <a:gd name="connsiteY4" fmla="*/ 95454 h 567348"/>
                  <a:gd name="connsiteX5" fmla="*/ 14287 w 762000"/>
                  <a:gd name="connsiteY5" fmla="*/ 109741 h 567348"/>
                  <a:gd name="connsiteX6" fmla="*/ 4762 w 762000"/>
                  <a:gd name="connsiteY6" fmla="*/ 138316 h 567348"/>
                  <a:gd name="connsiteX7" fmla="*/ 0 w 762000"/>
                  <a:gd name="connsiteY7" fmla="*/ 152604 h 567348"/>
                  <a:gd name="connsiteX8" fmla="*/ 4762 w 762000"/>
                  <a:gd name="connsiteY8" fmla="*/ 176416 h 567348"/>
                  <a:gd name="connsiteX9" fmla="*/ 19050 w 762000"/>
                  <a:gd name="connsiteY9" fmla="*/ 181179 h 567348"/>
                  <a:gd name="connsiteX10" fmla="*/ 33337 w 762000"/>
                  <a:gd name="connsiteY10" fmla="*/ 190704 h 567348"/>
                  <a:gd name="connsiteX11" fmla="*/ 119062 w 762000"/>
                  <a:gd name="connsiteY11" fmla="*/ 176416 h 567348"/>
                  <a:gd name="connsiteX12" fmla="*/ 147637 w 762000"/>
                  <a:gd name="connsiteY12" fmla="*/ 181179 h 567348"/>
                  <a:gd name="connsiteX13" fmla="*/ 176212 w 762000"/>
                  <a:gd name="connsiteY13" fmla="*/ 200229 h 567348"/>
                  <a:gd name="connsiteX14" fmla="*/ 195262 w 762000"/>
                  <a:gd name="connsiteY14" fmla="*/ 228804 h 567348"/>
                  <a:gd name="connsiteX15" fmla="*/ 204787 w 762000"/>
                  <a:gd name="connsiteY15" fmla="*/ 243091 h 567348"/>
                  <a:gd name="connsiteX16" fmla="*/ 209550 w 762000"/>
                  <a:gd name="connsiteY16" fmla="*/ 257379 h 567348"/>
                  <a:gd name="connsiteX17" fmla="*/ 214312 w 762000"/>
                  <a:gd name="connsiteY17" fmla="*/ 324054 h 567348"/>
                  <a:gd name="connsiteX18" fmla="*/ 219075 w 762000"/>
                  <a:gd name="connsiteY18" fmla="*/ 343104 h 567348"/>
                  <a:gd name="connsiteX19" fmla="*/ 238125 w 762000"/>
                  <a:gd name="connsiteY19" fmla="*/ 371679 h 567348"/>
                  <a:gd name="connsiteX20" fmla="*/ 252412 w 762000"/>
                  <a:gd name="connsiteY20" fmla="*/ 376441 h 567348"/>
                  <a:gd name="connsiteX21" fmla="*/ 300037 w 762000"/>
                  <a:gd name="connsiteY21" fmla="*/ 385966 h 567348"/>
                  <a:gd name="connsiteX22" fmla="*/ 314325 w 762000"/>
                  <a:gd name="connsiteY22" fmla="*/ 390729 h 567348"/>
                  <a:gd name="connsiteX23" fmla="*/ 328612 w 762000"/>
                  <a:gd name="connsiteY23" fmla="*/ 400254 h 567348"/>
                  <a:gd name="connsiteX24" fmla="*/ 323850 w 762000"/>
                  <a:gd name="connsiteY24" fmla="*/ 438354 h 567348"/>
                  <a:gd name="connsiteX25" fmla="*/ 309562 w 762000"/>
                  <a:gd name="connsiteY25" fmla="*/ 485979 h 567348"/>
                  <a:gd name="connsiteX26" fmla="*/ 304800 w 762000"/>
                  <a:gd name="connsiteY26" fmla="*/ 500266 h 567348"/>
                  <a:gd name="connsiteX27" fmla="*/ 300037 w 762000"/>
                  <a:gd name="connsiteY27" fmla="*/ 514554 h 567348"/>
                  <a:gd name="connsiteX28" fmla="*/ 304800 w 762000"/>
                  <a:gd name="connsiteY28" fmla="*/ 547891 h 567348"/>
                  <a:gd name="connsiteX29" fmla="*/ 342900 w 762000"/>
                  <a:gd name="connsiteY29" fmla="*/ 562179 h 567348"/>
                  <a:gd name="connsiteX30" fmla="*/ 385762 w 762000"/>
                  <a:gd name="connsiteY30" fmla="*/ 547891 h 567348"/>
                  <a:gd name="connsiteX31" fmla="*/ 400050 w 762000"/>
                  <a:gd name="connsiteY31" fmla="*/ 543129 h 567348"/>
                  <a:gd name="connsiteX32" fmla="*/ 447675 w 762000"/>
                  <a:gd name="connsiteY32" fmla="*/ 538366 h 567348"/>
                  <a:gd name="connsiteX33" fmla="*/ 542925 w 762000"/>
                  <a:gd name="connsiteY33" fmla="*/ 552654 h 567348"/>
                  <a:gd name="connsiteX34" fmla="*/ 557212 w 762000"/>
                  <a:gd name="connsiteY34" fmla="*/ 557416 h 567348"/>
                  <a:gd name="connsiteX35" fmla="*/ 690562 w 762000"/>
                  <a:gd name="connsiteY35" fmla="*/ 562179 h 567348"/>
                  <a:gd name="connsiteX36" fmla="*/ 704850 w 762000"/>
                  <a:gd name="connsiteY36" fmla="*/ 566941 h 567348"/>
                  <a:gd name="connsiteX37" fmla="*/ 714375 w 762000"/>
                  <a:gd name="connsiteY37" fmla="*/ 552654 h 567348"/>
                  <a:gd name="connsiteX38" fmla="*/ 719137 w 762000"/>
                  <a:gd name="connsiteY38" fmla="*/ 505029 h 567348"/>
                  <a:gd name="connsiteX39" fmla="*/ 742950 w 762000"/>
                  <a:gd name="connsiteY39" fmla="*/ 462166 h 567348"/>
                  <a:gd name="connsiteX40" fmla="*/ 747712 w 762000"/>
                  <a:gd name="connsiteY40" fmla="*/ 443116 h 567348"/>
                  <a:gd name="connsiteX41" fmla="*/ 757237 w 762000"/>
                  <a:gd name="connsiteY41" fmla="*/ 428829 h 567348"/>
                  <a:gd name="connsiteX42" fmla="*/ 762000 w 762000"/>
                  <a:gd name="connsiteY42" fmla="*/ 414541 h 567348"/>
                  <a:gd name="connsiteX43" fmla="*/ 747712 w 762000"/>
                  <a:gd name="connsiteY43" fmla="*/ 376441 h 567348"/>
                  <a:gd name="connsiteX44" fmla="*/ 742950 w 762000"/>
                  <a:gd name="connsiteY44" fmla="*/ 362154 h 567348"/>
                  <a:gd name="connsiteX45" fmla="*/ 728662 w 762000"/>
                  <a:gd name="connsiteY45" fmla="*/ 347866 h 567348"/>
                  <a:gd name="connsiteX46" fmla="*/ 723900 w 762000"/>
                  <a:gd name="connsiteY46" fmla="*/ 333579 h 567348"/>
                  <a:gd name="connsiteX47" fmla="*/ 714375 w 762000"/>
                  <a:gd name="connsiteY47" fmla="*/ 319291 h 567348"/>
                  <a:gd name="connsiteX48" fmla="*/ 709612 w 762000"/>
                  <a:gd name="connsiteY48" fmla="*/ 300241 h 567348"/>
                  <a:gd name="connsiteX49" fmla="*/ 685800 w 762000"/>
                  <a:gd name="connsiteY49" fmla="*/ 200229 h 567348"/>
                  <a:gd name="connsiteX50" fmla="*/ 671512 w 762000"/>
                  <a:gd name="connsiteY50" fmla="*/ 185941 h 567348"/>
                  <a:gd name="connsiteX51" fmla="*/ 661987 w 762000"/>
                  <a:gd name="connsiteY51" fmla="*/ 157366 h 567348"/>
                  <a:gd name="connsiteX52" fmla="*/ 657225 w 762000"/>
                  <a:gd name="connsiteY52" fmla="*/ 143079 h 567348"/>
                  <a:gd name="connsiteX53" fmla="*/ 642937 w 762000"/>
                  <a:gd name="connsiteY53" fmla="*/ 119266 h 567348"/>
                  <a:gd name="connsiteX54" fmla="*/ 600075 w 762000"/>
                  <a:gd name="connsiteY54" fmla="*/ 124029 h 567348"/>
                  <a:gd name="connsiteX55" fmla="*/ 538162 w 762000"/>
                  <a:gd name="connsiteY55" fmla="*/ 119266 h 567348"/>
                  <a:gd name="connsiteX56" fmla="*/ 495300 w 762000"/>
                  <a:gd name="connsiteY56" fmla="*/ 114504 h 567348"/>
                  <a:gd name="connsiteX57" fmla="*/ 466725 w 762000"/>
                  <a:gd name="connsiteY57" fmla="*/ 104979 h 567348"/>
                  <a:gd name="connsiteX58" fmla="*/ 442912 w 762000"/>
                  <a:gd name="connsiteY58" fmla="*/ 100216 h 567348"/>
                  <a:gd name="connsiteX59" fmla="*/ 419100 w 762000"/>
                  <a:gd name="connsiteY59" fmla="*/ 81166 h 567348"/>
                  <a:gd name="connsiteX60" fmla="*/ 371475 w 762000"/>
                  <a:gd name="connsiteY60" fmla="*/ 66879 h 567348"/>
                  <a:gd name="connsiteX61" fmla="*/ 342900 w 762000"/>
                  <a:gd name="connsiteY61" fmla="*/ 62116 h 567348"/>
                  <a:gd name="connsiteX62" fmla="*/ 309563 w 762000"/>
                  <a:gd name="connsiteY62" fmla="*/ 40685 h 567348"/>
                  <a:gd name="connsiteX63" fmla="*/ 173831 w 762000"/>
                  <a:gd name="connsiteY63" fmla="*/ 52591 h 567348"/>
                  <a:gd name="connsiteX64" fmla="*/ 130968 w 762000"/>
                  <a:gd name="connsiteY64" fmla="*/ 26398 h 567348"/>
                  <a:gd name="connsiteX65" fmla="*/ 109537 w 762000"/>
                  <a:gd name="connsiteY65" fmla="*/ 204 h 567348"/>
                  <a:gd name="connsiteX0" fmla="*/ 109537 w 762000"/>
                  <a:gd name="connsiteY0" fmla="*/ 204 h 567348"/>
                  <a:gd name="connsiteX1" fmla="*/ 100012 w 762000"/>
                  <a:gd name="connsiteY1" fmla="*/ 43066 h 567348"/>
                  <a:gd name="connsiteX2" fmla="*/ 95250 w 762000"/>
                  <a:gd name="connsiteY2" fmla="*/ 62116 h 567348"/>
                  <a:gd name="connsiteX3" fmla="*/ 80962 w 762000"/>
                  <a:gd name="connsiteY3" fmla="*/ 76404 h 567348"/>
                  <a:gd name="connsiteX4" fmla="*/ 23812 w 762000"/>
                  <a:gd name="connsiteY4" fmla="*/ 95454 h 567348"/>
                  <a:gd name="connsiteX5" fmla="*/ 14287 w 762000"/>
                  <a:gd name="connsiteY5" fmla="*/ 109741 h 567348"/>
                  <a:gd name="connsiteX6" fmla="*/ 4762 w 762000"/>
                  <a:gd name="connsiteY6" fmla="*/ 138316 h 567348"/>
                  <a:gd name="connsiteX7" fmla="*/ 0 w 762000"/>
                  <a:gd name="connsiteY7" fmla="*/ 152604 h 567348"/>
                  <a:gd name="connsiteX8" fmla="*/ 4762 w 762000"/>
                  <a:gd name="connsiteY8" fmla="*/ 176416 h 567348"/>
                  <a:gd name="connsiteX9" fmla="*/ 19050 w 762000"/>
                  <a:gd name="connsiteY9" fmla="*/ 181179 h 567348"/>
                  <a:gd name="connsiteX10" fmla="*/ 33337 w 762000"/>
                  <a:gd name="connsiteY10" fmla="*/ 190704 h 567348"/>
                  <a:gd name="connsiteX11" fmla="*/ 119062 w 762000"/>
                  <a:gd name="connsiteY11" fmla="*/ 176416 h 567348"/>
                  <a:gd name="connsiteX12" fmla="*/ 147637 w 762000"/>
                  <a:gd name="connsiteY12" fmla="*/ 181179 h 567348"/>
                  <a:gd name="connsiteX13" fmla="*/ 176212 w 762000"/>
                  <a:gd name="connsiteY13" fmla="*/ 200229 h 567348"/>
                  <a:gd name="connsiteX14" fmla="*/ 195262 w 762000"/>
                  <a:gd name="connsiteY14" fmla="*/ 228804 h 567348"/>
                  <a:gd name="connsiteX15" fmla="*/ 204787 w 762000"/>
                  <a:gd name="connsiteY15" fmla="*/ 243091 h 567348"/>
                  <a:gd name="connsiteX16" fmla="*/ 209550 w 762000"/>
                  <a:gd name="connsiteY16" fmla="*/ 257379 h 567348"/>
                  <a:gd name="connsiteX17" fmla="*/ 214312 w 762000"/>
                  <a:gd name="connsiteY17" fmla="*/ 324054 h 567348"/>
                  <a:gd name="connsiteX18" fmla="*/ 219075 w 762000"/>
                  <a:gd name="connsiteY18" fmla="*/ 343104 h 567348"/>
                  <a:gd name="connsiteX19" fmla="*/ 238125 w 762000"/>
                  <a:gd name="connsiteY19" fmla="*/ 371679 h 567348"/>
                  <a:gd name="connsiteX20" fmla="*/ 252412 w 762000"/>
                  <a:gd name="connsiteY20" fmla="*/ 376441 h 567348"/>
                  <a:gd name="connsiteX21" fmla="*/ 300037 w 762000"/>
                  <a:gd name="connsiteY21" fmla="*/ 385966 h 567348"/>
                  <a:gd name="connsiteX22" fmla="*/ 314325 w 762000"/>
                  <a:gd name="connsiteY22" fmla="*/ 390729 h 567348"/>
                  <a:gd name="connsiteX23" fmla="*/ 328612 w 762000"/>
                  <a:gd name="connsiteY23" fmla="*/ 400254 h 567348"/>
                  <a:gd name="connsiteX24" fmla="*/ 323850 w 762000"/>
                  <a:gd name="connsiteY24" fmla="*/ 438354 h 567348"/>
                  <a:gd name="connsiteX25" fmla="*/ 309562 w 762000"/>
                  <a:gd name="connsiteY25" fmla="*/ 485979 h 567348"/>
                  <a:gd name="connsiteX26" fmla="*/ 304800 w 762000"/>
                  <a:gd name="connsiteY26" fmla="*/ 500266 h 567348"/>
                  <a:gd name="connsiteX27" fmla="*/ 300037 w 762000"/>
                  <a:gd name="connsiteY27" fmla="*/ 514554 h 567348"/>
                  <a:gd name="connsiteX28" fmla="*/ 304800 w 762000"/>
                  <a:gd name="connsiteY28" fmla="*/ 547891 h 567348"/>
                  <a:gd name="connsiteX29" fmla="*/ 342900 w 762000"/>
                  <a:gd name="connsiteY29" fmla="*/ 562179 h 567348"/>
                  <a:gd name="connsiteX30" fmla="*/ 385762 w 762000"/>
                  <a:gd name="connsiteY30" fmla="*/ 547891 h 567348"/>
                  <a:gd name="connsiteX31" fmla="*/ 400050 w 762000"/>
                  <a:gd name="connsiteY31" fmla="*/ 543129 h 567348"/>
                  <a:gd name="connsiteX32" fmla="*/ 447675 w 762000"/>
                  <a:gd name="connsiteY32" fmla="*/ 538366 h 567348"/>
                  <a:gd name="connsiteX33" fmla="*/ 542925 w 762000"/>
                  <a:gd name="connsiteY33" fmla="*/ 552654 h 567348"/>
                  <a:gd name="connsiteX34" fmla="*/ 557212 w 762000"/>
                  <a:gd name="connsiteY34" fmla="*/ 557416 h 567348"/>
                  <a:gd name="connsiteX35" fmla="*/ 690562 w 762000"/>
                  <a:gd name="connsiteY35" fmla="*/ 562179 h 567348"/>
                  <a:gd name="connsiteX36" fmla="*/ 704850 w 762000"/>
                  <a:gd name="connsiteY36" fmla="*/ 566941 h 567348"/>
                  <a:gd name="connsiteX37" fmla="*/ 714375 w 762000"/>
                  <a:gd name="connsiteY37" fmla="*/ 552654 h 567348"/>
                  <a:gd name="connsiteX38" fmla="*/ 719137 w 762000"/>
                  <a:gd name="connsiteY38" fmla="*/ 505029 h 567348"/>
                  <a:gd name="connsiteX39" fmla="*/ 742950 w 762000"/>
                  <a:gd name="connsiteY39" fmla="*/ 462166 h 567348"/>
                  <a:gd name="connsiteX40" fmla="*/ 747712 w 762000"/>
                  <a:gd name="connsiteY40" fmla="*/ 443116 h 567348"/>
                  <a:gd name="connsiteX41" fmla="*/ 757237 w 762000"/>
                  <a:gd name="connsiteY41" fmla="*/ 428829 h 567348"/>
                  <a:gd name="connsiteX42" fmla="*/ 762000 w 762000"/>
                  <a:gd name="connsiteY42" fmla="*/ 414541 h 567348"/>
                  <a:gd name="connsiteX43" fmla="*/ 747712 w 762000"/>
                  <a:gd name="connsiteY43" fmla="*/ 376441 h 567348"/>
                  <a:gd name="connsiteX44" fmla="*/ 742950 w 762000"/>
                  <a:gd name="connsiteY44" fmla="*/ 362154 h 567348"/>
                  <a:gd name="connsiteX45" fmla="*/ 728662 w 762000"/>
                  <a:gd name="connsiteY45" fmla="*/ 347866 h 567348"/>
                  <a:gd name="connsiteX46" fmla="*/ 723900 w 762000"/>
                  <a:gd name="connsiteY46" fmla="*/ 333579 h 567348"/>
                  <a:gd name="connsiteX47" fmla="*/ 714375 w 762000"/>
                  <a:gd name="connsiteY47" fmla="*/ 319291 h 567348"/>
                  <a:gd name="connsiteX48" fmla="*/ 709612 w 762000"/>
                  <a:gd name="connsiteY48" fmla="*/ 300241 h 567348"/>
                  <a:gd name="connsiteX49" fmla="*/ 685800 w 762000"/>
                  <a:gd name="connsiteY49" fmla="*/ 200229 h 567348"/>
                  <a:gd name="connsiteX50" fmla="*/ 671512 w 762000"/>
                  <a:gd name="connsiteY50" fmla="*/ 185941 h 567348"/>
                  <a:gd name="connsiteX51" fmla="*/ 661987 w 762000"/>
                  <a:gd name="connsiteY51" fmla="*/ 157366 h 567348"/>
                  <a:gd name="connsiteX52" fmla="*/ 657225 w 762000"/>
                  <a:gd name="connsiteY52" fmla="*/ 143079 h 567348"/>
                  <a:gd name="connsiteX53" fmla="*/ 642937 w 762000"/>
                  <a:gd name="connsiteY53" fmla="*/ 119266 h 567348"/>
                  <a:gd name="connsiteX54" fmla="*/ 600075 w 762000"/>
                  <a:gd name="connsiteY54" fmla="*/ 124029 h 567348"/>
                  <a:gd name="connsiteX55" fmla="*/ 538162 w 762000"/>
                  <a:gd name="connsiteY55" fmla="*/ 119266 h 567348"/>
                  <a:gd name="connsiteX56" fmla="*/ 495300 w 762000"/>
                  <a:gd name="connsiteY56" fmla="*/ 114504 h 567348"/>
                  <a:gd name="connsiteX57" fmla="*/ 466725 w 762000"/>
                  <a:gd name="connsiteY57" fmla="*/ 104979 h 567348"/>
                  <a:gd name="connsiteX58" fmla="*/ 452437 w 762000"/>
                  <a:gd name="connsiteY58" fmla="*/ 95454 h 567348"/>
                  <a:gd name="connsiteX59" fmla="*/ 419100 w 762000"/>
                  <a:gd name="connsiteY59" fmla="*/ 81166 h 567348"/>
                  <a:gd name="connsiteX60" fmla="*/ 371475 w 762000"/>
                  <a:gd name="connsiteY60" fmla="*/ 66879 h 567348"/>
                  <a:gd name="connsiteX61" fmla="*/ 342900 w 762000"/>
                  <a:gd name="connsiteY61" fmla="*/ 62116 h 567348"/>
                  <a:gd name="connsiteX62" fmla="*/ 309563 w 762000"/>
                  <a:gd name="connsiteY62" fmla="*/ 40685 h 567348"/>
                  <a:gd name="connsiteX63" fmla="*/ 173831 w 762000"/>
                  <a:gd name="connsiteY63" fmla="*/ 52591 h 567348"/>
                  <a:gd name="connsiteX64" fmla="*/ 130968 w 762000"/>
                  <a:gd name="connsiteY64" fmla="*/ 26398 h 567348"/>
                  <a:gd name="connsiteX65" fmla="*/ 109537 w 762000"/>
                  <a:gd name="connsiteY65" fmla="*/ 204 h 56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62000" h="567348">
                    <a:moveTo>
                      <a:pt x="109537" y="204"/>
                    </a:moveTo>
                    <a:cubicBezTo>
                      <a:pt x="104378" y="2982"/>
                      <a:pt x="109393" y="10233"/>
                      <a:pt x="100012" y="43066"/>
                    </a:cubicBezTo>
                    <a:cubicBezTo>
                      <a:pt x="98214" y="49360"/>
                      <a:pt x="98497" y="56433"/>
                      <a:pt x="95250" y="62116"/>
                    </a:cubicBezTo>
                    <a:cubicBezTo>
                      <a:pt x="91908" y="67964"/>
                      <a:pt x="85725" y="71641"/>
                      <a:pt x="80962" y="76404"/>
                    </a:cubicBezTo>
                    <a:cubicBezTo>
                      <a:pt x="69333" y="111294"/>
                      <a:pt x="85819" y="76375"/>
                      <a:pt x="23812" y="95454"/>
                    </a:cubicBezTo>
                    <a:cubicBezTo>
                      <a:pt x="18341" y="97137"/>
                      <a:pt x="17462" y="104979"/>
                      <a:pt x="14287" y="109741"/>
                    </a:cubicBezTo>
                    <a:lnTo>
                      <a:pt x="4762" y="138316"/>
                    </a:lnTo>
                    <a:lnTo>
                      <a:pt x="0" y="152604"/>
                    </a:lnTo>
                    <a:cubicBezTo>
                      <a:pt x="1587" y="160541"/>
                      <a:pt x="272" y="169681"/>
                      <a:pt x="4762" y="176416"/>
                    </a:cubicBezTo>
                    <a:cubicBezTo>
                      <a:pt x="7547" y="180593"/>
                      <a:pt x="14560" y="178934"/>
                      <a:pt x="19050" y="181179"/>
                    </a:cubicBezTo>
                    <a:cubicBezTo>
                      <a:pt x="24169" y="183739"/>
                      <a:pt x="28575" y="187529"/>
                      <a:pt x="33337" y="190704"/>
                    </a:cubicBezTo>
                    <a:cubicBezTo>
                      <a:pt x="86915" y="177310"/>
                      <a:pt x="58411" y="182482"/>
                      <a:pt x="119062" y="176416"/>
                    </a:cubicBezTo>
                    <a:cubicBezTo>
                      <a:pt x="128587" y="178004"/>
                      <a:pt x="138723" y="177465"/>
                      <a:pt x="147637" y="181179"/>
                    </a:cubicBezTo>
                    <a:cubicBezTo>
                      <a:pt x="158204" y="185582"/>
                      <a:pt x="176212" y="200229"/>
                      <a:pt x="176212" y="200229"/>
                    </a:cubicBezTo>
                    <a:lnTo>
                      <a:pt x="195262" y="228804"/>
                    </a:lnTo>
                    <a:cubicBezTo>
                      <a:pt x="198437" y="233566"/>
                      <a:pt x="202977" y="237661"/>
                      <a:pt x="204787" y="243091"/>
                    </a:cubicBezTo>
                    <a:lnTo>
                      <a:pt x="209550" y="257379"/>
                    </a:lnTo>
                    <a:cubicBezTo>
                      <a:pt x="211137" y="279604"/>
                      <a:pt x="211851" y="301909"/>
                      <a:pt x="214312" y="324054"/>
                    </a:cubicBezTo>
                    <a:cubicBezTo>
                      <a:pt x="215035" y="330559"/>
                      <a:pt x="216148" y="337250"/>
                      <a:pt x="219075" y="343104"/>
                    </a:cubicBezTo>
                    <a:cubicBezTo>
                      <a:pt x="224195" y="353343"/>
                      <a:pt x="227265" y="368059"/>
                      <a:pt x="238125" y="371679"/>
                    </a:cubicBezTo>
                    <a:cubicBezTo>
                      <a:pt x="242887" y="373266"/>
                      <a:pt x="247521" y="375312"/>
                      <a:pt x="252412" y="376441"/>
                    </a:cubicBezTo>
                    <a:cubicBezTo>
                      <a:pt x="268187" y="380081"/>
                      <a:pt x="284679" y="380846"/>
                      <a:pt x="300037" y="385966"/>
                    </a:cubicBezTo>
                    <a:cubicBezTo>
                      <a:pt x="304800" y="387554"/>
                      <a:pt x="309835" y="388484"/>
                      <a:pt x="314325" y="390729"/>
                    </a:cubicBezTo>
                    <a:cubicBezTo>
                      <a:pt x="319444" y="393289"/>
                      <a:pt x="323850" y="397079"/>
                      <a:pt x="328612" y="400254"/>
                    </a:cubicBezTo>
                    <a:cubicBezTo>
                      <a:pt x="327025" y="412954"/>
                      <a:pt x="325954" y="425729"/>
                      <a:pt x="323850" y="438354"/>
                    </a:cubicBezTo>
                    <a:cubicBezTo>
                      <a:pt x="321451" y="452745"/>
                      <a:pt x="313794" y="473282"/>
                      <a:pt x="309562" y="485979"/>
                    </a:cubicBezTo>
                    <a:lnTo>
                      <a:pt x="304800" y="500266"/>
                    </a:lnTo>
                    <a:lnTo>
                      <a:pt x="300037" y="514554"/>
                    </a:lnTo>
                    <a:cubicBezTo>
                      <a:pt x="301625" y="525666"/>
                      <a:pt x="298573" y="538551"/>
                      <a:pt x="304800" y="547891"/>
                    </a:cubicBezTo>
                    <a:cubicBezTo>
                      <a:pt x="306427" y="550331"/>
                      <a:pt x="336268" y="559968"/>
                      <a:pt x="342900" y="562179"/>
                    </a:cubicBezTo>
                    <a:lnTo>
                      <a:pt x="385762" y="547891"/>
                    </a:lnTo>
                    <a:cubicBezTo>
                      <a:pt x="390525" y="546303"/>
                      <a:pt x="395055" y="543629"/>
                      <a:pt x="400050" y="543129"/>
                    </a:cubicBezTo>
                    <a:lnTo>
                      <a:pt x="447675" y="538366"/>
                    </a:lnTo>
                    <a:cubicBezTo>
                      <a:pt x="479425" y="543129"/>
                      <a:pt x="512467" y="542502"/>
                      <a:pt x="542925" y="552654"/>
                    </a:cubicBezTo>
                    <a:cubicBezTo>
                      <a:pt x="547687" y="554241"/>
                      <a:pt x="552203" y="557093"/>
                      <a:pt x="557212" y="557416"/>
                    </a:cubicBezTo>
                    <a:cubicBezTo>
                      <a:pt x="601598" y="560280"/>
                      <a:pt x="646112" y="560591"/>
                      <a:pt x="690562" y="562179"/>
                    </a:cubicBezTo>
                    <a:cubicBezTo>
                      <a:pt x="695325" y="563766"/>
                      <a:pt x="700189" y="568805"/>
                      <a:pt x="704850" y="566941"/>
                    </a:cubicBezTo>
                    <a:cubicBezTo>
                      <a:pt x="710164" y="564815"/>
                      <a:pt x="713088" y="558231"/>
                      <a:pt x="714375" y="552654"/>
                    </a:cubicBezTo>
                    <a:cubicBezTo>
                      <a:pt x="717962" y="537108"/>
                      <a:pt x="716197" y="520710"/>
                      <a:pt x="719137" y="505029"/>
                    </a:cubicBezTo>
                    <a:cubicBezTo>
                      <a:pt x="724516" y="476340"/>
                      <a:pt x="725773" y="479343"/>
                      <a:pt x="742950" y="462166"/>
                    </a:cubicBezTo>
                    <a:cubicBezTo>
                      <a:pt x="744537" y="455816"/>
                      <a:pt x="745134" y="449132"/>
                      <a:pt x="747712" y="443116"/>
                    </a:cubicBezTo>
                    <a:cubicBezTo>
                      <a:pt x="749967" y="437855"/>
                      <a:pt x="754677" y="433948"/>
                      <a:pt x="757237" y="428829"/>
                    </a:cubicBezTo>
                    <a:cubicBezTo>
                      <a:pt x="759482" y="424339"/>
                      <a:pt x="760412" y="419304"/>
                      <a:pt x="762000" y="414541"/>
                    </a:cubicBezTo>
                    <a:cubicBezTo>
                      <a:pt x="752810" y="368598"/>
                      <a:pt x="764063" y="409145"/>
                      <a:pt x="747712" y="376441"/>
                    </a:cubicBezTo>
                    <a:cubicBezTo>
                      <a:pt x="745467" y="371951"/>
                      <a:pt x="745735" y="366331"/>
                      <a:pt x="742950" y="362154"/>
                    </a:cubicBezTo>
                    <a:cubicBezTo>
                      <a:pt x="739214" y="356550"/>
                      <a:pt x="733425" y="352629"/>
                      <a:pt x="728662" y="347866"/>
                    </a:cubicBezTo>
                    <a:cubicBezTo>
                      <a:pt x="727075" y="343104"/>
                      <a:pt x="726145" y="338069"/>
                      <a:pt x="723900" y="333579"/>
                    </a:cubicBezTo>
                    <a:cubicBezTo>
                      <a:pt x="721340" y="328459"/>
                      <a:pt x="716630" y="324552"/>
                      <a:pt x="714375" y="319291"/>
                    </a:cubicBezTo>
                    <a:cubicBezTo>
                      <a:pt x="711797" y="313275"/>
                      <a:pt x="711200" y="306591"/>
                      <a:pt x="709612" y="300241"/>
                    </a:cubicBezTo>
                    <a:cubicBezTo>
                      <a:pt x="695461" y="165803"/>
                      <a:pt x="726082" y="233798"/>
                      <a:pt x="685800" y="200229"/>
                    </a:cubicBezTo>
                    <a:cubicBezTo>
                      <a:pt x="680626" y="195917"/>
                      <a:pt x="676275" y="190704"/>
                      <a:pt x="671512" y="185941"/>
                    </a:cubicBezTo>
                    <a:lnTo>
                      <a:pt x="661987" y="157366"/>
                    </a:lnTo>
                    <a:cubicBezTo>
                      <a:pt x="660400" y="152604"/>
                      <a:pt x="660400" y="149429"/>
                      <a:pt x="657225" y="143079"/>
                    </a:cubicBezTo>
                    <a:cubicBezTo>
                      <a:pt x="654050" y="136729"/>
                      <a:pt x="648057" y="121826"/>
                      <a:pt x="642937" y="119266"/>
                    </a:cubicBezTo>
                    <a:cubicBezTo>
                      <a:pt x="632098" y="113846"/>
                      <a:pt x="617537" y="124029"/>
                      <a:pt x="600075" y="124029"/>
                    </a:cubicBezTo>
                    <a:cubicBezTo>
                      <a:pt x="582613" y="124029"/>
                      <a:pt x="558776" y="121140"/>
                      <a:pt x="538162" y="119266"/>
                    </a:cubicBezTo>
                    <a:cubicBezTo>
                      <a:pt x="523846" y="117965"/>
                      <a:pt x="509587" y="116091"/>
                      <a:pt x="495300" y="114504"/>
                    </a:cubicBezTo>
                    <a:cubicBezTo>
                      <a:pt x="485775" y="111329"/>
                      <a:pt x="473869" y="108154"/>
                      <a:pt x="466725" y="104979"/>
                    </a:cubicBezTo>
                    <a:cubicBezTo>
                      <a:pt x="459581" y="101804"/>
                      <a:pt x="460375" y="99423"/>
                      <a:pt x="452437" y="95454"/>
                    </a:cubicBezTo>
                    <a:cubicBezTo>
                      <a:pt x="444500" y="91485"/>
                      <a:pt x="432594" y="85929"/>
                      <a:pt x="419100" y="81166"/>
                    </a:cubicBezTo>
                    <a:cubicBezTo>
                      <a:pt x="405606" y="76403"/>
                      <a:pt x="384175" y="70054"/>
                      <a:pt x="371475" y="66879"/>
                    </a:cubicBezTo>
                    <a:cubicBezTo>
                      <a:pt x="358775" y="63704"/>
                      <a:pt x="353219" y="66482"/>
                      <a:pt x="342900" y="62116"/>
                    </a:cubicBezTo>
                    <a:cubicBezTo>
                      <a:pt x="332581" y="57750"/>
                      <a:pt x="336291" y="31624"/>
                      <a:pt x="309563" y="40685"/>
                    </a:cubicBezTo>
                    <a:cubicBezTo>
                      <a:pt x="286148" y="48623"/>
                      <a:pt x="279014" y="61006"/>
                      <a:pt x="173831" y="52591"/>
                    </a:cubicBezTo>
                    <a:cubicBezTo>
                      <a:pt x="150194" y="50700"/>
                      <a:pt x="153377" y="33867"/>
                      <a:pt x="130968" y="26398"/>
                    </a:cubicBezTo>
                    <a:cubicBezTo>
                      <a:pt x="123289" y="23838"/>
                      <a:pt x="114696" y="-2574"/>
                      <a:pt x="109537" y="204"/>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5" name="salamanca">
                <a:extLst>
                  <a:ext uri="{FF2B5EF4-FFF2-40B4-BE49-F238E27FC236}">
                    <a16:creationId xmlns:a16="http://schemas.microsoft.com/office/drawing/2014/main" id="{BF50C969-E30C-41E3-8B3C-FC68A27E530E}"/>
                  </a:ext>
                </a:extLst>
              </p:cNvPr>
              <p:cNvSpPr/>
              <p:nvPr/>
            </p:nvSpPr>
            <p:spPr>
              <a:xfrm>
                <a:off x="1042010" y="1485777"/>
                <a:ext cx="795460" cy="609600"/>
              </a:xfrm>
              <a:custGeom>
                <a:avLst/>
                <a:gdLst>
                  <a:gd name="connsiteX0" fmla="*/ 219075 w 795338"/>
                  <a:gd name="connsiteY0" fmla="*/ 14288 h 609600"/>
                  <a:gd name="connsiteX1" fmla="*/ 176213 w 795338"/>
                  <a:gd name="connsiteY1" fmla="*/ 23813 h 609600"/>
                  <a:gd name="connsiteX2" fmla="*/ 128588 w 795338"/>
                  <a:gd name="connsiteY2" fmla="*/ 47625 h 609600"/>
                  <a:gd name="connsiteX3" fmla="*/ 114300 w 795338"/>
                  <a:gd name="connsiteY3" fmla="*/ 57150 h 609600"/>
                  <a:gd name="connsiteX4" fmla="*/ 71438 w 795338"/>
                  <a:gd name="connsiteY4" fmla="*/ 80963 h 609600"/>
                  <a:gd name="connsiteX5" fmla="*/ 42863 w 795338"/>
                  <a:gd name="connsiteY5" fmla="*/ 100013 h 609600"/>
                  <a:gd name="connsiteX6" fmla="*/ 33338 w 795338"/>
                  <a:gd name="connsiteY6" fmla="*/ 142875 h 609600"/>
                  <a:gd name="connsiteX7" fmla="*/ 28575 w 795338"/>
                  <a:gd name="connsiteY7" fmla="*/ 157163 h 609600"/>
                  <a:gd name="connsiteX8" fmla="*/ 0 w 795338"/>
                  <a:gd name="connsiteY8" fmla="*/ 180975 h 609600"/>
                  <a:gd name="connsiteX9" fmla="*/ 4763 w 795338"/>
                  <a:gd name="connsiteY9" fmla="*/ 219075 h 609600"/>
                  <a:gd name="connsiteX10" fmla="*/ 9525 w 795338"/>
                  <a:gd name="connsiteY10" fmla="*/ 233363 h 609600"/>
                  <a:gd name="connsiteX11" fmla="*/ 23813 w 795338"/>
                  <a:gd name="connsiteY11" fmla="*/ 242888 h 609600"/>
                  <a:gd name="connsiteX12" fmla="*/ 33338 w 795338"/>
                  <a:gd name="connsiteY12" fmla="*/ 290513 h 609600"/>
                  <a:gd name="connsiteX13" fmla="*/ 28575 w 795338"/>
                  <a:gd name="connsiteY13" fmla="*/ 366713 h 609600"/>
                  <a:gd name="connsiteX14" fmla="*/ 14288 w 795338"/>
                  <a:gd name="connsiteY14" fmla="*/ 419100 h 609600"/>
                  <a:gd name="connsiteX15" fmla="*/ 23813 w 795338"/>
                  <a:gd name="connsiteY15" fmla="*/ 523875 h 609600"/>
                  <a:gd name="connsiteX16" fmla="*/ 28575 w 795338"/>
                  <a:gd name="connsiteY16" fmla="*/ 538163 h 609600"/>
                  <a:gd name="connsiteX17" fmla="*/ 38100 w 795338"/>
                  <a:gd name="connsiteY17" fmla="*/ 552450 h 609600"/>
                  <a:gd name="connsiteX18" fmla="*/ 47625 w 795338"/>
                  <a:gd name="connsiteY18" fmla="*/ 571500 h 609600"/>
                  <a:gd name="connsiteX19" fmla="*/ 80963 w 795338"/>
                  <a:gd name="connsiteY19" fmla="*/ 581025 h 609600"/>
                  <a:gd name="connsiteX20" fmla="*/ 119063 w 795338"/>
                  <a:gd name="connsiteY20" fmla="*/ 547688 h 609600"/>
                  <a:gd name="connsiteX21" fmla="*/ 133350 w 795338"/>
                  <a:gd name="connsiteY21" fmla="*/ 538163 h 609600"/>
                  <a:gd name="connsiteX22" fmla="*/ 147638 w 795338"/>
                  <a:gd name="connsiteY22" fmla="*/ 523875 h 609600"/>
                  <a:gd name="connsiteX23" fmla="*/ 161925 w 795338"/>
                  <a:gd name="connsiteY23" fmla="*/ 519113 h 609600"/>
                  <a:gd name="connsiteX24" fmla="*/ 195263 w 795338"/>
                  <a:gd name="connsiteY24" fmla="*/ 504825 h 609600"/>
                  <a:gd name="connsiteX25" fmla="*/ 323850 w 795338"/>
                  <a:gd name="connsiteY25" fmla="*/ 523875 h 609600"/>
                  <a:gd name="connsiteX26" fmla="*/ 328613 w 795338"/>
                  <a:gd name="connsiteY26" fmla="*/ 552450 h 609600"/>
                  <a:gd name="connsiteX27" fmla="*/ 338138 w 795338"/>
                  <a:gd name="connsiteY27" fmla="*/ 571500 h 609600"/>
                  <a:gd name="connsiteX28" fmla="*/ 371475 w 795338"/>
                  <a:gd name="connsiteY28" fmla="*/ 590550 h 609600"/>
                  <a:gd name="connsiteX29" fmla="*/ 385763 w 795338"/>
                  <a:gd name="connsiteY29" fmla="*/ 600075 h 609600"/>
                  <a:gd name="connsiteX30" fmla="*/ 414338 w 795338"/>
                  <a:gd name="connsiteY30" fmla="*/ 609600 h 609600"/>
                  <a:gd name="connsiteX31" fmla="*/ 442913 w 795338"/>
                  <a:gd name="connsiteY31" fmla="*/ 600075 h 609600"/>
                  <a:gd name="connsiteX32" fmla="*/ 457200 w 795338"/>
                  <a:gd name="connsiteY32" fmla="*/ 590550 h 609600"/>
                  <a:gd name="connsiteX33" fmla="*/ 481013 w 795338"/>
                  <a:gd name="connsiteY33" fmla="*/ 585788 h 609600"/>
                  <a:gd name="connsiteX34" fmla="*/ 495300 w 795338"/>
                  <a:gd name="connsiteY34" fmla="*/ 561975 h 609600"/>
                  <a:gd name="connsiteX35" fmla="*/ 523875 w 795338"/>
                  <a:gd name="connsiteY35" fmla="*/ 542925 h 609600"/>
                  <a:gd name="connsiteX36" fmla="*/ 557213 w 795338"/>
                  <a:gd name="connsiteY36" fmla="*/ 528638 h 609600"/>
                  <a:gd name="connsiteX37" fmla="*/ 571500 w 795338"/>
                  <a:gd name="connsiteY37" fmla="*/ 519113 h 609600"/>
                  <a:gd name="connsiteX38" fmla="*/ 581025 w 795338"/>
                  <a:gd name="connsiteY38" fmla="*/ 481013 h 609600"/>
                  <a:gd name="connsiteX39" fmla="*/ 590550 w 795338"/>
                  <a:gd name="connsiteY39" fmla="*/ 452438 h 609600"/>
                  <a:gd name="connsiteX40" fmla="*/ 638175 w 795338"/>
                  <a:gd name="connsiteY40" fmla="*/ 433388 h 609600"/>
                  <a:gd name="connsiteX41" fmla="*/ 657225 w 795338"/>
                  <a:gd name="connsiteY41" fmla="*/ 419100 h 609600"/>
                  <a:gd name="connsiteX42" fmla="*/ 671513 w 795338"/>
                  <a:gd name="connsiteY42" fmla="*/ 409575 h 609600"/>
                  <a:gd name="connsiteX43" fmla="*/ 681038 w 795338"/>
                  <a:gd name="connsiteY43" fmla="*/ 390525 h 609600"/>
                  <a:gd name="connsiteX44" fmla="*/ 709613 w 795338"/>
                  <a:gd name="connsiteY44" fmla="*/ 381000 h 609600"/>
                  <a:gd name="connsiteX45" fmla="*/ 733425 w 795338"/>
                  <a:gd name="connsiteY45" fmla="*/ 352425 h 609600"/>
                  <a:gd name="connsiteX46" fmla="*/ 752475 w 795338"/>
                  <a:gd name="connsiteY46" fmla="*/ 323850 h 609600"/>
                  <a:gd name="connsiteX47" fmla="*/ 762000 w 795338"/>
                  <a:gd name="connsiteY47" fmla="*/ 309563 h 609600"/>
                  <a:gd name="connsiteX48" fmla="*/ 776288 w 795338"/>
                  <a:gd name="connsiteY48" fmla="*/ 276225 h 609600"/>
                  <a:gd name="connsiteX49" fmla="*/ 785813 w 795338"/>
                  <a:gd name="connsiteY49" fmla="*/ 242888 h 609600"/>
                  <a:gd name="connsiteX50" fmla="*/ 795338 w 795338"/>
                  <a:gd name="connsiteY50" fmla="*/ 214313 h 609600"/>
                  <a:gd name="connsiteX51" fmla="*/ 790575 w 795338"/>
                  <a:gd name="connsiteY51" fmla="*/ 138113 h 609600"/>
                  <a:gd name="connsiteX52" fmla="*/ 785813 w 795338"/>
                  <a:gd name="connsiteY52" fmla="*/ 123825 h 609600"/>
                  <a:gd name="connsiteX53" fmla="*/ 771525 w 795338"/>
                  <a:gd name="connsiteY53" fmla="*/ 119063 h 609600"/>
                  <a:gd name="connsiteX54" fmla="*/ 752475 w 795338"/>
                  <a:gd name="connsiteY54" fmla="*/ 100013 h 609600"/>
                  <a:gd name="connsiteX55" fmla="*/ 723900 w 795338"/>
                  <a:gd name="connsiteY55" fmla="*/ 80963 h 609600"/>
                  <a:gd name="connsiteX56" fmla="*/ 709613 w 795338"/>
                  <a:gd name="connsiteY56" fmla="*/ 71438 h 609600"/>
                  <a:gd name="connsiteX57" fmla="*/ 695325 w 795338"/>
                  <a:gd name="connsiteY57" fmla="*/ 66675 h 609600"/>
                  <a:gd name="connsiteX58" fmla="*/ 676275 w 795338"/>
                  <a:gd name="connsiteY58" fmla="*/ 38100 h 609600"/>
                  <a:gd name="connsiteX59" fmla="*/ 661988 w 795338"/>
                  <a:gd name="connsiteY59" fmla="*/ 33338 h 609600"/>
                  <a:gd name="connsiteX60" fmla="*/ 457200 w 795338"/>
                  <a:gd name="connsiteY60" fmla="*/ 23813 h 609600"/>
                  <a:gd name="connsiteX61" fmla="*/ 433388 w 795338"/>
                  <a:gd name="connsiteY61" fmla="*/ 19050 h 609600"/>
                  <a:gd name="connsiteX62" fmla="*/ 423863 w 795338"/>
                  <a:gd name="connsiteY62" fmla="*/ 4763 h 609600"/>
                  <a:gd name="connsiteX63" fmla="*/ 404813 w 795338"/>
                  <a:gd name="connsiteY63" fmla="*/ 0 h 609600"/>
                  <a:gd name="connsiteX64" fmla="*/ 300038 w 795338"/>
                  <a:gd name="connsiteY64" fmla="*/ 4763 h 609600"/>
                  <a:gd name="connsiteX65" fmla="*/ 285750 w 795338"/>
                  <a:gd name="connsiteY65" fmla="*/ 14288 h 609600"/>
                  <a:gd name="connsiteX66" fmla="*/ 219075 w 795338"/>
                  <a:gd name="connsiteY66" fmla="*/ 14288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795338" h="609600">
                    <a:moveTo>
                      <a:pt x="219075" y="14288"/>
                    </a:moveTo>
                    <a:cubicBezTo>
                      <a:pt x="200819" y="15876"/>
                      <a:pt x="180700" y="21569"/>
                      <a:pt x="176213" y="23813"/>
                    </a:cubicBezTo>
                    <a:cubicBezTo>
                      <a:pt x="119516" y="52162"/>
                      <a:pt x="171709" y="36846"/>
                      <a:pt x="128588" y="47625"/>
                    </a:cubicBezTo>
                    <a:cubicBezTo>
                      <a:pt x="123825" y="50800"/>
                      <a:pt x="119420" y="54590"/>
                      <a:pt x="114300" y="57150"/>
                    </a:cubicBezTo>
                    <a:cubicBezTo>
                      <a:pt x="90345" y="69128"/>
                      <a:pt x="101471" y="50932"/>
                      <a:pt x="71438" y="80963"/>
                    </a:cubicBezTo>
                    <a:cubicBezTo>
                      <a:pt x="53600" y="98800"/>
                      <a:pt x="63539" y="93120"/>
                      <a:pt x="42863" y="100013"/>
                    </a:cubicBezTo>
                    <a:cubicBezTo>
                      <a:pt x="32141" y="132174"/>
                      <a:pt x="44513" y="92588"/>
                      <a:pt x="33338" y="142875"/>
                    </a:cubicBezTo>
                    <a:cubicBezTo>
                      <a:pt x="32249" y="147776"/>
                      <a:pt x="31360" y="152986"/>
                      <a:pt x="28575" y="157163"/>
                    </a:cubicBezTo>
                    <a:cubicBezTo>
                      <a:pt x="21241" y="168164"/>
                      <a:pt x="10543" y="173947"/>
                      <a:pt x="0" y="180975"/>
                    </a:cubicBezTo>
                    <a:cubicBezTo>
                      <a:pt x="1588" y="193675"/>
                      <a:pt x="2473" y="206483"/>
                      <a:pt x="4763" y="219075"/>
                    </a:cubicBezTo>
                    <a:cubicBezTo>
                      <a:pt x="5661" y="224014"/>
                      <a:pt x="6389" y="229443"/>
                      <a:pt x="9525" y="233363"/>
                    </a:cubicBezTo>
                    <a:cubicBezTo>
                      <a:pt x="13101" y="237833"/>
                      <a:pt x="19050" y="239713"/>
                      <a:pt x="23813" y="242888"/>
                    </a:cubicBezTo>
                    <a:cubicBezTo>
                      <a:pt x="26959" y="255473"/>
                      <a:pt x="33338" y="278841"/>
                      <a:pt x="33338" y="290513"/>
                    </a:cubicBezTo>
                    <a:cubicBezTo>
                      <a:pt x="33338" y="315963"/>
                      <a:pt x="31732" y="341460"/>
                      <a:pt x="28575" y="366713"/>
                    </a:cubicBezTo>
                    <a:cubicBezTo>
                      <a:pt x="26427" y="383898"/>
                      <a:pt x="19894" y="402281"/>
                      <a:pt x="14288" y="419100"/>
                    </a:cubicBezTo>
                    <a:cubicBezTo>
                      <a:pt x="17650" y="479626"/>
                      <a:pt x="12511" y="484319"/>
                      <a:pt x="23813" y="523875"/>
                    </a:cubicBezTo>
                    <a:cubicBezTo>
                      <a:pt x="25192" y="528702"/>
                      <a:pt x="26330" y="533673"/>
                      <a:pt x="28575" y="538163"/>
                    </a:cubicBezTo>
                    <a:cubicBezTo>
                      <a:pt x="31135" y="543282"/>
                      <a:pt x="35260" y="547480"/>
                      <a:pt x="38100" y="552450"/>
                    </a:cubicBezTo>
                    <a:cubicBezTo>
                      <a:pt x="41622" y="558614"/>
                      <a:pt x="42605" y="566480"/>
                      <a:pt x="47625" y="571500"/>
                    </a:cubicBezTo>
                    <a:cubicBezTo>
                      <a:pt x="49904" y="573779"/>
                      <a:pt x="80796" y="580983"/>
                      <a:pt x="80963" y="581025"/>
                    </a:cubicBezTo>
                    <a:cubicBezTo>
                      <a:pt x="137051" y="567004"/>
                      <a:pt x="51027" y="593047"/>
                      <a:pt x="119063" y="547688"/>
                    </a:cubicBezTo>
                    <a:cubicBezTo>
                      <a:pt x="123825" y="544513"/>
                      <a:pt x="128953" y="541827"/>
                      <a:pt x="133350" y="538163"/>
                    </a:cubicBezTo>
                    <a:cubicBezTo>
                      <a:pt x="138524" y="533851"/>
                      <a:pt x="142034" y="527611"/>
                      <a:pt x="147638" y="523875"/>
                    </a:cubicBezTo>
                    <a:cubicBezTo>
                      <a:pt x="151815" y="521090"/>
                      <a:pt x="157311" y="521090"/>
                      <a:pt x="161925" y="519113"/>
                    </a:cubicBezTo>
                    <a:cubicBezTo>
                      <a:pt x="203129" y="501455"/>
                      <a:pt x="161750" y="515997"/>
                      <a:pt x="195263" y="504825"/>
                    </a:cubicBezTo>
                    <a:cubicBezTo>
                      <a:pt x="209069" y="505377"/>
                      <a:pt x="308284" y="477180"/>
                      <a:pt x="323850" y="523875"/>
                    </a:cubicBezTo>
                    <a:cubicBezTo>
                      <a:pt x="326904" y="533036"/>
                      <a:pt x="325838" y="543201"/>
                      <a:pt x="328613" y="552450"/>
                    </a:cubicBezTo>
                    <a:cubicBezTo>
                      <a:pt x="330653" y="559250"/>
                      <a:pt x="333593" y="566046"/>
                      <a:pt x="338138" y="571500"/>
                    </a:cubicBezTo>
                    <a:cubicBezTo>
                      <a:pt x="343412" y="577829"/>
                      <a:pt x="365812" y="587314"/>
                      <a:pt x="371475" y="590550"/>
                    </a:cubicBezTo>
                    <a:cubicBezTo>
                      <a:pt x="376445" y="593390"/>
                      <a:pt x="380532" y="597750"/>
                      <a:pt x="385763" y="600075"/>
                    </a:cubicBezTo>
                    <a:cubicBezTo>
                      <a:pt x="394938" y="604153"/>
                      <a:pt x="414338" y="609600"/>
                      <a:pt x="414338" y="609600"/>
                    </a:cubicBezTo>
                    <a:cubicBezTo>
                      <a:pt x="423863" y="606425"/>
                      <a:pt x="434559" y="605644"/>
                      <a:pt x="442913" y="600075"/>
                    </a:cubicBezTo>
                    <a:cubicBezTo>
                      <a:pt x="447675" y="596900"/>
                      <a:pt x="451841" y="592560"/>
                      <a:pt x="457200" y="590550"/>
                    </a:cubicBezTo>
                    <a:cubicBezTo>
                      <a:pt x="464779" y="587708"/>
                      <a:pt x="473075" y="587375"/>
                      <a:pt x="481013" y="585788"/>
                    </a:cubicBezTo>
                    <a:cubicBezTo>
                      <a:pt x="485775" y="577850"/>
                      <a:pt x="488755" y="568521"/>
                      <a:pt x="495300" y="561975"/>
                    </a:cubicBezTo>
                    <a:cubicBezTo>
                      <a:pt x="503395" y="553880"/>
                      <a:pt x="514350" y="549275"/>
                      <a:pt x="523875" y="542925"/>
                    </a:cubicBezTo>
                    <a:cubicBezTo>
                      <a:pt x="543608" y="529770"/>
                      <a:pt x="532611" y="534788"/>
                      <a:pt x="557213" y="528638"/>
                    </a:cubicBezTo>
                    <a:cubicBezTo>
                      <a:pt x="561975" y="525463"/>
                      <a:pt x="567924" y="523582"/>
                      <a:pt x="571500" y="519113"/>
                    </a:cubicBezTo>
                    <a:cubicBezTo>
                      <a:pt x="575488" y="514128"/>
                      <a:pt x="580656" y="482367"/>
                      <a:pt x="581025" y="481013"/>
                    </a:cubicBezTo>
                    <a:cubicBezTo>
                      <a:pt x="583667" y="471327"/>
                      <a:pt x="581025" y="455613"/>
                      <a:pt x="590550" y="452438"/>
                    </a:cubicBezTo>
                    <a:cubicBezTo>
                      <a:pt x="608870" y="446331"/>
                      <a:pt x="622158" y="443399"/>
                      <a:pt x="638175" y="433388"/>
                    </a:cubicBezTo>
                    <a:cubicBezTo>
                      <a:pt x="644906" y="429181"/>
                      <a:pt x="650766" y="423714"/>
                      <a:pt x="657225" y="419100"/>
                    </a:cubicBezTo>
                    <a:cubicBezTo>
                      <a:pt x="661883" y="415773"/>
                      <a:pt x="666750" y="412750"/>
                      <a:pt x="671513" y="409575"/>
                    </a:cubicBezTo>
                    <a:cubicBezTo>
                      <a:pt x="674688" y="403225"/>
                      <a:pt x="675358" y="394785"/>
                      <a:pt x="681038" y="390525"/>
                    </a:cubicBezTo>
                    <a:cubicBezTo>
                      <a:pt x="689070" y="384501"/>
                      <a:pt x="709613" y="381000"/>
                      <a:pt x="709613" y="381000"/>
                    </a:cubicBezTo>
                    <a:cubicBezTo>
                      <a:pt x="743654" y="329940"/>
                      <a:pt x="690639" y="407438"/>
                      <a:pt x="733425" y="352425"/>
                    </a:cubicBezTo>
                    <a:cubicBezTo>
                      <a:pt x="740453" y="343389"/>
                      <a:pt x="746125" y="333375"/>
                      <a:pt x="752475" y="323850"/>
                    </a:cubicBezTo>
                    <a:lnTo>
                      <a:pt x="762000" y="309563"/>
                    </a:lnTo>
                    <a:cubicBezTo>
                      <a:pt x="771913" y="269914"/>
                      <a:pt x="759842" y="309117"/>
                      <a:pt x="776288" y="276225"/>
                    </a:cubicBezTo>
                    <a:cubicBezTo>
                      <a:pt x="780287" y="268226"/>
                      <a:pt x="783526" y="250512"/>
                      <a:pt x="785813" y="242888"/>
                    </a:cubicBezTo>
                    <a:cubicBezTo>
                      <a:pt x="788698" y="233271"/>
                      <a:pt x="795338" y="214313"/>
                      <a:pt x="795338" y="214313"/>
                    </a:cubicBezTo>
                    <a:cubicBezTo>
                      <a:pt x="793750" y="188913"/>
                      <a:pt x="793239" y="163423"/>
                      <a:pt x="790575" y="138113"/>
                    </a:cubicBezTo>
                    <a:cubicBezTo>
                      <a:pt x="790049" y="133120"/>
                      <a:pt x="789363" y="127375"/>
                      <a:pt x="785813" y="123825"/>
                    </a:cubicBezTo>
                    <a:cubicBezTo>
                      <a:pt x="782263" y="120275"/>
                      <a:pt x="776288" y="120650"/>
                      <a:pt x="771525" y="119063"/>
                    </a:cubicBezTo>
                    <a:cubicBezTo>
                      <a:pt x="763444" y="94816"/>
                      <a:pt x="773257" y="111558"/>
                      <a:pt x="752475" y="100013"/>
                    </a:cubicBezTo>
                    <a:cubicBezTo>
                      <a:pt x="742468" y="94454"/>
                      <a:pt x="733425" y="87313"/>
                      <a:pt x="723900" y="80963"/>
                    </a:cubicBezTo>
                    <a:cubicBezTo>
                      <a:pt x="719138" y="77788"/>
                      <a:pt x="715043" y="73248"/>
                      <a:pt x="709613" y="71438"/>
                    </a:cubicBezTo>
                    <a:lnTo>
                      <a:pt x="695325" y="66675"/>
                    </a:lnTo>
                    <a:cubicBezTo>
                      <a:pt x="688975" y="57150"/>
                      <a:pt x="687135" y="41720"/>
                      <a:pt x="676275" y="38100"/>
                    </a:cubicBezTo>
                    <a:cubicBezTo>
                      <a:pt x="671513" y="36513"/>
                      <a:pt x="666815" y="34717"/>
                      <a:pt x="661988" y="33338"/>
                    </a:cubicBezTo>
                    <a:cubicBezTo>
                      <a:pt x="593714" y="13831"/>
                      <a:pt x="546725" y="26108"/>
                      <a:pt x="457200" y="23813"/>
                    </a:cubicBezTo>
                    <a:cubicBezTo>
                      <a:pt x="449263" y="22225"/>
                      <a:pt x="440416" y="23066"/>
                      <a:pt x="433388" y="19050"/>
                    </a:cubicBezTo>
                    <a:cubicBezTo>
                      <a:pt x="428418" y="16210"/>
                      <a:pt x="428625" y="7938"/>
                      <a:pt x="423863" y="4763"/>
                    </a:cubicBezTo>
                    <a:cubicBezTo>
                      <a:pt x="418417" y="1132"/>
                      <a:pt x="411163" y="1588"/>
                      <a:pt x="404813" y="0"/>
                    </a:cubicBezTo>
                    <a:cubicBezTo>
                      <a:pt x="369888" y="1588"/>
                      <a:pt x="334750" y="597"/>
                      <a:pt x="300038" y="4763"/>
                    </a:cubicBezTo>
                    <a:cubicBezTo>
                      <a:pt x="294355" y="5445"/>
                      <a:pt x="290981" y="11963"/>
                      <a:pt x="285750" y="14288"/>
                    </a:cubicBezTo>
                    <a:cubicBezTo>
                      <a:pt x="257541" y="26825"/>
                      <a:pt x="237331" y="12700"/>
                      <a:pt x="219075" y="14288"/>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6" name="caceres">
                <a:extLst>
                  <a:ext uri="{FF2B5EF4-FFF2-40B4-BE49-F238E27FC236}">
                    <a16:creationId xmlns:a16="http://schemas.microsoft.com/office/drawing/2014/main" id="{E42A315B-743E-43F0-B29D-0F5BDF118D5C}"/>
                  </a:ext>
                </a:extLst>
              </p:cNvPr>
              <p:cNvSpPr/>
              <p:nvPr/>
            </p:nvSpPr>
            <p:spPr>
              <a:xfrm>
                <a:off x="717165" y="1996066"/>
                <a:ext cx="1116304" cy="825020"/>
              </a:xfrm>
              <a:custGeom>
                <a:avLst/>
                <a:gdLst>
                  <a:gd name="connsiteX0" fmla="*/ 590732 w 1105082"/>
                  <a:gd name="connsiteY0" fmla="*/ 2252 h 792827"/>
                  <a:gd name="connsiteX1" fmla="*/ 481194 w 1105082"/>
                  <a:gd name="connsiteY1" fmla="*/ 7014 h 792827"/>
                  <a:gd name="connsiteX2" fmla="*/ 476432 w 1105082"/>
                  <a:gd name="connsiteY2" fmla="*/ 30827 h 792827"/>
                  <a:gd name="connsiteX3" fmla="*/ 447857 w 1105082"/>
                  <a:gd name="connsiteY3" fmla="*/ 54639 h 792827"/>
                  <a:gd name="connsiteX4" fmla="*/ 438332 w 1105082"/>
                  <a:gd name="connsiteY4" fmla="*/ 68927 h 792827"/>
                  <a:gd name="connsiteX5" fmla="*/ 424044 w 1105082"/>
                  <a:gd name="connsiteY5" fmla="*/ 73689 h 792827"/>
                  <a:gd name="connsiteX6" fmla="*/ 333557 w 1105082"/>
                  <a:gd name="connsiteY6" fmla="*/ 59402 h 792827"/>
                  <a:gd name="connsiteX7" fmla="*/ 285932 w 1105082"/>
                  <a:gd name="connsiteY7" fmla="*/ 78452 h 792827"/>
                  <a:gd name="connsiteX8" fmla="*/ 271644 w 1105082"/>
                  <a:gd name="connsiteY8" fmla="*/ 111789 h 792827"/>
                  <a:gd name="connsiteX9" fmla="*/ 247832 w 1105082"/>
                  <a:gd name="connsiteY9" fmla="*/ 135602 h 792827"/>
                  <a:gd name="connsiteX10" fmla="*/ 243069 w 1105082"/>
                  <a:gd name="connsiteY10" fmla="*/ 183227 h 792827"/>
                  <a:gd name="connsiteX11" fmla="*/ 257357 w 1105082"/>
                  <a:gd name="connsiteY11" fmla="*/ 187989 h 792827"/>
                  <a:gd name="connsiteX12" fmla="*/ 271644 w 1105082"/>
                  <a:gd name="connsiteY12" fmla="*/ 197514 h 792827"/>
                  <a:gd name="connsiteX13" fmla="*/ 285932 w 1105082"/>
                  <a:gd name="connsiteY13" fmla="*/ 226089 h 792827"/>
                  <a:gd name="connsiteX14" fmla="*/ 281169 w 1105082"/>
                  <a:gd name="connsiteY14" fmla="*/ 278477 h 792827"/>
                  <a:gd name="connsiteX15" fmla="*/ 271644 w 1105082"/>
                  <a:gd name="connsiteY15" fmla="*/ 292764 h 792827"/>
                  <a:gd name="connsiteX16" fmla="*/ 266882 w 1105082"/>
                  <a:gd name="connsiteY16" fmla="*/ 307052 h 792827"/>
                  <a:gd name="connsiteX17" fmla="*/ 262119 w 1105082"/>
                  <a:gd name="connsiteY17" fmla="*/ 349914 h 792827"/>
                  <a:gd name="connsiteX18" fmla="*/ 233544 w 1105082"/>
                  <a:gd name="connsiteY18" fmla="*/ 378489 h 792827"/>
                  <a:gd name="connsiteX19" fmla="*/ 228782 w 1105082"/>
                  <a:gd name="connsiteY19" fmla="*/ 392777 h 792827"/>
                  <a:gd name="connsiteX20" fmla="*/ 214494 w 1105082"/>
                  <a:gd name="connsiteY20" fmla="*/ 397539 h 792827"/>
                  <a:gd name="connsiteX21" fmla="*/ 200207 w 1105082"/>
                  <a:gd name="connsiteY21" fmla="*/ 407064 h 792827"/>
                  <a:gd name="connsiteX22" fmla="*/ 171632 w 1105082"/>
                  <a:gd name="connsiteY22" fmla="*/ 416589 h 792827"/>
                  <a:gd name="connsiteX23" fmla="*/ 23994 w 1105082"/>
                  <a:gd name="connsiteY23" fmla="*/ 421352 h 792827"/>
                  <a:gd name="connsiteX24" fmla="*/ 9707 w 1105082"/>
                  <a:gd name="connsiteY24" fmla="*/ 430877 h 792827"/>
                  <a:gd name="connsiteX25" fmla="*/ 182 w 1105082"/>
                  <a:gd name="connsiteY25" fmla="*/ 445164 h 792827"/>
                  <a:gd name="connsiteX26" fmla="*/ 4944 w 1105082"/>
                  <a:gd name="connsiteY26" fmla="*/ 464214 h 792827"/>
                  <a:gd name="connsiteX27" fmla="*/ 23994 w 1105082"/>
                  <a:gd name="connsiteY27" fmla="*/ 492789 h 792827"/>
                  <a:gd name="connsiteX28" fmla="*/ 33519 w 1105082"/>
                  <a:gd name="connsiteY28" fmla="*/ 507077 h 792827"/>
                  <a:gd name="connsiteX29" fmla="*/ 38282 w 1105082"/>
                  <a:gd name="connsiteY29" fmla="*/ 521364 h 792827"/>
                  <a:gd name="connsiteX30" fmla="*/ 52569 w 1105082"/>
                  <a:gd name="connsiteY30" fmla="*/ 530889 h 792827"/>
                  <a:gd name="connsiteX31" fmla="*/ 76382 w 1105082"/>
                  <a:gd name="connsiteY31" fmla="*/ 568989 h 792827"/>
                  <a:gd name="connsiteX32" fmla="*/ 85907 w 1105082"/>
                  <a:gd name="connsiteY32" fmla="*/ 588039 h 792827"/>
                  <a:gd name="connsiteX33" fmla="*/ 90669 w 1105082"/>
                  <a:gd name="connsiteY33" fmla="*/ 602327 h 792827"/>
                  <a:gd name="connsiteX34" fmla="*/ 100194 w 1105082"/>
                  <a:gd name="connsiteY34" fmla="*/ 616614 h 792827"/>
                  <a:gd name="connsiteX35" fmla="*/ 114482 w 1105082"/>
                  <a:gd name="connsiteY35" fmla="*/ 602327 h 792827"/>
                  <a:gd name="connsiteX36" fmla="*/ 133532 w 1105082"/>
                  <a:gd name="connsiteY36" fmla="*/ 578514 h 792827"/>
                  <a:gd name="connsiteX37" fmla="*/ 143057 w 1105082"/>
                  <a:gd name="connsiteY37" fmla="*/ 564227 h 792827"/>
                  <a:gd name="connsiteX38" fmla="*/ 171632 w 1105082"/>
                  <a:gd name="connsiteY38" fmla="*/ 549939 h 792827"/>
                  <a:gd name="connsiteX39" fmla="*/ 271644 w 1105082"/>
                  <a:gd name="connsiteY39" fmla="*/ 564227 h 792827"/>
                  <a:gd name="connsiteX40" fmla="*/ 285932 w 1105082"/>
                  <a:gd name="connsiteY40" fmla="*/ 573752 h 792827"/>
                  <a:gd name="connsiteX41" fmla="*/ 300219 w 1105082"/>
                  <a:gd name="connsiteY41" fmla="*/ 602327 h 792827"/>
                  <a:gd name="connsiteX42" fmla="*/ 309744 w 1105082"/>
                  <a:gd name="connsiteY42" fmla="*/ 630902 h 792827"/>
                  <a:gd name="connsiteX43" fmla="*/ 314507 w 1105082"/>
                  <a:gd name="connsiteY43" fmla="*/ 645189 h 792827"/>
                  <a:gd name="connsiteX44" fmla="*/ 328794 w 1105082"/>
                  <a:gd name="connsiteY44" fmla="*/ 649952 h 792827"/>
                  <a:gd name="connsiteX45" fmla="*/ 357369 w 1105082"/>
                  <a:gd name="connsiteY45" fmla="*/ 669002 h 792827"/>
                  <a:gd name="connsiteX46" fmla="*/ 371657 w 1105082"/>
                  <a:gd name="connsiteY46" fmla="*/ 673764 h 792827"/>
                  <a:gd name="connsiteX47" fmla="*/ 385944 w 1105082"/>
                  <a:gd name="connsiteY47" fmla="*/ 683289 h 792827"/>
                  <a:gd name="connsiteX48" fmla="*/ 424044 w 1105082"/>
                  <a:gd name="connsiteY48" fmla="*/ 692814 h 792827"/>
                  <a:gd name="connsiteX49" fmla="*/ 481194 w 1105082"/>
                  <a:gd name="connsiteY49" fmla="*/ 702339 h 792827"/>
                  <a:gd name="connsiteX50" fmla="*/ 495482 w 1105082"/>
                  <a:gd name="connsiteY50" fmla="*/ 707102 h 792827"/>
                  <a:gd name="connsiteX51" fmla="*/ 509769 w 1105082"/>
                  <a:gd name="connsiteY51" fmla="*/ 716627 h 792827"/>
                  <a:gd name="connsiteX52" fmla="*/ 538344 w 1105082"/>
                  <a:gd name="connsiteY52" fmla="*/ 740439 h 792827"/>
                  <a:gd name="connsiteX53" fmla="*/ 566919 w 1105082"/>
                  <a:gd name="connsiteY53" fmla="*/ 759489 h 792827"/>
                  <a:gd name="connsiteX54" fmla="*/ 605019 w 1105082"/>
                  <a:gd name="connsiteY54" fmla="*/ 792827 h 792827"/>
                  <a:gd name="connsiteX55" fmla="*/ 619307 w 1105082"/>
                  <a:gd name="connsiteY55" fmla="*/ 788064 h 792827"/>
                  <a:gd name="connsiteX56" fmla="*/ 638357 w 1105082"/>
                  <a:gd name="connsiteY56" fmla="*/ 783302 h 792827"/>
                  <a:gd name="connsiteX57" fmla="*/ 681219 w 1105082"/>
                  <a:gd name="connsiteY57" fmla="*/ 749964 h 792827"/>
                  <a:gd name="connsiteX58" fmla="*/ 714557 w 1105082"/>
                  <a:gd name="connsiteY58" fmla="*/ 740439 h 792827"/>
                  <a:gd name="connsiteX59" fmla="*/ 886007 w 1105082"/>
                  <a:gd name="connsiteY59" fmla="*/ 735677 h 792827"/>
                  <a:gd name="connsiteX60" fmla="*/ 924107 w 1105082"/>
                  <a:gd name="connsiteY60" fmla="*/ 726152 h 792827"/>
                  <a:gd name="connsiteX61" fmla="*/ 938394 w 1105082"/>
                  <a:gd name="connsiteY61" fmla="*/ 711864 h 792827"/>
                  <a:gd name="connsiteX62" fmla="*/ 962207 w 1105082"/>
                  <a:gd name="connsiteY62" fmla="*/ 669002 h 792827"/>
                  <a:gd name="connsiteX63" fmla="*/ 990782 w 1105082"/>
                  <a:gd name="connsiteY63" fmla="*/ 649952 h 792827"/>
                  <a:gd name="connsiteX64" fmla="*/ 1038407 w 1105082"/>
                  <a:gd name="connsiteY64" fmla="*/ 602327 h 792827"/>
                  <a:gd name="connsiteX65" fmla="*/ 1066982 w 1105082"/>
                  <a:gd name="connsiteY65" fmla="*/ 592802 h 792827"/>
                  <a:gd name="connsiteX66" fmla="*/ 1081269 w 1105082"/>
                  <a:gd name="connsiteY66" fmla="*/ 583277 h 792827"/>
                  <a:gd name="connsiteX67" fmla="*/ 1100319 w 1105082"/>
                  <a:gd name="connsiteY67" fmla="*/ 578514 h 792827"/>
                  <a:gd name="connsiteX68" fmla="*/ 1105082 w 1105082"/>
                  <a:gd name="connsiteY68" fmla="*/ 559464 h 792827"/>
                  <a:gd name="connsiteX69" fmla="*/ 1095557 w 1105082"/>
                  <a:gd name="connsiteY69" fmla="*/ 530889 h 792827"/>
                  <a:gd name="connsiteX70" fmla="*/ 1086032 w 1105082"/>
                  <a:gd name="connsiteY70" fmla="*/ 516602 h 792827"/>
                  <a:gd name="connsiteX71" fmla="*/ 1081269 w 1105082"/>
                  <a:gd name="connsiteY71" fmla="*/ 502314 h 792827"/>
                  <a:gd name="connsiteX72" fmla="*/ 1057457 w 1105082"/>
                  <a:gd name="connsiteY72" fmla="*/ 473739 h 792827"/>
                  <a:gd name="connsiteX73" fmla="*/ 1047932 w 1105082"/>
                  <a:gd name="connsiteY73" fmla="*/ 459452 h 792827"/>
                  <a:gd name="connsiteX74" fmla="*/ 1033644 w 1105082"/>
                  <a:gd name="connsiteY74" fmla="*/ 411827 h 792827"/>
                  <a:gd name="connsiteX75" fmla="*/ 1028882 w 1105082"/>
                  <a:gd name="connsiteY75" fmla="*/ 397539 h 792827"/>
                  <a:gd name="connsiteX76" fmla="*/ 1014594 w 1105082"/>
                  <a:gd name="connsiteY76" fmla="*/ 388014 h 792827"/>
                  <a:gd name="connsiteX77" fmla="*/ 981257 w 1105082"/>
                  <a:gd name="connsiteY77" fmla="*/ 354677 h 792827"/>
                  <a:gd name="connsiteX78" fmla="*/ 971732 w 1105082"/>
                  <a:gd name="connsiteY78" fmla="*/ 302289 h 792827"/>
                  <a:gd name="connsiteX79" fmla="*/ 962207 w 1105082"/>
                  <a:gd name="connsiteY79" fmla="*/ 288002 h 792827"/>
                  <a:gd name="connsiteX80" fmla="*/ 957444 w 1105082"/>
                  <a:gd name="connsiteY80" fmla="*/ 268952 h 792827"/>
                  <a:gd name="connsiteX81" fmla="*/ 952682 w 1105082"/>
                  <a:gd name="connsiteY81" fmla="*/ 254664 h 792827"/>
                  <a:gd name="connsiteX82" fmla="*/ 966969 w 1105082"/>
                  <a:gd name="connsiteY82" fmla="*/ 192752 h 792827"/>
                  <a:gd name="connsiteX83" fmla="*/ 976494 w 1105082"/>
                  <a:gd name="connsiteY83" fmla="*/ 159414 h 792827"/>
                  <a:gd name="connsiteX84" fmla="*/ 962207 w 1105082"/>
                  <a:gd name="connsiteY84" fmla="*/ 126077 h 792827"/>
                  <a:gd name="connsiteX85" fmla="*/ 933632 w 1105082"/>
                  <a:gd name="connsiteY85" fmla="*/ 116552 h 792827"/>
                  <a:gd name="connsiteX86" fmla="*/ 819332 w 1105082"/>
                  <a:gd name="connsiteY86" fmla="*/ 102264 h 792827"/>
                  <a:gd name="connsiteX87" fmla="*/ 805044 w 1105082"/>
                  <a:gd name="connsiteY87" fmla="*/ 97502 h 792827"/>
                  <a:gd name="connsiteX88" fmla="*/ 800282 w 1105082"/>
                  <a:gd name="connsiteY88" fmla="*/ 83214 h 792827"/>
                  <a:gd name="connsiteX89" fmla="*/ 766944 w 1105082"/>
                  <a:gd name="connsiteY89" fmla="*/ 83214 h 792827"/>
                  <a:gd name="connsiteX90" fmla="*/ 752657 w 1105082"/>
                  <a:gd name="connsiteY90" fmla="*/ 92739 h 792827"/>
                  <a:gd name="connsiteX91" fmla="*/ 676457 w 1105082"/>
                  <a:gd name="connsiteY91" fmla="*/ 92739 h 792827"/>
                  <a:gd name="connsiteX92" fmla="*/ 657407 w 1105082"/>
                  <a:gd name="connsiteY92" fmla="*/ 64164 h 792827"/>
                  <a:gd name="connsiteX93" fmla="*/ 647882 w 1105082"/>
                  <a:gd name="connsiteY93" fmla="*/ 35589 h 792827"/>
                  <a:gd name="connsiteX94" fmla="*/ 633594 w 1105082"/>
                  <a:gd name="connsiteY94" fmla="*/ 26064 h 792827"/>
                  <a:gd name="connsiteX95" fmla="*/ 590732 w 1105082"/>
                  <a:gd name="connsiteY95" fmla="*/ 2252 h 79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5082" h="792827">
                    <a:moveTo>
                      <a:pt x="590732" y="2252"/>
                    </a:moveTo>
                    <a:cubicBezTo>
                      <a:pt x="565332" y="-923"/>
                      <a:pt x="516650" y="-1850"/>
                      <a:pt x="481194" y="7014"/>
                    </a:cubicBezTo>
                    <a:cubicBezTo>
                      <a:pt x="473341" y="8977"/>
                      <a:pt x="480052" y="23587"/>
                      <a:pt x="476432" y="30827"/>
                    </a:cubicBezTo>
                    <a:cubicBezTo>
                      <a:pt x="471849" y="39992"/>
                      <a:pt x="456061" y="49170"/>
                      <a:pt x="447857" y="54639"/>
                    </a:cubicBezTo>
                    <a:cubicBezTo>
                      <a:pt x="444682" y="59402"/>
                      <a:pt x="442802" y="65351"/>
                      <a:pt x="438332" y="68927"/>
                    </a:cubicBezTo>
                    <a:cubicBezTo>
                      <a:pt x="434412" y="72063"/>
                      <a:pt x="429056" y="73984"/>
                      <a:pt x="424044" y="73689"/>
                    </a:cubicBezTo>
                    <a:cubicBezTo>
                      <a:pt x="393817" y="71911"/>
                      <a:pt x="363353" y="65361"/>
                      <a:pt x="333557" y="59402"/>
                    </a:cubicBezTo>
                    <a:cubicBezTo>
                      <a:pt x="322870" y="62455"/>
                      <a:pt x="295892" y="66500"/>
                      <a:pt x="285932" y="78452"/>
                    </a:cubicBezTo>
                    <a:cubicBezTo>
                      <a:pt x="273547" y="93315"/>
                      <a:pt x="279088" y="96902"/>
                      <a:pt x="271644" y="111789"/>
                    </a:cubicBezTo>
                    <a:cubicBezTo>
                      <a:pt x="263706" y="127665"/>
                      <a:pt x="262120" y="126076"/>
                      <a:pt x="247832" y="135602"/>
                    </a:cubicBezTo>
                    <a:cubicBezTo>
                      <a:pt x="238930" y="153407"/>
                      <a:pt x="230419" y="161090"/>
                      <a:pt x="243069" y="183227"/>
                    </a:cubicBezTo>
                    <a:cubicBezTo>
                      <a:pt x="245560" y="187586"/>
                      <a:pt x="252594" y="186402"/>
                      <a:pt x="257357" y="187989"/>
                    </a:cubicBezTo>
                    <a:cubicBezTo>
                      <a:pt x="262119" y="191164"/>
                      <a:pt x="267597" y="193467"/>
                      <a:pt x="271644" y="197514"/>
                    </a:cubicBezTo>
                    <a:cubicBezTo>
                      <a:pt x="280875" y="206746"/>
                      <a:pt x="282058" y="214470"/>
                      <a:pt x="285932" y="226089"/>
                    </a:cubicBezTo>
                    <a:cubicBezTo>
                      <a:pt x="284344" y="243552"/>
                      <a:pt x="284843" y="261332"/>
                      <a:pt x="281169" y="278477"/>
                    </a:cubicBezTo>
                    <a:cubicBezTo>
                      <a:pt x="279970" y="284074"/>
                      <a:pt x="274204" y="287645"/>
                      <a:pt x="271644" y="292764"/>
                    </a:cubicBezTo>
                    <a:cubicBezTo>
                      <a:pt x="269399" y="297254"/>
                      <a:pt x="268469" y="302289"/>
                      <a:pt x="266882" y="307052"/>
                    </a:cubicBezTo>
                    <a:cubicBezTo>
                      <a:pt x="265294" y="321339"/>
                      <a:pt x="268198" y="336887"/>
                      <a:pt x="262119" y="349914"/>
                    </a:cubicBezTo>
                    <a:cubicBezTo>
                      <a:pt x="256422" y="362121"/>
                      <a:pt x="233544" y="378489"/>
                      <a:pt x="233544" y="378489"/>
                    </a:cubicBezTo>
                    <a:cubicBezTo>
                      <a:pt x="231957" y="383252"/>
                      <a:pt x="232332" y="389227"/>
                      <a:pt x="228782" y="392777"/>
                    </a:cubicBezTo>
                    <a:cubicBezTo>
                      <a:pt x="225232" y="396327"/>
                      <a:pt x="218984" y="395294"/>
                      <a:pt x="214494" y="397539"/>
                    </a:cubicBezTo>
                    <a:cubicBezTo>
                      <a:pt x="209375" y="400099"/>
                      <a:pt x="205437" y="404739"/>
                      <a:pt x="200207" y="407064"/>
                    </a:cubicBezTo>
                    <a:cubicBezTo>
                      <a:pt x="191032" y="411142"/>
                      <a:pt x="171632" y="416589"/>
                      <a:pt x="171632" y="416589"/>
                    </a:cubicBezTo>
                    <a:cubicBezTo>
                      <a:pt x="103767" y="411369"/>
                      <a:pt x="98740" y="407115"/>
                      <a:pt x="23994" y="421352"/>
                    </a:cubicBezTo>
                    <a:cubicBezTo>
                      <a:pt x="18371" y="422423"/>
                      <a:pt x="14469" y="427702"/>
                      <a:pt x="9707" y="430877"/>
                    </a:cubicBezTo>
                    <a:cubicBezTo>
                      <a:pt x="6532" y="435639"/>
                      <a:pt x="992" y="439498"/>
                      <a:pt x="182" y="445164"/>
                    </a:cubicBezTo>
                    <a:cubicBezTo>
                      <a:pt x="-744" y="451644"/>
                      <a:pt x="2017" y="458360"/>
                      <a:pt x="4944" y="464214"/>
                    </a:cubicBezTo>
                    <a:cubicBezTo>
                      <a:pt x="10063" y="474453"/>
                      <a:pt x="17644" y="483264"/>
                      <a:pt x="23994" y="492789"/>
                    </a:cubicBezTo>
                    <a:cubicBezTo>
                      <a:pt x="27169" y="497552"/>
                      <a:pt x="31709" y="501647"/>
                      <a:pt x="33519" y="507077"/>
                    </a:cubicBezTo>
                    <a:cubicBezTo>
                      <a:pt x="35107" y="511839"/>
                      <a:pt x="35146" y="517444"/>
                      <a:pt x="38282" y="521364"/>
                    </a:cubicBezTo>
                    <a:cubicBezTo>
                      <a:pt x="41858" y="525833"/>
                      <a:pt x="47807" y="527714"/>
                      <a:pt x="52569" y="530889"/>
                    </a:cubicBezTo>
                    <a:cubicBezTo>
                      <a:pt x="63904" y="564894"/>
                      <a:pt x="53740" y="553895"/>
                      <a:pt x="76382" y="568989"/>
                    </a:cubicBezTo>
                    <a:cubicBezTo>
                      <a:pt x="79557" y="575339"/>
                      <a:pt x="83110" y="581513"/>
                      <a:pt x="85907" y="588039"/>
                    </a:cubicBezTo>
                    <a:cubicBezTo>
                      <a:pt x="87884" y="592653"/>
                      <a:pt x="88424" y="597837"/>
                      <a:pt x="90669" y="602327"/>
                    </a:cubicBezTo>
                    <a:cubicBezTo>
                      <a:pt x="93229" y="607446"/>
                      <a:pt x="97019" y="611852"/>
                      <a:pt x="100194" y="616614"/>
                    </a:cubicBezTo>
                    <a:cubicBezTo>
                      <a:pt x="104957" y="611852"/>
                      <a:pt x="111140" y="608175"/>
                      <a:pt x="114482" y="602327"/>
                    </a:cubicBezTo>
                    <a:cubicBezTo>
                      <a:pt x="129961" y="575240"/>
                      <a:pt x="105749" y="587776"/>
                      <a:pt x="133532" y="578514"/>
                    </a:cubicBezTo>
                    <a:cubicBezTo>
                      <a:pt x="136707" y="573752"/>
                      <a:pt x="139010" y="568274"/>
                      <a:pt x="143057" y="564227"/>
                    </a:cubicBezTo>
                    <a:cubicBezTo>
                      <a:pt x="152289" y="554995"/>
                      <a:pt x="160011" y="553813"/>
                      <a:pt x="171632" y="549939"/>
                    </a:cubicBezTo>
                    <a:cubicBezTo>
                      <a:pt x="185457" y="550861"/>
                      <a:pt x="248881" y="549052"/>
                      <a:pt x="271644" y="564227"/>
                    </a:cubicBezTo>
                    <a:lnTo>
                      <a:pt x="285932" y="573752"/>
                    </a:lnTo>
                    <a:cubicBezTo>
                      <a:pt x="303296" y="625849"/>
                      <a:pt x="275603" y="546941"/>
                      <a:pt x="300219" y="602327"/>
                    </a:cubicBezTo>
                    <a:cubicBezTo>
                      <a:pt x="304297" y="611502"/>
                      <a:pt x="306569" y="621377"/>
                      <a:pt x="309744" y="630902"/>
                    </a:cubicBezTo>
                    <a:cubicBezTo>
                      <a:pt x="311332" y="635664"/>
                      <a:pt x="309745" y="643601"/>
                      <a:pt x="314507" y="645189"/>
                    </a:cubicBezTo>
                    <a:cubicBezTo>
                      <a:pt x="319269" y="646777"/>
                      <a:pt x="324406" y="647514"/>
                      <a:pt x="328794" y="649952"/>
                    </a:cubicBezTo>
                    <a:cubicBezTo>
                      <a:pt x="338801" y="655512"/>
                      <a:pt x="346509" y="665382"/>
                      <a:pt x="357369" y="669002"/>
                    </a:cubicBezTo>
                    <a:lnTo>
                      <a:pt x="371657" y="673764"/>
                    </a:lnTo>
                    <a:cubicBezTo>
                      <a:pt x="376419" y="676939"/>
                      <a:pt x="380565" y="681333"/>
                      <a:pt x="385944" y="683289"/>
                    </a:cubicBezTo>
                    <a:cubicBezTo>
                      <a:pt x="398247" y="687763"/>
                      <a:pt x="411177" y="690401"/>
                      <a:pt x="424044" y="692814"/>
                    </a:cubicBezTo>
                    <a:cubicBezTo>
                      <a:pt x="474627" y="702299"/>
                      <a:pt x="446665" y="692474"/>
                      <a:pt x="481194" y="702339"/>
                    </a:cubicBezTo>
                    <a:cubicBezTo>
                      <a:pt x="486021" y="703718"/>
                      <a:pt x="490992" y="704857"/>
                      <a:pt x="495482" y="707102"/>
                    </a:cubicBezTo>
                    <a:cubicBezTo>
                      <a:pt x="500601" y="709662"/>
                      <a:pt x="505007" y="713452"/>
                      <a:pt x="509769" y="716627"/>
                    </a:cubicBezTo>
                    <a:cubicBezTo>
                      <a:pt x="528547" y="744793"/>
                      <a:pt x="507582" y="718466"/>
                      <a:pt x="538344" y="740439"/>
                    </a:cubicBezTo>
                    <a:cubicBezTo>
                      <a:pt x="569559" y="762735"/>
                      <a:pt x="536272" y="749274"/>
                      <a:pt x="566919" y="759489"/>
                    </a:cubicBezTo>
                    <a:cubicBezTo>
                      <a:pt x="600257" y="781714"/>
                      <a:pt x="589144" y="769014"/>
                      <a:pt x="605019" y="792827"/>
                    </a:cubicBezTo>
                    <a:cubicBezTo>
                      <a:pt x="609782" y="791239"/>
                      <a:pt x="614480" y="789443"/>
                      <a:pt x="619307" y="788064"/>
                    </a:cubicBezTo>
                    <a:cubicBezTo>
                      <a:pt x="625601" y="786266"/>
                      <a:pt x="632503" y="786229"/>
                      <a:pt x="638357" y="783302"/>
                    </a:cubicBezTo>
                    <a:cubicBezTo>
                      <a:pt x="714450" y="745256"/>
                      <a:pt x="634177" y="781325"/>
                      <a:pt x="681219" y="749964"/>
                    </a:cubicBezTo>
                    <a:cubicBezTo>
                      <a:pt x="684684" y="747654"/>
                      <a:pt x="712844" y="740525"/>
                      <a:pt x="714557" y="740439"/>
                    </a:cubicBezTo>
                    <a:cubicBezTo>
                      <a:pt x="771658" y="737584"/>
                      <a:pt x="828857" y="737264"/>
                      <a:pt x="886007" y="735677"/>
                    </a:cubicBezTo>
                    <a:cubicBezTo>
                      <a:pt x="889437" y="734991"/>
                      <a:pt x="917834" y="730334"/>
                      <a:pt x="924107" y="726152"/>
                    </a:cubicBezTo>
                    <a:cubicBezTo>
                      <a:pt x="929711" y="722416"/>
                      <a:pt x="933632" y="716627"/>
                      <a:pt x="938394" y="711864"/>
                    </a:cubicBezTo>
                    <a:cubicBezTo>
                      <a:pt x="946861" y="686462"/>
                      <a:pt x="942958" y="683973"/>
                      <a:pt x="962207" y="669002"/>
                    </a:cubicBezTo>
                    <a:cubicBezTo>
                      <a:pt x="971243" y="661974"/>
                      <a:pt x="990782" y="649952"/>
                      <a:pt x="990782" y="649952"/>
                    </a:cubicBezTo>
                    <a:cubicBezTo>
                      <a:pt x="1005296" y="628181"/>
                      <a:pt x="1011193" y="611398"/>
                      <a:pt x="1038407" y="602327"/>
                    </a:cubicBezTo>
                    <a:lnTo>
                      <a:pt x="1066982" y="592802"/>
                    </a:lnTo>
                    <a:cubicBezTo>
                      <a:pt x="1071744" y="589627"/>
                      <a:pt x="1076008" y="585532"/>
                      <a:pt x="1081269" y="583277"/>
                    </a:cubicBezTo>
                    <a:cubicBezTo>
                      <a:pt x="1087285" y="580699"/>
                      <a:pt x="1095691" y="583142"/>
                      <a:pt x="1100319" y="578514"/>
                    </a:cubicBezTo>
                    <a:cubicBezTo>
                      <a:pt x="1104947" y="573886"/>
                      <a:pt x="1103494" y="565814"/>
                      <a:pt x="1105082" y="559464"/>
                    </a:cubicBezTo>
                    <a:cubicBezTo>
                      <a:pt x="1101907" y="549939"/>
                      <a:pt x="1101126" y="539243"/>
                      <a:pt x="1095557" y="530889"/>
                    </a:cubicBezTo>
                    <a:cubicBezTo>
                      <a:pt x="1092382" y="526127"/>
                      <a:pt x="1088592" y="521721"/>
                      <a:pt x="1086032" y="516602"/>
                    </a:cubicBezTo>
                    <a:cubicBezTo>
                      <a:pt x="1083787" y="512112"/>
                      <a:pt x="1083514" y="506804"/>
                      <a:pt x="1081269" y="502314"/>
                    </a:cubicBezTo>
                    <a:cubicBezTo>
                      <a:pt x="1072402" y="484581"/>
                      <a:pt x="1070620" y="489535"/>
                      <a:pt x="1057457" y="473739"/>
                    </a:cubicBezTo>
                    <a:cubicBezTo>
                      <a:pt x="1053793" y="469342"/>
                      <a:pt x="1051107" y="464214"/>
                      <a:pt x="1047932" y="459452"/>
                    </a:cubicBezTo>
                    <a:cubicBezTo>
                      <a:pt x="1039269" y="398816"/>
                      <a:pt x="1050972" y="446484"/>
                      <a:pt x="1033644" y="411827"/>
                    </a:cubicBezTo>
                    <a:cubicBezTo>
                      <a:pt x="1031399" y="407337"/>
                      <a:pt x="1032018" y="401459"/>
                      <a:pt x="1028882" y="397539"/>
                    </a:cubicBezTo>
                    <a:cubicBezTo>
                      <a:pt x="1025306" y="393069"/>
                      <a:pt x="1019357" y="391189"/>
                      <a:pt x="1014594" y="388014"/>
                    </a:cubicBezTo>
                    <a:cubicBezTo>
                      <a:pt x="992759" y="355262"/>
                      <a:pt x="1006404" y="363059"/>
                      <a:pt x="981257" y="354677"/>
                    </a:cubicBezTo>
                    <a:cubicBezTo>
                      <a:pt x="980154" y="346958"/>
                      <a:pt x="976542" y="313513"/>
                      <a:pt x="971732" y="302289"/>
                    </a:cubicBezTo>
                    <a:cubicBezTo>
                      <a:pt x="969477" y="297028"/>
                      <a:pt x="965382" y="292764"/>
                      <a:pt x="962207" y="288002"/>
                    </a:cubicBezTo>
                    <a:cubicBezTo>
                      <a:pt x="960619" y="281652"/>
                      <a:pt x="959242" y="275246"/>
                      <a:pt x="957444" y="268952"/>
                    </a:cubicBezTo>
                    <a:cubicBezTo>
                      <a:pt x="956065" y="264125"/>
                      <a:pt x="952682" y="259684"/>
                      <a:pt x="952682" y="254664"/>
                    </a:cubicBezTo>
                    <a:cubicBezTo>
                      <a:pt x="952682" y="229934"/>
                      <a:pt x="959424" y="215388"/>
                      <a:pt x="966969" y="192752"/>
                    </a:cubicBezTo>
                    <a:cubicBezTo>
                      <a:pt x="973803" y="172251"/>
                      <a:pt x="970513" y="183339"/>
                      <a:pt x="976494" y="159414"/>
                    </a:cubicBezTo>
                    <a:cubicBezTo>
                      <a:pt x="974244" y="150412"/>
                      <a:pt x="971953" y="132168"/>
                      <a:pt x="962207" y="126077"/>
                    </a:cubicBezTo>
                    <a:cubicBezTo>
                      <a:pt x="953693" y="120756"/>
                      <a:pt x="943611" y="117661"/>
                      <a:pt x="933632" y="116552"/>
                    </a:cubicBezTo>
                    <a:cubicBezTo>
                      <a:pt x="923039" y="115375"/>
                      <a:pt x="847809" y="108592"/>
                      <a:pt x="819332" y="102264"/>
                    </a:cubicBezTo>
                    <a:cubicBezTo>
                      <a:pt x="814431" y="101175"/>
                      <a:pt x="809807" y="99089"/>
                      <a:pt x="805044" y="97502"/>
                    </a:cubicBezTo>
                    <a:cubicBezTo>
                      <a:pt x="803457" y="92739"/>
                      <a:pt x="804202" y="86350"/>
                      <a:pt x="800282" y="83214"/>
                    </a:cubicBezTo>
                    <a:cubicBezTo>
                      <a:pt x="787971" y="73365"/>
                      <a:pt x="778537" y="79350"/>
                      <a:pt x="766944" y="83214"/>
                    </a:cubicBezTo>
                    <a:cubicBezTo>
                      <a:pt x="762182" y="86389"/>
                      <a:pt x="757776" y="90179"/>
                      <a:pt x="752657" y="92739"/>
                    </a:cubicBezTo>
                    <a:cubicBezTo>
                      <a:pt x="728532" y="104802"/>
                      <a:pt x="702972" y="94779"/>
                      <a:pt x="676457" y="92739"/>
                    </a:cubicBezTo>
                    <a:cubicBezTo>
                      <a:pt x="670107" y="83214"/>
                      <a:pt x="661027" y="75024"/>
                      <a:pt x="657407" y="64164"/>
                    </a:cubicBezTo>
                    <a:cubicBezTo>
                      <a:pt x="654232" y="54639"/>
                      <a:pt x="656236" y="41158"/>
                      <a:pt x="647882" y="35589"/>
                    </a:cubicBezTo>
                    <a:cubicBezTo>
                      <a:pt x="643119" y="32414"/>
                      <a:pt x="637872" y="29867"/>
                      <a:pt x="633594" y="26064"/>
                    </a:cubicBezTo>
                    <a:cubicBezTo>
                      <a:pt x="623526" y="17115"/>
                      <a:pt x="616132" y="5427"/>
                      <a:pt x="590732" y="2252"/>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7" name="badajoz">
                <a:extLst>
                  <a:ext uri="{FF2B5EF4-FFF2-40B4-BE49-F238E27FC236}">
                    <a16:creationId xmlns:a16="http://schemas.microsoft.com/office/drawing/2014/main" id="{8A471F60-FC2A-466C-B882-605939FD6FBB}"/>
                  </a:ext>
                </a:extLst>
              </p:cNvPr>
              <p:cNvSpPr/>
              <p:nvPr/>
            </p:nvSpPr>
            <p:spPr>
              <a:xfrm>
                <a:off x="771013" y="2540349"/>
                <a:ext cx="1261244" cy="933778"/>
              </a:xfrm>
              <a:custGeom>
                <a:avLst/>
                <a:gdLst>
                  <a:gd name="connsiteX0" fmla="*/ 109537 w 1223962"/>
                  <a:gd name="connsiteY0" fmla="*/ 14603 h 862328"/>
                  <a:gd name="connsiteX1" fmla="*/ 57150 w 1223962"/>
                  <a:gd name="connsiteY1" fmla="*/ 19366 h 862328"/>
                  <a:gd name="connsiteX2" fmla="*/ 42862 w 1223962"/>
                  <a:gd name="connsiteY2" fmla="*/ 28891 h 862328"/>
                  <a:gd name="connsiteX3" fmla="*/ 28575 w 1223962"/>
                  <a:gd name="connsiteY3" fmla="*/ 33653 h 862328"/>
                  <a:gd name="connsiteX4" fmla="*/ 19050 w 1223962"/>
                  <a:gd name="connsiteY4" fmla="*/ 143191 h 862328"/>
                  <a:gd name="connsiteX5" fmla="*/ 23812 w 1223962"/>
                  <a:gd name="connsiteY5" fmla="*/ 167003 h 862328"/>
                  <a:gd name="connsiteX6" fmla="*/ 52387 w 1223962"/>
                  <a:gd name="connsiteY6" fmla="*/ 176528 h 862328"/>
                  <a:gd name="connsiteX7" fmla="*/ 66675 w 1223962"/>
                  <a:gd name="connsiteY7" fmla="*/ 186053 h 862328"/>
                  <a:gd name="connsiteX8" fmla="*/ 80962 w 1223962"/>
                  <a:gd name="connsiteY8" fmla="*/ 200341 h 862328"/>
                  <a:gd name="connsiteX9" fmla="*/ 95250 w 1223962"/>
                  <a:gd name="connsiteY9" fmla="*/ 205103 h 862328"/>
                  <a:gd name="connsiteX10" fmla="*/ 109537 w 1223962"/>
                  <a:gd name="connsiteY10" fmla="*/ 214628 h 862328"/>
                  <a:gd name="connsiteX11" fmla="*/ 128587 w 1223962"/>
                  <a:gd name="connsiteY11" fmla="*/ 257491 h 862328"/>
                  <a:gd name="connsiteX12" fmla="*/ 133350 w 1223962"/>
                  <a:gd name="connsiteY12" fmla="*/ 271778 h 862328"/>
                  <a:gd name="connsiteX13" fmla="*/ 128587 w 1223962"/>
                  <a:gd name="connsiteY13" fmla="*/ 309878 h 862328"/>
                  <a:gd name="connsiteX14" fmla="*/ 114300 w 1223962"/>
                  <a:gd name="connsiteY14" fmla="*/ 314641 h 862328"/>
                  <a:gd name="connsiteX15" fmla="*/ 104775 w 1223962"/>
                  <a:gd name="connsiteY15" fmla="*/ 328928 h 862328"/>
                  <a:gd name="connsiteX16" fmla="*/ 76200 w 1223962"/>
                  <a:gd name="connsiteY16" fmla="*/ 343216 h 862328"/>
                  <a:gd name="connsiteX17" fmla="*/ 61912 w 1223962"/>
                  <a:gd name="connsiteY17" fmla="*/ 362266 h 862328"/>
                  <a:gd name="connsiteX18" fmla="*/ 52387 w 1223962"/>
                  <a:gd name="connsiteY18" fmla="*/ 376553 h 862328"/>
                  <a:gd name="connsiteX19" fmla="*/ 33337 w 1223962"/>
                  <a:gd name="connsiteY19" fmla="*/ 386078 h 862328"/>
                  <a:gd name="connsiteX20" fmla="*/ 9525 w 1223962"/>
                  <a:gd name="connsiteY20" fmla="*/ 414653 h 862328"/>
                  <a:gd name="connsiteX21" fmla="*/ 0 w 1223962"/>
                  <a:gd name="connsiteY21" fmla="*/ 428941 h 862328"/>
                  <a:gd name="connsiteX22" fmla="*/ 4762 w 1223962"/>
                  <a:gd name="connsiteY22" fmla="*/ 552766 h 862328"/>
                  <a:gd name="connsiteX23" fmla="*/ 9525 w 1223962"/>
                  <a:gd name="connsiteY23" fmla="*/ 567053 h 862328"/>
                  <a:gd name="connsiteX24" fmla="*/ 19050 w 1223962"/>
                  <a:gd name="connsiteY24" fmla="*/ 657541 h 862328"/>
                  <a:gd name="connsiteX25" fmla="*/ 38100 w 1223962"/>
                  <a:gd name="connsiteY25" fmla="*/ 700403 h 862328"/>
                  <a:gd name="connsiteX26" fmla="*/ 61912 w 1223962"/>
                  <a:gd name="connsiteY26" fmla="*/ 733741 h 862328"/>
                  <a:gd name="connsiteX27" fmla="*/ 90487 w 1223962"/>
                  <a:gd name="connsiteY27" fmla="*/ 728978 h 862328"/>
                  <a:gd name="connsiteX28" fmla="*/ 204787 w 1223962"/>
                  <a:gd name="connsiteY28" fmla="*/ 738503 h 862328"/>
                  <a:gd name="connsiteX29" fmla="*/ 219075 w 1223962"/>
                  <a:gd name="connsiteY29" fmla="*/ 767078 h 862328"/>
                  <a:gd name="connsiteX30" fmla="*/ 233362 w 1223962"/>
                  <a:gd name="connsiteY30" fmla="*/ 776603 h 862328"/>
                  <a:gd name="connsiteX31" fmla="*/ 242887 w 1223962"/>
                  <a:gd name="connsiteY31" fmla="*/ 790891 h 862328"/>
                  <a:gd name="connsiteX32" fmla="*/ 257175 w 1223962"/>
                  <a:gd name="connsiteY32" fmla="*/ 795653 h 862328"/>
                  <a:gd name="connsiteX33" fmla="*/ 285750 w 1223962"/>
                  <a:gd name="connsiteY33" fmla="*/ 809941 h 862328"/>
                  <a:gd name="connsiteX34" fmla="*/ 300037 w 1223962"/>
                  <a:gd name="connsiteY34" fmla="*/ 824228 h 862328"/>
                  <a:gd name="connsiteX35" fmla="*/ 319087 w 1223962"/>
                  <a:gd name="connsiteY35" fmla="*/ 828991 h 862328"/>
                  <a:gd name="connsiteX36" fmla="*/ 371475 w 1223962"/>
                  <a:gd name="connsiteY36" fmla="*/ 843278 h 862328"/>
                  <a:gd name="connsiteX37" fmla="*/ 438150 w 1223962"/>
                  <a:gd name="connsiteY37" fmla="*/ 848041 h 862328"/>
                  <a:gd name="connsiteX38" fmla="*/ 466725 w 1223962"/>
                  <a:gd name="connsiteY38" fmla="*/ 857566 h 862328"/>
                  <a:gd name="connsiteX39" fmla="*/ 481012 w 1223962"/>
                  <a:gd name="connsiteY39" fmla="*/ 862328 h 862328"/>
                  <a:gd name="connsiteX40" fmla="*/ 523875 w 1223962"/>
                  <a:gd name="connsiteY40" fmla="*/ 857566 h 862328"/>
                  <a:gd name="connsiteX41" fmla="*/ 604837 w 1223962"/>
                  <a:gd name="connsiteY41" fmla="*/ 848041 h 862328"/>
                  <a:gd name="connsiteX42" fmla="*/ 628650 w 1223962"/>
                  <a:gd name="connsiteY42" fmla="*/ 819466 h 862328"/>
                  <a:gd name="connsiteX43" fmla="*/ 633412 w 1223962"/>
                  <a:gd name="connsiteY43" fmla="*/ 805178 h 862328"/>
                  <a:gd name="connsiteX44" fmla="*/ 652462 w 1223962"/>
                  <a:gd name="connsiteY44" fmla="*/ 733741 h 862328"/>
                  <a:gd name="connsiteX45" fmla="*/ 681037 w 1223962"/>
                  <a:gd name="connsiteY45" fmla="*/ 728978 h 862328"/>
                  <a:gd name="connsiteX46" fmla="*/ 719137 w 1223962"/>
                  <a:gd name="connsiteY46" fmla="*/ 738503 h 862328"/>
                  <a:gd name="connsiteX47" fmla="*/ 747712 w 1223962"/>
                  <a:gd name="connsiteY47" fmla="*/ 752791 h 862328"/>
                  <a:gd name="connsiteX48" fmla="*/ 757237 w 1223962"/>
                  <a:gd name="connsiteY48" fmla="*/ 738503 h 862328"/>
                  <a:gd name="connsiteX49" fmla="*/ 762000 w 1223962"/>
                  <a:gd name="connsiteY49" fmla="*/ 714691 h 862328"/>
                  <a:gd name="connsiteX50" fmla="*/ 766762 w 1223962"/>
                  <a:gd name="connsiteY50" fmla="*/ 700403 h 862328"/>
                  <a:gd name="connsiteX51" fmla="*/ 762000 w 1223962"/>
                  <a:gd name="connsiteY51" fmla="*/ 662303 h 862328"/>
                  <a:gd name="connsiteX52" fmla="*/ 776287 w 1223962"/>
                  <a:gd name="connsiteY52" fmla="*/ 609916 h 862328"/>
                  <a:gd name="connsiteX53" fmla="*/ 781050 w 1223962"/>
                  <a:gd name="connsiteY53" fmla="*/ 595628 h 862328"/>
                  <a:gd name="connsiteX54" fmla="*/ 790575 w 1223962"/>
                  <a:gd name="connsiteY54" fmla="*/ 581341 h 862328"/>
                  <a:gd name="connsiteX55" fmla="*/ 800100 w 1223962"/>
                  <a:gd name="connsiteY55" fmla="*/ 552766 h 862328"/>
                  <a:gd name="connsiteX56" fmla="*/ 819150 w 1223962"/>
                  <a:gd name="connsiteY56" fmla="*/ 528953 h 862328"/>
                  <a:gd name="connsiteX57" fmla="*/ 857250 w 1223962"/>
                  <a:gd name="connsiteY57" fmla="*/ 519428 h 862328"/>
                  <a:gd name="connsiteX58" fmla="*/ 866775 w 1223962"/>
                  <a:gd name="connsiteY58" fmla="*/ 505141 h 862328"/>
                  <a:gd name="connsiteX59" fmla="*/ 895350 w 1223962"/>
                  <a:gd name="connsiteY59" fmla="*/ 481328 h 862328"/>
                  <a:gd name="connsiteX60" fmla="*/ 909637 w 1223962"/>
                  <a:gd name="connsiteY60" fmla="*/ 462278 h 862328"/>
                  <a:gd name="connsiteX61" fmla="*/ 923925 w 1223962"/>
                  <a:gd name="connsiteY61" fmla="*/ 447991 h 862328"/>
                  <a:gd name="connsiteX62" fmla="*/ 933450 w 1223962"/>
                  <a:gd name="connsiteY62" fmla="*/ 433703 h 862328"/>
                  <a:gd name="connsiteX63" fmla="*/ 962025 w 1223962"/>
                  <a:gd name="connsiteY63" fmla="*/ 424178 h 862328"/>
                  <a:gd name="connsiteX64" fmla="*/ 976312 w 1223962"/>
                  <a:gd name="connsiteY64" fmla="*/ 419416 h 862328"/>
                  <a:gd name="connsiteX65" fmla="*/ 990600 w 1223962"/>
                  <a:gd name="connsiteY65" fmla="*/ 409891 h 862328"/>
                  <a:gd name="connsiteX66" fmla="*/ 1038225 w 1223962"/>
                  <a:gd name="connsiteY66" fmla="*/ 395603 h 862328"/>
                  <a:gd name="connsiteX67" fmla="*/ 1066800 w 1223962"/>
                  <a:gd name="connsiteY67" fmla="*/ 371791 h 862328"/>
                  <a:gd name="connsiteX68" fmla="*/ 1071562 w 1223962"/>
                  <a:gd name="connsiteY68" fmla="*/ 357503 h 862328"/>
                  <a:gd name="connsiteX69" fmla="*/ 1081087 w 1223962"/>
                  <a:gd name="connsiteY69" fmla="*/ 343216 h 862328"/>
                  <a:gd name="connsiteX70" fmla="*/ 1095375 w 1223962"/>
                  <a:gd name="connsiteY70" fmla="*/ 295591 h 862328"/>
                  <a:gd name="connsiteX71" fmla="*/ 1100137 w 1223962"/>
                  <a:gd name="connsiteY71" fmla="*/ 281303 h 862328"/>
                  <a:gd name="connsiteX72" fmla="*/ 1095375 w 1223962"/>
                  <a:gd name="connsiteY72" fmla="*/ 252728 h 862328"/>
                  <a:gd name="connsiteX73" fmla="*/ 1090612 w 1223962"/>
                  <a:gd name="connsiteY73" fmla="*/ 238441 h 862328"/>
                  <a:gd name="connsiteX74" fmla="*/ 1095375 w 1223962"/>
                  <a:gd name="connsiteY74" fmla="*/ 190816 h 862328"/>
                  <a:gd name="connsiteX75" fmla="*/ 1104900 w 1223962"/>
                  <a:gd name="connsiteY75" fmla="*/ 176528 h 862328"/>
                  <a:gd name="connsiteX76" fmla="*/ 1119187 w 1223962"/>
                  <a:gd name="connsiteY76" fmla="*/ 171766 h 862328"/>
                  <a:gd name="connsiteX77" fmla="*/ 1157287 w 1223962"/>
                  <a:gd name="connsiteY77" fmla="*/ 147953 h 862328"/>
                  <a:gd name="connsiteX78" fmla="*/ 1185862 w 1223962"/>
                  <a:gd name="connsiteY78" fmla="*/ 128903 h 862328"/>
                  <a:gd name="connsiteX79" fmla="*/ 1195387 w 1223962"/>
                  <a:gd name="connsiteY79" fmla="*/ 109853 h 862328"/>
                  <a:gd name="connsiteX80" fmla="*/ 1209675 w 1223962"/>
                  <a:gd name="connsiteY80" fmla="*/ 100328 h 862328"/>
                  <a:gd name="connsiteX81" fmla="*/ 1219200 w 1223962"/>
                  <a:gd name="connsiteY81" fmla="*/ 86041 h 862328"/>
                  <a:gd name="connsiteX82" fmla="*/ 1223962 w 1223962"/>
                  <a:gd name="connsiteY82" fmla="*/ 71753 h 862328"/>
                  <a:gd name="connsiteX83" fmla="*/ 1209675 w 1223962"/>
                  <a:gd name="connsiteY83" fmla="*/ 28891 h 862328"/>
                  <a:gd name="connsiteX84" fmla="*/ 1181100 w 1223962"/>
                  <a:gd name="connsiteY84" fmla="*/ 19366 h 862328"/>
                  <a:gd name="connsiteX85" fmla="*/ 1147762 w 1223962"/>
                  <a:gd name="connsiteY85" fmla="*/ 9841 h 862328"/>
                  <a:gd name="connsiteX86" fmla="*/ 1133475 w 1223962"/>
                  <a:gd name="connsiteY86" fmla="*/ 316 h 862328"/>
                  <a:gd name="connsiteX87" fmla="*/ 1062037 w 1223962"/>
                  <a:gd name="connsiteY87" fmla="*/ 9841 h 862328"/>
                  <a:gd name="connsiteX88" fmla="*/ 1047750 w 1223962"/>
                  <a:gd name="connsiteY88" fmla="*/ 14603 h 862328"/>
                  <a:gd name="connsiteX89" fmla="*/ 1033462 w 1223962"/>
                  <a:gd name="connsiteY89" fmla="*/ 24128 h 862328"/>
                  <a:gd name="connsiteX90" fmla="*/ 1023937 w 1223962"/>
                  <a:gd name="connsiteY90" fmla="*/ 38416 h 862328"/>
                  <a:gd name="connsiteX91" fmla="*/ 1009650 w 1223962"/>
                  <a:gd name="connsiteY91" fmla="*/ 43178 h 862328"/>
                  <a:gd name="connsiteX92" fmla="*/ 995362 w 1223962"/>
                  <a:gd name="connsiteY92" fmla="*/ 52703 h 862328"/>
                  <a:gd name="connsiteX93" fmla="*/ 966787 w 1223962"/>
                  <a:gd name="connsiteY93" fmla="*/ 62228 h 862328"/>
                  <a:gd name="connsiteX94" fmla="*/ 928687 w 1223962"/>
                  <a:gd name="connsiteY94" fmla="*/ 95566 h 862328"/>
                  <a:gd name="connsiteX95" fmla="*/ 914400 w 1223962"/>
                  <a:gd name="connsiteY95" fmla="*/ 105091 h 862328"/>
                  <a:gd name="connsiteX96" fmla="*/ 909637 w 1223962"/>
                  <a:gd name="connsiteY96" fmla="*/ 119378 h 862328"/>
                  <a:gd name="connsiteX97" fmla="*/ 890587 w 1223962"/>
                  <a:gd name="connsiteY97" fmla="*/ 147953 h 862328"/>
                  <a:gd name="connsiteX98" fmla="*/ 881062 w 1223962"/>
                  <a:gd name="connsiteY98" fmla="*/ 162241 h 862328"/>
                  <a:gd name="connsiteX99" fmla="*/ 871537 w 1223962"/>
                  <a:gd name="connsiteY99" fmla="*/ 181291 h 862328"/>
                  <a:gd name="connsiteX100" fmla="*/ 852487 w 1223962"/>
                  <a:gd name="connsiteY100" fmla="*/ 186053 h 862328"/>
                  <a:gd name="connsiteX101" fmla="*/ 823912 w 1223962"/>
                  <a:gd name="connsiteY101" fmla="*/ 195578 h 862328"/>
                  <a:gd name="connsiteX102" fmla="*/ 647700 w 1223962"/>
                  <a:gd name="connsiteY102" fmla="*/ 195578 h 862328"/>
                  <a:gd name="connsiteX103" fmla="*/ 619125 w 1223962"/>
                  <a:gd name="connsiteY103" fmla="*/ 209866 h 862328"/>
                  <a:gd name="connsiteX104" fmla="*/ 604837 w 1223962"/>
                  <a:gd name="connsiteY104" fmla="*/ 214628 h 862328"/>
                  <a:gd name="connsiteX105" fmla="*/ 576262 w 1223962"/>
                  <a:gd name="connsiteY105" fmla="*/ 233678 h 862328"/>
                  <a:gd name="connsiteX106" fmla="*/ 547687 w 1223962"/>
                  <a:gd name="connsiteY106" fmla="*/ 247966 h 862328"/>
                  <a:gd name="connsiteX107" fmla="*/ 495300 w 1223962"/>
                  <a:gd name="connsiteY107" fmla="*/ 243203 h 862328"/>
                  <a:gd name="connsiteX108" fmla="*/ 471487 w 1223962"/>
                  <a:gd name="connsiteY108" fmla="*/ 238441 h 862328"/>
                  <a:gd name="connsiteX109" fmla="*/ 423862 w 1223962"/>
                  <a:gd name="connsiteY109" fmla="*/ 233678 h 862328"/>
                  <a:gd name="connsiteX110" fmla="*/ 423862 w 1223962"/>
                  <a:gd name="connsiteY110" fmla="*/ 186053 h 862328"/>
                  <a:gd name="connsiteX111" fmla="*/ 414337 w 1223962"/>
                  <a:gd name="connsiteY111" fmla="*/ 171766 h 862328"/>
                  <a:gd name="connsiteX112" fmla="*/ 385762 w 1223962"/>
                  <a:gd name="connsiteY112" fmla="*/ 162241 h 862328"/>
                  <a:gd name="connsiteX113" fmla="*/ 366712 w 1223962"/>
                  <a:gd name="connsiteY113" fmla="*/ 152716 h 862328"/>
                  <a:gd name="connsiteX114" fmla="*/ 323850 w 1223962"/>
                  <a:gd name="connsiteY114" fmla="*/ 143191 h 862328"/>
                  <a:gd name="connsiteX115" fmla="*/ 309562 w 1223962"/>
                  <a:gd name="connsiteY115" fmla="*/ 138428 h 862328"/>
                  <a:gd name="connsiteX116" fmla="*/ 276225 w 1223962"/>
                  <a:gd name="connsiteY116" fmla="*/ 128903 h 862328"/>
                  <a:gd name="connsiteX117" fmla="*/ 257175 w 1223962"/>
                  <a:gd name="connsiteY117" fmla="*/ 100328 h 862328"/>
                  <a:gd name="connsiteX118" fmla="*/ 242887 w 1223962"/>
                  <a:gd name="connsiteY118" fmla="*/ 95566 h 862328"/>
                  <a:gd name="connsiteX119" fmla="*/ 238125 w 1223962"/>
                  <a:gd name="connsiteY119" fmla="*/ 81278 h 862328"/>
                  <a:gd name="connsiteX120" fmla="*/ 190500 w 1223962"/>
                  <a:gd name="connsiteY120" fmla="*/ 66991 h 862328"/>
                  <a:gd name="connsiteX121" fmla="*/ 180975 w 1223962"/>
                  <a:gd name="connsiteY121" fmla="*/ 52703 h 862328"/>
                  <a:gd name="connsiteX122" fmla="*/ 176212 w 1223962"/>
                  <a:gd name="connsiteY122" fmla="*/ 14603 h 862328"/>
                  <a:gd name="connsiteX123" fmla="*/ 161925 w 1223962"/>
                  <a:gd name="connsiteY123" fmla="*/ 9841 h 862328"/>
                  <a:gd name="connsiteX124" fmla="*/ 109537 w 1223962"/>
                  <a:gd name="connsiteY124" fmla="*/ 14603 h 862328"/>
                  <a:gd name="connsiteX0" fmla="*/ 109537 w 1223962"/>
                  <a:gd name="connsiteY0" fmla="*/ 14603 h 862328"/>
                  <a:gd name="connsiteX1" fmla="*/ 57150 w 1223962"/>
                  <a:gd name="connsiteY1" fmla="*/ 19366 h 862328"/>
                  <a:gd name="connsiteX2" fmla="*/ 42862 w 1223962"/>
                  <a:gd name="connsiteY2" fmla="*/ 28891 h 862328"/>
                  <a:gd name="connsiteX3" fmla="*/ 28575 w 1223962"/>
                  <a:gd name="connsiteY3" fmla="*/ 33653 h 862328"/>
                  <a:gd name="connsiteX4" fmla="*/ 19050 w 1223962"/>
                  <a:gd name="connsiteY4" fmla="*/ 143191 h 862328"/>
                  <a:gd name="connsiteX5" fmla="*/ 23812 w 1223962"/>
                  <a:gd name="connsiteY5" fmla="*/ 167003 h 862328"/>
                  <a:gd name="connsiteX6" fmla="*/ 52387 w 1223962"/>
                  <a:gd name="connsiteY6" fmla="*/ 176528 h 862328"/>
                  <a:gd name="connsiteX7" fmla="*/ 66675 w 1223962"/>
                  <a:gd name="connsiteY7" fmla="*/ 186053 h 862328"/>
                  <a:gd name="connsiteX8" fmla="*/ 80962 w 1223962"/>
                  <a:gd name="connsiteY8" fmla="*/ 200341 h 862328"/>
                  <a:gd name="connsiteX9" fmla="*/ 95250 w 1223962"/>
                  <a:gd name="connsiteY9" fmla="*/ 205103 h 862328"/>
                  <a:gd name="connsiteX10" fmla="*/ 109537 w 1223962"/>
                  <a:gd name="connsiteY10" fmla="*/ 214628 h 862328"/>
                  <a:gd name="connsiteX11" fmla="*/ 128587 w 1223962"/>
                  <a:gd name="connsiteY11" fmla="*/ 257491 h 862328"/>
                  <a:gd name="connsiteX12" fmla="*/ 133350 w 1223962"/>
                  <a:gd name="connsiteY12" fmla="*/ 271778 h 862328"/>
                  <a:gd name="connsiteX13" fmla="*/ 128587 w 1223962"/>
                  <a:gd name="connsiteY13" fmla="*/ 309878 h 862328"/>
                  <a:gd name="connsiteX14" fmla="*/ 114300 w 1223962"/>
                  <a:gd name="connsiteY14" fmla="*/ 314641 h 862328"/>
                  <a:gd name="connsiteX15" fmla="*/ 104775 w 1223962"/>
                  <a:gd name="connsiteY15" fmla="*/ 328928 h 862328"/>
                  <a:gd name="connsiteX16" fmla="*/ 76200 w 1223962"/>
                  <a:gd name="connsiteY16" fmla="*/ 343216 h 862328"/>
                  <a:gd name="connsiteX17" fmla="*/ 61912 w 1223962"/>
                  <a:gd name="connsiteY17" fmla="*/ 362266 h 862328"/>
                  <a:gd name="connsiteX18" fmla="*/ 52387 w 1223962"/>
                  <a:gd name="connsiteY18" fmla="*/ 376553 h 862328"/>
                  <a:gd name="connsiteX19" fmla="*/ 33337 w 1223962"/>
                  <a:gd name="connsiteY19" fmla="*/ 386078 h 862328"/>
                  <a:gd name="connsiteX20" fmla="*/ 9525 w 1223962"/>
                  <a:gd name="connsiteY20" fmla="*/ 414653 h 862328"/>
                  <a:gd name="connsiteX21" fmla="*/ 0 w 1223962"/>
                  <a:gd name="connsiteY21" fmla="*/ 428941 h 862328"/>
                  <a:gd name="connsiteX22" fmla="*/ 4762 w 1223962"/>
                  <a:gd name="connsiteY22" fmla="*/ 552766 h 862328"/>
                  <a:gd name="connsiteX23" fmla="*/ 9525 w 1223962"/>
                  <a:gd name="connsiteY23" fmla="*/ 567053 h 862328"/>
                  <a:gd name="connsiteX24" fmla="*/ 19050 w 1223962"/>
                  <a:gd name="connsiteY24" fmla="*/ 657541 h 862328"/>
                  <a:gd name="connsiteX25" fmla="*/ 38100 w 1223962"/>
                  <a:gd name="connsiteY25" fmla="*/ 700403 h 862328"/>
                  <a:gd name="connsiteX26" fmla="*/ 61912 w 1223962"/>
                  <a:gd name="connsiteY26" fmla="*/ 733741 h 862328"/>
                  <a:gd name="connsiteX27" fmla="*/ 90487 w 1223962"/>
                  <a:gd name="connsiteY27" fmla="*/ 728978 h 862328"/>
                  <a:gd name="connsiteX28" fmla="*/ 204787 w 1223962"/>
                  <a:gd name="connsiteY28" fmla="*/ 738503 h 862328"/>
                  <a:gd name="connsiteX29" fmla="*/ 219075 w 1223962"/>
                  <a:gd name="connsiteY29" fmla="*/ 767078 h 862328"/>
                  <a:gd name="connsiteX30" fmla="*/ 233362 w 1223962"/>
                  <a:gd name="connsiteY30" fmla="*/ 776603 h 862328"/>
                  <a:gd name="connsiteX31" fmla="*/ 242887 w 1223962"/>
                  <a:gd name="connsiteY31" fmla="*/ 790891 h 862328"/>
                  <a:gd name="connsiteX32" fmla="*/ 257175 w 1223962"/>
                  <a:gd name="connsiteY32" fmla="*/ 795653 h 862328"/>
                  <a:gd name="connsiteX33" fmla="*/ 285750 w 1223962"/>
                  <a:gd name="connsiteY33" fmla="*/ 809941 h 862328"/>
                  <a:gd name="connsiteX34" fmla="*/ 300037 w 1223962"/>
                  <a:gd name="connsiteY34" fmla="*/ 824228 h 862328"/>
                  <a:gd name="connsiteX35" fmla="*/ 319087 w 1223962"/>
                  <a:gd name="connsiteY35" fmla="*/ 828991 h 862328"/>
                  <a:gd name="connsiteX36" fmla="*/ 371475 w 1223962"/>
                  <a:gd name="connsiteY36" fmla="*/ 843278 h 862328"/>
                  <a:gd name="connsiteX37" fmla="*/ 438150 w 1223962"/>
                  <a:gd name="connsiteY37" fmla="*/ 848041 h 862328"/>
                  <a:gd name="connsiteX38" fmla="*/ 466725 w 1223962"/>
                  <a:gd name="connsiteY38" fmla="*/ 857566 h 862328"/>
                  <a:gd name="connsiteX39" fmla="*/ 481012 w 1223962"/>
                  <a:gd name="connsiteY39" fmla="*/ 862328 h 862328"/>
                  <a:gd name="connsiteX40" fmla="*/ 523875 w 1223962"/>
                  <a:gd name="connsiteY40" fmla="*/ 857566 h 862328"/>
                  <a:gd name="connsiteX41" fmla="*/ 604837 w 1223962"/>
                  <a:gd name="connsiteY41" fmla="*/ 848041 h 862328"/>
                  <a:gd name="connsiteX42" fmla="*/ 628650 w 1223962"/>
                  <a:gd name="connsiteY42" fmla="*/ 819466 h 862328"/>
                  <a:gd name="connsiteX43" fmla="*/ 633412 w 1223962"/>
                  <a:gd name="connsiteY43" fmla="*/ 805178 h 862328"/>
                  <a:gd name="connsiteX44" fmla="*/ 652462 w 1223962"/>
                  <a:gd name="connsiteY44" fmla="*/ 733741 h 862328"/>
                  <a:gd name="connsiteX45" fmla="*/ 681037 w 1223962"/>
                  <a:gd name="connsiteY45" fmla="*/ 728978 h 862328"/>
                  <a:gd name="connsiteX46" fmla="*/ 719137 w 1223962"/>
                  <a:gd name="connsiteY46" fmla="*/ 738503 h 862328"/>
                  <a:gd name="connsiteX47" fmla="*/ 747712 w 1223962"/>
                  <a:gd name="connsiteY47" fmla="*/ 752791 h 862328"/>
                  <a:gd name="connsiteX48" fmla="*/ 757237 w 1223962"/>
                  <a:gd name="connsiteY48" fmla="*/ 738503 h 862328"/>
                  <a:gd name="connsiteX49" fmla="*/ 762000 w 1223962"/>
                  <a:gd name="connsiteY49" fmla="*/ 714691 h 862328"/>
                  <a:gd name="connsiteX50" fmla="*/ 766762 w 1223962"/>
                  <a:gd name="connsiteY50" fmla="*/ 700403 h 862328"/>
                  <a:gd name="connsiteX51" fmla="*/ 762000 w 1223962"/>
                  <a:gd name="connsiteY51" fmla="*/ 662303 h 862328"/>
                  <a:gd name="connsiteX52" fmla="*/ 776287 w 1223962"/>
                  <a:gd name="connsiteY52" fmla="*/ 609916 h 862328"/>
                  <a:gd name="connsiteX53" fmla="*/ 781050 w 1223962"/>
                  <a:gd name="connsiteY53" fmla="*/ 595628 h 862328"/>
                  <a:gd name="connsiteX54" fmla="*/ 790575 w 1223962"/>
                  <a:gd name="connsiteY54" fmla="*/ 581341 h 862328"/>
                  <a:gd name="connsiteX55" fmla="*/ 800100 w 1223962"/>
                  <a:gd name="connsiteY55" fmla="*/ 552766 h 862328"/>
                  <a:gd name="connsiteX56" fmla="*/ 819150 w 1223962"/>
                  <a:gd name="connsiteY56" fmla="*/ 528953 h 862328"/>
                  <a:gd name="connsiteX57" fmla="*/ 857250 w 1223962"/>
                  <a:gd name="connsiteY57" fmla="*/ 519428 h 862328"/>
                  <a:gd name="connsiteX58" fmla="*/ 866775 w 1223962"/>
                  <a:gd name="connsiteY58" fmla="*/ 505141 h 862328"/>
                  <a:gd name="connsiteX59" fmla="*/ 895350 w 1223962"/>
                  <a:gd name="connsiteY59" fmla="*/ 481328 h 862328"/>
                  <a:gd name="connsiteX60" fmla="*/ 909637 w 1223962"/>
                  <a:gd name="connsiteY60" fmla="*/ 462278 h 862328"/>
                  <a:gd name="connsiteX61" fmla="*/ 923925 w 1223962"/>
                  <a:gd name="connsiteY61" fmla="*/ 447991 h 862328"/>
                  <a:gd name="connsiteX62" fmla="*/ 933450 w 1223962"/>
                  <a:gd name="connsiteY62" fmla="*/ 433703 h 862328"/>
                  <a:gd name="connsiteX63" fmla="*/ 962025 w 1223962"/>
                  <a:gd name="connsiteY63" fmla="*/ 424178 h 862328"/>
                  <a:gd name="connsiteX64" fmla="*/ 976312 w 1223962"/>
                  <a:gd name="connsiteY64" fmla="*/ 419416 h 862328"/>
                  <a:gd name="connsiteX65" fmla="*/ 990600 w 1223962"/>
                  <a:gd name="connsiteY65" fmla="*/ 409891 h 862328"/>
                  <a:gd name="connsiteX66" fmla="*/ 1038225 w 1223962"/>
                  <a:gd name="connsiteY66" fmla="*/ 395603 h 862328"/>
                  <a:gd name="connsiteX67" fmla="*/ 1066800 w 1223962"/>
                  <a:gd name="connsiteY67" fmla="*/ 371791 h 862328"/>
                  <a:gd name="connsiteX68" fmla="*/ 1071562 w 1223962"/>
                  <a:gd name="connsiteY68" fmla="*/ 357503 h 862328"/>
                  <a:gd name="connsiteX69" fmla="*/ 1081087 w 1223962"/>
                  <a:gd name="connsiteY69" fmla="*/ 343216 h 862328"/>
                  <a:gd name="connsiteX70" fmla="*/ 1095375 w 1223962"/>
                  <a:gd name="connsiteY70" fmla="*/ 295591 h 862328"/>
                  <a:gd name="connsiteX71" fmla="*/ 1100137 w 1223962"/>
                  <a:gd name="connsiteY71" fmla="*/ 281303 h 862328"/>
                  <a:gd name="connsiteX72" fmla="*/ 1095375 w 1223962"/>
                  <a:gd name="connsiteY72" fmla="*/ 252728 h 862328"/>
                  <a:gd name="connsiteX73" fmla="*/ 1090612 w 1223962"/>
                  <a:gd name="connsiteY73" fmla="*/ 238441 h 862328"/>
                  <a:gd name="connsiteX74" fmla="*/ 1095375 w 1223962"/>
                  <a:gd name="connsiteY74" fmla="*/ 190816 h 862328"/>
                  <a:gd name="connsiteX75" fmla="*/ 1104900 w 1223962"/>
                  <a:gd name="connsiteY75" fmla="*/ 176528 h 862328"/>
                  <a:gd name="connsiteX76" fmla="*/ 1119187 w 1223962"/>
                  <a:gd name="connsiteY76" fmla="*/ 171766 h 862328"/>
                  <a:gd name="connsiteX77" fmla="*/ 1157287 w 1223962"/>
                  <a:gd name="connsiteY77" fmla="*/ 147953 h 862328"/>
                  <a:gd name="connsiteX78" fmla="*/ 1185862 w 1223962"/>
                  <a:gd name="connsiteY78" fmla="*/ 128903 h 862328"/>
                  <a:gd name="connsiteX79" fmla="*/ 1195387 w 1223962"/>
                  <a:gd name="connsiteY79" fmla="*/ 109853 h 862328"/>
                  <a:gd name="connsiteX80" fmla="*/ 1209675 w 1223962"/>
                  <a:gd name="connsiteY80" fmla="*/ 100328 h 862328"/>
                  <a:gd name="connsiteX81" fmla="*/ 1219200 w 1223962"/>
                  <a:gd name="connsiteY81" fmla="*/ 86041 h 862328"/>
                  <a:gd name="connsiteX82" fmla="*/ 1223962 w 1223962"/>
                  <a:gd name="connsiteY82" fmla="*/ 71753 h 862328"/>
                  <a:gd name="connsiteX83" fmla="*/ 1209675 w 1223962"/>
                  <a:gd name="connsiteY83" fmla="*/ 28891 h 862328"/>
                  <a:gd name="connsiteX84" fmla="*/ 1181100 w 1223962"/>
                  <a:gd name="connsiteY84" fmla="*/ 19366 h 862328"/>
                  <a:gd name="connsiteX85" fmla="*/ 1147762 w 1223962"/>
                  <a:gd name="connsiteY85" fmla="*/ 9841 h 862328"/>
                  <a:gd name="connsiteX86" fmla="*/ 1133475 w 1223962"/>
                  <a:gd name="connsiteY86" fmla="*/ 316 h 862328"/>
                  <a:gd name="connsiteX87" fmla="*/ 1062037 w 1223962"/>
                  <a:gd name="connsiteY87" fmla="*/ 9841 h 862328"/>
                  <a:gd name="connsiteX88" fmla="*/ 1047750 w 1223962"/>
                  <a:gd name="connsiteY88" fmla="*/ 14603 h 862328"/>
                  <a:gd name="connsiteX89" fmla="*/ 1033462 w 1223962"/>
                  <a:gd name="connsiteY89" fmla="*/ 24128 h 862328"/>
                  <a:gd name="connsiteX90" fmla="*/ 1023937 w 1223962"/>
                  <a:gd name="connsiteY90" fmla="*/ 38416 h 862328"/>
                  <a:gd name="connsiteX91" fmla="*/ 1009650 w 1223962"/>
                  <a:gd name="connsiteY91" fmla="*/ 43178 h 862328"/>
                  <a:gd name="connsiteX92" fmla="*/ 995362 w 1223962"/>
                  <a:gd name="connsiteY92" fmla="*/ 52703 h 862328"/>
                  <a:gd name="connsiteX93" fmla="*/ 966787 w 1223962"/>
                  <a:gd name="connsiteY93" fmla="*/ 62228 h 862328"/>
                  <a:gd name="connsiteX94" fmla="*/ 928687 w 1223962"/>
                  <a:gd name="connsiteY94" fmla="*/ 95566 h 862328"/>
                  <a:gd name="connsiteX95" fmla="*/ 914400 w 1223962"/>
                  <a:gd name="connsiteY95" fmla="*/ 105091 h 862328"/>
                  <a:gd name="connsiteX96" fmla="*/ 909637 w 1223962"/>
                  <a:gd name="connsiteY96" fmla="*/ 119378 h 862328"/>
                  <a:gd name="connsiteX97" fmla="*/ 890587 w 1223962"/>
                  <a:gd name="connsiteY97" fmla="*/ 147953 h 862328"/>
                  <a:gd name="connsiteX98" fmla="*/ 881062 w 1223962"/>
                  <a:gd name="connsiteY98" fmla="*/ 162241 h 862328"/>
                  <a:gd name="connsiteX99" fmla="*/ 871537 w 1223962"/>
                  <a:gd name="connsiteY99" fmla="*/ 181291 h 862328"/>
                  <a:gd name="connsiteX100" fmla="*/ 852487 w 1223962"/>
                  <a:gd name="connsiteY100" fmla="*/ 186053 h 862328"/>
                  <a:gd name="connsiteX101" fmla="*/ 823912 w 1223962"/>
                  <a:gd name="connsiteY101" fmla="*/ 195578 h 862328"/>
                  <a:gd name="connsiteX102" fmla="*/ 647700 w 1223962"/>
                  <a:gd name="connsiteY102" fmla="*/ 195578 h 862328"/>
                  <a:gd name="connsiteX103" fmla="*/ 619125 w 1223962"/>
                  <a:gd name="connsiteY103" fmla="*/ 209866 h 862328"/>
                  <a:gd name="connsiteX104" fmla="*/ 604837 w 1223962"/>
                  <a:gd name="connsiteY104" fmla="*/ 214628 h 862328"/>
                  <a:gd name="connsiteX105" fmla="*/ 576262 w 1223962"/>
                  <a:gd name="connsiteY105" fmla="*/ 233678 h 862328"/>
                  <a:gd name="connsiteX106" fmla="*/ 547687 w 1223962"/>
                  <a:gd name="connsiteY106" fmla="*/ 247966 h 862328"/>
                  <a:gd name="connsiteX107" fmla="*/ 495300 w 1223962"/>
                  <a:gd name="connsiteY107" fmla="*/ 243203 h 862328"/>
                  <a:gd name="connsiteX108" fmla="*/ 471487 w 1223962"/>
                  <a:gd name="connsiteY108" fmla="*/ 238441 h 862328"/>
                  <a:gd name="connsiteX109" fmla="*/ 450056 w 1223962"/>
                  <a:gd name="connsiteY109" fmla="*/ 221772 h 862328"/>
                  <a:gd name="connsiteX110" fmla="*/ 423862 w 1223962"/>
                  <a:gd name="connsiteY110" fmla="*/ 186053 h 862328"/>
                  <a:gd name="connsiteX111" fmla="*/ 414337 w 1223962"/>
                  <a:gd name="connsiteY111" fmla="*/ 171766 h 862328"/>
                  <a:gd name="connsiteX112" fmla="*/ 385762 w 1223962"/>
                  <a:gd name="connsiteY112" fmla="*/ 162241 h 862328"/>
                  <a:gd name="connsiteX113" fmla="*/ 366712 w 1223962"/>
                  <a:gd name="connsiteY113" fmla="*/ 152716 h 862328"/>
                  <a:gd name="connsiteX114" fmla="*/ 323850 w 1223962"/>
                  <a:gd name="connsiteY114" fmla="*/ 143191 h 862328"/>
                  <a:gd name="connsiteX115" fmla="*/ 309562 w 1223962"/>
                  <a:gd name="connsiteY115" fmla="*/ 138428 h 862328"/>
                  <a:gd name="connsiteX116" fmla="*/ 276225 w 1223962"/>
                  <a:gd name="connsiteY116" fmla="*/ 128903 h 862328"/>
                  <a:gd name="connsiteX117" fmla="*/ 257175 w 1223962"/>
                  <a:gd name="connsiteY117" fmla="*/ 100328 h 862328"/>
                  <a:gd name="connsiteX118" fmla="*/ 242887 w 1223962"/>
                  <a:gd name="connsiteY118" fmla="*/ 95566 h 862328"/>
                  <a:gd name="connsiteX119" fmla="*/ 238125 w 1223962"/>
                  <a:gd name="connsiteY119" fmla="*/ 81278 h 862328"/>
                  <a:gd name="connsiteX120" fmla="*/ 190500 w 1223962"/>
                  <a:gd name="connsiteY120" fmla="*/ 66991 h 862328"/>
                  <a:gd name="connsiteX121" fmla="*/ 180975 w 1223962"/>
                  <a:gd name="connsiteY121" fmla="*/ 52703 h 862328"/>
                  <a:gd name="connsiteX122" fmla="*/ 176212 w 1223962"/>
                  <a:gd name="connsiteY122" fmla="*/ 14603 h 862328"/>
                  <a:gd name="connsiteX123" fmla="*/ 161925 w 1223962"/>
                  <a:gd name="connsiteY123" fmla="*/ 9841 h 862328"/>
                  <a:gd name="connsiteX124" fmla="*/ 109537 w 1223962"/>
                  <a:gd name="connsiteY124" fmla="*/ 14603 h 862328"/>
                  <a:gd name="connsiteX0" fmla="*/ 109537 w 1223962"/>
                  <a:gd name="connsiteY0" fmla="*/ 14603 h 862328"/>
                  <a:gd name="connsiteX1" fmla="*/ 57150 w 1223962"/>
                  <a:gd name="connsiteY1" fmla="*/ 19366 h 862328"/>
                  <a:gd name="connsiteX2" fmla="*/ 42862 w 1223962"/>
                  <a:gd name="connsiteY2" fmla="*/ 28891 h 862328"/>
                  <a:gd name="connsiteX3" fmla="*/ 28575 w 1223962"/>
                  <a:gd name="connsiteY3" fmla="*/ 33653 h 862328"/>
                  <a:gd name="connsiteX4" fmla="*/ 19050 w 1223962"/>
                  <a:gd name="connsiteY4" fmla="*/ 143191 h 862328"/>
                  <a:gd name="connsiteX5" fmla="*/ 23812 w 1223962"/>
                  <a:gd name="connsiteY5" fmla="*/ 167003 h 862328"/>
                  <a:gd name="connsiteX6" fmla="*/ 52387 w 1223962"/>
                  <a:gd name="connsiteY6" fmla="*/ 176528 h 862328"/>
                  <a:gd name="connsiteX7" fmla="*/ 66675 w 1223962"/>
                  <a:gd name="connsiteY7" fmla="*/ 186053 h 862328"/>
                  <a:gd name="connsiteX8" fmla="*/ 80962 w 1223962"/>
                  <a:gd name="connsiteY8" fmla="*/ 200341 h 862328"/>
                  <a:gd name="connsiteX9" fmla="*/ 95250 w 1223962"/>
                  <a:gd name="connsiteY9" fmla="*/ 205103 h 862328"/>
                  <a:gd name="connsiteX10" fmla="*/ 109537 w 1223962"/>
                  <a:gd name="connsiteY10" fmla="*/ 214628 h 862328"/>
                  <a:gd name="connsiteX11" fmla="*/ 128587 w 1223962"/>
                  <a:gd name="connsiteY11" fmla="*/ 257491 h 862328"/>
                  <a:gd name="connsiteX12" fmla="*/ 133350 w 1223962"/>
                  <a:gd name="connsiteY12" fmla="*/ 271778 h 862328"/>
                  <a:gd name="connsiteX13" fmla="*/ 128587 w 1223962"/>
                  <a:gd name="connsiteY13" fmla="*/ 309878 h 862328"/>
                  <a:gd name="connsiteX14" fmla="*/ 114300 w 1223962"/>
                  <a:gd name="connsiteY14" fmla="*/ 314641 h 862328"/>
                  <a:gd name="connsiteX15" fmla="*/ 104775 w 1223962"/>
                  <a:gd name="connsiteY15" fmla="*/ 328928 h 862328"/>
                  <a:gd name="connsiteX16" fmla="*/ 76200 w 1223962"/>
                  <a:gd name="connsiteY16" fmla="*/ 343216 h 862328"/>
                  <a:gd name="connsiteX17" fmla="*/ 61912 w 1223962"/>
                  <a:gd name="connsiteY17" fmla="*/ 362266 h 862328"/>
                  <a:gd name="connsiteX18" fmla="*/ 52387 w 1223962"/>
                  <a:gd name="connsiteY18" fmla="*/ 376553 h 862328"/>
                  <a:gd name="connsiteX19" fmla="*/ 33337 w 1223962"/>
                  <a:gd name="connsiteY19" fmla="*/ 386078 h 862328"/>
                  <a:gd name="connsiteX20" fmla="*/ 9525 w 1223962"/>
                  <a:gd name="connsiteY20" fmla="*/ 414653 h 862328"/>
                  <a:gd name="connsiteX21" fmla="*/ 0 w 1223962"/>
                  <a:gd name="connsiteY21" fmla="*/ 428941 h 862328"/>
                  <a:gd name="connsiteX22" fmla="*/ 4762 w 1223962"/>
                  <a:gd name="connsiteY22" fmla="*/ 552766 h 862328"/>
                  <a:gd name="connsiteX23" fmla="*/ 9525 w 1223962"/>
                  <a:gd name="connsiteY23" fmla="*/ 567053 h 862328"/>
                  <a:gd name="connsiteX24" fmla="*/ 19050 w 1223962"/>
                  <a:gd name="connsiteY24" fmla="*/ 657541 h 862328"/>
                  <a:gd name="connsiteX25" fmla="*/ 38100 w 1223962"/>
                  <a:gd name="connsiteY25" fmla="*/ 700403 h 862328"/>
                  <a:gd name="connsiteX26" fmla="*/ 61912 w 1223962"/>
                  <a:gd name="connsiteY26" fmla="*/ 733741 h 862328"/>
                  <a:gd name="connsiteX27" fmla="*/ 90487 w 1223962"/>
                  <a:gd name="connsiteY27" fmla="*/ 728978 h 862328"/>
                  <a:gd name="connsiteX28" fmla="*/ 204787 w 1223962"/>
                  <a:gd name="connsiteY28" fmla="*/ 738503 h 862328"/>
                  <a:gd name="connsiteX29" fmla="*/ 219075 w 1223962"/>
                  <a:gd name="connsiteY29" fmla="*/ 767078 h 862328"/>
                  <a:gd name="connsiteX30" fmla="*/ 233362 w 1223962"/>
                  <a:gd name="connsiteY30" fmla="*/ 776603 h 862328"/>
                  <a:gd name="connsiteX31" fmla="*/ 242887 w 1223962"/>
                  <a:gd name="connsiteY31" fmla="*/ 790891 h 862328"/>
                  <a:gd name="connsiteX32" fmla="*/ 257175 w 1223962"/>
                  <a:gd name="connsiteY32" fmla="*/ 795653 h 862328"/>
                  <a:gd name="connsiteX33" fmla="*/ 285750 w 1223962"/>
                  <a:gd name="connsiteY33" fmla="*/ 809941 h 862328"/>
                  <a:gd name="connsiteX34" fmla="*/ 300037 w 1223962"/>
                  <a:gd name="connsiteY34" fmla="*/ 824228 h 862328"/>
                  <a:gd name="connsiteX35" fmla="*/ 319087 w 1223962"/>
                  <a:gd name="connsiteY35" fmla="*/ 828991 h 862328"/>
                  <a:gd name="connsiteX36" fmla="*/ 371475 w 1223962"/>
                  <a:gd name="connsiteY36" fmla="*/ 843278 h 862328"/>
                  <a:gd name="connsiteX37" fmla="*/ 438150 w 1223962"/>
                  <a:gd name="connsiteY37" fmla="*/ 848041 h 862328"/>
                  <a:gd name="connsiteX38" fmla="*/ 466725 w 1223962"/>
                  <a:gd name="connsiteY38" fmla="*/ 857566 h 862328"/>
                  <a:gd name="connsiteX39" fmla="*/ 481012 w 1223962"/>
                  <a:gd name="connsiteY39" fmla="*/ 862328 h 862328"/>
                  <a:gd name="connsiteX40" fmla="*/ 523875 w 1223962"/>
                  <a:gd name="connsiteY40" fmla="*/ 857566 h 862328"/>
                  <a:gd name="connsiteX41" fmla="*/ 604837 w 1223962"/>
                  <a:gd name="connsiteY41" fmla="*/ 848041 h 862328"/>
                  <a:gd name="connsiteX42" fmla="*/ 628650 w 1223962"/>
                  <a:gd name="connsiteY42" fmla="*/ 819466 h 862328"/>
                  <a:gd name="connsiteX43" fmla="*/ 633412 w 1223962"/>
                  <a:gd name="connsiteY43" fmla="*/ 805178 h 862328"/>
                  <a:gd name="connsiteX44" fmla="*/ 652462 w 1223962"/>
                  <a:gd name="connsiteY44" fmla="*/ 733741 h 862328"/>
                  <a:gd name="connsiteX45" fmla="*/ 681037 w 1223962"/>
                  <a:gd name="connsiteY45" fmla="*/ 728978 h 862328"/>
                  <a:gd name="connsiteX46" fmla="*/ 719137 w 1223962"/>
                  <a:gd name="connsiteY46" fmla="*/ 738503 h 862328"/>
                  <a:gd name="connsiteX47" fmla="*/ 747712 w 1223962"/>
                  <a:gd name="connsiteY47" fmla="*/ 752791 h 862328"/>
                  <a:gd name="connsiteX48" fmla="*/ 757237 w 1223962"/>
                  <a:gd name="connsiteY48" fmla="*/ 738503 h 862328"/>
                  <a:gd name="connsiteX49" fmla="*/ 762000 w 1223962"/>
                  <a:gd name="connsiteY49" fmla="*/ 714691 h 862328"/>
                  <a:gd name="connsiteX50" fmla="*/ 766762 w 1223962"/>
                  <a:gd name="connsiteY50" fmla="*/ 700403 h 862328"/>
                  <a:gd name="connsiteX51" fmla="*/ 762000 w 1223962"/>
                  <a:gd name="connsiteY51" fmla="*/ 662303 h 862328"/>
                  <a:gd name="connsiteX52" fmla="*/ 776287 w 1223962"/>
                  <a:gd name="connsiteY52" fmla="*/ 609916 h 862328"/>
                  <a:gd name="connsiteX53" fmla="*/ 781050 w 1223962"/>
                  <a:gd name="connsiteY53" fmla="*/ 595628 h 862328"/>
                  <a:gd name="connsiteX54" fmla="*/ 790575 w 1223962"/>
                  <a:gd name="connsiteY54" fmla="*/ 581341 h 862328"/>
                  <a:gd name="connsiteX55" fmla="*/ 800100 w 1223962"/>
                  <a:gd name="connsiteY55" fmla="*/ 552766 h 862328"/>
                  <a:gd name="connsiteX56" fmla="*/ 819150 w 1223962"/>
                  <a:gd name="connsiteY56" fmla="*/ 528953 h 862328"/>
                  <a:gd name="connsiteX57" fmla="*/ 857250 w 1223962"/>
                  <a:gd name="connsiteY57" fmla="*/ 519428 h 862328"/>
                  <a:gd name="connsiteX58" fmla="*/ 866775 w 1223962"/>
                  <a:gd name="connsiteY58" fmla="*/ 505141 h 862328"/>
                  <a:gd name="connsiteX59" fmla="*/ 895350 w 1223962"/>
                  <a:gd name="connsiteY59" fmla="*/ 481328 h 862328"/>
                  <a:gd name="connsiteX60" fmla="*/ 909637 w 1223962"/>
                  <a:gd name="connsiteY60" fmla="*/ 462278 h 862328"/>
                  <a:gd name="connsiteX61" fmla="*/ 923925 w 1223962"/>
                  <a:gd name="connsiteY61" fmla="*/ 447991 h 862328"/>
                  <a:gd name="connsiteX62" fmla="*/ 933450 w 1223962"/>
                  <a:gd name="connsiteY62" fmla="*/ 433703 h 862328"/>
                  <a:gd name="connsiteX63" fmla="*/ 962025 w 1223962"/>
                  <a:gd name="connsiteY63" fmla="*/ 424178 h 862328"/>
                  <a:gd name="connsiteX64" fmla="*/ 976312 w 1223962"/>
                  <a:gd name="connsiteY64" fmla="*/ 419416 h 862328"/>
                  <a:gd name="connsiteX65" fmla="*/ 990600 w 1223962"/>
                  <a:gd name="connsiteY65" fmla="*/ 409891 h 862328"/>
                  <a:gd name="connsiteX66" fmla="*/ 1038225 w 1223962"/>
                  <a:gd name="connsiteY66" fmla="*/ 395603 h 862328"/>
                  <a:gd name="connsiteX67" fmla="*/ 1066800 w 1223962"/>
                  <a:gd name="connsiteY67" fmla="*/ 371791 h 862328"/>
                  <a:gd name="connsiteX68" fmla="*/ 1071562 w 1223962"/>
                  <a:gd name="connsiteY68" fmla="*/ 357503 h 862328"/>
                  <a:gd name="connsiteX69" fmla="*/ 1081087 w 1223962"/>
                  <a:gd name="connsiteY69" fmla="*/ 343216 h 862328"/>
                  <a:gd name="connsiteX70" fmla="*/ 1095375 w 1223962"/>
                  <a:gd name="connsiteY70" fmla="*/ 295591 h 862328"/>
                  <a:gd name="connsiteX71" fmla="*/ 1100137 w 1223962"/>
                  <a:gd name="connsiteY71" fmla="*/ 281303 h 862328"/>
                  <a:gd name="connsiteX72" fmla="*/ 1095375 w 1223962"/>
                  <a:gd name="connsiteY72" fmla="*/ 252728 h 862328"/>
                  <a:gd name="connsiteX73" fmla="*/ 1090612 w 1223962"/>
                  <a:gd name="connsiteY73" fmla="*/ 238441 h 862328"/>
                  <a:gd name="connsiteX74" fmla="*/ 1095375 w 1223962"/>
                  <a:gd name="connsiteY74" fmla="*/ 190816 h 862328"/>
                  <a:gd name="connsiteX75" fmla="*/ 1104900 w 1223962"/>
                  <a:gd name="connsiteY75" fmla="*/ 176528 h 862328"/>
                  <a:gd name="connsiteX76" fmla="*/ 1119187 w 1223962"/>
                  <a:gd name="connsiteY76" fmla="*/ 171766 h 862328"/>
                  <a:gd name="connsiteX77" fmla="*/ 1157287 w 1223962"/>
                  <a:gd name="connsiteY77" fmla="*/ 147953 h 862328"/>
                  <a:gd name="connsiteX78" fmla="*/ 1185862 w 1223962"/>
                  <a:gd name="connsiteY78" fmla="*/ 128903 h 862328"/>
                  <a:gd name="connsiteX79" fmla="*/ 1195387 w 1223962"/>
                  <a:gd name="connsiteY79" fmla="*/ 109853 h 862328"/>
                  <a:gd name="connsiteX80" fmla="*/ 1209675 w 1223962"/>
                  <a:gd name="connsiteY80" fmla="*/ 100328 h 862328"/>
                  <a:gd name="connsiteX81" fmla="*/ 1219200 w 1223962"/>
                  <a:gd name="connsiteY81" fmla="*/ 86041 h 862328"/>
                  <a:gd name="connsiteX82" fmla="*/ 1223962 w 1223962"/>
                  <a:gd name="connsiteY82" fmla="*/ 71753 h 862328"/>
                  <a:gd name="connsiteX83" fmla="*/ 1209675 w 1223962"/>
                  <a:gd name="connsiteY83" fmla="*/ 28891 h 862328"/>
                  <a:gd name="connsiteX84" fmla="*/ 1181100 w 1223962"/>
                  <a:gd name="connsiteY84" fmla="*/ 19366 h 862328"/>
                  <a:gd name="connsiteX85" fmla="*/ 1147762 w 1223962"/>
                  <a:gd name="connsiteY85" fmla="*/ 9841 h 862328"/>
                  <a:gd name="connsiteX86" fmla="*/ 1133475 w 1223962"/>
                  <a:gd name="connsiteY86" fmla="*/ 316 h 862328"/>
                  <a:gd name="connsiteX87" fmla="*/ 1062037 w 1223962"/>
                  <a:gd name="connsiteY87" fmla="*/ 9841 h 862328"/>
                  <a:gd name="connsiteX88" fmla="*/ 1047750 w 1223962"/>
                  <a:gd name="connsiteY88" fmla="*/ 14603 h 862328"/>
                  <a:gd name="connsiteX89" fmla="*/ 1033462 w 1223962"/>
                  <a:gd name="connsiteY89" fmla="*/ 24128 h 862328"/>
                  <a:gd name="connsiteX90" fmla="*/ 1023937 w 1223962"/>
                  <a:gd name="connsiteY90" fmla="*/ 38416 h 862328"/>
                  <a:gd name="connsiteX91" fmla="*/ 1009650 w 1223962"/>
                  <a:gd name="connsiteY91" fmla="*/ 43178 h 862328"/>
                  <a:gd name="connsiteX92" fmla="*/ 995362 w 1223962"/>
                  <a:gd name="connsiteY92" fmla="*/ 52703 h 862328"/>
                  <a:gd name="connsiteX93" fmla="*/ 966787 w 1223962"/>
                  <a:gd name="connsiteY93" fmla="*/ 62228 h 862328"/>
                  <a:gd name="connsiteX94" fmla="*/ 928687 w 1223962"/>
                  <a:gd name="connsiteY94" fmla="*/ 95566 h 862328"/>
                  <a:gd name="connsiteX95" fmla="*/ 914400 w 1223962"/>
                  <a:gd name="connsiteY95" fmla="*/ 105091 h 862328"/>
                  <a:gd name="connsiteX96" fmla="*/ 909637 w 1223962"/>
                  <a:gd name="connsiteY96" fmla="*/ 119378 h 862328"/>
                  <a:gd name="connsiteX97" fmla="*/ 890587 w 1223962"/>
                  <a:gd name="connsiteY97" fmla="*/ 147953 h 862328"/>
                  <a:gd name="connsiteX98" fmla="*/ 881062 w 1223962"/>
                  <a:gd name="connsiteY98" fmla="*/ 162241 h 862328"/>
                  <a:gd name="connsiteX99" fmla="*/ 871537 w 1223962"/>
                  <a:gd name="connsiteY99" fmla="*/ 181291 h 862328"/>
                  <a:gd name="connsiteX100" fmla="*/ 852487 w 1223962"/>
                  <a:gd name="connsiteY100" fmla="*/ 186053 h 862328"/>
                  <a:gd name="connsiteX101" fmla="*/ 823912 w 1223962"/>
                  <a:gd name="connsiteY101" fmla="*/ 195578 h 862328"/>
                  <a:gd name="connsiteX102" fmla="*/ 647700 w 1223962"/>
                  <a:gd name="connsiteY102" fmla="*/ 195578 h 862328"/>
                  <a:gd name="connsiteX103" fmla="*/ 619125 w 1223962"/>
                  <a:gd name="connsiteY103" fmla="*/ 209866 h 862328"/>
                  <a:gd name="connsiteX104" fmla="*/ 604837 w 1223962"/>
                  <a:gd name="connsiteY104" fmla="*/ 214628 h 862328"/>
                  <a:gd name="connsiteX105" fmla="*/ 576262 w 1223962"/>
                  <a:gd name="connsiteY105" fmla="*/ 233678 h 862328"/>
                  <a:gd name="connsiteX106" fmla="*/ 547687 w 1223962"/>
                  <a:gd name="connsiteY106" fmla="*/ 247966 h 862328"/>
                  <a:gd name="connsiteX107" fmla="*/ 495300 w 1223962"/>
                  <a:gd name="connsiteY107" fmla="*/ 243203 h 862328"/>
                  <a:gd name="connsiteX108" fmla="*/ 485775 w 1223962"/>
                  <a:gd name="connsiteY108" fmla="*/ 219391 h 862328"/>
                  <a:gd name="connsiteX109" fmla="*/ 450056 w 1223962"/>
                  <a:gd name="connsiteY109" fmla="*/ 221772 h 862328"/>
                  <a:gd name="connsiteX110" fmla="*/ 423862 w 1223962"/>
                  <a:gd name="connsiteY110" fmla="*/ 186053 h 862328"/>
                  <a:gd name="connsiteX111" fmla="*/ 414337 w 1223962"/>
                  <a:gd name="connsiteY111" fmla="*/ 171766 h 862328"/>
                  <a:gd name="connsiteX112" fmla="*/ 385762 w 1223962"/>
                  <a:gd name="connsiteY112" fmla="*/ 162241 h 862328"/>
                  <a:gd name="connsiteX113" fmla="*/ 366712 w 1223962"/>
                  <a:gd name="connsiteY113" fmla="*/ 152716 h 862328"/>
                  <a:gd name="connsiteX114" fmla="*/ 323850 w 1223962"/>
                  <a:gd name="connsiteY114" fmla="*/ 143191 h 862328"/>
                  <a:gd name="connsiteX115" fmla="*/ 309562 w 1223962"/>
                  <a:gd name="connsiteY115" fmla="*/ 138428 h 862328"/>
                  <a:gd name="connsiteX116" fmla="*/ 276225 w 1223962"/>
                  <a:gd name="connsiteY116" fmla="*/ 128903 h 862328"/>
                  <a:gd name="connsiteX117" fmla="*/ 257175 w 1223962"/>
                  <a:gd name="connsiteY117" fmla="*/ 100328 h 862328"/>
                  <a:gd name="connsiteX118" fmla="*/ 242887 w 1223962"/>
                  <a:gd name="connsiteY118" fmla="*/ 95566 h 862328"/>
                  <a:gd name="connsiteX119" fmla="*/ 238125 w 1223962"/>
                  <a:gd name="connsiteY119" fmla="*/ 81278 h 862328"/>
                  <a:gd name="connsiteX120" fmla="*/ 190500 w 1223962"/>
                  <a:gd name="connsiteY120" fmla="*/ 66991 h 862328"/>
                  <a:gd name="connsiteX121" fmla="*/ 180975 w 1223962"/>
                  <a:gd name="connsiteY121" fmla="*/ 52703 h 862328"/>
                  <a:gd name="connsiteX122" fmla="*/ 176212 w 1223962"/>
                  <a:gd name="connsiteY122" fmla="*/ 14603 h 862328"/>
                  <a:gd name="connsiteX123" fmla="*/ 161925 w 1223962"/>
                  <a:gd name="connsiteY123" fmla="*/ 9841 h 862328"/>
                  <a:gd name="connsiteX124" fmla="*/ 109537 w 1223962"/>
                  <a:gd name="connsiteY124" fmla="*/ 14603 h 862328"/>
                  <a:gd name="connsiteX0" fmla="*/ 109537 w 1223962"/>
                  <a:gd name="connsiteY0" fmla="*/ 14603 h 862328"/>
                  <a:gd name="connsiteX1" fmla="*/ 57150 w 1223962"/>
                  <a:gd name="connsiteY1" fmla="*/ 19366 h 862328"/>
                  <a:gd name="connsiteX2" fmla="*/ 42862 w 1223962"/>
                  <a:gd name="connsiteY2" fmla="*/ 28891 h 862328"/>
                  <a:gd name="connsiteX3" fmla="*/ 28575 w 1223962"/>
                  <a:gd name="connsiteY3" fmla="*/ 33653 h 862328"/>
                  <a:gd name="connsiteX4" fmla="*/ 19050 w 1223962"/>
                  <a:gd name="connsiteY4" fmla="*/ 143191 h 862328"/>
                  <a:gd name="connsiteX5" fmla="*/ 23812 w 1223962"/>
                  <a:gd name="connsiteY5" fmla="*/ 167003 h 862328"/>
                  <a:gd name="connsiteX6" fmla="*/ 52387 w 1223962"/>
                  <a:gd name="connsiteY6" fmla="*/ 176528 h 862328"/>
                  <a:gd name="connsiteX7" fmla="*/ 66675 w 1223962"/>
                  <a:gd name="connsiteY7" fmla="*/ 186053 h 862328"/>
                  <a:gd name="connsiteX8" fmla="*/ 80962 w 1223962"/>
                  <a:gd name="connsiteY8" fmla="*/ 200341 h 862328"/>
                  <a:gd name="connsiteX9" fmla="*/ 95250 w 1223962"/>
                  <a:gd name="connsiteY9" fmla="*/ 205103 h 862328"/>
                  <a:gd name="connsiteX10" fmla="*/ 109537 w 1223962"/>
                  <a:gd name="connsiteY10" fmla="*/ 214628 h 862328"/>
                  <a:gd name="connsiteX11" fmla="*/ 128587 w 1223962"/>
                  <a:gd name="connsiteY11" fmla="*/ 257491 h 862328"/>
                  <a:gd name="connsiteX12" fmla="*/ 133350 w 1223962"/>
                  <a:gd name="connsiteY12" fmla="*/ 271778 h 862328"/>
                  <a:gd name="connsiteX13" fmla="*/ 128587 w 1223962"/>
                  <a:gd name="connsiteY13" fmla="*/ 309878 h 862328"/>
                  <a:gd name="connsiteX14" fmla="*/ 114300 w 1223962"/>
                  <a:gd name="connsiteY14" fmla="*/ 314641 h 862328"/>
                  <a:gd name="connsiteX15" fmla="*/ 104775 w 1223962"/>
                  <a:gd name="connsiteY15" fmla="*/ 328928 h 862328"/>
                  <a:gd name="connsiteX16" fmla="*/ 76200 w 1223962"/>
                  <a:gd name="connsiteY16" fmla="*/ 343216 h 862328"/>
                  <a:gd name="connsiteX17" fmla="*/ 61912 w 1223962"/>
                  <a:gd name="connsiteY17" fmla="*/ 362266 h 862328"/>
                  <a:gd name="connsiteX18" fmla="*/ 52387 w 1223962"/>
                  <a:gd name="connsiteY18" fmla="*/ 376553 h 862328"/>
                  <a:gd name="connsiteX19" fmla="*/ 33337 w 1223962"/>
                  <a:gd name="connsiteY19" fmla="*/ 386078 h 862328"/>
                  <a:gd name="connsiteX20" fmla="*/ 9525 w 1223962"/>
                  <a:gd name="connsiteY20" fmla="*/ 414653 h 862328"/>
                  <a:gd name="connsiteX21" fmla="*/ 0 w 1223962"/>
                  <a:gd name="connsiteY21" fmla="*/ 428941 h 862328"/>
                  <a:gd name="connsiteX22" fmla="*/ 4762 w 1223962"/>
                  <a:gd name="connsiteY22" fmla="*/ 552766 h 862328"/>
                  <a:gd name="connsiteX23" fmla="*/ 9525 w 1223962"/>
                  <a:gd name="connsiteY23" fmla="*/ 567053 h 862328"/>
                  <a:gd name="connsiteX24" fmla="*/ 19050 w 1223962"/>
                  <a:gd name="connsiteY24" fmla="*/ 657541 h 862328"/>
                  <a:gd name="connsiteX25" fmla="*/ 38100 w 1223962"/>
                  <a:gd name="connsiteY25" fmla="*/ 700403 h 862328"/>
                  <a:gd name="connsiteX26" fmla="*/ 61912 w 1223962"/>
                  <a:gd name="connsiteY26" fmla="*/ 733741 h 862328"/>
                  <a:gd name="connsiteX27" fmla="*/ 90487 w 1223962"/>
                  <a:gd name="connsiteY27" fmla="*/ 728978 h 862328"/>
                  <a:gd name="connsiteX28" fmla="*/ 204787 w 1223962"/>
                  <a:gd name="connsiteY28" fmla="*/ 738503 h 862328"/>
                  <a:gd name="connsiteX29" fmla="*/ 219075 w 1223962"/>
                  <a:gd name="connsiteY29" fmla="*/ 767078 h 862328"/>
                  <a:gd name="connsiteX30" fmla="*/ 233362 w 1223962"/>
                  <a:gd name="connsiteY30" fmla="*/ 776603 h 862328"/>
                  <a:gd name="connsiteX31" fmla="*/ 242887 w 1223962"/>
                  <a:gd name="connsiteY31" fmla="*/ 790891 h 862328"/>
                  <a:gd name="connsiteX32" fmla="*/ 257175 w 1223962"/>
                  <a:gd name="connsiteY32" fmla="*/ 795653 h 862328"/>
                  <a:gd name="connsiteX33" fmla="*/ 285750 w 1223962"/>
                  <a:gd name="connsiteY33" fmla="*/ 809941 h 862328"/>
                  <a:gd name="connsiteX34" fmla="*/ 300037 w 1223962"/>
                  <a:gd name="connsiteY34" fmla="*/ 824228 h 862328"/>
                  <a:gd name="connsiteX35" fmla="*/ 319087 w 1223962"/>
                  <a:gd name="connsiteY35" fmla="*/ 828991 h 862328"/>
                  <a:gd name="connsiteX36" fmla="*/ 371475 w 1223962"/>
                  <a:gd name="connsiteY36" fmla="*/ 843278 h 862328"/>
                  <a:gd name="connsiteX37" fmla="*/ 438150 w 1223962"/>
                  <a:gd name="connsiteY37" fmla="*/ 848041 h 862328"/>
                  <a:gd name="connsiteX38" fmla="*/ 466725 w 1223962"/>
                  <a:gd name="connsiteY38" fmla="*/ 857566 h 862328"/>
                  <a:gd name="connsiteX39" fmla="*/ 481012 w 1223962"/>
                  <a:gd name="connsiteY39" fmla="*/ 862328 h 862328"/>
                  <a:gd name="connsiteX40" fmla="*/ 523875 w 1223962"/>
                  <a:gd name="connsiteY40" fmla="*/ 857566 h 862328"/>
                  <a:gd name="connsiteX41" fmla="*/ 604837 w 1223962"/>
                  <a:gd name="connsiteY41" fmla="*/ 848041 h 862328"/>
                  <a:gd name="connsiteX42" fmla="*/ 628650 w 1223962"/>
                  <a:gd name="connsiteY42" fmla="*/ 819466 h 862328"/>
                  <a:gd name="connsiteX43" fmla="*/ 633412 w 1223962"/>
                  <a:gd name="connsiteY43" fmla="*/ 805178 h 862328"/>
                  <a:gd name="connsiteX44" fmla="*/ 652462 w 1223962"/>
                  <a:gd name="connsiteY44" fmla="*/ 733741 h 862328"/>
                  <a:gd name="connsiteX45" fmla="*/ 681037 w 1223962"/>
                  <a:gd name="connsiteY45" fmla="*/ 728978 h 862328"/>
                  <a:gd name="connsiteX46" fmla="*/ 719137 w 1223962"/>
                  <a:gd name="connsiteY46" fmla="*/ 738503 h 862328"/>
                  <a:gd name="connsiteX47" fmla="*/ 747712 w 1223962"/>
                  <a:gd name="connsiteY47" fmla="*/ 752791 h 862328"/>
                  <a:gd name="connsiteX48" fmla="*/ 757237 w 1223962"/>
                  <a:gd name="connsiteY48" fmla="*/ 738503 h 862328"/>
                  <a:gd name="connsiteX49" fmla="*/ 762000 w 1223962"/>
                  <a:gd name="connsiteY49" fmla="*/ 714691 h 862328"/>
                  <a:gd name="connsiteX50" fmla="*/ 766762 w 1223962"/>
                  <a:gd name="connsiteY50" fmla="*/ 700403 h 862328"/>
                  <a:gd name="connsiteX51" fmla="*/ 762000 w 1223962"/>
                  <a:gd name="connsiteY51" fmla="*/ 662303 h 862328"/>
                  <a:gd name="connsiteX52" fmla="*/ 776287 w 1223962"/>
                  <a:gd name="connsiteY52" fmla="*/ 609916 h 862328"/>
                  <a:gd name="connsiteX53" fmla="*/ 781050 w 1223962"/>
                  <a:gd name="connsiteY53" fmla="*/ 595628 h 862328"/>
                  <a:gd name="connsiteX54" fmla="*/ 790575 w 1223962"/>
                  <a:gd name="connsiteY54" fmla="*/ 581341 h 862328"/>
                  <a:gd name="connsiteX55" fmla="*/ 800100 w 1223962"/>
                  <a:gd name="connsiteY55" fmla="*/ 552766 h 862328"/>
                  <a:gd name="connsiteX56" fmla="*/ 819150 w 1223962"/>
                  <a:gd name="connsiteY56" fmla="*/ 528953 h 862328"/>
                  <a:gd name="connsiteX57" fmla="*/ 857250 w 1223962"/>
                  <a:gd name="connsiteY57" fmla="*/ 519428 h 862328"/>
                  <a:gd name="connsiteX58" fmla="*/ 866775 w 1223962"/>
                  <a:gd name="connsiteY58" fmla="*/ 505141 h 862328"/>
                  <a:gd name="connsiteX59" fmla="*/ 895350 w 1223962"/>
                  <a:gd name="connsiteY59" fmla="*/ 481328 h 862328"/>
                  <a:gd name="connsiteX60" fmla="*/ 909637 w 1223962"/>
                  <a:gd name="connsiteY60" fmla="*/ 462278 h 862328"/>
                  <a:gd name="connsiteX61" fmla="*/ 923925 w 1223962"/>
                  <a:gd name="connsiteY61" fmla="*/ 447991 h 862328"/>
                  <a:gd name="connsiteX62" fmla="*/ 933450 w 1223962"/>
                  <a:gd name="connsiteY62" fmla="*/ 433703 h 862328"/>
                  <a:gd name="connsiteX63" fmla="*/ 962025 w 1223962"/>
                  <a:gd name="connsiteY63" fmla="*/ 424178 h 862328"/>
                  <a:gd name="connsiteX64" fmla="*/ 976312 w 1223962"/>
                  <a:gd name="connsiteY64" fmla="*/ 419416 h 862328"/>
                  <a:gd name="connsiteX65" fmla="*/ 990600 w 1223962"/>
                  <a:gd name="connsiteY65" fmla="*/ 409891 h 862328"/>
                  <a:gd name="connsiteX66" fmla="*/ 1038225 w 1223962"/>
                  <a:gd name="connsiteY66" fmla="*/ 395603 h 862328"/>
                  <a:gd name="connsiteX67" fmla="*/ 1066800 w 1223962"/>
                  <a:gd name="connsiteY67" fmla="*/ 371791 h 862328"/>
                  <a:gd name="connsiteX68" fmla="*/ 1071562 w 1223962"/>
                  <a:gd name="connsiteY68" fmla="*/ 357503 h 862328"/>
                  <a:gd name="connsiteX69" fmla="*/ 1081087 w 1223962"/>
                  <a:gd name="connsiteY69" fmla="*/ 343216 h 862328"/>
                  <a:gd name="connsiteX70" fmla="*/ 1095375 w 1223962"/>
                  <a:gd name="connsiteY70" fmla="*/ 295591 h 862328"/>
                  <a:gd name="connsiteX71" fmla="*/ 1100137 w 1223962"/>
                  <a:gd name="connsiteY71" fmla="*/ 281303 h 862328"/>
                  <a:gd name="connsiteX72" fmla="*/ 1095375 w 1223962"/>
                  <a:gd name="connsiteY72" fmla="*/ 252728 h 862328"/>
                  <a:gd name="connsiteX73" fmla="*/ 1090612 w 1223962"/>
                  <a:gd name="connsiteY73" fmla="*/ 238441 h 862328"/>
                  <a:gd name="connsiteX74" fmla="*/ 1095375 w 1223962"/>
                  <a:gd name="connsiteY74" fmla="*/ 190816 h 862328"/>
                  <a:gd name="connsiteX75" fmla="*/ 1104900 w 1223962"/>
                  <a:gd name="connsiteY75" fmla="*/ 176528 h 862328"/>
                  <a:gd name="connsiteX76" fmla="*/ 1119187 w 1223962"/>
                  <a:gd name="connsiteY76" fmla="*/ 171766 h 862328"/>
                  <a:gd name="connsiteX77" fmla="*/ 1157287 w 1223962"/>
                  <a:gd name="connsiteY77" fmla="*/ 147953 h 862328"/>
                  <a:gd name="connsiteX78" fmla="*/ 1185862 w 1223962"/>
                  <a:gd name="connsiteY78" fmla="*/ 128903 h 862328"/>
                  <a:gd name="connsiteX79" fmla="*/ 1195387 w 1223962"/>
                  <a:gd name="connsiteY79" fmla="*/ 109853 h 862328"/>
                  <a:gd name="connsiteX80" fmla="*/ 1209675 w 1223962"/>
                  <a:gd name="connsiteY80" fmla="*/ 100328 h 862328"/>
                  <a:gd name="connsiteX81" fmla="*/ 1219200 w 1223962"/>
                  <a:gd name="connsiteY81" fmla="*/ 86041 h 862328"/>
                  <a:gd name="connsiteX82" fmla="*/ 1223962 w 1223962"/>
                  <a:gd name="connsiteY82" fmla="*/ 71753 h 862328"/>
                  <a:gd name="connsiteX83" fmla="*/ 1209675 w 1223962"/>
                  <a:gd name="connsiteY83" fmla="*/ 28891 h 862328"/>
                  <a:gd name="connsiteX84" fmla="*/ 1181100 w 1223962"/>
                  <a:gd name="connsiteY84" fmla="*/ 19366 h 862328"/>
                  <a:gd name="connsiteX85" fmla="*/ 1147762 w 1223962"/>
                  <a:gd name="connsiteY85" fmla="*/ 9841 h 862328"/>
                  <a:gd name="connsiteX86" fmla="*/ 1133475 w 1223962"/>
                  <a:gd name="connsiteY86" fmla="*/ 316 h 862328"/>
                  <a:gd name="connsiteX87" fmla="*/ 1062037 w 1223962"/>
                  <a:gd name="connsiteY87" fmla="*/ 9841 h 862328"/>
                  <a:gd name="connsiteX88" fmla="*/ 1047750 w 1223962"/>
                  <a:gd name="connsiteY88" fmla="*/ 14603 h 862328"/>
                  <a:gd name="connsiteX89" fmla="*/ 1033462 w 1223962"/>
                  <a:gd name="connsiteY89" fmla="*/ 24128 h 862328"/>
                  <a:gd name="connsiteX90" fmla="*/ 1023937 w 1223962"/>
                  <a:gd name="connsiteY90" fmla="*/ 38416 h 862328"/>
                  <a:gd name="connsiteX91" fmla="*/ 1009650 w 1223962"/>
                  <a:gd name="connsiteY91" fmla="*/ 43178 h 862328"/>
                  <a:gd name="connsiteX92" fmla="*/ 995362 w 1223962"/>
                  <a:gd name="connsiteY92" fmla="*/ 52703 h 862328"/>
                  <a:gd name="connsiteX93" fmla="*/ 966787 w 1223962"/>
                  <a:gd name="connsiteY93" fmla="*/ 62228 h 862328"/>
                  <a:gd name="connsiteX94" fmla="*/ 928687 w 1223962"/>
                  <a:gd name="connsiteY94" fmla="*/ 95566 h 862328"/>
                  <a:gd name="connsiteX95" fmla="*/ 914400 w 1223962"/>
                  <a:gd name="connsiteY95" fmla="*/ 105091 h 862328"/>
                  <a:gd name="connsiteX96" fmla="*/ 909637 w 1223962"/>
                  <a:gd name="connsiteY96" fmla="*/ 119378 h 862328"/>
                  <a:gd name="connsiteX97" fmla="*/ 890587 w 1223962"/>
                  <a:gd name="connsiteY97" fmla="*/ 147953 h 862328"/>
                  <a:gd name="connsiteX98" fmla="*/ 881062 w 1223962"/>
                  <a:gd name="connsiteY98" fmla="*/ 162241 h 862328"/>
                  <a:gd name="connsiteX99" fmla="*/ 871537 w 1223962"/>
                  <a:gd name="connsiteY99" fmla="*/ 181291 h 862328"/>
                  <a:gd name="connsiteX100" fmla="*/ 852487 w 1223962"/>
                  <a:gd name="connsiteY100" fmla="*/ 186053 h 862328"/>
                  <a:gd name="connsiteX101" fmla="*/ 823912 w 1223962"/>
                  <a:gd name="connsiteY101" fmla="*/ 195578 h 862328"/>
                  <a:gd name="connsiteX102" fmla="*/ 647700 w 1223962"/>
                  <a:gd name="connsiteY102" fmla="*/ 195578 h 862328"/>
                  <a:gd name="connsiteX103" fmla="*/ 619125 w 1223962"/>
                  <a:gd name="connsiteY103" fmla="*/ 209866 h 862328"/>
                  <a:gd name="connsiteX104" fmla="*/ 604837 w 1223962"/>
                  <a:gd name="connsiteY104" fmla="*/ 214628 h 862328"/>
                  <a:gd name="connsiteX105" fmla="*/ 576262 w 1223962"/>
                  <a:gd name="connsiteY105" fmla="*/ 233678 h 862328"/>
                  <a:gd name="connsiteX106" fmla="*/ 547687 w 1223962"/>
                  <a:gd name="connsiteY106" fmla="*/ 247966 h 862328"/>
                  <a:gd name="connsiteX107" fmla="*/ 495300 w 1223962"/>
                  <a:gd name="connsiteY107" fmla="*/ 243203 h 862328"/>
                  <a:gd name="connsiteX108" fmla="*/ 485775 w 1223962"/>
                  <a:gd name="connsiteY108" fmla="*/ 219391 h 862328"/>
                  <a:gd name="connsiteX109" fmla="*/ 445294 w 1223962"/>
                  <a:gd name="connsiteY109" fmla="*/ 209866 h 862328"/>
                  <a:gd name="connsiteX110" fmla="*/ 423862 w 1223962"/>
                  <a:gd name="connsiteY110" fmla="*/ 186053 h 862328"/>
                  <a:gd name="connsiteX111" fmla="*/ 414337 w 1223962"/>
                  <a:gd name="connsiteY111" fmla="*/ 171766 h 862328"/>
                  <a:gd name="connsiteX112" fmla="*/ 385762 w 1223962"/>
                  <a:gd name="connsiteY112" fmla="*/ 162241 h 862328"/>
                  <a:gd name="connsiteX113" fmla="*/ 366712 w 1223962"/>
                  <a:gd name="connsiteY113" fmla="*/ 152716 h 862328"/>
                  <a:gd name="connsiteX114" fmla="*/ 323850 w 1223962"/>
                  <a:gd name="connsiteY114" fmla="*/ 143191 h 862328"/>
                  <a:gd name="connsiteX115" fmla="*/ 309562 w 1223962"/>
                  <a:gd name="connsiteY115" fmla="*/ 138428 h 862328"/>
                  <a:gd name="connsiteX116" fmla="*/ 276225 w 1223962"/>
                  <a:gd name="connsiteY116" fmla="*/ 128903 h 862328"/>
                  <a:gd name="connsiteX117" fmla="*/ 257175 w 1223962"/>
                  <a:gd name="connsiteY117" fmla="*/ 100328 h 862328"/>
                  <a:gd name="connsiteX118" fmla="*/ 242887 w 1223962"/>
                  <a:gd name="connsiteY118" fmla="*/ 95566 h 862328"/>
                  <a:gd name="connsiteX119" fmla="*/ 238125 w 1223962"/>
                  <a:gd name="connsiteY119" fmla="*/ 81278 h 862328"/>
                  <a:gd name="connsiteX120" fmla="*/ 190500 w 1223962"/>
                  <a:gd name="connsiteY120" fmla="*/ 66991 h 862328"/>
                  <a:gd name="connsiteX121" fmla="*/ 180975 w 1223962"/>
                  <a:gd name="connsiteY121" fmla="*/ 52703 h 862328"/>
                  <a:gd name="connsiteX122" fmla="*/ 176212 w 1223962"/>
                  <a:gd name="connsiteY122" fmla="*/ 14603 h 862328"/>
                  <a:gd name="connsiteX123" fmla="*/ 161925 w 1223962"/>
                  <a:gd name="connsiteY123" fmla="*/ 9841 h 862328"/>
                  <a:gd name="connsiteX124" fmla="*/ 109537 w 1223962"/>
                  <a:gd name="connsiteY124" fmla="*/ 14603 h 862328"/>
                  <a:gd name="connsiteX0" fmla="*/ 109537 w 1223962"/>
                  <a:gd name="connsiteY0" fmla="*/ 14603 h 862328"/>
                  <a:gd name="connsiteX1" fmla="*/ 57150 w 1223962"/>
                  <a:gd name="connsiteY1" fmla="*/ 19366 h 862328"/>
                  <a:gd name="connsiteX2" fmla="*/ 42862 w 1223962"/>
                  <a:gd name="connsiteY2" fmla="*/ 28891 h 862328"/>
                  <a:gd name="connsiteX3" fmla="*/ 28575 w 1223962"/>
                  <a:gd name="connsiteY3" fmla="*/ 33653 h 862328"/>
                  <a:gd name="connsiteX4" fmla="*/ 19050 w 1223962"/>
                  <a:gd name="connsiteY4" fmla="*/ 143191 h 862328"/>
                  <a:gd name="connsiteX5" fmla="*/ 23812 w 1223962"/>
                  <a:gd name="connsiteY5" fmla="*/ 167003 h 862328"/>
                  <a:gd name="connsiteX6" fmla="*/ 52387 w 1223962"/>
                  <a:gd name="connsiteY6" fmla="*/ 176528 h 862328"/>
                  <a:gd name="connsiteX7" fmla="*/ 66675 w 1223962"/>
                  <a:gd name="connsiteY7" fmla="*/ 186053 h 862328"/>
                  <a:gd name="connsiteX8" fmla="*/ 80962 w 1223962"/>
                  <a:gd name="connsiteY8" fmla="*/ 200341 h 862328"/>
                  <a:gd name="connsiteX9" fmla="*/ 95250 w 1223962"/>
                  <a:gd name="connsiteY9" fmla="*/ 205103 h 862328"/>
                  <a:gd name="connsiteX10" fmla="*/ 109537 w 1223962"/>
                  <a:gd name="connsiteY10" fmla="*/ 214628 h 862328"/>
                  <a:gd name="connsiteX11" fmla="*/ 128587 w 1223962"/>
                  <a:gd name="connsiteY11" fmla="*/ 257491 h 862328"/>
                  <a:gd name="connsiteX12" fmla="*/ 133350 w 1223962"/>
                  <a:gd name="connsiteY12" fmla="*/ 271778 h 862328"/>
                  <a:gd name="connsiteX13" fmla="*/ 128587 w 1223962"/>
                  <a:gd name="connsiteY13" fmla="*/ 309878 h 862328"/>
                  <a:gd name="connsiteX14" fmla="*/ 114300 w 1223962"/>
                  <a:gd name="connsiteY14" fmla="*/ 314641 h 862328"/>
                  <a:gd name="connsiteX15" fmla="*/ 104775 w 1223962"/>
                  <a:gd name="connsiteY15" fmla="*/ 328928 h 862328"/>
                  <a:gd name="connsiteX16" fmla="*/ 76200 w 1223962"/>
                  <a:gd name="connsiteY16" fmla="*/ 343216 h 862328"/>
                  <a:gd name="connsiteX17" fmla="*/ 61912 w 1223962"/>
                  <a:gd name="connsiteY17" fmla="*/ 362266 h 862328"/>
                  <a:gd name="connsiteX18" fmla="*/ 52387 w 1223962"/>
                  <a:gd name="connsiteY18" fmla="*/ 376553 h 862328"/>
                  <a:gd name="connsiteX19" fmla="*/ 33337 w 1223962"/>
                  <a:gd name="connsiteY19" fmla="*/ 386078 h 862328"/>
                  <a:gd name="connsiteX20" fmla="*/ 9525 w 1223962"/>
                  <a:gd name="connsiteY20" fmla="*/ 414653 h 862328"/>
                  <a:gd name="connsiteX21" fmla="*/ 0 w 1223962"/>
                  <a:gd name="connsiteY21" fmla="*/ 428941 h 862328"/>
                  <a:gd name="connsiteX22" fmla="*/ 4762 w 1223962"/>
                  <a:gd name="connsiteY22" fmla="*/ 552766 h 862328"/>
                  <a:gd name="connsiteX23" fmla="*/ 9525 w 1223962"/>
                  <a:gd name="connsiteY23" fmla="*/ 567053 h 862328"/>
                  <a:gd name="connsiteX24" fmla="*/ 19050 w 1223962"/>
                  <a:gd name="connsiteY24" fmla="*/ 657541 h 862328"/>
                  <a:gd name="connsiteX25" fmla="*/ 38100 w 1223962"/>
                  <a:gd name="connsiteY25" fmla="*/ 700403 h 862328"/>
                  <a:gd name="connsiteX26" fmla="*/ 61912 w 1223962"/>
                  <a:gd name="connsiteY26" fmla="*/ 733741 h 862328"/>
                  <a:gd name="connsiteX27" fmla="*/ 90487 w 1223962"/>
                  <a:gd name="connsiteY27" fmla="*/ 728978 h 862328"/>
                  <a:gd name="connsiteX28" fmla="*/ 204787 w 1223962"/>
                  <a:gd name="connsiteY28" fmla="*/ 738503 h 862328"/>
                  <a:gd name="connsiteX29" fmla="*/ 219075 w 1223962"/>
                  <a:gd name="connsiteY29" fmla="*/ 767078 h 862328"/>
                  <a:gd name="connsiteX30" fmla="*/ 233362 w 1223962"/>
                  <a:gd name="connsiteY30" fmla="*/ 776603 h 862328"/>
                  <a:gd name="connsiteX31" fmla="*/ 242887 w 1223962"/>
                  <a:gd name="connsiteY31" fmla="*/ 790891 h 862328"/>
                  <a:gd name="connsiteX32" fmla="*/ 257175 w 1223962"/>
                  <a:gd name="connsiteY32" fmla="*/ 795653 h 862328"/>
                  <a:gd name="connsiteX33" fmla="*/ 285750 w 1223962"/>
                  <a:gd name="connsiteY33" fmla="*/ 809941 h 862328"/>
                  <a:gd name="connsiteX34" fmla="*/ 300037 w 1223962"/>
                  <a:gd name="connsiteY34" fmla="*/ 824228 h 862328"/>
                  <a:gd name="connsiteX35" fmla="*/ 319087 w 1223962"/>
                  <a:gd name="connsiteY35" fmla="*/ 828991 h 862328"/>
                  <a:gd name="connsiteX36" fmla="*/ 371475 w 1223962"/>
                  <a:gd name="connsiteY36" fmla="*/ 843278 h 862328"/>
                  <a:gd name="connsiteX37" fmla="*/ 438150 w 1223962"/>
                  <a:gd name="connsiteY37" fmla="*/ 848041 h 862328"/>
                  <a:gd name="connsiteX38" fmla="*/ 466725 w 1223962"/>
                  <a:gd name="connsiteY38" fmla="*/ 857566 h 862328"/>
                  <a:gd name="connsiteX39" fmla="*/ 481012 w 1223962"/>
                  <a:gd name="connsiteY39" fmla="*/ 862328 h 862328"/>
                  <a:gd name="connsiteX40" fmla="*/ 523875 w 1223962"/>
                  <a:gd name="connsiteY40" fmla="*/ 857566 h 862328"/>
                  <a:gd name="connsiteX41" fmla="*/ 604837 w 1223962"/>
                  <a:gd name="connsiteY41" fmla="*/ 848041 h 862328"/>
                  <a:gd name="connsiteX42" fmla="*/ 628650 w 1223962"/>
                  <a:gd name="connsiteY42" fmla="*/ 819466 h 862328"/>
                  <a:gd name="connsiteX43" fmla="*/ 633412 w 1223962"/>
                  <a:gd name="connsiteY43" fmla="*/ 805178 h 862328"/>
                  <a:gd name="connsiteX44" fmla="*/ 652462 w 1223962"/>
                  <a:gd name="connsiteY44" fmla="*/ 733741 h 862328"/>
                  <a:gd name="connsiteX45" fmla="*/ 681037 w 1223962"/>
                  <a:gd name="connsiteY45" fmla="*/ 728978 h 862328"/>
                  <a:gd name="connsiteX46" fmla="*/ 719137 w 1223962"/>
                  <a:gd name="connsiteY46" fmla="*/ 738503 h 862328"/>
                  <a:gd name="connsiteX47" fmla="*/ 747712 w 1223962"/>
                  <a:gd name="connsiteY47" fmla="*/ 752791 h 862328"/>
                  <a:gd name="connsiteX48" fmla="*/ 757237 w 1223962"/>
                  <a:gd name="connsiteY48" fmla="*/ 738503 h 862328"/>
                  <a:gd name="connsiteX49" fmla="*/ 762000 w 1223962"/>
                  <a:gd name="connsiteY49" fmla="*/ 714691 h 862328"/>
                  <a:gd name="connsiteX50" fmla="*/ 766762 w 1223962"/>
                  <a:gd name="connsiteY50" fmla="*/ 700403 h 862328"/>
                  <a:gd name="connsiteX51" fmla="*/ 762000 w 1223962"/>
                  <a:gd name="connsiteY51" fmla="*/ 662303 h 862328"/>
                  <a:gd name="connsiteX52" fmla="*/ 776287 w 1223962"/>
                  <a:gd name="connsiteY52" fmla="*/ 609916 h 862328"/>
                  <a:gd name="connsiteX53" fmla="*/ 781050 w 1223962"/>
                  <a:gd name="connsiteY53" fmla="*/ 595628 h 862328"/>
                  <a:gd name="connsiteX54" fmla="*/ 790575 w 1223962"/>
                  <a:gd name="connsiteY54" fmla="*/ 581341 h 862328"/>
                  <a:gd name="connsiteX55" fmla="*/ 800100 w 1223962"/>
                  <a:gd name="connsiteY55" fmla="*/ 552766 h 862328"/>
                  <a:gd name="connsiteX56" fmla="*/ 819150 w 1223962"/>
                  <a:gd name="connsiteY56" fmla="*/ 528953 h 862328"/>
                  <a:gd name="connsiteX57" fmla="*/ 857250 w 1223962"/>
                  <a:gd name="connsiteY57" fmla="*/ 519428 h 862328"/>
                  <a:gd name="connsiteX58" fmla="*/ 866775 w 1223962"/>
                  <a:gd name="connsiteY58" fmla="*/ 505141 h 862328"/>
                  <a:gd name="connsiteX59" fmla="*/ 895350 w 1223962"/>
                  <a:gd name="connsiteY59" fmla="*/ 481328 h 862328"/>
                  <a:gd name="connsiteX60" fmla="*/ 909637 w 1223962"/>
                  <a:gd name="connsiteY60" fmla="*/ 462278 h 862328"/>
                  <a:gd name="connsiteX61" fmla="*/ 923925 w 1223962"/>
                  <a:gd name="connsiteY61" fmla="*/ 447991 h 862328"/>
                  <a:gd name="connsiteX62" fmla="*/ 933450 w 1223962"/>
                  <a:gd name="connsiteY62" fmla="*/ 433703 h 862328"/>
                  <a:gd name="connsiteX63" fmla="*/ 962025 w 1223962"/>
                  <a:gd name="connsiteY63" fmla="*/ 424178 h 862328"/>
                  <a:gd name="connsiteX64" fmla="*/ 976312 w 1223962"/>
                  <a:gd name="connsiteY64" fmla="*/ 419416 h 862328"/>
                  <a:gd name="connsiteX65" fmla="*/ 990600 w 1223962"/>
                  <a:gd name="connsiteY65" fmla="*/ 409891 h 862328"/>
                  <a:gd name="connsiteX66" fmla="*/ 1038225 w 1223962"/>
                  <a:gd name="connsiteY66" fmla="*/ 395603 h 862328"/>
                  <a:gd name="connsiteX67" fmla="*/ 1066800 w 1223962"/>
                  <a:gd name="connsiteY67" fmla="*/ 371791 h 862328"/>
                  <a:gd name="connsiteX68" fmla="*/ 1071562 w 1223962"/>
                  <a:gd name="connsiteY68" fmla="*/ 357503 h 862328"/>
                  <a:gd name="connsiteX69" fmla="*/ 1081087 w 1223962"/>
                  <a:gd name="connsiteY69" fmla="*/ 343216 h 862328"/>
                  <a:gd name="connsiteX70" fmla="*/ 1095375 w 1223962"/>
                  <a:gd name="connsiteY70" fmla="*/ 295591 h 862328"/>
                  <a:gd name="connsiteX71" fmla="*/ 1100137 w 1223962"/>
                  <a:gd name="connsiteY71" fmla="*/ 281303 h 862328"/>
                  <a:gd name="connsiteX72" fmla="*/ 1095375 w 1223962"/>
                  <a:gd name="connsiteY72" fmla="*/ 252728 h 862328"/>
                  <a:gd name="connsiteX73" fmla="*/ 1090612 w 1223962"/>
                  <a:gd name="connsiteY73" fmla="*/ 238441 h 862328"/>
                  <a:gd name="connsiteX74" fmla="*/ 1095375 w 1223962"/>
                  <a:gd name="connsiteY74" fmla="*/ 190816 h 862328"/>
                  <a:gd name="connsiteX75" fmla="*/ 1104900 w 1223962"/>
                  <a:gd name="connsiteY75" fmla="*/ 176528 h 862328"/>
                  <a:gd name="connsiteX76" fmla="*/ 1119187 w 1223962"/>
                  <a:gd name="connsiteY76" fmla="*/ 171766 h 862328"/>
                  <a:gd name="connsiteX77" fmla="*/ 1157287 w 1223962"/>
                  <a:gd name="connsiteY77" fmla="*/ 147953 h 862328"/>
                  <a:gd name="connsiteX78" fmla="*/ 1185862 w 1223962"/>
                  <a:gd name="connsiteY78" fmla="*/ 128903 h 862328"/>
                  <a:gd name="connsiteX79" fmla="*/ 1195387 w 1223962"/>
                  <a:gd name="connsiteY79" fmla="*/ 109853 h 862328"/>
                  <a:gd name="connsiteX80" fmla="*/ 1209675 w 1223962"/>
                  <a:gd name="connsiteY80" fmla="*/ 100328 h 862328"/>
                  <a:gd name="connsiteX81" fmla="*/ 1219200 w 1223962"/>
                  <a:gd name="connsiteY81" fmla="*/ 86041 h 862328"/>
                  <a:gd name="connsiteX82" fmla="*/ 1223962 w 1223962"/>
                  <a:gd name="connsiteY82" fmla="*/ 71753 h 862328"/>
                  <a:gd name="connsiteX83" fmla="*/ 1209675 w 1223962"/>
                  <a:gd name="connsiteY83" fmla="*/ 28891 h 862328"/>
                  <a:gd name="connsiteX84" fmla="*/ 1181100 w 1223962"/>
                  <a:gd name="connsiteY84" fmla="*/ 19366 h 862328"/>
                  <a:gd name="connsiteX85" fmla="*/ 1147762 w 1223962"/>
                  <a:gd name="connsiteY85" fmla="*/ 9841 h 862328"/>
                  <a:gd name="connsiteX86" fmla="*/ 1133475 w 1223962"/>
                  <a:gd name="connsiteY86" fmla="*/ 316 h 862328"/>
                  <a:gd name="connsiteX87" fmla="*/ 1062037 w 1223962"/>
                  <a:gd name="connsiteY87" fmla="*/ 9841 h 862328"/>
                  <a:gd name="connsiteX88" fmla="*/ 1047750 w 1223962"/>
                  <a:gd name="connsiteY88" fmla="*/ 14603 h 862328"/>
                  <a:gd name="connsiteX89" fmla="*/ 1033462 w 1223962"/>
                  <a:gd name="connsiteY89" fmla="*/ 24128 h 862328"/>
                  <a:gd name="connsiteX90" fmla="*/ 1023937 w 1223962"/>
                  <a:gd name="connsiteY90" fmla="*/ 38416 h 862328"/>
                  <a:gd name="connsiteX91" fmla="*/ 1009650 w 1223962"/>
                  <a:gd name="connsiteY91" fmla="*/ 43178 h 862328"/>
                  <a:gd name="connsiteX92" fmla="*/ 995362 w 1223962"/>
                  <a:gd name="connsiteY92" fmla="*/ 52703 h 862328"/>
                  <a:gd name="connsiteX93" fmla="*/ 966787 w 1223962"/>
                  <a:gd name="connsiteY93" fmla="*/ 62228 h 862328"/>
                  <a:gd name="connsiteX94" fmla="*/ 928687 w 1223962"/>
                  <a:gd name="connsiteY94" fmla="*/ 95566 h 862328"/>
                  <a:gd name="connsiteX95" fmla="*/ 914400 w 1223962"/>
                  <a:gd name="connsiteY95" fmla="*/ 105091 h 862328"/>
                  <a:gd name="connsiteX96" fmla="*/ 909637 w 1223962"/>
                  <a:gd name="connsiteY96" fmla="*/ 119378 h 862328"/>
                  <a:gd name="connsiteX97" fmla="*/ 890587 w 1223962"/>
                  <a:gd name="connsiteY97" fmla="*/ 147953 h 862328"/>
                  <a:gd name="connsiteX98" fmla="*/ 881062 w 1223962"/>
                  <a:gd name="connsiteY98" fmla="*/ 162241 h 862328"/>
                  <a:gd name="connsiteX99" fmla="*/ 871537 w 1223962"/>
                  <a:gd name="connsiteY99" fmla="*/ 181291 h 862328"/>
                  <a:gd name="connsiteX100" fmla="*/ 852487 w 1223962"/>
                  <a:gd name="connsiteY100" fmla="*/ 186053 h 862328"/>
                  <a:gd name="connsiteX101" fmla="*/ 823912 w 1223962"/>
                  <a:gd name="connsiteY101" fmla="*/ 195578 h 862328"/>
                  <a:gd name="connsiteX102" fmla="*/ 647700 w 1223962"/>
                  <a:gd name="connsiteY102" fmla="*/ 195578 h 862328"/>
                  <a:gd name="connsiteX103" fmla="*/ 619125 w 1223962"/>
                  <a:gd name="connsiteY103" fmla="*/ 209866 h 862328"/>
                  <a:gd name="connsiteX104" fmla="*/ 604837 w 1223962"/>
                  <a:gd name="connsiteY104" fmla="*/ 214628 h 862328"/>
                  <a:gd name="connsiteX105" fmla="*/ 576262 w 1223962"/>
                  <a:gd name="connsiteY105" fmla="*/ 233678 h 862328"/>
                  <a:gd name="connsiteX106" fmla="*/ 547687 w 1223962"/>
                  <a:gd name="connsiteY106" fmla="*/ 247966 h 862328"/>
                  <a:gd name="connsiteX107" fmla="*/ 500062 w 1223962"/>
                  <a:gd name="connsiteY107" fmla="*/ 233678 h 862328"/>
                  <a:gd name="connsiteX108" fmla="*/ 485775 w 1223962"/>
                  <a:gd name="connsiteY108" fmla="*/ 219391 h 862328"/>
                  <a:gd name="connsiteX109" fmla="*/ 445294 w 1223962"/>
                  <a:gd name="connsiteY109" fmla="*/ 209866 h 862328"/>
                  <a:gd name="connsiteX110" fmla="*/ 423862 w 1223962"/>
                  <a:gd name="connsiteY110" fmla="*/ 186053 h 862328"/>
                  <a:gd name="connsiteX111" fmla="*/ 414337 w 1223962"/>
                  <a:gd name="connsiteY111" fmla="*/ 171766 h 862328"/>
                  <a:gd name="connsiteX112" fmla="*/ 385762 w 1223962"/>
                  <a:gd name="connsiteY112" fmla="*/ 162241 h 862328"/>
                  <a:gd name="connsiteX113" fmla="*/ 366712 w 1223962"/>
                  <a:gd name="connsiteY113" fmla="*/ 152716 h 862328"/>
                  <a:gd name="connsiteX114" fmla="*/ 323850 w 1223962"/>
                  <a:gd name="connsiteY114" fmla="*/ 143191 h 862328"/>
                  <a:gd name="connsiteX115" fmla="*/ 309562 w 1223962"/>
                  <a:gd name="connsiteY115" fmla="*/ 138428 h 862328"/>
                  <a:gd name="connsiteX116" fmla="*/ 276225 w 1223962"/>
                  <a:gd name="connsiteY116" fmla="*/ 128903 h 862328"/>
                  <a:gd name="connsiteX117" fmla="*/ 257175 w 1223962"/>
                  <a:gd name="connsiteY117" fmla="*/ 100328 h 862328"/>
                  <a:gd name="connsiteX118" fmla="*/ 242887 w 1223962"/>
                  <a:gd name="connsiteY118" fmla="*/ 95566 h 862328"/>
                  <a:gd name="connsiteX119" fmla="*/ 238125 w 1223962"/>
                  <a:gd name="connsiteY119" fmla="*/ 81278 h 862328"/>
                  <a:gd name="connsiteX120" fmla="*/ 190500 w 1223962"/>
                  <a:gd name="connsiteY120" fmla="*/ 66991 h 862328"/>
                  <a:gd name="connsiteX121" fmla="*/ 180975 w 1223962"/>
                  <a:gd name="connsiteY121" fmla="*/ 52703 h 862328"/>
                  <a:gd name="connsiteX122" fmla="*/ 176212 w 1223962"/>
                  <a:gd name="connsiteY122" fmla="*/ 14603 h 862328"/>
                  <a:gd name="connsiteX123" fmla="*/ 161925 w 1223962"/>
                  <a:gd name="connsiteY123" fmla="*/ 9841 h 862328"/>
                  <a:gd name="connsiteX124" fmla="*/ 109537 w 1223962"/>
                  <a:gd name="connsiteY124" fmla="*/ 14603 h 862328"/>
                  <a:gd name="connsiteX0" fmla="*/ 109537 w 1223962"/>
                  <a:gd name="connsiteY0" fmla="*/ 14603 h 862328"/>
                  <a:gd name="connsiteX1" fmla="*/ 57150 w 1223962"/>
                  <a:gd name="connsiteY1" fmla="*/ 19366 h 862328"/>
                  <a:gd name="connsiteX2" fmla="*/ 42862 w 1223962"/>
                  <a:gd name="connsiteY2" fmla="*/ 28891 h 862328"/>
                  <a:gd name="connsiteX3" fmla="*/ 28575 w 1223962"/>
                  <a:gd name="connsiteY3" fmla="*/ 33653 h 862328"/>
                  <a:gd name="connsiteX4" fmla="*/ 19050 w 1223962"/>
                  <a:gd name="connsiteY4" fmla="*/ 143191 h 862328"/>
                  <a:gd name="connsiteX5" fmla="*/ 23812 w 1223962"/>
                  <a:gd name="connsiteY5" fmla="*/ 167003 h 862328"/>
                  <a:gd name="connsiteX6" fmla="*/ 52387 w 1223962"/>
                  <a:gd name="connsiteY6" fmla="*/ 176528 h 862328"/>
                  <a:gd name="connsiteX7" fmla="*/ 66675 w 1223962"/>
                  <a:gd name="connsiteY7" fmla="*/ 186053 h 862328"/>
                  <a:gd name="connsiteX8" fmla="*/ 80962 w 1223962"/>
                  <a:gd name="connsiteY8" fmla="*/ 200341 h 862328"/>
                  <a:gd name="connsiteX9" fmla="*/ 95250 w 1223962"/>
                  <a:gd name="connsiteY9" fmla="*/ 205103 h 862328"/>
                  <a:gd name="connsiteX10" fmla="*/ 109537 w 1223962"/>
                  <a:gd name="connsiteY10" fmla="*/ 214628 h 862328"/>
                  <a:gd name="connsiteX11" fmla="*/ 128587 w 1223962"/>
                  <a:gd name="connsiteY11" fmla="*/ 257491 h 862328"/>
                  <a:gd name="connsiteX12" fmla="*/ 133350 w 1223962"/>
                  <a:gd name="connsiteY12" fmla="*/ 271778 h 862328"/>
                  <a:gd name="connsiteX13" fmla="*/ 128587 w 1223962"/>
                  <a:gd name="connsiteY13" fmla="*/ 309878 h 862328"/>
                  <a:gd name="connsiteX14" fmla="*/ 114300 w 1223962"/>
                  <a:gd name="connsiteY14" fmla="*/ 314641 h 862328"/>
                  <a:gd name="connsiteX15" fmla="*/ 104775 w 1223962"/>
                  <a:gd name="connsiteY15" fmla="*/ 328928 h 862328"/>
                  <a:gd name="connsiteX16" fmla="*/ 76200 w 1223962"/>
                  <a:gd name="connsiteY16" fmla="*/ 343216 h 862328"/>
                  <a:gd name="connsiteX17" fmla="*/ 61912 w 1223962"/>
                  <a:gd name="connsiteY17" fmla="*/ 362266 h 862328"/>
                  <a:gd name="connsiteX18" fmla="*/ 52387 w 1223962"/>
                  <a:gd name="connsiteY18" fmla="*/ 376553 h 862328"/>
                  <a:gd name="connsiteX19" fmla="*/ 33337 w 1223962"/>
                  <a:gd name="connsiteY19" fmla="*/ 386078 h 862328"/>
                  <a:gd name="connsiteX20" fmla="*/ 9525 w 1223962"/>
                  <a:gd name="connsiteY20" fmla="*/ 414653 h 862328"/>
                  <a:gd name="connsiteX21" fmla="*/ 0 w 1223962"/>
                  <a:gd name="connsiteY21" fmla="*/ 428941 h 862328"/>
                  <a:gd name="connsiteX22" fmla="*/ 4762 w 1223962"/>
                  <a:gd name="connsiteY22" fmla="*/ 552766 h 862328"/>
                  <a:gd name="connsiteX23" fmla="*/ 9525 w 1223962"/>
                  <a:gd name="connsiteY23" fmla="*/ 567053 h 862328"/>
                  <a:gd name="connsiteX24" fmla="*/ 19050 w 1223962"/>
                  <a:gd name="connsiteY24" fmla="*/ 657541 h 862328"/>
                  <a:gd name="connsiteX25" fmla="*/ 38100 w 1223962"/>
                  <a:gd name="connsiteY25" fmla="*/ 700403 h 862328"/>
                  <a:gd name="connsiteX26" fmla="*/ 61912 w 1223962"/>
                  <a:gd name="connsiteY26" fmla="*/ 733741 h 862328"/>
                  <a:gd name="connsiteX27" fmla="*/ 90487 w 1223962"/>
                  <a:gd name="connsiteY27" fmla="*/ 728978 h 862328"/>
                  <a:gd name="connsiteX28" fmla="*/ 204787 w 1223962"/>
                  <a:gd name="connsiteY28" fmla="*/ 738503 h 862328"/>
                  <a:gd name="connsiteX29" fmla="*/ 219075 w 1223962"/>
                  <a:gd name="connsiteY29" fmla="*/ 767078 h 862328"/>
                  <a:gd name="connsiteX30" fmla="*/ 233362 w 1223962"/>
                  <a:gd name="connsiteY30" fmla="*/ 776603 h 862328"/>
                  <a:gd name="connsiteX31" fmla="*/ 242887 w 1223962"/>
                  <a:gd name="connsiteY31" fmla="*/ 790891 h 862328"/>
                  <a:gd name="connsiteX32" fmla="*/ 257175 w 1223962"/>
                  <a:gd name="connsiteY32" fmla="*/ 795653 h 862328"/>
                  <a:gd name="connsiteX33" fmla="*/ 285750 w 1223962"/>
                  <a:gd name="connsiteY33" fmla="*/ 809941 h 862328"/>
                  <a:gd name="connsiteX34" fmla="*/ 300037 w 1223962"/>
                  <a:gd name="connsiteY34" fmla="*/ 824228 h 862328"/>
                  <a:gd name="connsiteX35" fmla="*/ 319087 w 1223962"/>
                  <a:gd name="connsiteY35" fmla="*/ 828991 h 862328"/>
                  <a:gd name="connsiteX36" fmla="*/ 371475 w 1223962"/>
                  <a:gd name="connsiteY36" fmla="*/ 843278 h 862328"/>
                  <a:gd name="connsiteX37" fmla="*/ 438150 w 1223962"/>
                  <a:gd name="connsiteY37" fmla="*/ 848041 h 862328"/>
                  <a:gd name="connsiteX38" fmla="*/ 466725 w 1223962"/>
                  <a:gd name="connsiteY38" fmla="*/ 857566 h 862328"/>
                  <a:gd name="connsiteX39" fmla="*/ 481012 w 1223962"/>
                  <a:gd name="connsiteY39" fmla="*/ 862328 h 862328"/>
                  <a:gd name="connsiteX40" fmla="*/ 523875 w 1223962"/>
                  <a:gd name="connsiteY40" fmla="*/ 857566 h 862328"/>
                  <a:gd name="connsiteX41" fmla="*/ 604837 w 1223962"/>
                  <a:gd name="connsiteY41" fmla="*/ 848041 h 862328"/>
                  <a:gd name="connsiteX42" fmla="*/ 628650 w 1223962"/>
                  <a:gd name="connsiteY42" fmla="*/ 819466 h 862328"/>
                  <a:gd name="connsiteX43" fmla="*/ 633412 w 1223962"/>
                  <a:gd name="connsiteY43" fmla="*/ 805178 h 862328"/>
                  <a:gd name="connsiteX44" fmla="*/ 652462 w 1223962"/>
                  <a:gd name="connsiteY44" fmla="*/ 733741 h 862328"/>
                  <a:gd name="connsiteX45" fmla="*/ 681037 w 1223962"/>
                  <a:gd name="connsiteY45" fmla="*/ 728978 h 862328"/>
                  <a:gd name="connsiteX46" fmla="*/ 719137 w 1223962"/>
                  <a:gd name="connsiteY46" fmla="*/ 738503 h 862328"/>
                  <a:gd name="connsiteX47" fmla="*/ 747712 w 1223962"/>
                  <a:gd name="connsiteY47" fmla="*/ 752791 h 862328"/>
                  <a:gd name="connsiteX48" fmla="*/ 757237 w 1223962"/>
                  <a:gd name="connsiteY48" fmla="*/ 738503 h 862328"/>
                  <a:gd name="connsiteX49" fmla="*/ 762000 w 1223962"/>
                  <a:gd name="connsiteY49" fmla="*/ 714691 h 862328"/>
                  <a:gd name="connsiteX50" fmla="*/ 766762 w 1223962"/>
                  <a:gd name="connsiteY50" fmla="*/ 700403 h 862328"/>
                  <a:gd name="connsiteX51" fmla="*/ 762000 w 1223962"/>
                  <a:gd name="connsiteY51" fmla="*/ 662303 h 862328"/>
                  <a:gd name="connsiteX52" fmla="*/ 776287 w 1223962"/>
                  <a:gd name="connsiteY52" fmla="*/ 609916 h 862328"/>
                  <a:gd name="connsiteX53" fmla="*/ 781050 w 1223962"/>
                  <a:gd name="connsiteY53" fmla="*/ 595628 h 862328"/>
                  <a:gd name="connsiteX54" fmla="*/ 790575 w 1223962"/>
                  <a:gd name="connsiteY54" fmla="*/ 581341 h 862328"/>
                  <a:gd name="connsiteX55" fmla="*/ 800100 w 1223962"/>
                  <a:gd name="connsiteY55" fmla="*/ 552766 h 862328"/>
                  <a:gd name="connsiteX56" fmla="*/ 819150 w 1223962"/>
                  <a:gd name="connsiteY56" fmla="*/ 528953 h 862328"/>
                  <a:gd name="connsiteX57" fmla="*/ 857250 w 1223962"/>
                  <a:gd name="connsiteY57" fmla="*/ 519428 h 862328"/>
                  <a:gd name="connsiteX58" fmla="*/ 866775 w 1223962"/>
                  <a:gd name="connsiteY58" fmla="*/ 505141 h 862328"/>
                  <a:gd name="connsiteX59" fmla="*/ 895350 w 1223962"/>
                  <a:gd name="connsiteY59" fmla="*/ 481328 h 862328"/>
                  <a:gd name="connsiteX60" fmla="*/ 909637 w 1223962"/>
                  <a:gd name="connsiteY60" fmla="*/ 462278 h 862328"/>
                  <a:gd name="connsiteX61" fmla="*/ 923925 w 1223962"/>
                  <a:gd name="connsiteY61" fmla="*/ 447991 h 862328"/>
                  <a:gd name="connsiteX62" fmla="*/ 933450 w 1223962"/>
                  <a:gd name="connsiteY62" fmla="*/ 433703 h 862328"/>
                  <a:gd name="connsiteX63" fmla="*/ 962025 w 1223962"/>
                  <a:gd name="connsiteY63" fmla="*/ 424178 h 862328"/>
                  <a:gd name="connsiteX64" fmla="*/ 976312 w 1223962"/>
                  <a:gd name="connsiteY64" fmla="*/ 419416 h 862328"/>
                  <a:gd name="connsiteX65" fmla="*/ 990600 w 1223962"/>
                  <a:gd name="connsiteY65" fmla="*/ 409891 h 862328"/>
                  <a:gd name="connsiteX66" fmla="*/ 1038225 w 1223962"/>
                  <a:gd name="connsiteY66" fmla="*/ 395603 h 862328"/>
                  <a:gd name="connsiteX67" fmla="*/ 1066800 w 1223962"/>
                  <a:gd name="connsiteY67" fmla="*/ 371791 h 862328"/>
                  <a:gd name="connsiteX68" fmla="*/ 1071562 w 1223962"/>
                  <a:gd name="connsiteY68" fmla="*/ 357503 h 862328"/>
                  <a:gd name="connsiteX69" fmla="*/ 1081087 w 1223962"/>
                  <a:gd name="connsiteY69" fmla="*/ 343216 h 862328"/>
                  <a:gd name="connsiteX70" fmla="*/ 1095375 w 1223962"/>
                  <a:gd name="connsiteY70" fmla="*/ 295591 h 862328"/>
                  <a:gd name="connsiteX71" fmla="*/ 1100137 w 1223962"/>
                  <a:gd name="connsiteY71" fmla="*/ 281303 h 862328"/>
                  <a:gd name="connsiteX72" fmla="*/ 1095375 w 1223962"/>
                  <a:gd name="connsiteY72" fmla="*/ 252728 h 862328"/>
                  <a:gd name="connsiteX73" fmla="*/ 1090612 w 1223962"/>
                  <a:gd name="connsiteY73" fmla="*/ 238441 h 862328"/>
                  <a:gd name="connsiteX74" fmla="*/ 1095375 w 1223962"/>
                  <a:gd name="connsiteY74" fmla="*/ 190816 h 862328"/>
                  <a:gd name="connsiteX75" fmla="*/ 1104900 w 1223962"/>
                  <a:gd name="connsiteY75" fmla="*/ 176528 h 862328"/>
                  <a:gd name="connsiteX76" fmla="*/ 1119187 w 1223962"/>
                  <a:gd name="connsiteY76" fmla="*/ 171766 h 862328"/>
                  <a:gd name="connsiteX77" fmla="*/ 1157287 w 1223962"/>
                  <a:gd name="connsiteY77" fmla="*/ 147953 h 862328"/>
                  <a:gd name="connsiteX78" fmla="*/ 1185862 w 1223962"/>
                  <a:gd name="connsiteY78" fmla="*/ 128903 h 862328"/>
                  <a:gd name="connsiteX79" fmla="*/ 1195387 w 1223962"/>
                  <a:gd name="connsiteY79" fmla="*/ 109853 h 862328"/>
                  <a:gd name="connsiteX80" fmla="*/ 1209675 w 1223962"/>
                  <a:gd name="connsiteY80" fmla="*/ 100328 h 862328"/>
                  <a:gd name="connsiteX81" fmla="*/ 1219200 w 1223962"/>
                  <a:gd name="connsiteY81" fmla="*/ 86041 h 862328"/>
                  <a:gd name="connsiteX82" fmla="*/ 1223962 w 1223962"/>
                  <a:gd name="connsiteY82" fmla="*/ 71753 h 862328"/>
                  <a:gd name="connsiteX83" fmla="*/ 1209675 w 1223962"/>
                  <a:gd name="connsiteY83" fmla="*/ 28891 h 862328"/>
                  <a:gd name="connsiteX84" fmla="*/ 1181100 w 1223962"/>
                  <a:gd name="connsiteY84" fmla="*/ 19366 h 862328"/>
                  <a:gd name="connsiteX85" fmla="*/ 1147762 w 1223962"/>
                  <a:gd name="connsiteY85" fmla="*/ 9841 h 862328"/>
                  <a:gd name="connsiteX86" fmla="*/ 1133475 w 1223962"/>
                  <a:gd name="connsiteY86" fmla="*/ 316 h 862328"/>
                  <a:gd name="connsiteX87" fmla="*/ 1062037 w 1223962"/>
                  <a:gd name="connsiteY87" fmla="*/ 9841 h 862328"/>
                  <a:gd name="connsiteX88" fmla="*/ 1047750 w 1223962"/>
                  <a:gd name="connsiteY88" fmla="*/ 14603 h 862328"/>
                  <a:gd name="connsiteX89" fmla="*/ 1033462 w 1223962"/>
                  <a:gd name="connsiteY89" fmla="*/ 24128 h 862328"/>
                  <a:gd name="connsiteX90" fmla="*/ 1023937 w 1223962"/>
                  <a:gd name="connsiteY90" fmla="*/ 38416 h 862328"/>
                  <a:gd name="connsiteX91" fmla="*/ 1009650 w 1223962"/>
                  <a:gd name="connsiteY91" fmla="*/ 43178 h 862328"/>
                  <a:gd name="connsiteX92" fmla="*/ 995362 w 1223962"/>
                  <a:gd name="connsiteY92" fmla="*/ 52703 h 862328"/>
                  <a:gd name="connsiteX93" fmla="*/ 966787 w 1223962"/>
                  <a:gd name="connsiteY93" fmla="*/ 62228 h 862328"/>
                  <a:gd name="connsiteX94" fmla="*/ 928687 w 1223962"/>
                  <a:gd name="connsiteY94" fmla="*/ 95566 h 862328"/>
                  <a:gd name="connsiteX95" fmla="*/ 914400 w 1223962"/>
                  <a:gd name="connsiteY95" fmla="*/ 105091 h 862328"/>
                  <a:gd name="connsiteX96" fmla="*/ 909637 w 1223962"/>
                  <a:gd name="connsiteY96" fmla="*/ 119378 h 862328"/>
                  <a:gd name="connsiteX97" fmla="*/ 890587 w 1223962"/>
                  <a:gd name="connsiteY97" fmla="*/ 147953 h 862328"/>
                  <a:gd name="connsiteX98" fmla="*/ 881062 w 1223962"/>
                  <a:gd name="connsiteY98" fmla="*/ 162241 h 862328"/>
                  <a:gd name="connsiteX99" fmla="*/ 871537 w 1223962"/>
                  <a:gd name="connsiteY99" fmla="*/ 181291 h 862328"/>
                  <a:gd name="connsiteX100" fmla="*/ 852487 w 1223962"/>
                  <a:gd name="connsiteY100" fmla="*/ 186053 h 862328"/>
                  <a:gd name="connsiteX101" fmla="*/ 823912 w 1223962"/>
                  <a:gd name="connsiteY101" fmla="*/ 195578 h 862328"/>
                  <a:gd name="connsiteX102" fmla="*/ 647700 w 1223962"/>
                  <a:gd name="connsiteY102" fmla="*/ 195578 h 862328"/>
                  <a:gd name="connsiteX103" fmla="*/ 619125 w 1223962"/>
                  <a:gd name="connsiteY103" fmla="*/ 209866 h 862328"/>
                  <a:gd name="connsiteX104" fmla="*/ 604837 w 1223962"/>
                  <a:gd name="connsiteY104" fmla="*/ 214628 h 862328"/>
                  <a:gd name="connsiteX105" fmla="*/ 576262 w 1223962"/>
                  <a:gd name="connsiteY105" fmla="*/ 233678 h 862328"/>
                  <a:gd name="connsiteX106" fmla="*/ 547687 w 1223962"/>
                  <a:gd name="connsiteY106" fmla="*/ 247966 h 862328"/>
                  <a:gd name="connsiteX107" fmla="*/ 500062 w 1223962"/>
                  <a:gd name="connsiteY107" fmla="*/ 233678 h 862328"/>
                  <a:gd name="connsiteX108" fmla="*/ 485775 w 1223962"/>
                  <a:gd name="connsiteY108" fmla="*/ 219391 h 862328"/>
                  <a:gd name="connsiteX109" fmla="*/ 445294 w 1223962"/>
                  <a:gd name="connsiteY109" fmla="*/ 209866 h 862328"/>
                  <a:gd name="connsiteX110" fmla="*/ 423862 w 1223962"/>
                  <a:gd name="connsiteY110" fmla="*/ 186053 h 862328"/>
                  <a:gd name="connsiteX111" fmla="*/ 414337 w 1223962"/>
                  <a:gd name="connsiteY111" fmla="*/ 171766 h 862328"/>
                  <a:gd name="connsiteX112" fmla="*/ 385762 w 1223962"/>
                  <a:gd name="connsiteY112" fmla="*/ 162241 h 862328"/>
                  <a:gd name="connsiteX113" fmla="*/ 366712 w 1223962"/>
                  <a:gd name="connsiteY113" fmla="*/ 152716 h 862328"/>
                  <a:gd name="connsiteX114" fmla="*/ 323850 w 1223962"/>
                  <a:gd name="connsiteY114" fmla="*/ 143191 h 862328"/>
                  <a:gd name="connsiteX115" fmla="*/ 309562 w 1223962"/>
                  <a:gd name="connsiteY115" fmla="*/ 138428 h 862328"/>
                  <a:gd name="connsiteX116" fmla="*/ 276225 w 1223962"/>
                  <a:gd name="connsiteY116" fmla="*/ 128903 h 862328"/>
                  <a:gd name="connsiteX117" fmla="*/ 257175 w 1223962"/>
                  <a:gd name="connsiteY117" fmla="*/ 100328 h 862328"/>
                  <a:gd name="connsiteX118" fmla="*/ 242887 w 1223962"/>
                  <a:gd name="connsiteY118" fmla="*/ 95566 h 862328"/>
                  <a:gd name="connsiteX119" fmla="*/ 238125 w 1223962"/>
                  <a:gd name="connsiteY119" fmla="*/ 81278 h 862328"/>
                  <a:gd name="connsiteX120" fmla="*/ 190500 w 1223962"/>
                  <a:gd name="connsiteY120" fmla="*/ 66991 h 862328"/>
                  <a:gd name="connsiteX121" fmla="*/ 202406 w 1223962"/>
                  <a:gd name="connsiteY121" fmla="*/ 43178 h 862328"/>
                  <a:gd name="connsiteX122" fmla="*/ 176212 w 1223962"/>
                  <a:gd name="connsiteY122" fmla="*/ 14603 h 862328"/>
                  <a:gd name="connsiteX123" fmla="*/ 161925 w 1223962"/>
                  <a:gd name="connsiteY123" fmla="*/ 9841 h 862328"/>
                  <a:gd name="connsiteX124" fmla="*/ 109537 w 1223962"/>
                  <a:gd name="connsiteY124" fmla="*/ 14603 h 862328"/>
                  <a:gd name="connsiteX0" fmla="*/ 109537 w 1223962"/>
                  <a:gd name="connsiteY0" fmla="*/ 14603 h 862328"/>
                  <a:gd name="connsiteX1" fmla="*/ 57150 w 1223962"/>
                  <a:gd name="connsiteY1" fmla="*/ 19366 h 862328"/>
                  <a:gd name="connsiteX2" fmla="*/ 42862 w 1223962"/>
                  <a:gd name="connsiteY2" fmla="*/ 28891 h 862328"/>
                  <a:gd name="connsiteX3" fmla="*/ 28575 w 1223962"/>
                  <a:gd name="connsiteY3" fmla="*/ 33653 h 862328"/>
                  <a:gd name="connsiteX4" fmla="*/ 19050 w 1223962"/>
                  <a:gd name="connsiteY4" fmla="*/ 143191 h 862328"/>
                  <a:gd name="connsiteX5" fmla="*/ 23812 w 1223962"/>
                  <a:gd name="connsiteY5" fmla="*/ 167003 h 862328"/>
                  <a:gd name="connsiteX6" fmla="*/ 52387 w 1223962"/>
                  <a:gd name="connsiteY6" fmla="*/ 176528 h 862328"/>
                  <a:gd name="connsiteX7" fmla="*/ 66675 w 1223962"/>
                  <a:gd name="connsiteY7" fmla="*/ 186053 h 862328"/>
                  <a:gd name="connsiteX8" fmla="*/ 80962 w 1223962"/>
                  <a:gd name="connsiteY8" fmla="*/ 200341 h 862328"/>
                  <a:gd name="connsiteX9" fmla="*/ 95250 w 1223962"/>
                  <a:gd name="connsiteY9" fmla="*/ 205103 h 862328"/>
                  <a:gd name="connsiteX10" fmla="*/ 109537 w 1223962"/>
                  <a:gd name="connsiteY10" fmla="*/ 214628 h 862328"/>
                  <a:gd name="connsiteX11" fmla="*/ 128587 w 1223962"/>
                  <a:gd name="connsiteY11" fmla="*/ 257491 h 862328"/>
                  <a:gd name="connsiteX12" fmla="*/ 133350 w 1223962"/>
                  <a:gd name="connsiteY12" fmla="*/ 271778 h 862328"/>
                  <a:gd name="connsiteX13" fmla="*/ 128587 w 1223962"/>
                  <a:gd name="connsiteY13" fmla="*/ 309878 h 862328"/>
                  <a:gd name="connsiteX14" fmla="*/ 114300 w 1223962"/>
                  <a:gd name="connsiteY14" fmla="*/ 314641 h 862328"/>
                  <a:gd name="connsiteX15" fmla="*/ 104775 w 1223962"/>
                  <a:gd name="connsiteY15" fmla="*/ 328928 h 862328"/>
                  <a:gd name="connsiteX16" fmla="*/ 76200 w 1223962"/>
                  <a:gd name="connsiteY16" fmla="*/ 343216 h 862328"/>
                  <a:gd name="connsiteX17" fmla="*/ 61912 w 1223962"/>
                  <a:gd name="connsiteY17" fmla="*/ 362266 h 862328"/>
                  <a:gd name="connsiteX18" fmla="*/ 52387 w 1223962"/>
                  <a:gd name="connsiteY18" fmla="*/ 376553 h 862328"/>
                  <a:gd name="connsiteX19" fmla="*/ 33337 w 1223962"/>
                  <a:gd name="connsiteY19" fmla="*/ 386078 h 862328"/>
                  <a:gd name="connsiteX20" fmla="*/ 9525 w 1223962"/>
                  <a:gd name="connsiteY20" fmla="*/ 414653 h 862328"/>
                  <a:gd name="connsiteX21" fmla="*/ 0 w 1223962"/>
                  <a:gd name="connsiteY21" fmla="*/ 428941 h 862328"/>
                  <a:gd name="connsiteX22" fmla="*/ 4762 w 1223962"/>
                  <a:gd name="connsiteY22" fmla="*/ 552766 h 862328"/>
                  <a:gd name="connsiteX23" fmla="*/ 9525 w 1223962"/>
                  <a:gd name="connsiteY23" fmla="*/ 567053 h 862328"/>
                  <a:gd name="connsiteX24" fmla="*/ 19050 w 1223962"/>
                  <a:gd name="connsiteY24" fmla="*/ 657541 h 862328"/>
                  <a:gd name="connsiteX25" fmla="*/ 38100 w 1223962"/>
                  <a:gd name="connsiteY25" fmla="*/ 700403 h 862328"/>
                  <a:gd name="connsiteX26" fmla="*/ 61912 w 1223962"/>
                  <a:gd name="connsiteY26" fmla="*/ 733741 h 862328"/>
                  <a:gd name="connsiteX27" fmla="*/ 90487 w 1223962"/>
                  <a:gd name="connsiteY27" fmla="*/ 728978 h 862328"/>
                  <a:gd name="connsiteX28" fmla="*/ 204787 w 1223962"/>
                  <a:gd name="connsiteY28" fmla="*/ 738503 h 862328"/>
                  <a:gd name="connsiteX29" fmla="*/ 219075 w 1223962"/>
                  <a:gd name="connsiteY29" fmla="*/ 767078 h 862328"/>
                  <a:gd name="connsiteX30" fmla="*/ 233362 w 1223962"/>
                  <a:gd name="connsiteY30" fmla="*/ 776603 h 862328"/>
                  <a:gd name="connsiteX31" fmla="*/ 242887 w 1223962"/>
                  <a:gd name="connsiteY31" fmla="*/ 790891 h 862328"/>
                  <a:gd name="connsiteX32" fmla="*/ 257175 w 1223962"/>
                  <a:gd name="connsiteY32" fmla="*/ 795653 h 862328"/>
                  <a:gd name="connsiteX33" fmla="*/ 285750 w 1223962"/>
                  <a:gd name="connsiteY33" fmla="*/ 809941 h 862328"/>
                  <a:gd name="connsiteX34" fmla="*/ 300037 w 1223962"/>
                  <a:gd name="connsiteY34" fmla="*/ 824228 h 862328"/>
                  <a:gd name="connsiteX35" fmla="*/ 319087 w 1223962"/>
                  <a:gd name="connsiteY35" fmla="*/ 828991 h 862328"/>
                  <a:gd name="connsiteX36" fmla="*/ 371475 w 1223962"/>
                  <a:gd name="connsiteY36" fmla="*/ 843278 h 862328"/>
                  <a:gd name="connsiteX37" fmla="*/ 438150 w 1223962"/>
                  <a:gd name="connsiteY37" fmla="*/ 848041 h 862328"/>
                  <a:gd name="connsiteX38" fmla="*/ 466725 w 1223962"/>
                  <a:gd name="connsiteY38" fmla="*/ 857566 h 862328"/>
                  <a:gd name="connsiteX39" fmla="*/ 481012 w 1223962"/>
                  <a:gd name="connsiteY39" fmla="*/ 862328 h 862328"/>
                  <a:gd name="connsiteX40" fmla="*/ 523875 w 1223962"/>
                  <a:gd name="connsiteY40" fmla="*/ 857566 h 862328"/>
                  <a:gd name="connsiteX41" fmla="*/ 604837 w 1223962"/>
                  <a:gd name="connsiteY41" fmla="*/ 848041 h 862328"/>
                  <a:gd name="connsiteX42" fmla="*/ 628650 w 1223962"/>
                  <a:gd name="connsiteY42" fmla="*/ 819466 h 862328"/>
                  <a:gd name="connsiteX43" fmla="*/ 633412 w 1223962"/>
                  <a:gd name="connsiteY43" fmla="*/ 805178 h 862328"/>
                  <a:gd name="connsiteX44" fmla="*/ 652462 w 1223962"/>
                  <a:gd name="connsiteY44" fmla="*/ 733741 h 862328"/>
                  <a:gd name="connsiteX45" fmla="*/ 681037 w 1223962"/>
                  <a:gd name="connsiteY45" fmla="*/ 728978 h 862328"/>
                  <a:gd name="connsiteX46" fmla="*/ 719137 w 1223962"/>
                  <a:gd name="connsiteY46" fmla="*/ 738503 h 862328"/>
                  <a:gd name="connsiteX47" fmla="*/ 747712 w 1223962"/>
                  <a:gd name="connsiteY47" fmla="*/ 752791 h 862328"/>
                  <a:gd name="connsiteX48" fmla="*/ 757237 w 1223962"/>
                  <a:gd name="connsiteY48" fmla="*/ 738503 h 862328"/>
                  <a:gd name="connsiteX49" fmla="*/ 762000 w 1223962"/>
                  <a:gd name="connsiteY49" fmla="*/ 714691 h 862328"/>
                  <a:gd name="connsiteX50" fmla="*/ 766762 w 1223962"/>
                  <a:gd name="connsiteY50" fmla="*/ 700403 h 862328"/>
                  <a:gd name="connsiteX51" fmla="*/ 762000 w 1223962"/>
                  <a:gd name="connsiteY51" fmla="*/ 662303 h 862328"/>
                  <a:gd name="connsiteX52" fmla="*/ 776287 w 1223962"/>
                  <a:gd name="connsiteY52" fmla="*/ 609916 h 862328"/>
                  <a:gd name="connsiteX53" fmla="*/ 781050 w 1223962"/>
                  <a:gd name="connsiteY53" fmla="*/ 595628 h 862328"/>
                  <a:gd name="connsiteX54" fmla="*/ 790575 w 1223962"/>
                  <a:gd name="connsiteY54" fmla="*/ 581341 h 862328"/>
                  <a:gd name="connsiteX55" fmla="*/ 800100 w 1223962"/>
                  <a:gd name="connsiteY55" fmla="*/ 552766 h 862328"/>
                  <a:gd name="connsiteX56" fmla="*/ 819150 w 1223962"/>
                  <a:gd name="connsiteY56" fmla="*/ 528953 h 862328"/>
                  <a:gd name="connsiteX57" fmla="*/ 857250 w 1223962"/>
                  <a:gd name="connsiteY57" fmla="*/ 519428 h 862328"/>
                  <a:gd name="connsiteX58" fmla="*/ 866775 w 1223962"/>
                  <a:gd name="connsiteY58" fmla="*/ 505141 h 862328"/>
                  <a:gd name="connsiteX59" fmla="*/ 895350 w 1223962"/>
                  <a:gd name="connsiteY59" fmla="*/ 481328 h 862328"/>
                  <a:gd name="connsiteX60" fmla="*/ 909637 w 1223962"/>
                  <a:gd name="connsiteY60" fmla="*/ 462278 h 862328"/>
                  <a:gd name="connsiteX61" fmla="*/ 923925 w 1223962"/>
                  <a:gd name="connsiteY61" fmla="*/ 447991 h 862328"/>
                  <a:gd name="connsiteX62" fmla="*/ 933450 w 1223962"/>
                  <a:gd name="connsiteY62" fmla="*/ 433703 h 862328"/>
                  <a:gd name="connsiteX63" fmla="*/ 962025 w 1223962"/>
                  <a:gd name="connsiteY63" fmla="*/ 424178 h 862328"/>
                  <a:gd name="connsiteX64" fmla="*/ 976312 w 1223962"/>
                  <a:gd name="connsiteY64" fmla="*/ 419416 h 862328"/>
                  <a:gd name="connsiteX65" fmla="*/ 990600 w 1223962"/>
                  <a:gd name="connsiteY65" fmla="*/ 409891 h 862328"/>
                  <a:gd name="connsiteX66" fmla="*/ 1038225 w 1223962"/>
                  <a:gd name="connsiteY66" fmla="*/ 395603 h 862328"/>
                  <a:gd name="connsiteX67" fmla="*/ 1066800 w 1223962"/>
                  <a:gd name="connsiteY67" fmla="*/ 371791 h 862328"/>
                  <a:gd name="connsiteX68" fmla="*/ 1071562 w 1223962"/>
                  <a:gd name="connsiteY68" fmla="*/ 357503 h 862328"/>
                  <a:gd name="connsiteX69" fmla="*/ 1081087 w 1223962"/>
                  <a:gd name="connsiteY69" fmla="*/ 343216 h 862328"/>
                  <a:gd name="connsiteX70" fmla="*/ 1095375 w 1223962"/>
                  <a:gd name="connsiteY70" fmla="*/ 295591 h 862328"/>
                  <a:gd name="connsiteX71" fmla="*/ 1100137 w 1223962"/>
                  <a:gd name="connsiteY71" fmla="*/ 281303 h 862328"/>
                  <a:gd name="connsiteX72" fmla="*/ 1095375 w 1223962"/>
                  <a:gd name="connsiteY72" fmla="*/ 252728 h 862328"/>
                  <a:gd name="connsiteX73" fmla="*/ 1090612 w 1223962"/>
                  <a:gd name="connsiteY73" fmla="*/ 238441 h 862328"/>
                  <a:gd name="connsiteX74" fmla="*/ 1095375 w 1223962"/>
                  <a:gd name="connsiteY74" fmla="*/ 190816 h 862328"/>
                  <a:gd name="connsiteX75" fmla="*/ 1104900 w 1223962"/>
                  <a:gd name="connsiteY75" fmla="*/ 176528 h 862328"/>
                  <a:gd name="connsiteX76" fmla="*/ 1119187 w 1223962"/>
                  <a:gd name="connsiteY76" fmla="*/ 171766 h 862328"/>
                  <a:gd name="connsiteX77" fmla="*/ 1157287 w 1223962"/>
                  <a:gd name="connsiteY77" fmla="*/ 147953 h 862328"/>
                  <a:gd name="connsiteX78" fmla="*/ 1185862 w 1223962"/>
                  <a:gd name="connsiteY78" fmla="*/ 128903 h 862328"/>
                  <a:gd name="connsiteX79" fmla="*/ 1195387 w 1223962"/>
                  <a:gd name="connsiteY79" fmla="*/ 109853 h 862328"/>
                  <a:gd name="connsiteX80" fmla="*/ 1209675 w 1223962"/>
                  <a:gd name="connsiteY80" fmla="*/ 100328 h 862328"/>
                  <a:gd name="connsiteX81" fmla="*/ 1219200 w 1223962"/>
                  <a:gd name="connsiteY81" fmla="*/ 86041 h 862328"/>
                  <a:gd name="connsiteX82" fmla="*/ 1223962 w 1223962"/>
                  <a:gd name="connsiteY82" fmla="*/ 71753 h 862328"/>
                  <a:gd name="connsiteX83" fmla="*/ 1209675 w 1223962"/>
                  <a:gd name="connsiteY83" fmla="*/ 28891 h 862328"/>
                  <a:gd name="connsiteX84" fmla="*/ 1181100 w 1223962"/>
                  <a:gd name="connsiteY84" fmla="*/ 19366 h 862328"/>
                  <a:gd name="connsiteX85" fmla="*/ 1147762 w 1223962"/>
                  <a:gd name="connsiteY85" fmla="*/ 9841 h 862328"/>
                  <a:gd name="connsiteX86" fmla="*/ 1133475 w 1223962"/>
                  <a:gd name="connsiteY86" fmla="*/ 316 h 862328"/>
                  <a:gd name="connsiteX87" fmla="*/ 1062037 w 1223962"/>
                  <a:gd name="connsiteY87" fmla="*/ 9841 h 862328"/>
                  <a:gd name="connsiteX88" fmla="*/ 1047750 w 1223962"/>
                  <a:gd name="connsiteY88" fmla="*/ 14603 h 862328"/>
                  <a:gd name="connsiteX89" fmla="*/ 1033462 w 1223962"/>
                  <a:gd name="connsiteY89" fmla="*/ 24128 h 862328"/>
                  <a:gd name="connsiteX90" fmla="*/ 1023937 w 1223962"/>
                  <a:gd name="connsiteY90" fmla="*/ 38416 h 862328"/>
                  <a:gd name="connsiteX91" fmla="*/ 1009650 w 1223962"/>
                  <a:gd name="connsiteY91" fmla="*/ 43178 h 862328"/>
                  <a:gd name="connsiteX92" fmla="*/ 995362 w 1223962"/>
                  <a:gd name="connsiteY92" fmla="*/ 52703 h 862328"/>
                  <a:gd name="connsiteX93" fmla="*/ 966787 w 1223962"/>
                  <a:gd name="connsiteY93" fmla="*/ 62228 h 862328"/>
                  <a:gd name="connsiteX94" fmla="*/ 928687 w 1223962"/>
                  <a:gd name="connsiteY94" fmla="*/ 95566 h 862328"/>
                  <a:gd name="connsiteX95" fmla="*/ 914400 w 1223962"/>
                  <a:gd name="connsiteY95" fmla="*/ 105091 h 862328"/>
                  <a:gd name="connsiteX96" fmla="*/ 909637 w 1223962"/>
                  <a:gd name="connsiteY96" fmla="*/ 119378 h 862328"/>
                  <a:gd name="connsiteX97" fmla="*/ 890587 w 1223962"/>
                  <a:gd name="connsiteY97" fmla="*/ 147953 h 862328"/>
                  <a:gd name="connsiteX98" fmla="*/ 881062 w 1223962"/>
                  <a:gd name="connsiteY98" fmla="*/ 162241 h 862328"/>
                  <a:gd name="connsiteX99" fmla="*/ 871537 w 1223962"/>
                  <a:gd name="connsiteY99" fmla="*/ 181291 h 862328"/>
                  <a:gd name="connsiteX100" fmla="*/ 852487 w 1223962"/>
                  <a:gd name="connsiteY100" fmla="*/ 186053 h 862328"/>
                  <a:gd name="connsiteX101" fmla="*/ 823912 w 1223962"/>
                  <a:gd name="connsiteY101" fmla="*/ 195578 h 862328"/>
                  <a:gd name="connsiteX102" fmla="*/ 647700 w 1223962"/>
                  <a:gd name="connsiteY102" fmla="*/ 195578 h 862328"/>
                  <a:gd name="connsiteX103" fmla="*/ 619125 w 1223962"/>
                  <a:gd name="connsiteY103" fmla="*/ 209866 h 862328"/>
                  <a:gd name="connsiteX104" fmla="*/ 604837 w 1223962"/>
                  <a:gd name="connsiteY104" fmla="*/ 214628 h 862328"/>
                  <a:gd name="connsiteX105" fmla="*/ 576262 w 1223962"/>
                  <a:gd name="connsiteY105" fmla="*/ 233678 h 862328"/>
                  <a:gd name="connsiteX106" fmla="*/ 547687 w 1223962"/>
                  <a:gd name="connsiteY106" fmla="*/ 247966 h 862328"/>
                  <a:gd name="connsiteX107" fmla="*/ 500062 w 1223962"/>
                  <a:gd name="connsiteY107" fmla="*/ 233678 h 862328"/>
                  <a:gd name="connsiteX108" fmla="*/ 485775 w 1223962"/>
                  <a:gd name="connsiteY108" fmla="*/ 219391 h 862328"/>
                  <a:gd name="connsiteX109" fmla="*/ 445294 w 1223962"/>
                  <a:gd name="connsiteY109" fmla="*/ 209866 h 862328"/>
                  <a:gd name="connsiteX110" fmla="*/ 423862 w 1223962"/>
                  <a:gd name="connsiteY110" fmla="*/ 186053 h 862328"/>
                  <a:gd name="connsiteX111" fmla="*/ 414337 w 1223962"/>
                  <a:gd name="connsiteY111" fmla="*/ 171766 h 862328"/>
                  <a:gd name="connsiteX112" fmla="*/ 385762 w 1223962"/>
                  <a:gd name="connsiteY112" fmla="*/ 162241 h 862328"/>
                  <a:gd name="connsiteX113" fmla="*/ 366712 w 1223962"/>
                  <a:gd name="connsiteY113" fmla="*/ 152716 h 862328"/>
                  <a:gd name="connsiteX114" fmla="*/ 323850 w 1223962"/>
                  <a:gd name="connsiteY114" fmla="*/ 143191 h 862328"/>
                  <a:gd name="connsiteX115" fmla="*/ 309562 w 1223962"/>
                  <a:gd name="connsiteY115" fmla="*/ 138428 h 862328"/>
                  <a:gd name="connsiteX116" fmla="*/ 276225 w 1223962"/>
                  <a:gd name="connsiteY116" fmla="*/ 128903 h 862328"/>
                  <a:gd name="connsiteX117" fmla="*/ 257175 w 1223962"/>
                  <a:gd name="connsiteY117" fmla="*/ 100328 h 862328"/>
                  <a:gd name="connsiteX118" fmla="*/ 242887 w 1223962"/>
                  <a:gd name="connsiteY118" fmla="*/ 95566 h 862328"/>
                  <a:gd name="connsiteX119" fmla="*/ 238125 w 1223962"/>
                  <a:gd name="connsiteY119" fmla="*/ 81278 h 862328"/>
                  <a:gd name="connsiteX120" fmla="*/ 207169 w 1223962"/>
                  <a:gd name="connsiteY120" fmla="*/ 69372 h 862328"/>
                  <a:gd name="connsiteX121" fmla="*/ 202406 w 1223962"/>
                  <a:gd name="connsiteY121" fmla="*/ 43178 h 862328"/>
                  <a:gd name="connsiteX122" fmla="*/ 176212 w 1223962"/>
                  <a:gd name="connsiteY122" fmla="*/ 14603 h 862328"/>
                  <a:gd name="connsiteX123" fmla="*/ 161925 w 1223962"/>
                  <a:gd name="connsiteY123" fmla="*/ 9841 h 862328"/>
                  <a:gd name="connsiteX124" fmla="*/ 109537 w 1223962"/>
                  <a:gd name="connsiteY124" fmla="*/ 14603 h 86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23962" h="862328">
                    <a:moveTo>
                      <a:pt x="109537" y="14603"/>
                    </a:moveTo>
                    <a:cubicBezTo>
                      <a:pt x="92075" y="16190"/>
                      <a:pt x="74295" y="15692"/>
                      <a:pt x="57150" y="19366"/>
                    </a:cubicBezTo>
                    <a:cubicBezTo>
                      <a:pt x="51553" y="20565"/>
                      <a:pt x="47982" y="26331"/>
                      <a:pt x="42862" y="28891"/>
                    </a:cubicBezTo>
                    <a:cubicBezTo>
                      <a:pt x="38372" y="31136"/>
                      <a:pt x="33337" y="32066"/>
                      <a:pt x="28575" y="33653"/>
                    </a:cubicBezTo>
                    <a:cubicBezTo>
                      <a:pt x="17592" y="77580"/>
                      <a:pt x="19050" y="66588"/>
                      <a:pt x="19050" y="143191"/>
                    </a:cubicBezTo>
                    <a:cubicBezTo>
                      <a:pt x="19050" y="151285"/>
                      <a:pt x="18088" y="161279"/>
                      <a:pt x="23812" y="167003"/>
                    </a:cubicBezTo>
                    <a:cubicBezTo>
                      <a:pt x="30912" y="174103"/>
                      <a:pt x="52387" y="176528"/>
                      <a:pt x="52387" y="176528"/>
                    </a:cubicBezTo>
                    <a:cubicBezTo>
                      <a:pt x="57150" y="179703"/>
                      <a:pt x="62278" y="182389"/>
                      <a:pt x="66675" y="186053"/>
                    </a:cubicBezTo>
                    <a:cubicBezTo>
                      <a:pt x="71849" y="190365"/>
                      <a:pt x="75358" y="196605"/>
                      <a:pt x="80962" y="200341"/>
                    </a:cubicBezTo>
                    <a:cubicBezTo>
                      <a:pt x="85139" y="203126"/>
                      <a:pt x="90487" y="203516"/>
                      <a:pt x="95250" y="205103"/>
                    </a:cubicBezTo>
                    <a:cubicBezTo>
                      <a:pt x="100012" y="208278"/>
                      <a:pt x="105490" y="210581"/>
                      <a:pt x="109537" y="214628"/>
                    </a:cubicBezTo>
                    <a:cubicBezTo>
                      <a:pt x="120858" y="225949"/>
                      <a:pt x="123871" y="243344"/>
                      <a:pt x="128587" y="257491"/>
                    </a:cubicBezTo>
                    <a:lnTo>
                      <a:pt x="133350" y="271778"/>
                    </a:lnTo>
                    <a:cubicBezTo>
                      <a:pt x="131762" y="284478"/>
                      <a:pt x="133785" y="298182"/>
                      <a:pt x="128587" y="309878"/>
                    </a:cubicBezTo>
                    <a:cubicBezTo>
                      <a:pt x="126548" y="314465"/>
                      <a:pt x="118220" y="311505"/>
                      <a:pt x="114300" y="314641"/>
                    </a:cubicBezTo>
                    <a:cubicBezTo>
                      <a:pt x="109831" y="318217"/>
                      <a:pt x="109244" y="325352"/>
                      <a:pt x="104775" y="328928"/>
                    </a:cubicBezTo>
                    <a:cubicBezTo>
                      <a:pt x="66044" y="359912"/>
                      <a:pt x="116341" y="303075"/>
                      <a:pt x="76200" y="343216"/>
                    </a:cubicBezTo>
                    <a:cubicBezTo>
                      <a:pt x="70587" y="348829"/>
                      <a:pt x="66526" y="355807"/>
                      <a:pt x="61912" y="362266"/>
                    </a:cubicBezTo>
                    <a:cubicBezTo>
                      <a:pt x="58585" y="366923"/>
                      <a:pt x="56784" y="372889"/>
                      <a:pt x="52387" y="376553"/>
                    </a:cubicBezTo>
                    <a:cubicBezTo>
                      <a:pt x="46933" y="381098"/>
                      <a:pt x="39687" y="382903"/>
                      <a:pt x="33337" y="386078"/>
                    </a:cubicBezTo>
                    <a:cubicBezTo>
                      <a:pt x="9688" y="421553"/>
                      <a:pt x="40083" y="377983"/>
                      <a:pt x="9525" y="414653"/>
                    </a:cubicBezTo>
                    <a:cubicBezTo>
                      <a:pt x="5861" y="419050"/>
                      <a:pt x="3175" y="424178"/>
                      <a:pt x="0" y="428941"/>
                    </a:cubicBezTo>
                    <a:cubicBezTo>
                      <a:pt x="1587" y="470216"/>
                      <a:pt x="1920" y="511558"/>
                      <a:pt x="4762" y="552766"/>
                    </a:cubicBezTo>
                    <a:cubicBezTo>
                      <a:pt x="5107" y="557774"/>
                      <a:pt x="8902" y="562072"/>
                      <a:pt x="9525" y="567053"/>
                    </a:cubicBezTo>
                    <a:cubicBezTo>
                      <a:pt x="13158" y="596115"/>
                      <a:pt x="11756" y="628366"/>
                      <a:pt x="19050" y="657541"/>
                    </a:cubicBezTo>
                    <a:cubicBezTo>
                      <a:pt x="31339" y="706694"/>
                      <a:pt x="22462" y="669127"/>
                      <a:pt x="38100" y="700403"/>
                    </a:cubicBezTo>
                    <a:cubicBezTo>
                      <a:pt x="54120" y="732443"/>
                      <a:pt x="37586" y="717523"/>
                      <a:pt x="61912" y="733741"/>
                    </a:cubicBezTo>
                    <a:cubicBezTo>
                      <a:pt x="71437" y="732153"/>
                      <a:pt x="80831" y="728978"/>
                      <a:pt x="90487" y="728978"/>
                    </a:cubicBezTo>
                    <a:cubicBezTo>
                      <a:pt x="180508" y="728978"/>
                      <a:pt x="161094" y="723940"/>
                      <a:pt x="204787" y="738503"/>
                    </a:cubicBezTo>
                    <a:cubicBezTo>
                      <a:pt x="208661" y="750124"/>
                      <a:pt x="209843" y="757846"/>
                      <a:pt x="219075" y="767078"/>
                    </a:cubicBezTo>
                    <a:cubicBezTo>
                      <a:pt x="223122" y="771125"/>
                      <a:pt x="228600" y="773428"/>
                      <a:pt x="233362" y="776603"/>
                    </a:cubicBezTo>
                    <a:cubicBezTo>
                      <a:pt x="236537" y="781366"/>
                      <a:pt x="238417" y="787315"/>
                      <a:pt x="242887" y="790891"/>
                    </a:cubicBezTo>
                    <a:cubicBezTo>
                      <a:pt x="246807" y="794027"/>
                      <a:pt x="252685" y="793408"/>
                      <a:pt x="257175" y="795653"/>
                    </a:cubicBezTo>
                    <a:cubicBezTo>
                      <a:pt x="294112" y="814121"/>
                      <a:pt x="249829" y="797966"/>
                      <a:pt x="285750" y="809941"/>
                    </a:cubicBezTo>
                    <a:cubicBezTo>
                      <a:pt x="290512" y="814703"/>
                      <a:pt x="294189" y="820886"/>
                      <a:pt x="300037" y="824228"/>
                    </a:cubicBezTo>
                    <a:cubicBezTo>
                      <a:pt x="305720" y="827475"/>
                      <a:pt x="312818" y="827110"/>
                      <a:pt x="319087" y="828991"/>
                    </a:cubicBezTo>
                    <a:cubicBezTo>
                      <a:pt x="341242" y="835638"/>
                      <a:pt x="349184" y="840932"/>
                      <a:pt x="371475" y="843278"/>
                    </a:cubicBezTo>
                    <a:cubicBezTo>
                      <a:pt x="393634" y="845611"/>
                      <a:pt x="415925" y="846453"/>
                      <a:pt x="438150" y="848041"/>
                    </a:cubicBezTo>
                    <a:lnTo>
                      <a:pt x="466725" y="857566"/>
                    </a:lnTo>
                    <a:lnTo>
                      <a:pt x="481012" y="862328"/>
                    </a:lnTo>
                    <a:cubicBezTo>
                      <a:pt x="495300" y="860741"/>
                      <a:pt x="509553" y="858811"/>
                      <a:pt x="523875" y="857566"/>
                    </a:cubicBezTo>
                    <a:cubicBezTo>
                      <a:pt x="600073" y="850940"/>
                      <a:pt x="568394" y="860188"/>
                      <a:pt x="604837" y="848041"/>
                    </a:cubicBezTo>
                    <a:cubicBezTo>
                      <a:pt x="615368" y="837510"/>
                      <a:pt x="622021" y="832725"/>
                      <a:pt x="628650" y="819466"/>
                    </a:cubicBezTo>
                    <a:cubicBezTo>
                      <a:pt x="630895" y="814976"/>
                      <a:pt x="631825" y="809941"/>
                      <a:pt x="633412" y="805178"/>
                    </a:cubicBezTo>
                    <a:cubicBezTo>
                      <a:pt x="635615" y="776541"/>
                      <a:pt x="621782" y="743968"/>
                      <a:pt x="652462" y="733741"/>
                    </a:cubicBezTo>
                    <a:cubicBezTo>
                      <a:pt x="661623" y="730687"/>
                      <a:pt x="671512" y="730566"/>
                      <a:pt x="681037" y="728978"/>
                    </a:cubicBezTo>
                    <a:cubicBezTo>
                      <a:pt x="690090" y="730789"/>
                      <a:pt x="709376" y="733623"/>
                      <a:pt x="719137" y="738503"/>
                    </a:cubicBezTo>
                    <a:cubicBezTo>
                      <a:pt x="756073" y="756971"/>
                      <a:pt x="711795" y="740817"/>
                      <a:pt x="747712" y="752791"/>
                    </a:cubicBezTo>
                    <a:cubicBezTo>
                      <a:pt x="750887" y="748028"/>
                      <a:pt x="755227" y="743862"/>
                      <a:pt x="757237" y="738503"/>
                    </a:cubicBezTo>
                    <a:cubicBezTo>
                      <a:pt x="760079" y="730924"/>
                      <a:pt x="760037" y="722544"/>
                      <a:pt x="762000" y="714691"/>
                    </a:cubicBezTo>
                    <a:cubicBezTo>
                      <a:pt x="763218" y="709821"/>
                      <a:pt x="765175" y="705166"/>
                      <a:pt x="766762" y="700403"/>
                    </a:cubicBezTo>
                    <a:cubicBezTo>
                      <a:pt x="765175" y="687703"/>
                      <a:pt x="760660" y="675031"/>
                      <a:pt x="762000" y="662303"/>
                    </a:cubicBezTo>
                    <a:cubicBezTo>
                      <a:pt x="763895" y="644302"/>
                      <a:pt x="771315" y="627320"/>
                      <a:pt x="776287" y="609916"/>
                    </a:cubicBezTo>
                    <a:cubicBezTo>
                      <a:pt x="777666" y="605089"/>
                      <a:pt x="778805" y="600118"/>
                      <a:pt x="781050" y="595628"/>
                    </a:cubicBezTo>
                    <a:cubicBezTo>
                      <a:pt x="783610" y="590509"/>
                      <a:pt x="787400" y="586103"/>
                      <a:pt x="790575" y="581341"/>
                    </a:cubicBezTo>
                    <a:lnTo>
                      <a:pt x="800100" y="552766"/>
                    </a:lnTo>
                    <a:cubicBezTo>
                      <a:pt x="804811" y="538632"/>
                      <a:pt x="802806" y="534896"/>
                      <a:pt x="819150" y="528953"/>
                    </a:cubicBezTo>
                    <a:cubicBezTo>
                      <a:pt x="831453" y="524479"/>
                      <a:pt x="857250" y="519428"/>
                      <a:pt x="857250" y="519428"/>
                    </a:cubicBezTo>
                    <a:cubicBezTo>
                      <a:pt x="860425" y="514666"/>
                      <a:pt x="862728" y="509188"/>
                      <a:pt x="866775" y="505141"/>
                    </a:cubicBezTo>
                    <a:cubicBezTo>
                      <a:pt x="910860" y="461056"/>
                      <a:pt x="848544" y="535936"/>
                      <a:pt x="895350" y="481328"/>
                    </a:cubicBezTo>
                    <a:cubicBezTo>
                      <a:pt x="900516" y="475301"/>
                      <a:pt x="904471" y="468304"/>
                      <a:pt x="909637" y="462278"/>
                    </a:cubicBezTo>
                    <a:cubicBezTo>
                      <a:pt x="914020" y="457164"/>
                      <a:pt x="919613" y="453165"/>
                      <a:pt x="923925" y="447991"/>
                    </a:cubicBezTo>
                    <a:cubicBezTo>
                      <a:pt x="927589" y="443594"/>
                      <a:pt x="928596" y="436737"/>
                      <a:pt x="933450" y="433703"/>
                    </a:cubicBezTo>
                    <a:cubicBezTo>
                      <a:pt x="941964" y="428382"/>
                      <a:pt x="952500" y="427353"/>
                      <a:pt x="962025" y="424178"/>
                    </a:cubicBezTo>
                    <a:lnTo>
                      <a:pt x="976312" y="419416"/>
                    </a:lnTo>
                    <a:cubicBezTo>
                      <a:pt x="981075" y="416241"/>
                      <a:pt x="985369" y="412216"/>
                      <a:pt x="990600" y="409891"/>
                    </a:cubicBezTo>
                    <a:cubicBezTo>
                      <a:pt x="1005505" y="403266"/>
                      <a:pt x="1022394" y="399561"/>
                      <a:pt x="1038225" y="395603"/>
                    </a:cubicBezTo>
                    <a:cubicBezTo>
                      <a:pt x="1048765" y="388576"/>
                      <a:pt x="1059468" y="382789"/>
                      <a:pt x="1066800" y="371791"/>
                    </a:cubicBezTo>
                    <a:cubicBezTo>
                      <a:pt x="1069585" y="367614"/>
                      <a:pt x="1069317" y="361993"/>
                      <a:pt x="1071562" y="357503"/>
                    </a:cubicBezTo>
                    <a:cubicBezTo>
                      <a:pt x="1074122" y="352384"/>
                      <a:pt x="1078762" y="348446"/>
                      <a:pt x="1081087" y="343216"/>
                    </a:cubicBezTo>
                    <a:cubicBezTo>
                      <a:pt x="1090137" y="322853"/>
                      <a:pt x="1089835" y="314980"/>
                      <a:pt x="1095375" y="295591"/>
                    </a:cubicBezTo>
                    <a:cubicBezTo>
                      <a:pt x="1096754" y="290764"/>
                      <a:pt x="1098550" y="286066"/>
                      <a:pt x="1100137" y="281303"/>
                    </a:cubicBezTo>
                    <a:cubicBezTo>
                      <a:pt x="1098550" y="271778"/>
                      <a:pt x="1097470" y="262154"/>
                      <a:pt x="1095375" y="252728"/>
                    </a:cubicBezTo>
                    <a:cubicBezTo>
                      <a:pt x="1094286" y="247828"/>
                      <a:pt x="1090612" y="243461"/>
                      <a:pt x="1090612" y="238441"/>
                    </a:cubicBezTo>
                    <a:cubicBezTo>
                      <a:pt x="1090612" y="222487"/>
                      <a:pt x="1091787" y="206362"/>
                      <a:pt x="1095375" y="190816"/>
                    </a:cubicBezTo>
                    <a:cubicBezTo>
                      <a:pt x="1096662" y="185239"/>
                      <a:pt x="1100430" y="180104"/>
                      <a:pt x="1104900" y="176528"/>
                    </a:cubicBezTo>
                    <a:cubicBezTo>
                      <a:pt x="1108820" y="173392"/>
                      <a:pt x="1114425" y="173353"/>
                      <a:pt x="1119187" y="171766"/>
                    </a:cubicBezTo>
                    <a:cubicBezTo>
                      <a:pt x="1142035" y="137492"/>
                      <a:pt x="1109681" y="179691"/>
                      <a:pt x="1157287" y="147953"/>
                    </a:cubicBezTo>
                    <a:lnTo>
                      <a:pt x="1185862" y="128903"/>
                    </a:lnTo>
                    <a:cubicBezTo>
                      <a:pt x="1189037" y="122553"/>
                      <a:pt x="1190842" y="115307"/>
                      <a:pt x="1195387" y="109853"/>
                    </a:cubicBezTo>
                    <a:cubicBezTo>
                      <a:pt x="1199051" y="105456"/>
                      <a:pt x="1205627" y="104375"/>
                      <a:pt x="1209675" y="100328"/>
                    </a:cubicBezTo>
                    <a:cubicBezTo>
                      <a:pt x="1213722" y="96281"/>
                      <a:pt x="1216025" y="90803"/>
                      <a:pt x="1219200" y="86041"/>
                    </a:cubicBezTo>
                    <a:cubicBezTo>
                      <a:pt x="1220787" y="81278"/>
                      <a:pt x="1223962" y="76773"/>
                      <a:pt x="1223962" y="71753"/>
                    </a:cubicBezTo>
                    <a:cubicBezTo>
                      <a:pt x="1223962" y="63064"/>
                      <a:pt x="1221176" y="36079"/>
                      <a:pt x="1209675" y="28891"/>
                    </a:cubicBezTo>
                    <a:cubicBezTo>
                      <a:pt x="1201161" y="23570"/>
                      <a:pt x="1190840" y="21801"/>
                      <a:pt x="1181100" y="19366"/>
                    </a:cubicBezTo>
                    <a:cubicBezTo>
                      <a:pt x="1157180" y="13385"/>
                      <a:pt x="1168260" y="16673"/>
                      <a:pt x="1147762" y="9841"/>
                    </a:cubicBezTo>
                    <a:cubicBezTo>
                      <a:pt x="1143000" y="6666"/>
                      <a:pt x="1139184" y="724"/>
                      <a:pt x="1133475" y="316"/>
                    </a:cubicBezTo>
                    <a:cubicBezTo>
                      <a:pt x="1110997" y="-1290"/>
                      <a:pt x="1084500" y="3423"/>
                      <a:pt x="1062037" y="9841"/>
                    </a:cubicBezTo>
                    <a:cubicBezTo>
                      <a:pt x="1057210" y="11220"/>
                      <a:pt x="1052512" y="13016"/>
                      <a:pt x="1047750" y="14603"/>
                    </a:cubicBezTo>
                    <a:cubicBezTo>
                      <a:pt x="1042987" y="17778"/>
                      <a:pt x="1037509" y="20081"/>
                      <a:pt x="1033462" y="24128"/>
                    </a:cubicBezTo>
                    <a:cubicBezTo>
                      <a:pt x="1029415" y="28175"/>
                      <a:pt x="1028407" y="34840"/>
                      <a:pt x="1023937" y="38416"/>
                    </a:cubicBezTo>
                    <a:cubicBezTo>
                      <a:pt x="1020017" y="41552"/>
                      <a:pt x="1014412" y="41591"/>
                      <a:pt x="1009650" y="43178"/>
                    </a:cubicBezTo>
                    <a:cubicBezTo>
                      <a:pt x="1004887" y="46353"/>
                      <a:pt x="1000593" y="50378"/>
                      <a:pt x="995362" y="52703"/>
                    </a:cubicBezTo>
                    <a:cubicBezTo>
                      <a:pt x="986187" y="56781"/>
                      <a:pt x="966787" y="62228"/>
                      <a:pt x="966787" y="62228"/>
                    </a:cubicBezTo>
                    <a:cubicBezTo>
                      <a:pt x="950912" y="86041"/>
                      <a:pt x="962025" y="73340"/>
                      <a:pt x="928687" y="95566"/>
                    </a:cubicBezTo>
                    <a:lnTo>
                      <a:pt x="914400" y="105091"/>
                    </a:lnTo>
                    <a:cubicBezTo>
                      <a:pt x="912812" y="109853"/>
                      <a:pt x="912075" y="114990"/>
                      <a:pt x="909637" y="119378"/>
                    </a:cubicBezTo>
                    <a:cubicBezTo>
                      <a:pt x="904077" y="129385"/>
                      <a:pt x="896937" y="138428"/>
                      <a:pt x="890587" y="147953"/>
                    </a:cubicBezTo>
                    <a:cubicBezTo>
                      <a:pt x="887412" y="152716"/>
                      <a:pt x="883622" y="157121"/>
                      <a:pt x="881062" y="162241"/>
                    </a:cubicBezTo>
                    <a:cubicBezTo>
                      <a:pt x="877887" y="168591"/>
                      <a:pt x="876991" y="176746"/>
                      <a:pt x="871537" y="181291"/>
                    </a:cubicBezTo>
                    <a:cubicBezTo>
                      <a:pt x="866509" y="185481"/>
                      <a:pt x="858756" y="184172"/>
                      <a:pt x="852487" y="186053"/>
                    </a:cubicBezTo>
                    <a:cubicBezTo>
                      <a:pt x="842870" y="188938"/>
                      <a:pt x="823912" y="195578"/>
                      <a:pt x="823912" y="195578"/>
                    </a:cubicBezTo>
                    <a:cubicBezTo>
                      <a:pt x="739707" y="189101"/>
                      <a:pt x="753705" y="187726"/>
                      <a:pt x="647700" y="195578"/>
                    </a:cubicBezTo>
                    <a:cubicBezTo>
                      <a:pt x="633647" y="196619"/>
                      <a:pt x="631131" y="203863"/>
                      <a:pt x="619125" y="209866"/>
                    </a:cubicBezTo>
                    <a:cubicBezTo>
                      <a:pt x="614635" y="212111"/>
                      <a:pt x="609600" y="213041"/>
                      <a:pt x="604837" y="214628"/>
                    </a:cubicBezTo>
                    <a:cubicBezTo>
                      <a:pt x="595312" y="220978"/>
                      <a:pt x="587122" y="230057"/>
                      <a:pt x="576262" y="233678"/>
                    </a:cubicBezTo>
                    <a:cubicBezTo>
                      <a:pt x="556545" y="240251"/>
                      <a:pt x="566152" y="235656"/>
                      <a:pt x="547687" y="247966"/>
                    </a:cubicBezTo>
                    <a:cubicBezTo>
                      <a:pt x="530225" y="246378"/>
                      <a:pt x="510381" y="238440"/>
                      <a:pt x="500062" y="233678"/>
                    </a:cubicBezTo>
                    <a:cubicBezTo>
                      <a:pt x="489743" y="228916"/>
                      <a:pt x="494903" y="223360"/>
                      <a:pt x="485775" y="219391"/>
                    </a:cubicBezTo>
                    <a:cubicBezTo>
                      <a:pt x="476647" y="215422"/>
                      <a:pt x="461169" y="211454"/>
                      <a:pt x="445294" y="209866"/>
                    </a:cubicBezTo>
                    <a:cubicBezTo>
                      <a:pt x="452190" y="189180"/>
                      <a:pt x="429021" y="192403"/>
                      <a:pt x="423862" y="186053"/>
                    </a:cubicBezTo>
                    <a:cubicBezTo>
                      <a:pt x="418703" y="179703"/>
                      <a:pt x="419191" y="174799"/>
                      <a:pt x="414337" y="171766"/>
                    </a:cubicBezTo>
                    <a:cubicBezTo>
                      <a:pt x="405823" y="166445"/>
                      <a:pt x="395084" y="165970"/>
                      <a:pt x="385762" y="162241"/>
                    </a:cubicBezTo>
                    <a:cubicBezTo>
                      <a:pt x="379170" y="159604"/>
                      <a:pt x="373498" y="154804"/>
                      <a:pt x="366712" y="152716"/>
                    </a:cubicBezTo>
                    <a:cubicBezTo>
                      <a:pt x="352723" y="148412"/>
                      <a:pt x="338049" y="146741"/>
                      <a:pt x="323850" y="143191"/>
                    </a:cubicBezTo>
                    <a:cubicBezTo>
                      <a:pt x="318980" y="141973"/>
                      <a:pt x="314389" y="139807"/>
                      <a:pt x="309562" y="138428"/>
                    </a:cubicBezTo>
                    <a:cubicBezTo>
                      <a:pt x="267710" y="126470"/>
                      <a:pt x="310474" y="140321"/>
                      <a:pt x="276225" y="128903"/>
                    </a:cubicBezTo>
                    <a:cubicBezTo>
                      <a:pt x="271232" y="113926"/>
                      <a:pt x="272462" y="110520"/>
                      <a:pt x="257175" y="100328"/>
                    </a:cubicBezTo>
                    <a:cubicBezTo>
                      <a:pt x="252998" y="97543"/>
                      <a:pt x="247650" y="97153"/>
                      <a:pt x="242887" y="95566"/>
                    </a:cubicBezTo>
                    <a:cubicBezTo>
                      <a:pt x="241300" y="90803"/>
                      <a:pt x="244078" y="85644"/>
                      <a:pt x="238125" y="81278"/>
                    </a:cubicBezTo>
                    <a:cubicBezTo>
                      <a:pt x="232172" y="76912"/>
                      <a:pt x="221757" y="71456"/>
                      <a:pt x="207169" y="69372"/>
                    </a:cubicBezTo>
                    <a:cubicBezTo>
                      <a:pt x="203994" y="64609"/>
                      <a:pt x="207566" y="52306"/>
                      <a:pt x="202406" y="43178"/>
                    </a:cubicBezTo>
                    <a:cubicBezTo>
                      <a:pt x="197247" y="34050"/>
                      <a:pt x="181410" y="26299"/>
                      <a:pt x="176212" y="14603"/>
                    </a:cubicBezTo>
                    <a:cubicBezTo>
                      <a:pt x="174173" y="10016"/>
                      <a:pt x="166752" y="11220"/>
                      <a:pt x="161925" y="9841"/>
                    </a:cubicBezTo>
                    <a:cubicBezTo>
                      <a:pt x="133125" y="1612"/>
                      <a:pt x="126999" y="13016"/>
                      <a:pt x="109537" y="14603"/>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8" name="ciudad_real">
                <a:extLst>
                  <a:ext uri="{FF2B5EF4-FFF2-40B4-BE49-F238E27FC236}">
                    <a16:creationId xmlns:a16="http://schemas.microsoft.com/office/drawing/2014/main" id="{C50A67E7-45FA-4C9F-AE3C-F0C68063BEFA}"/>
                  </a:ext>
                </a:extLst>
              </p:cNvPr>
              <p:cNvSpPr/>
              <p:nvPr/>
            </p:nvSpPr>
            <p:spPr>
              <a:xfrm>
                <a:off x="1827075" y="2509715"/>
                <a:ext cx="1131796" cy="681037"/>
              </a:xfrm>
              <a:custGeom>
                <a:avLst/>
                <a:gdLst>
                  <a:gd name="connsiteX0" fmla="*/ 177080 w 1134343"/>
                  <a:gd name="connsiteY0" fmla="*/ 85725 h 681037"/>
                  <a:gd name="connsiteX1" fmla="*/ 191368 w 1134343"/>
                  <a:gd name="connsiteY1" fmla="*/ 61912 h 681037"/>
                  <a:gd name="connsiteX2" fmla="*/ 205655 w 1134343"/>
                  <a:gd name="connsiteY2" fmla="*/ 52387 h 681037"/>
                  <a:gd name="connsiteX3" fmla="*/ 210418 w 1134343"/>
                  <a:gd name="connsiteY3" fmla="*/ 38100 h 681037"/>
                  <a:gd name="connsiteX4" fmla="*/ 238993 w 1134343"/>
                  <a:gd name="connsiteY4" fmla="*/ 23812 h 681037"/>
                  <a:gd name="connsiteX5" fmla="*/ 281855 w 1134343"/>
                  <a:gd name="connsiteY5" fmla="*/ 28575 h 681037"/>
                  <a:gd name="connsiteX6" fmla="*/ 310430 w 1134343"/>
                  <a:gd name="connsiteY6" fmla="*/ 38100 h 681037"/>
                  <a:gd name="connsiteX7" fmla="*/ 367580 w 1134343"/>
                  <a:gd name="connsiteY7" fmla="*/ 28575 h 681037"/>
                  <a:gd name="connsiteX8" fmla="*/ 396155 w 1134343"/>
                  <a:gd name="connsiteY8" fmla="*/ 9525 h 681037"/>
                  <a:gd name="connsiteX9" fmla="*/ 424730 w 1134343"/>
                  <a:gd name="connsiteY9" fmla="*/ 0 h 681037"/>
                  <a:gd name="connsiteX10" fmla="*/ 448543 w 1134343"/>
                  <a:gd name="connsiteY10" fmla="*/ 4762 h 681037"/>
                  <a:gd name="connsiteX11" fmla="*/ 462830 w 1134343"/>
                  <a:gd name="connsiteY11" fmla="*/ 14287 h 681037"/>
                  <a:gd name="connsiteX12" fmla="*/ 448543 w 1134343"/>
                  <a:gd name="connsiteY12" fmla="*/ 52387 h 681037"/>
                  <a:gd name="connsiteX13" fmla="*/ 443780 w 1134343"/>
                  <a:gd name="connsiteY13" fmla="*/ 66675 h 681037"/>
                  <a:gd name="connsiteX14" fmla="*/ 448543 w 1134343"/>
                  <a:gd name="connsiteY14" fmla="*/ 100012 h 681037"/>
                  <a:gd name="connsiteX15" fmla="*/ 462830 w 1134343"/>
                  <a:gd name="connsiteY15" fmla="*/ 104775 h 681037"/>
                  <a:gd name="connsiteX16" fmla="*/ 491405 w 1134343"/>
                  <a:gd name="connsiteY16" fmla="*/ 123825 h 681037"/>
                  <a:gd name="connsiteX17" fmla="*/ 519980 w 1134343"/>
                  <a:gd name="connsiteY17" fmla="*/ 133350 h 681037"/>
                  <a:gd name="connsiteX18" fmla="*/ 577130 w 1134343"/>
                  <a:gd name="connsiteY18" fmla="*/ 128587 h 681037"/>
                  <a:gd name="connsiteX19" fmla="*/ 648568 w 1134343"/>
                  <a:gd name="connsiteY19" fmla="*/ 138112 h 681037"/>
                  <a:gd name="connsiteX20" fmla="*/ 686668 w 1134343"/>
                  <a:gd name="connsiteY20" fmla="*/ 133350 h 681037"/>
                  <a:gd name="connsiteX21" fmla="*/ 715243 w 1134343"/>
                  <a:gd name="connsiteY21" fmla="*/ 109537 h 681037"/>
                  <a:gd name="connsiteX22" fmla="*/ 743818 w 1134343"/>
                  <a:gd name="connsiteY22" fmla="*/ 100012 h 681037"/>
                  <a:gd name="connsiteX23" fmla="*/ 758105 w 1134343"/>
                  <a:gd name="connsiteY23" fmla="*/ 95250 h 681037"/>
                  <a:gd name="connsiteX24" fmla="*/ 772393 w 1134343"/>
                  <a:gd name="connsiteY24" fmla="*/ 90487 h 681037"/>
                  <a:gd name="connsiteX25" fmla="*/ 815255 w 1134343"/>
                  <a:gd name="connsiteY25" fmla="*/ 85725 h 681037"/>
                  <a:gd name="connsiteX26" fmla="*/ 848593 w 1134343"/>
                  <a:gd name="connsiteY26" fmla="*/ 76200 h 681037"/>
                  <a:gd name="connsiteX27" fmla="*/ 867643 w 1134343"/>
                  <a:gd name="connsiteY27" fmla="*/ 71437 h 681037"/>
                  <a:gd name="connsiteX28" fmla="*/ 910505 w 1134343"/>
                  <a:gd name="connsiteY28" fmla="*/ 57150 h 681037"/>
                  <a:gd name="connsiteX29" fmla="*/ 924793 w 1134343"/>
                  <a:gd name="connsiteY29" fmla="*/ 52387 h 681037"/>
                  <a:gd name="connsiteX30" fmla="*/ 967655 w 1134343"/>
                  <a:gd name="connsiteY30" fmla="*/ 47625 h 681037"/>
                  <a:gd name="connsiteX31" fmla="*/ 1015280 w 1134343"/>
                  <a:gd name="connsiteY31" fmla="*/ 57150 h 681037"/>
                  <a:gd name="connsiteX32" fmla="*/ 1029568 w 1134343"/>
                  <a:gd name="connsiteY32" fmla="*/ 66675 h 681037"/>
                  <a:gd name="connsiteX33" fmla="*/ 1048618 w 1134343"/>
                  <a:gd name="connsiteY33" fmla="*/ 95250 h 681037"/>
                  <a:gd name="connsiteX34" fmla="*/ 1058143 w 1134343"/>
                  <a:gd name="connsiteY34" fmla="*/ 109537 h 681037"/>
                  <a:gd name="connsiteX35" fmla="*/ 1062905 w 1134343"/>
                  <a:gd name="connsiteY35" fmla="*/ 123825 h 681037"/>
                  <a:gd name="connsiteX36" fmla="*/ 1072430 w 1134343"/>
                  <a:gd name="connsiteY36" fmla="*/ 138112 h 681037"/>
                  <a:gd name="connsiteX37" fmla="*/ 1058143 w 1134343"/>
                  <a:gd name="connsiteY37" fmla="*/ 228600 h 681037"/>
                  <a:gd name="connsiteX38" fmla="*/ 1053380 w 1134343"/>
                  <a:gd name="connsiteY38" fmla="*/ 247650 h 681037"/>
                  <a:gd name="connsiteX39" fmla="*/ 1039093 w 1134343"/>
                  <a:gd name="connsiteY39" fmla="*/ 257175 h 681037"/>
                  <a:gd name="connsiteX40" fmla="*/ 1034330 w 1134343"/>
                  <a:gd name="connsiteY40" fmla="*/ 271462 h 681037"/>
                  <a:gd name="connsiteX41" fmla="*/ 1020043 w 1134343"/>
                  <a:gd name="connsiteY41" fmla="*/ 342900 h 681037"/>
                  <a:gd name="connsiteX42" fmla="*/ 1029568 w 1134343"/>
                  <a:gd name="connsiteY42" fmla="*/ 381000 h 681037"/>
                  <a:gd name="connsiteX43" fmla="*/ 1058143 w 1134343"/>
                  <a:gd name="connsiteY43" fmla="*/ 390525 h 681037"/>
                  <a:gd name="connsiteX44" fmla="*/ 1072430 w 1134343"/>
                  <a:gd name="connsiteY44" fmla="*/ 400050 h 681037"/>
                  <a:gd name="connsiteX45" fmla="*/ 1086718 w 1134343"/>
                  <a:gd name="connsiteY45" fmla="*/ 404812 h 681037"/>
                  <a:gd name="connsiteX46" fmla="*/ 1096243 w 1134343"/>
                  <a:gd name="connsiteY46" fmla="*/ 419100 h 681037"/>
                  <a:gd name="connsiteX47" fmla="*/ 1101005 w 1134343"/>
                  <a:gd name="connsiteY47" fmla="*/ 433387 h 681037"/>
                  <a:gd name="connsiteX48" fmla="*/ 1110530 w 1134343"/>
                  <a:gd name="connsiteY48" fmla="*/ 457200 h 681037"/>
                  <a:gd name="connsiteX49" fmla="*/ 1120055 w 1134343"/>
                  <a:gd name="connsiteY49" fmla="*/ 471487 h 681037"/>
                  <a:gd name="connsiteX50" fmla="*/ 1134343 w 1134343"/>
                  <a:gd name="connsiteY50" fmla="*/ 476250 h 681037"/>
                  <a:gd name="connsiteX51" fmla="*/ 1110530 w 1134343"/>
                  <a:gd name="connsiteY51" fmla="*/ 504825 h 681037"/>
                  <a:gd name="connsiteX52" fmla="*/ 1091480 w 1134343"/>
                  <a:gd name="connsiteY52" fmla="*/ 533400 h 681037"/>
                  <a:gd name="connsiteX53" fmla="*/ 1086718 w 1134343"/>
                  <a:gd name="connsiteY53" fmla="*/ 552450 h 681037"/>
                  <a:gd name="connsiteX54" fmla="*/ 1081955 w 1134343"/>
                  <a:gd name="connsiteY54" fmla="*/ 590550 h 681037"/>
                  <a:gd name="connsiteX55" fmla="*/ 1062905 w 1134343"/>
                  <a:gd name="connsiteY55" fmla="*/ 595312 h 681037"/>
                  <a:gd name="connsiteX56" fmla="*/ 1034330 w 1134343"/>
                  <a:gd name="connsiteY56" fmla="*/ 604837 h 681037"/>
                  <a:gd name="connsiteX57" fmla="*/ 1020043 w 1134343"/>
                  <a:gd name="connsiteY57" fmla="*/ 609600 h 681037"/>
                  <a:gd name="connsiteX58" fmla="*/ 977180 w 1134343"/>
                  <a:gd name="connsiteY58" fmla="*/ 628650 h 681037"/>
                  <a:gd name="connsiteX59" fmla="*/ 920030 w 1134343"/>
                  <a:gd name="connsiteY59" fmla="*/ 633412 h 681037"/>
                  <a:gd name="connsiteX60" fmla="*/ 862880 w 1134343"/>
                  <a:gd name="connsiteY60" fmla="*/ 633412 h 681037"/>
                  <a:gd name="connsiteX61" fmla="*/ 834305 w 1134343"/>
                  <a:gd name="connsiteY61" fmla="*/ 623887 h 681037"/>
                  <a:gd name="connsiteX62" fmla="*/ 796205 w 1134343"/>
                  <a:gd name="connsiteY62" fmla="*/ 628650 h 681037"/>
                  <a:gd name="connsiteX63" fmla="*/ 781918 w 1134343"/>
                  <a:gd name="connsiteY63" fmla="*/ 633412 h 681037"/>
                  <a:gd name="connsiteX64" fmla="*/ 753343 w 1134343"/>
                  <a:gd name="connsiteY64" fmla="*/ 661987 h 681037"/>
                  <a:gd name="connsiteX65" fmla="*/ 639043 w 1134343"/>
                  <a:gd name="connsiteY65" fmla="*/ 666750 h 681037"/>
                  <a:gd name="connsiteX66" fmla="*/ 596180 w 1134343"/>
                  <a:gd name="connsiteY66" fmla="*/ 661987 h 681037"/>
                  <a:gd name="connsiteX67" fmla="*/ 581893 w 1134343"/>
                  <a:gd name="connsiteY67" fmla="*/ 657225 h 681037"/>
                  <a:gd name="connsiteX68" fmla="*/ 500930 w 1134343"/>
                  <a:gd name="connsiteY68" fmla="*/ 661987 h 681037"/>
                  <a:gd name="connsiteX69" fmla="*/ 472355 w 1134343"/>
                  <a:gd name="connsiteY69" fmla="*/ 671512 h 681037"/>
                  <a:gd name="connsiteX70" fmla="*/ 419968 w 1134343"/>
                  <a:gd name="connsiteY70" fmla="*/ 657225 h 681037"/>
                  <a:gd name="connsiteX71" fmla="*/ 405680 w 1134343"/>
                  <a:gd name="connsiteY71" fmla="*/ 652462 h 681037"/>
                  <a:gd name="connsiteX72" fmla="*/ 391393 w 1134343"/>
                  <a:gd name="connsiteY72" fmla="*/ 647700 h 681037"/>
                  <a:gd name="connsiteX73" fmla="*/ 372343 w 1134343"/>
                  <a:gd name="connsiteY73" fmla="*/ 671512 h 681037"/>
                  <a:gd name="connsiteX74" fmla="*/ 358055 w 1134343"/>
                  <a:gd name="connsiteY74" fmla="*/ 681037 h 681037"/>
                  <a:gd name="connsiteX75" fmla="*/ 315193 w 1134343"/>
                  <a:gd name="connsiteY75" fmla="*/ 657225 h 681037"/>
                  <a:gd name="connsiteX76" fmla="*/ 300905 w 1134343"/>
                  <a:gd name="connsiteY76" fmla="*/ 647700 h 681037"/>
                  <a:gd name="connsiteX77" fmla="*/ 267568 w 1134343"/>
                  <a:gd name="connsiteY77" fmla="*/ 609600 h 681037"/>
                  <a:gd name="connsiteX78" fmla="*/ 248518 w 1134343"/>
                  <a:gd name="connsiteY78" fmla="*/ 600075 h 681037"/>
                  <a:gd name="connsiteX79" fmla="*/ 224705 w 1134343"/>
                  <a:gd name="connsiteY79" fmla="*/ 595312 h 681037"/>
                  <a:gd name="connsiteX80" fmla="*/ 196130 w 1134343"/>
                  <a:gd name="connsiteY80" fmla="*/ 576262 h 681037"/>
                  <a:gd name="connsiteX81" fmla="*/ 191368 w 1134343"/>
                  <a:gd name="connsiteY81" fmla="*/ 561975 h 681037"/>
                  <a:gd name="connsiteX82" fmla="*/ 162793 w 1134343"/>
                  <a:gd name="connsiteY82" fmla="*/ 547687 h 681037"/>
                  <a:gd name="connsiteX83" fmla="*/ 153268 w 1134343"/>
                  <a:gd name="connsiteY83" fmla="*/ 533400 h 681037"/>
                  <a:gd name="connsiteX84" fmla="*/ 124693 w 1134343"/>
                  <a:gd name="connsiteY84" fmla="*/ 519112 h 681037"/>
                  <a:gd name="connsiteX85" fmla="*/ 110405 w 1134343"/>
                  <a:gd name="connsiteY85" fmla="*/ 504825 h 681037"/>
                  <a:gd name="connsiteX86" fmla="*/ 86593 w 1134343"/>
                  <a:gd name="connsiteY86" fmla="*/ 500062 h 681037"/>
                  <a:gd name="connsiteX87" fmla="*/ 34205 w 1134343"/>
                  <a:gd name="connsiteY87" fmla="*/ 490537 h 681037"/>
                  <a:gd name="connsiteX88" fmla="*/ 15155 w 1134343"/>
                  <a:gd name="connsiteY88" fmla="*/ 481012 h 681037"/>
                  <a:gd name="connsiteX89" fmla="*/ 868 w 1134343"/>
                  <a:gd name="connsiteY89" fmla="*/ 476250 h 681037"/>
                  <a:gd name="connsiteX90" fmla="*/ 24680 w 1134343"/>
                  <a:gd name="connsiteY90" fmla="*/ 485775 h 681037"/>
                  <a:gd name="connsiteX91" fmla="*/ 53255 w 1134343"/>
                  <a:gd name="connsiteY91" fmla="*/ 466725 h 681037"/>
                  <a:gd name="connsiteX92" fmla="*/ 62780 w 1134343"/>
                  <a:gd name="connsiteY92" fmla="*/ 438150 h 681037"/>
                  <a:gd name="connsiteX93" fmla="*/ 67543 w 1134343"/>
                  <a:gd name="connsiteY93" fmla="*/ 390525 h 681037"/>
                  <a:gd name="connsiteX94" fmla="*/ 72305 w 1134343"/>
                  <a:gd name="connsiteY94" fmla="*/ 376237 h 681037"/>
                  <a:gd name="connsiteX95" fmla="*/ 77068 w 1134343"/>
                  <a:gd name="connsiteY95" fmla="*/ 342900 h 681037"/>
                  <a:gd name="connsiteX96" fmla="*/ 81830 w 1134343"/>
                  <a:gd name="connsiteY96" fmla="*/ 280987 h 681037"/>
                  <a:gd name="connsiteX97" fmla="*/ 105643 w 1134343"/>
                  <a:gd name="connsiteY97" fmla="*/ 257175 h 681037"/>
                  <a:gd name="connsiteX98" fmla="*/ 134218 w 1134343"/>
                  <a:gd name="connsiteY98" fmla="*/ 247650 h 681037"/>
                  <a:gd name="connsiteX99" fmla="*/ 143743 w 1134343"/>
                  <a:gd name="connsiteY99" fmla="*/ 233362 h 681037"/>
                  <a:gd name="connsiteX100" fmla="*/ 158030 w 1134343"/>
                  <a:gd name="connsiteY100" fmla="*/ 223837 h 681037"/>
                  <a:gd name="connsiteX101" fmla="*/ 162793 w 1134343"/>
                  <a:gd name="connsiteY101" fmla="*/ 209550 h 681037"/>
                  <a:gd name="connsiteX102" fmla="*/ 196130 w 1134343"/>
                  <a:gd name="connsiteY102" fmla="*/ 166687 h 681037"/>
                  <a:gd name="connsiteX103" fmla="*/ 205655 w 1134343"/>
                  <a:gd name="connsiteY103" fmla="*/ 138112 h 681037"/>
                  <a:gd name="connsiteX104" fmla="*/ 210418 w 1134343"/>
                  <a:gd name="connsiteY104" fmla="*/ 123825 h 681037"/>
                  <a:gd name="connsiteX105" fmla="*/ 215180 w 1134343"/>
                  <a:gd name="connsiteY105" fmla="*/ 104775 h 681037"/>
                  <a:gd name="connsiteX106" fmla="*/ 210418 w 1134343"/>
                  <a:gd name="connsiteY106" fmla="*/ 80962 h 681037"/>
                  <a:gd name="connsiteX107" fmla="*/ 177080 w 1134343"/>
                  <a:gd name="connsiteY107" fmla="*/ 85725 h 681037"/>
                  <a:gd name="connsiteX0" fmla="*/ 177080 w 1134343"/>
                  <a:gd name="connsiteY0" fmla="*/ 85725 h 681037"/>
                  <a:gd name="connsiteX1" fmla="*/ 191368 w 1134343"/>
                  <a:gd name="connsiteY1" fmla="*/ 61912 h 681037"/>
                  <a:gd name="connsiteX2" fmla="*/ 205655 w 1134343"/>
                  <a:gd name="connsiteY2" fmla="*/ 52387 h 681037"/>
                  <a:gd name="connsiteX3" fmla="*/ 210418 w 1134343"/>
                  <a:gd name="connsiteY3" fmla="*/ 38100 h 681037"/>
                  <a:gd name="connsiteX4" fmla="*/ 238993 w 1134343"/>
                  <a:gd name="connsiteY4" fmla="*/ 23812 h 681037"/>
                  <a:gd name="connsiteX5" fmla="*/ 281855 w 1134343"/>
                  <a:gd name="connsiteY5" fmla="*/ 28575 h 681037"/>
                  <a:gd name="connsiteX6" fmla="*/ 310430 w 1134343"/>
                  <a:gd name="connsiteY6" fmla="*/ 38100 h 681037"/>
                  <a:gd name="connsiteX7" fmla="*/ 367580 w 1134343"/>
                  <a:gd name="connsiteY7" fmla="*/ 28575 h 681037"/>
                  <a:gd name="connsiteX8" fmla="*/ 396155 w 1134343"/>
                  <a:gd name="connsiteY8" fmla="*/ 9525 h 681037"/>
                  <a:gd name="connsiteX9" fmla="*/ 424730 w 1134343"/>
                  <a:gd name="connsiteY9" fmla="*/ 0 h 681037"/>
                  <a:gd name="connsiteX10" fmla="*/ 448543 w 1134343"/>
                  <a:gd name="connsiteY10" fmla="*/ 4762 h 681037"/>
                  <a:gd name="connsiteX11" fmla="*/ 462830 w 1134343"/>
                  <a:gd name="connsiteY11" fmla="*/ 14287 h 681037"/>
                  <a:gd name="connsiteX12" fmla="*/ 448543 w 1134343"/>
                  <a:gd name="connsiteY12" fmla="*/ 52387 h 681037"/>
                  <a:gd name="connsiteX13" fmla="*/ 443780 w 1134343"/>
                  <a:gd name="connsiteY13" fmla="*/ 66675 h 681037"/>
                  <a:gd name="connsiteX14" fmla="*/ 448543 w 1134343"/>
                  <a:gd name="connsiteY14" fmla="*/ 100012 h 681037"/>
                  <a:gd name="connsiteX15" fmla="*/ 462830 w 1134343"/>
                  <a:gd name="connsiteY15" fmla="*/ 104775 h 681037"/>
                  <a:gd name="connsiteX16" fmla="*/ 491405 w 1134343"/>
                  <a:gd name="connsiteY16" fmla="*/ 123825 h 681037"/>
                  <a:gd name="connsiteX17" fmla="*/ 519980 w 1134343"/>
                  <a:gd name="connsiteY17" fmla="*/ 133350 h 681037"/>
                  <a:gd name="connsiteX18" fmla="*/ 577130 w 1134343"/>
                  <a:gd name="connsiteY18" fmla="*/ 128587 h 681037"/>
                  <a:gd name="connsiteX19" fmla="*/ 648568 w 1134343"/>
                  <a:gd name="connsiteY19" fmla="*/ 138112 h 681037"/>
                  <a:gd name="connsiteX20" fmla="*/ 686668 w 1134343"/>
                  <a:gd name="connsiteY20" fmla="*/ 133350 h 681037"/>
                  <a:gd name="connsiteX21" fmla="*/ 715243 w 1134343"/>
                  <a:gd name="connsiteY21" fmla="*/ 109537 h 681037"/>
                  <a:gd name="connsiteX22" fmla="*/ 743818 w 1134343"/>
                  <a:gd name="connsiteY22" fmla="*/ 100012 h 681037"/>
                  <a:gd name="connsiteX23" fmla="*/ 758105 w 1134343"/>
                  <a:gd name="connsiteY23" fmla="*/ 95250 h 681037"/>
                  <a:gd name="connsiteX24" fmla="*/ 772393 w 1134343"/>
                  <a:gd name="connsiteY24" fmla="*/ 90487 h 681037"/>
                  <a:gd name="connsiteX25" fmla="*/ 815255 w 1134343"/>
                  <a:gd name="connsiteY25" fmla="*/ 85725 h 681037"/>
                  <a:gd name="connsiteX26" fmla="*/ 848593 w 1134343"/>
                  <a:gd name="connsiteY26" fmla="*/ 76200 h 681037"/>
                  <a:gd name="connsiteX27" fmla="*/ 867643 w 1134343"/>
                  <a:gd name="connsiteY27" fmla="*/ 71437 h 681037"/>
                  <a:gd name="connsiteX28" fmla="*/ 910505 w 1134343"/>
                  <a:gd name="connsiteY28" fmla="*/ 57150 h 681037"/>
                  <a:gd name="connsiteX29" fmla="*/ 924793 w 1134343"/>
                  <a:gd name="connsiteY29" fmla="*/ 52387 h 681037"/>
                  <a:gd name="connsiteX30" fmla="*/ 967655 w 1134343"/>
                  <a:gd name="connsiteY30" fmla="*/ 47625 h 681037"/>
                  <a:gd name="connsiteX31" fmla="*/ 1015280 w 1134343"/>
                  <a:gd name="connsiteY31" fmla="*/ 57150 h 681037"/>
                  <a:gd name="connsiteX32" fmla="*/ 1029568 w 1134343"/>
                  <a:gd name="connsiteY32" fmla="*/ 66675 h 681037"/>
                  <a:gd name="connsiteX33" fmla="*/ 1048618 w 1134343"/>
                  <a:gd name="connsiteY33" fmla="*/ 95250 h 681037"/>
                  <a:gd name="connsiteX34" fmla="*/ 1058143 w 1134343"/>
                  <a:gd name="connsiteY34" fmla="*/ 109537 h 681037"/>
                  <a:gd name="connsiteX35" fmla="*/ 1062905 w 1134343"/>
                  <a:gd name="connsiteY35" fmla="*/ 123825 h 681037"/>
                  <a:gd name="connsiteX36" fmla="*/ 1072430 w 1134343"/>
                  <a:gd name="connsiteY36" fmla="*/ 138112 h 681037"/>
                  <a:gd name="connsiteX37" fmla="*/ 1058143 w 1134343"/>
                  <a:gd name="connsiteY37" fmla="*/ 228600 h 681037"/>
                  <a:gd name="connsiteX38" fmla="*/ 1053380 w 1134343"/>
                  <a:gd name="connsiteY38" fmla="*/ 247650 h 681037"/>
                  <a:gd name="connsiteX39" fmla="*/ 1039093 w 1134343"/>
                  <a:gd name="connsiteY39" fmla="*/ 257175 h 681037"/>
                  <a:gd name="connsiteX40" fmla="*/ 1034330 w 1134343"/>
                  <a:gd name="connsiteY40" fmla="*/ 271462 h 681037"/>
                  <a:gd name="connsiteX41" fmla="*/ 1020043 w 1134343"/>
                  <a:gd name="connsiteY41" fmla="*/ 342900 h 681037"/>
                  <a:gd name="connsiteX42" fmla="*/ 1029568 w 1134343"/>
                  <a:gd name="connsiteY42" fmla="*/ 381000 h 681037"/>
                  <a:gd name="connsiteX43" fmla="*/ 1058143 w 1134343"/>
                  <a:gd name="connsiteY43" fmla="*/ 390525 h 681037"/>
                  <a:gd name="connsiteX44" fmla="*/ 1072430 w 1134343"/>
                  <a:gd name="connsiteY44" fmla="*/ 400050 h 681037"/>
                  <a:gd name="connsiteX45" fmla="*/ 1086718 w 1134343"/>
                  <a:gd name="connsiteY45" fmla="*/ 404812 h 681037"/>
                  <a:gd name="connsiteX46" fmla="*/ 1096243 w 1134343"/>
                  <a:gd name="connsiteY46" fmla="*/ 419100 h 681037"/>
                  <a:gd name="connsiteX47" fmla="*/ 1101005 w 1134343"/>
                  <a:gd name="connsiteY47" fmla="*/ 433387 h 681037"/>
                  <a:gd name="connsiteX48" fmla="*/ 1110530 w 1134343"/>
                  <a:gd name="connsiteY48" fmla="*/ 457200 h 681037"/>
                  <a:gd name="connsiteX49" fmla="*/ 1120055 w 1134343"/>
                  <a:gd name="connsiteY49" fmla="*/ 471487 h 681037"/>
                  <a:gd name="connsiteX50" fmla="*/ 1134343 w 1134343"/>
                  <a:gd name="connsiteY50" fmla="*/ 476250 h 681037"/>
                  <a:gd name="connsiteX51" fmla="*/ 1110530 w 1134343"/>
                  <a:gd name="connsiteY51" fmla="*/ 504825 h 681037"/>
                  <a:gd name="connsiteX52" fmla="*/ 1091480 w 1134343"/>
                  <a:gd name="connsiteY52" fmla="*/ 533400 h 681037"/>
                  <a:gd name="connsiteX53" fmla="*/ 1086718 w 1134343"/>
                  <a:gd name="connsiteY53" fmla="*/ 552450 h 681037"/>
                  <a:gd name="connsiteX54" fmla="*/ 1081955 w 1134343"/>
                  <a:gd name="connsiteY54" fmla="*/ 590550 h 681037"/>
                  <a:gd name="connsiteX55" fmla="*/ 1062905 w 1134343"/>
                  <a:gd name="connsiteY55" fmla="*/ 595312 h 681037"/>
                  <a:gd name="connsiteX56" fmla="*/ 1034330 w 1134343"/>
                  <a:gd name="connsiteY56" fmla="*/ 604837 h 681037"/>
                  <a:gd name="connsiteX57" fmla="*/ 1020043 w 1134343"/>
                  <a:gd name="connsiteY57" fmla="*/ 609600 h 681037"/>
                  <a:gd name="connsiteX58" fmla="*/ 977180 w 1134343"/>
                  <a:gd name="connsiteY58" fmla="*/ 628650 h 681037"/>
                  <a:gd name="connsiteX59" fmla="*/ 920030 w 1134343"/>
                  <a:gd name="connsiteY59" fmla="*/ 633412 h 681037"/>
                  <a:gd name="connsiteX60" fmla="*/ 862880 w 1134343"/>
                  <a:gd name="connsiteY60" fmla="*/ 633412 h 681037"/>
                  <a:gd name="connsiteX61" fmla="*/ 834305 w 1134343"/>
                  <a:gd name="connsiteY61" fmla="*/ 623887 h 681037"/>
                  <a:gd name="connsiteX62" fmla="*/ 796205 w 1134343"/>
                  <a:gd name="connsiteY62" fmla="*/ 628650 h 681037"/>
                  <a:gd name="connsiteX63" fmla="*/ 781918 w 1134343"/>
                  <a:gd name="connsiteY63" fmla="*/ 633412 h 681037"/>
                  <a:gd name="connsiteX64" fmla="*/ 753343 w 1134343"/>
                  <a:gd name="connsiteY64" fmla="*/ 661987 h 681037"/>
                  <a:gd name="connsiteX65" fmla="*/ 639043 w 1134343"/>
                  <a:gd name="connsiteY65" fmla="*/ 666750 h 681037"/>
                  <a:gd name="connsiteX66" fmla="*/ 596180 w 1134343"/>
                  <a:gd name="connsiteY66" fmla="*/ 661987 h 681037"/>
                  <a:gd name="connsiteX67" fmla="*/ 581893 w 1134343"/>
                  <a:gd name="connsiteY67" fmla="*/ 657225 h 681037"/>
                  <a:gd name="connsiteX68" fmla="*/ 500930 w 1134343"/>
                  <a:gd name="connsiteY68" fmla="*/ 661987 h 681037"/>
                  <a:gd name="connsiteX69" fmla="*/ 472355 w 1134343"/>
                  <a:gd name="connsiteY69" fmla="*/ 671512 h 681037"/>
                  <a:gd name="connsiteX70" fmla="*/ 419968 w 1134343"/>
                  <a:gd name="connsiteY70" fmla="*/ 657225 h 681037"/>
                  <a:gd name="connsiteX71" fmla="*/ 405680 w 1134343"/>
                  <a:gd name="connsiteY71" fmla="*/ 652462 h 681037"/>
                  <a:gd name="connsiteX72" fmla="*/ 391393 w 1134343"/>
                  <a:gd name="connsiteY72" fmla="*/ 647700 h 681037"/>
                  <a:gd name="connsiteX73" fmla="*/ 372343 w 1134343"/>
                  <a:gd name="connsiteY73" fmla="*/ 671512 h 681037"/>
                  <a:gd name="connsiteX74" fmla="*/ 358055 w 1134343"/>
                  <a:gd name="connsiteY74" fmla="*/ 681037 h 681037"/>
                  <a:gd name="connsiteX75" fmla="*/ 315193 w 1134343"/>
                  <a:gd name="connsiteY75" fmla="*/ 657225 h 681037"/>
                  <a:gd name="connsiteX76" fmla="*/ 300905 w 1134343"/>
                  <a:gd name="connsiteY76" fmla="*/ 647700 h 681037"/>
                  <a:gd name="connsiteX77" fmla="*/ 267568 w 1134343"/>
                  <a:gd name="connsiteY77" fmla="*/ 609600 h 681037"/>
                  <a:gd name="connsiteX78" fmla="*/ 248518 w 1134343"/>
                  <a:gd name="connsiteY78" fmla="*/ 600075 h 681037"/>
                  <a:gd name="connsiteX79" fmla="*/ 224705 w 1134343"/>
                  <a:gd name="connsiteY79" fmla="*/ 595312 h 681037"/>
                  <a:gd name="connsiteX80" fmla="*/ 196130 w 1134343"/>
                  <a:gd name="connsiteY80" fmla="*/ 576262 h 681037"/>
                  <a:gd name="connsiteX81" fmla="*/ 191368 w 1134343"/>
                  <a:gd name="connsiteY81" fmla="*/ 561975 h 681037"/>
                  <a:gd name="connsiteX82" fmla="*/ 162793 w 1134343"/>
                  <a:gd name="connsiteY82" fmla="*/ 547687 h 681037"/>
                  <a:gd name="connsiteX83" fmla="*/ 153268 w 1134343"/>
                  <a:gd name="connsiteY83" fmla="*/ 533400 h 681037"/>
                  <a:gd name="connsiteX84" fmla="*/ 124693 w 1134343"/>
                  <a:gd name="connsiteY84" fmla="*/ 519112 h 681037"/>
                  <a:gd name="connsiteX85" fmla="*/ 110405 w 1134343"/>
                  <a:gd name="connsiteY85" fmla="*/ 504825 h 681037"/>
                  <a:gd name="connsiteX86" fmla="*/ 86593 w 1134343"/>
                  <a:gd name="connsiteY86" fmla="*/ 500062 h 681037"/>
                  <a:gd name="connsiteX87" fmla="*/ 34205 w 1134343"/>
                  <a:gd name="connsiteY87" fmla="*/ 490537 h 681037"/>
                  <a:gd name="connsiteX88" fmla="*/ 15155 w 1134343"/>
                  <a:gd name="connsiteY88" fmla="*/ 481012 h 681037"/>
                  <a:gd name="connsiteX89" fmla="*/ 868 w 1134343"/>
                  <a:gd name="connsiteY89" fmla="*/ 476250 h 681037"/>
                  <a:gd name="connsiteX90" fmla="*/ 24680 w 1134343"/>
                  <a:gd name="connsiteY90" fmla="*/ 485775 h 681037"/>
                  <a:gd name="connsiteX91" fmla="*/ 53255 w 1134343"/>
                  <a:gd name="connsiteY91" fmla="*/ 466725 h 681037"/>
                  <a:gd name="connsiteX92" fmla="*/ 62780 w 1134343"/>
                  <a:gd name="connsiteY92" fmla="*/ 438150 h 681037"/>
                  <a:gd name="connsiteX93" fmla="*/ 67543 w 1134343"/>
                  <a:gd name="connsiteY93" fmla="*/ 390525 h 681037"/>
                  <a:gd name="connsiteX94" fmla="*/ 72305 w 1134343"/>
                  <a:gd name="connsiteY94" fmla="*/ 376237 h 681037"/>
                  <a:gd name="connsiteX95" fmla="*/ 77068 w 1134343"/>
                  <a:gd name="connsiteY95" fmla="*/ 342900 h 681037"/>
                  <a:gd name="connsiteX96" fmla="*/ 81830 w 1134343"/>
                  <a:gd name="connsiteY96" fmla="*/ 280987 h 681037"/>
                  <a:gd name="connsiteX97" fmla="*/ 105643 w 1134343"/>
                  <a:gd name="connsiteY97" fmla="*/ 257175 h 681037"/>
                  <a:gd name="connsiteX98" fmla="*/ 134218 w 1134343"/>
                  <a:gd name="connsiteY98" fmla="*/ 247650 h 681037"/>
                  <a:gd name="connsiteX99" fmla="*/ 143743 w 1134343"/>
                  <a:gd name="connsiteY99" fmla="*/ 233362 h 681037"/>
                  <a:gd name="connsiteX100" fmla="*/ 158030 w 1134343"/>
                  <a:gd name="connsiteY100" fmla="*/ 223837 h 681037"/>
                  <a:gd name="connsiteX101" fmla="*/ 146505 w 1134343"/>
                  <a:gd name="connsiteY101" fmla="*/ 204108 h 681037"/>
                  <a:gd name="connsiteX102" fmla="*/ 196130 w 1134343"/>
                  <a:gd name="connsiteY102" fmla="*/ 166687 h 681037"/>
                  <a:gd name="connsiteX103" fmla="*/ 205655 w 1134343"/>
                  <a:gd name="connsiteY103" fmla="*/ 138112 h 681037"/>
                  <a:gd name="connsiteX104" fmla="*/ 210418 w 1134343"/>
                  <a:gd name="connsiteY104" fmla="*/ 123825 h 681037"/>
                  <a:gd name="connsiteX105" fmla="*/ 215180 w 1134343"/>
                  <a:gd name="connsiteY105" fmla="*/ 104775 h 681037"/>
                  <a:gd name="connsiteX106" fmla="*/ 210418 w 1134343"/>
                  <a:gd name="connsiteY106" fmla="*/ 80962 h 681037"/>
                  <a:gd name="connsiteX107" fmla="*/ 177080 w 1134343"/>
                  <a:gd name="connsiteY107" fmla="*/ 85725 h 681037"/>
                  <a:gd name="connsiteX0" fmla="*/ 177080 w 1134343"/>
                  <a:gd name="connsiteY0" fmla="*/ 85725 h 681037"/>
                  <a:gd name="connsiteX1" fmla="*/ 191368 w 1134343"/>
                  <a:gd name="connsiteY1" fmla="*/ 61912 h 681037"/>
                  <a:gd name="connsiteX2" fmla="*/ 205655 w 1134343"/>
                  <a:gd name="connsiteY2" fmla="*/ 52387 h 681037"/>
                  <a:gd name="connsiteX3" fmla="*/ 210418 w 1134343"/>
                  <a:gd name="connsiteY3" fmla="*/ 38100 h 681037"/>
                  <a:gd name="connsiteX4" fmla="*/ 238993 w 1134343"/>
                  <a:gd name="connsiteY4" fmla="*/ 23812 h 681037"/>
                  <a:gd name="connsiteX5" fmla="*/ 281855 w 1134343"/>
                  <a:gd name="connsiteY5" fmla="*/ 28575 h 681037"/>
                  <a:gd name="connsiteX6" fmla="*/ 310430 w 1134343"/>
                  <a:gd name="connsiteY6" fmla="*/ 38100 h 681037"/>
                  <a:gd name="connsiteX7" fmla="*/ 367580 w 1134343"/>
                  <a:gd name="connsiteY7" fmla="*/ 28575 h 681037"/>
                  <a:gd name="connsiteX8" fmla="*/ 396155 w 1134343"/>
                  <a:gd name="connsiteY8" fmla="*/ 9525 h 681037"/>
                  <a:gd name="connsiteX9" fmla="*/ 424730 w 1134343"/>
                  <a:gd name="connsiteY9" fmla="*/ 0 h 681037"/>
                  <a:gd name="connsiteX10" fmla="*/ 448543 w 1134343"/>
                  <a:gd name="connsiteY10" fmla="*/ 4762 h 681037"/>
                  <a:gd name="connsiteX11" fmla="*/ 462830 w 1134343"/>
                  <a:gd name="connsiteY11" fmla="*/ 14287 h 681037"/>
                  <a:gd name="connsiteX12" fmla="*/ 448543 w 1134343"/>
                  <a:gd name="connsiteY12" fmla="*/ 52387 h 681037"/>
                  <a:gd name="connsiteX13" fmla="*/ 443780 w 1134343"/>
                  <a:gd name="connsiteY13" fmla="*/ 66675 h 681037"/>
                  <a:gd name="connsiteX14" fmla="*/ 448543 w 1134343"/>
                  <a:gd name="connsiteY14" fmla="*/ 100012 h 681037"/>
                  <a:gd name="connsiteX15" fmla="*/ 462830 w 1134343"/>
                  <a:gd name="connsiteY15" fmla="*/ 104775 h 681037"/>
                  <a:gd name="connsiteX16" fmla="*/ 491405 w 1134343"/>
                  <a:gd name="connsiteY16" fmla="*/ 123825 h 681037"/>
                  <a:gd name="connsiteX17" fmla="*/ 519980 w 1134343"/>
                  <a:gd name="connsiteY17" fmla="*/ 133350 h 681037"/>
                  <a:gd name="connsiteX18" fmla="*/ 577130 w 1134343"/>
                  <a:gd name="connsiteY18" fmla="*/ 128587 h 681037"/>
                  <a:gd name="connsiteX19" fmla="*/ 648568 w 1134343"/>
                  <a:gd name="connsiteY19" fmla="*/ 138112 h 681037"/>
                  <a:gd name="connsiteX20" fmla="*/ 686668 w 1134343"/>
                  <a:gd name="connsiteY20" fmla="*/ 133350 h 681037"/>
                  <a:gd name="connsiteX21" fmla="*/ 715243 w 1134343"/>
                  <a:gd name="connsiteY21" fmla="*/ 109537 h 681037"/>
                  <a:gd name="connsiteX22" fmla="*/ 743818 w 1134343"/>
                  <a:gd name="connsiteY22" fmla="*/ 100012 h 681037"/>
                  <a:gd name="connsiteX23" fmla="*/ 758105 w 1134343"/>
                  <a:gd name="connsiteY23" fmla="*/ 95250 h 681037"/>
                  <a:gd name="connsiteX24" fmla="*/ 772393 w 1134343"/>
                  <a:gd name="connsiteY24" fmla="*/ 90487 h 681037"/>
                  <a:gd name="connsiteX25" fmla="*/ 815255 w 1134343"/>
                  <a:gd name="connsiteY25" fmla="*/ 85725 h 681037"/>
                  <a:gd name="connsiteX26" fmla="*/ 848593 w 1134343"/>
                  <a:gd name="connsiteY26" fmla="*/ 76200 h 681037"/>
                  <a:gd name="connsiteX27" fmla="*/ 867643 w 1134343"/>
                  <a:gd name="connsiteY27" fmla="*/ 71437 h 681037"/>
                  <a:gd name="connsiteX28" fmla="*/ 910505 w 1134343"/>
                  <a:gd name="connsiteY28" fmla="*/ 57150 h 681037"/>
                  <a:gd name="connsiteX29" fmla="*/ 924793 w 1134343"/>
                  <a:gd name="connsiteY29" fmla="*/ 52387 h 681037"/>
                  <a:gd name="connsiteX30" fmla="*/ 967655 w 1134343"/>
                  <a:gd name="connsiteY30" fmla="*/ 47625 h 681037"/>
                  <a:gd name="connsiteX31" fmla="*/ 1015280 w 1134343"/>
                  <a:gd name="connsiteY31" fmla="*/ 57150 h 681037"/>
                  <a:gd name="connsiteX32" fmla="*/ 1029568 w 1134343"/>
                  <a:gd name="connsiteY32" fmla="*/ 66675 h 681037"/>
                  <a:gd name="connsiteX33" fmla="*/ 1048618 w 1134343"/>
                  <a:gd name="connsiteY33" fmla="*/ 95250 h 681037"/>
                  <a:gd name="connsiteX34" fmla="*/ 1058143 w 1134343"/>
                  <a:gd name="connsiteY34" fmla="*/ 109537 h 681037"/>
                  <a:gd name="connsiteX35" fmla="*/ 1062905 w 1134343"/>
                  <a:gd name="connsiteY35" fmla="*/ 123825 h 681037"/>
                  <a:gd name="connsiteX36" fmla="*/ 1072430 w 1134343"/>
                  <a:gd name="connsiteY36" fmla="*/ 138112 h 681037"/>
                  <a:gd name="connsiteX37" fmla="*/ 1058143 w 1134343"/>
                  <a:gd name="connsiteY37" fmla="*/ 228600 h 681037"/>
                  <a:gd name="connsiteX38" fmla="*/ 1053380 w 1134343"/>
                  <a:gd name="connsiteY38" fmla="*/ 247650 h 681037"/>
                  <a:gd name="connsiteX39" fmla="*/ 1039093 w 1134343"/>
                  <a:gd name="connsiteY39" fmla="*/ 257175 h 681037"/>
                  <a:gd name="connsiteX40" fmla="*/ 1034330 w 1134343"/>
                  <a:gd name="connsiteY40" fmla="*/ 271462 h 681037"/>
                  <a:gd name="connsiteX41" fmla="*/ 1020043 w 1134343"/>
                  <a:gd name="connsiteY41" fmla="*/ 342900 h 681037"/>
                  <a:gd name="connsiteX42" fmla="*/ 1029568 w 1134343"/>
                  <a:gd name="connsiteY42" fmla="*/ 381000 h 681037"/>
                  <a:gd name="connsiteX43" fmla="*/ 1058143 w 1134343"/>
                  <a:gd name="connsiteY43" fmla="*/ 390525 h 681037"/>
                  <a:gd name="connsiteX44" fmla="*/ 1072430 w 1134343"/>
                  <a:gd name="connsiteY44" fmla="*/ 400050 h 681037"/>
                  <a:gd name="connsiteX45" fmla="*/ 1086718 w 1134343"/>
                  <a:gd name="connsiteY45" fmla="*/ 404812 h 681037"/>
                  <a:gd name="connsiteX46" fmla="*/ 1096243 w 1134343"/>
                  <a:gd name="connsiteY46" fmla="*/ 419100 h 681037"/>
                  <a:gd name="connsiteX47" fmla="*/ 1101005 w 1134343"/>
                  <a:gd name="connsiteY47" fmla="*/ 433387 h 681037"/>
                  <a:gd name="connsiteX48" fmla="*/ 1110530 w 1134343"/>
                  <a:gd name="connsiteY48" fmla="*/ 457200 h 681037"/>
                  <a:gd name="connsiteX49" fmla="*/ 1120055 w 1134343"/>
                  <a:gd name="connsiteY49" fmla="*/ 471487 h 681037"/>
                  <a:gd name="connsiteX50" fmla="*/ 1134343 w 1134343"/>
                  <a:gd name="connsiteY50" fmla="*/ 476250 h 681037"/>
                  <a:gd name="connsiteX51" fmla="*/ 1110530 w 1134343"/>
                  <a:gd name="connsiteY51" fmla="*/ 504825 h 681037"/>
                  <a:gd name="connsiteX52" fmla="*/ 1091480 w 1134343"/>
                  <a:gd name="connsiteY52" fmla="*/ 533400 h 681037"/>
                  <a:gd name="connsiteX53" fmla="*/ 1086718 w 1134343"/>
                  <a:gd name="connsiteY53" fmla="*/ 552450 h 681037"/>
                  <a:gd name="connsiteX54" fmla="*/ 1081955 w 1134343"/>
                  <a:gd name="connsiteY54" fmla="*/ 590550 h 681037"/>
                  <a:gd name="connsiteX55" fmla="*/ 1062905 w 1134343"/>
                  <a:gd name="connsiteY55" fmla="*/ 595312 h 681037"/>
                  <a:gd name="connsiteX56" fmla="*/ 1034330 w 1134343"/>
                  <a:gd name="connsiteY56" fmla="*/ 604837 h 681037"/>
                  <a:gd name="connsiteX57" fmla="*/ 1020043 w 1134343"/>
                  <a:gd name="connsiteY57" fmla="*/ 609600 h 681037"/>
                  <a:gd name="connsiteX58" fmla="*/ 977180 w 1134343"/>
                  <a:gd name="connsiteY58" fmla="*/ 628650 h 681037"/>
                  <a:gd name="connsiteX59" fmla="*/ 920030 w 1134343"/>
                  <a:gd name="connsiteY59" fmla="*/ 633412 h 681037"/>
                  <a:gd name="connsiteX60" fmla="*/ 862880 w 1134343"/>
                  <a:gd name="connsiteY60" fmla="*/ 633412 h 681037"/>
                  <a:gd name="connsiteX61" fmla="*/ 834305 w 1134343"/>
                  <a:gd name="connsiteY61" fmla="*/ 623887 h 681037"/>
                  <a:gd name="connsiteX62" fmla="*/ 796205 w 1134343"/>
                  <a:gd name="connsiteY62" fmla="*/ 628650 h 681037"/>
                  <a:gd name="connsiteX63" fmla="*/ 781918 w 1134343"/>
                  <a:gd name="connsiteY63" fmla="*/ 633412 h 681037"/>
                  <a:gd name="connsiteX64" fmla="*/ 753343 w 1134343"/>
                  <a:gd name="connsiteY64" fmla="*/ 661987 h 681037"/>
                  <a:gd name="connsiteX65" fmla="*/ 639043 w 1134343"/>
                  <a:gd name="connsiteY65" fmla="*/ 666750 h 681037"/>
                  <a:gd name="connsiteX66" fmla="*/ 596180 w 1134343"/>
                  <a:gd name="connsiteY66" fmla="*/ 661987 h 681037"/>
                  <a:gd name="connsiteX67" fmla="*/ 581893 w 1134343"/>
                  <a:gd name="connsiteY67" fmla="*/ 657225 h 681037"/>
                  <a:gd name="connsiteX68" fmla="*/ 500930 w 1134343"/>
                  <a:gd name="connsiteY68" fmla="*/ 661987 h 681037"/>
                  <a:gd name="connsiteX69" fmla="*/ 472355 w 1134343"/>
                  <a:gd name="connsiteY69" fmla="*/ 671512 h 681037"/>
                  <a:gd name="connsiteX70" fmla="*/ 419968 w 1134343"/>
                  <a:gd name="connsiteY70" fmla="*/ 657225 h 681037"/>
                  <a:gd name="connsiteX71" fmla="*/ 405680 w 1134343"/>
                  <a:gd name="connsiteY71" fmla="*/ 652462 h 681037"/>
                  <a:gd name="connsiteX72" fmla="*/ 391393 w 1134343"/>
                  <a:gd name="connsiteY72" fmla="*/ 647700 h 681037"/>
                  <a:gd name="connsiteX73" fmla="*/ 372343 w 1134343"/>
                  <a:gd name="connsiteY73" fmla="*/ 671512 h 681037"/>
                  <a:gd name="connsiteX74" fmla="*/ 358055 w 1134343"/>
                  <a:gd name="connsiteY74" fmla="*/ 681037 h 681037"/>
                  <a:gd name="connsiteX75" fmla="*/ 315193 w 1134343"/>
                  <a:gd name="connsiteY75" fmla="*/ 657225 h 681037"/>
                  <a:gd name="connsiteX76" fmla="*/ 300905 w 1134343"/>
                  <a:gd name="connsiteY76" fmla="*/ 647700 h 681037"/>
                  <a:gd name="connsiteX77" fmla="*/ 267568 w 1134343"/>
                  <a:gd name="connsiteY77" fmla="*/ 609600 h 681037"/>
                  <a:gd name="connsiteX78" fmla="*/ 248518 w 1134343"/>
                  <a:gd name="connsiteY78" fmla="*/ 600075 h 681037"/>
                  <a:gd name="connsiteX79" fmla="*/ 224705 w 1134343"/>
                  <a:gd name="connsiteY79" fmla="*/ 595312 h 681037"/>
                  <a:gd name="connsiteX80" fmla="*/ 196130 w 1134343"/>
                  <a:gd name="connsiteY80" fmla="*/ 576262 h 681037"/>
                  <a:gd name="connsiteX81" fmla="*/ 191368 w 1134343"/>
                  <a:gd name="connsiteY81" fmla="*/ 561975 h 681037"/>
                  <a:gd name="connsiteX82" fmla="*/ 162793 w 1134343"/>
                  <a:gd name="connsiteY82" fmla="*/ 547687 h 681037"/>
                  <a:gd name="connsiteX83" fmla="*/ 153268 w 1134343"/>
                  <a:gd name="connsiteY83" fmla="*/ 533400 h 681037"/>
                  <a:gd name="connsiteX84" fmla="*/ 124693 w 1134343"/>
                  <a:gd name="connsiteY84" fmla="*/ 519112 h 681037"/>
                  <a:gd name="connsiteX85" fmla="*/ 110405 w 1134343"/>
                  <a:gd name="connsiteY85" fmla="*/ 504825 h 681037"/>
                  <a:gd name="connsiteX86" fmla="*/ 86593 w 1134343"/>
                  <a:gd name="connsiteY86" fmla="*/ 500062 h 681037"/>
                  <a:gd name="connsiteX87" fmla="*/ 34205 w 1134343"/>
                  <a:gd name="connsiteY87" fmla="*/ 490537 h 681037"/>
                  <a:gd name="connsiteX88" fmla="*/ 15155 w 1134343"/>
                  <a:gd name="connsiteY88" fmla="*/ 481012 h 681037"/>
                  <a:gd name="connsiteX89" fmla="*/ 868 w 1134343"/>
                  <a:gd name="connsiteY89" fmla="*/ 476250 h 681037"/>
                  <a:gd name="connsiteX90" fmla="*/ 24680 w 1134343"/>
                  <a:gd name="connsiteY90" fmla="*/ 485775 h 681037"/>
                  <a:gd name="connsiteX91" fmla="*/ 53255 w 1134343"/>
                  <a:gd name="connsiteY91" fmla="*/ 466725 h 681037"/>
                  <a:gd name="connsiteX92" fmla="*/ 62780 w 1134343"/>
                  <a:gd name="connsiteY92" fmla="*/ 438150 h 681037"/>
                  <a:gd name="connsiteX93" fmla="*/ 67543 w 1134343"/>
                  <a:gd name="connsiteY93" fmla="*/ 390525 h 681037"/>
                  <a:gd name="connsiteX94" fmla="*/ 72305 w 1134343"/>
                  <a:gd name="connsiteY94" fmla="*/ 376237 h 681037"/>
                  <a:gd name="connsiteX95" fmla="*/ 77068 w 1134343"/>
                  <a:gd name="connsiteY95" fmla="*/ 342900 h 681037"/>
                  <a:gd name="connsiteX96" fmla="*/ 81830 w 1134343"/>
                  <a:gd name="connsiteY96" fmla="*/ 280987 h 681037"/>
                  <a:gd name="connsiteX97" fmla="*/ 105643 w 1134343"/>
                  <a:gd name="connsiteY97" fmla="*/ 257175 h 681037"/>
                  <a:gd name="connsiteX98" fmla="*/ 134218 w 1134343"/>
                  <a:gd name="connsiteY98" fmla="*/ 247650 h 681037"/>
                  <a:gd name="connsiteX99" fmla="*/ 143743 w 1134343"/>
                  <a:gd name="connsiteY99" fmla="*/ 233362 h 681037"/>
                  <a:gd name="connsiteX100" fmla="*/ 125456 w 1134343"/>
                  <a:gd name="connsiteY100" fmla="*/ 207509 h 681037"/>
                  <a:gd name="connsiteX101" fmla="*/ 146505 w 1134343"/>
                  <a:gd name="connsiteY101" fmla="*/ 204108 h 681037"/>
                  <a:gd name="connsiteX102" fmla="*/ 196130 w 1134343"/>
                  <a:gd name="connsiteY102" fmla="*/ 166687 h 681037"/>
                  <a:gd name="connsiteX103" fmla="*/ 205655 w 1134343"/>
                  <a:gd name="connsiteY103" fmla="*/ 138112 h 681037"/>
                  <a:gd name="connsiteX104" fmla="*/ 210418 w 1134343"/>
                  <a:gd name="connsiteY104" fmla="*/ 123825 h 681037"/>
                  <a:gd name="connsiteX105" fmla="*/ 215180 w 1134343"/>
                  <a:gd name="connsiteY105" fmla="*/ 104775 h 681037"/>
                  <a:gd name="connsiteX106" fmla="*/ 210418 w 1134343"/>
                  <a:gd name="connsiteY106" fmla="*/ 80962 h 681037"/>
                  <a:gd name="connsiteX107" fmla="*/ 177080 w 1134343"/>
                  <a:gd name="connsiteY107" fmla="*/ 85725 h 681037"/>
                  <a:gd name="connsiteX0" fmla="*/ 177080 w 1134343"/>
                  <a:gd name="connsiteY0" fmla="*/ 85725 h 681037"/>
                  <a:gd name="connsiteX1" fmla="*/ 191368 w 1134343"/>
                  <a:gd name="connsiteY1" fmla="*/ 61912 h 681037"/>
                  <a:gd name="connsiteX2" fmla="*/ 205655 w 1134343"/>
                  <a:gd name="connsiteY2" fmla="*/ 52387 h 681037"/>
                  <a:gd name="connsiteX3" fmla="*/ 210418 w 1134343"/>
                  <a:gd name="connsiteY3" fmla="*/ 38100 h 681037"/>
                  <a:gd name="connsiteX4" fmla="*/ 238993 w 1134343"/>
                  <a:gd name="connsiteY4" fmla="*/ 23812 h 681037"/>
                  <a:gd name="connsiteX5" fmla="*/ 281855 w 1134343"/>
                  <a:gd name="connsiteY5" fmla="*/ 28575 h 681037"/>
                  <a:gd name="connsiteX6" fmla="*/ 310430 w 1134343"/>
                  <a:gd name="connsiteY6" fmla="*/ 38100 h 681037"/>
                  <a:gd name="connsiteX7" fmla="*/ 367580 w 1134343"/>
                  <a:gd name="connsiteY7" fmla="*/ 28575 h 681037"/>
                  <a:gd name="connsiteX8" fmla="*/ 396155 w 1134343"/>
                  <a:gd name="connsiteY8" fmla="*/ 9525 h 681037"/>
                  <a:gd name="connsiteX9" fmla="*/ 424730 w 1134343"/>
                  <a:gd name="connsiteY9" fmla="*/ 0 h 681037"/>
                  <a:gd name="connsiteX10" fmla="*/ 448543 w 1134343"/>
                  <a:gd name="connsiteY10" fmla="*/ 4762 h 681037"/>
                  <a:gd name="connsiteX11" fmla="*/ 462830 w 1134343"/>
                  <a:gd name="connsiteY11" fmla="*/ 14287 h 681037"/>
                  <a:gd name="connsiteX12" fmla="*/ 448543 w 1134343"/>
                  <a:gd name="connsiteY12" fmla="*/ 52387 h 681037"/>
                  <a:gd name="connsiteX13" fmla="*/ 443780 w 1134343"/>
                  <a:gd name="connsiteY13" fmla="*/ 66675 h 681037"/>
                  <a:gd name="connsiteX14" fmla="*/ 448543 w 1134343"/>
                  <a:gd name="connsiteY14" fmla="*/ 100012 h 681037"/>
                  <a:gd name="connsiteX15" fmla="*/ 462830 w 1134343"/>
                  <a:gd name="connsiteY15" fmla="*/ 104775 h 681037"/>
                  <a:gd name="connsiteX16" fmla="*/ 491405 w 1134343"/>
                  <a:gd name="connsiteY16" fmla="*/ 123825 h 681037"/>
                  <a:gd name="connsiteX17" fmla="*/ 519980 w 1134343"/>
                  <a:gd name="connsiteY17" fmla="*/ 133350 h 681037"/>
                  <a:gd name="connsiteX18" fmla="*/ 577130 w 1134343"/>
                  <a:gd name="connsiteY18" fmla="*/ 128587 h 681037"/>
                  <a:gd name="connsiteX19" fmla="*/ 648568 w 1134343"/>
                  <a:gd name="connsiteY19" fmla="*/ 138112 h 681037"/>
                  <a:gd name="connsiteX20" fmla="*/ 686668 w 1134343"/>
                  <a:gd name="connsiteY20" fmla="*/ 133350 h 681037"/>
                  <a:gd name="connsiteX21" fmla="*/ 715243 w 1134343"/>
                  <a:gd name="connsiteY21" fmla="*/ 109537 h 681037"/>
                  <a:gd name="connsiteX22" fmla="*/ 743818 w 1134343"/>
                  <a:gd name="connsiteY22" fmla="*/ 100012 h 681037"/>
                  <a:gd name="connsiteX23" fmla="*/ 758105 w 1134343"/>
                  <a:gd name="connsiteY23" fmla="*/ 95250 h 681037"/>
                  <a:gd name="connsiteX24" fmla="*/ 772393 w 1134343"/>
                  <a:gd name="connsiteY24" fmla="*/ 90487 h 681037"/>
                  <a:gd name="connsiteX25" fmla="*/ 815255 w 1134343"/>
                  <a:gd name="connsiteY25" fmla="*/ 85725 h 681037"/>
                  <a:gd name="connsiteX26" fmla="*/ 848593 w 1134343"/>
                  <a:gd name="connsiteY26" fmla="*/ 76200 h 681037"/>
                  <a:gd name="connsiteX27" fmla="*/ 867643 w 1134343"/>
                  <a:gd name="connsiteY27" fmla="*/ 71437 h 681037"/>
                  <a:gd name="connsiteX28" fmla="*/ 910505 w 1134343"/>
                  <a:gd name="connsiteY28" fmla="*/ 57150 h 681037"/>
                  <a:gd name="connsiteX29" fmla="*/ 924793 w 1134343"/>
                  <a:gd name="connsiteY29" fmla="*/ 52387 h 681037"/>
                  <a:gd name="connsiteX30" fmla="*/ 967655 w 1134343"/>
                  <a:gd name="connsiteY30" fmla="*/ 47625 h 681037"/>
                  <a:gd name="connsiteX31" fmla="*/ 1015280 w 1134343"/>
                  <a:gd name="connsiteY31" fmla="*/ 57150 h 681037"/>
                  <a:gd name="connsiteX32" fmla="*/ 1029568 w 1134343"/>
                  <a:gd name="connsiteY32" fmla="*/ 66675 h 681037"/>
                  <a:gd name="connsiteX33" fmla="*/ 1048618 w 1134343"/>
                  <a:gd name="connsiteY33" fmla="*/ 95250 h 681037"/>
                  <a:gd name="connsiteX34" fmla="*/ 1058143 w 1134343"/>
                  <a:gd name="connsiteY34" fmla="*/ 109537 h 681037"/>
                  <a:gd name="connsiteX35" fmla="*/ 1062905 w 1134343"/>
                  <a:gd name="connsiteY35" fmla="*/ 123825 h 681037"/>
                  <a:gd name="connsiteX36" fmla="*/ 1072430 w 1134343"/>
                  <a:gd name="connsiteY36" fmla="*/ 138112 h 681037"/>
                  <a:gd name="connsiteX37" fmla="*/ 1058143 w 1134343"/>
                  <a:gd name="connsiteY37" fmla="*/ 228600 h 681037"/>
                  <a:gd name="connsiteX38" fmla="*/ 1053380 w 1134343"/>
                  <a:gd name="connsiteY38" fmla="*/ 247650 h 681037"/>
                  <a:gd name="connsiteX39" fmla="*/ 1039093 w 1134343"/>
                  <a:gd name="connsiteY39" fmla="*/ 257175 h 681037"/>
                  <a:gd name="connsiteX40" fmla="*/ 1034330 w 1134343"/>
                  <a:gd name="connsiteY40" fmla="*/ 271462 h 681037"/>
                  <a:gd name="connsiteX41" fmla="*/ 1020043 w 1134343"/>
                  <a:gd name="connsiteY41" fmla="*/ 342900 h 681037"/>
                  <a:gd name="connsiteX42" fmla="*/ 1029568 w 1134343"/>
                  <a:gd name="connsiteY42" fmla="*/ 381000 h 681037"/>
                  <a:gd name="connsiteX43" fmla="*/ 1058143 w 1134343"/>
                  <a:gd name="connsiteY43" fmla="*/ 390525 h 681037"/>
                  <a:gd name="connsiteX44" fmla="*/ 1072430 w 1134343"/>
                  <a:gd name="connsiteY44" fmla="*/ 400050 h 681037"/>
                  <a:gd name="connsiteX45" fmla="*/ 1086718 w 1134343"/>
                  <a:gd name="connsiteY45" fmla="*/ 404812 h 681037"/>
                  <a:gd name="connsiteX46" fmla="*/ 1096243 w 1134343"/>
                  <a:gd name="connsiteY46" fmla="*/ 419100 h 681037"/>
                  <a:gd name="connsiteX47" fmla="*/ 1101005 w 1134343"/>
                  <a:gd name="connsiteY47" fmla="*/ 433387 h 681037"/>
                  <a:gd name="connsiteX48" fmla="*/ 1110530 w 1134343"/>
                  <a:gd name="connsiteY48" fmla="*/ 457200 h 681037"/>
                  <a:gd name="connsiteX49" fmla="*/ 1120055 w 1134343"/>
                  <a:gd name="connsiteY49" fmla="*/ 471487 h 681037"/>
                  <a:gd name="connsiteX50" fmla="*/ 1134343 w 1134343"/>
                  <a:gd name="connsiteY50" fmla="*/ 476250 h 681037"/>
                  <a:gd name="connsiteX51" fmla="*/ 1110530 w 1134343"/>
                  <a:gd name="connsiteY51" fmla="*/ 504825 h 681037"/>
                  <a:gd name="connsiteX52" fmla="*/ 1091480 w 1134343"/>
                  <a:gd name="connsiteY52" fmla="*/ 533400 h 681037"/>
                  <a:gd name="connsiteX53" fmla="*/ 1086718 w 1134343"/>
                  <a:gd name="connsiteY53" fmla="*/ 552450 h 681037"/>
                  <a:gd name="connsiteX54" fmla="*/ 1081955 w 1134343"/>
                  <a:gd name="connsiteY54" fmla="*/ 590550 h 681037"/>
                  <a:gd name="connsiteX55" fmla="*/ 1062905 w 1134343"/>
                  <a:gd name="connsiteY55" fmla="*/ 595312 h 681037"/>
                  <a:gd name="connsiteX56" fmla="*/ 1034330 w 1134343"/>
                  <a:gd name="connsiteY56" fmla="*/ 604837 h 681037"/>
                  <a:gd name="connsiteX57" fmla="*/ 1020043 w 1134343"/>
                  <a:gd name="connsiteY57" fmla="*/ 609600 h 681037"/>
                  <a:gd name="connsiteX58" fmla="*/ 977180 w 1134343"/>
                  <a:gd name="connsiteY58" fmla="*/ 628650 h 681037"/>
                  <a:gd name="connsiteX59" fmla="*/ 920030 w 1134343"/>
                  <a:gd name="connsiteY59" fmla="*/ 633412 h 681037"/>
                  <a:gd name="connsiteX60" fmla="*/ 862880 w 1134343"/>
                  <a:gd name="connsiteY60" fmla="*/ 633412 h 681037"/>
                  <a:gd name="connsiteX61" fmla="*/ 834305 w 1134343"/>
                  <a:gd name="connsiteY61" fmla="*/ 623887 h 681037"/>
                  <a:gd name="connsiteX62" fmla="*/ 796205 w 1134343"/>
                  <a:gd name="connsiteY62" fmla="*/ 628650 h 681037"/>
                  <a:gd name="connsiteX63" fmla="*/ 781918 w 1134343"/>
                  <a:gd name="connsiteY63" fmla="*/ 633412 h 681037"/>
                  <a:gd name="connsiteX64" fmla="*/ 753343 w 1134343"/>
                  <a:gd name="connsiteY64" fmla="*/ 661987 h 681037"/>
                  <a:gd name="connsiteX65" fmla="*/ 639043 w 1134343"/>
                  <a:gd name="connsiteY65" fmla="*/ 666750 h 681037"/>
                  <a:gd name="connsiteX66" fmla="*/ 596180 w 1134343"/>
                  <a:gd name="connsiteY66" fmla="*/ 661987 h 681037"/>
                  <a:gd name="connsiteX67" fmla="*/ 581893 w 1134343"/>
                  <a:gd name="connsiteY67" fmla="*/ 657225 h 681037"/>
                  <a:gd name="connsiteX68" fmla="*/ 500930 w 1134343"/>
                  <a:gd name="connsiteY68" fmla="*/ 661987 h 681037"/>
                  <a:gd name="connsiteX69" fmla="*/ 472355 w 1134343"/>
                  <a:gd name="connsiteY69" fmla="*/ 671512 h 681037"/>
                  <a:gd name="connsiteX70" fmla="*/ 419968 w 1134343"/>
                  <a:gd name="connsiteY70" fmla="*/ 657225 h 681037"/>
                  <a:gd name="connsiteX71" fmla="*/ 405680 w 1134343"/>
                  <a:gd name="connsiteY71" fmla="*/ 652462 h 681037"/>
                  <a:gd name="connsiteX72" fmla="*/ 391393 w 1134343"/>
                  <a:gd name="connsiteY72" fmla="*/ 647700 h 681037"/>
                  <a:gd name="connsiteX73" fmla="*/ 372343 w 1134343"/>
                  <a:gd name="connsiteY73" fmla="*/ 671512 h 681037"/>
                  <a:gd name="connsiteX74" fmla="*/ 358055 w 1134343"/>
                  <a:gd name="connsiteY74" fmla="*/ 681037 h 681037"/>
                  <a:gd name="connsiteX75" fmla="*/ 315193 w 1134343"/>
                  <a:gd name="connsiteY75" fmla="*/ 657225 h 681037"/>
                  <a:gd name="connsiteX76" fmla="*/ 300905 w 1134343"/>
                  <a:gd name="connsiteY76" fmla="*/ 647700 h 681037"/>
                  <a:gd name="connsiteX77" fmla="*/ 267568 w 1134343"/>
                  <a:gd name="connsiteY77" fmla="*/ 609600 h 681037"/>
                  <a:gd name="connsiteX78" fmla="*/ 248518 w 1134343"/>
                  <a:gd name="connsiteY78" fmla="*/ 600075 h 681037"/>
                  <a:gd name="connsiteX79" fmla="*/ 224705 w 1134343"/>
                  <a:gd name="connsiteY79" fmla="*/ 595312 h 681037"/>
                  <a:gd name="connsiteX80" fmla="*/ 196130 w 1134343"/>
                  <a:gd name="connsiteY80" fmla="*/ 576262 h 681037"/>
                  <a:gd name="connsiteX81" fmla="*/ 191368 w 1134343"/>
                  <a:gd name="connsiteY81" fmla="*/ 561975 h 681037"/>
                  <a:gd name="connsiteX82" fmla="*/ 162793 w 1134343"/>
                  <a:gd name="connsiteY82" fmla="*/ 547687 h 681037"/>
                  <a:gd name="connsiteX83" fmla="*/ 153268 w 1134343"/>
                  <a:gd name="connsiteY83" fmla="*/ 533400 h 681037"/>
                  <a:gd name="connsiteX84" fmla="*/ 124693 w 1134343"/>
                  <a:gd name="connsiteY84" fmla="*/ 519112 h 681037"/>
                  <a:gd name="connsiteX85" fmla="*/ 110405 w 1134343"/>
                  <a:gd name="connsiteY85" fmla="*/ 504825 h 681037"/>
                  <a:gd name="connsiteX86" fmla="*/ 86593 w 1134343"/>
                  <a:gd name="connsiteY86" fmla="*/ 500062 h 681037"/>
                  <a:gd name="connsiteX87" fmla="*/ 34205 w 1134343"/>
                  <a:gd name="connsiteY87" fmla="*/ 490537 h 681037"/>
                  <a:gd name="connsiteX88" fmla="*/ 15155 w 1134343"/>
                  <a:gd name="connsiteY88" fmla="*/ 481012 h 681037"/>
                  <a:gd name="connsiteX89" fmla="*/ 868 w 1134343"/>
                  <a:gd name="connsiteY89" fmla="*/ 476250 h 681037"/>
                  <a:gd name="connsiteX90" fmla="*/ 24680 w 1134343"/>
                  <a:gd name="connsiteY90" fmla="*/ 485775 h 681037"/>
                  <a:gd name="connsiteX91" fmla="*/ 53255 w 1134343"/>
                  <a:gd name="connsiteY91" fmla="*/ 466725 h 681037"/>
                  <a:gd name="connsiteX92" fmla="*/ 62780 w 1134343"/>
                  <a:gd name="connsiteY92" fmla="*/ 438150 h 681037"/>
                  <a:gd name="connsiteX93" fmla="*/ 67543 w 1134343"/>
                  <a:gd name="connsiteY93" fmla="*/ 390525 h 681037"/>
                  <a:gd name="connsiteX94" fmla="*/ 72305 w 1134343"/>
                  <a:gd name="connsiteY94" fmla="*/ 376237 h 681037"/>
                  <a:gd name="connsiteX95" fmla="*/ 77068 w 1134343"/>
                  <a:gd name="connsiteY95" fmla="*/ 342900 h 681037"/>
                  <a:gd name="connsiteX96" fmla="*/ 81830 w 1134343"/>
                  <a:gd name="connsiteY96" fmla="*/ 280987 h 681037"/>
                  <a:gd name="connsiteX97" fmla="*/ 105643 w 1134343"/>
                  <a:gd name="connsiteY97" fmla="*/ 257175 h 681037"/>
                  <a:gd name="connsiteX98" fmla="*/ 134218 w 1134343"/>
                  <a:gd name="connsiteY98" fmla="*/ 247650 h 681037"/>
                  <a:gd name="connsiteX99" fmla="*/ 122027 w 1134343"/>
                  <a:gd name="connsiteY99" fmla="*/ 222476 h 681037"/>
                  <a:gd name="connsiteX100" fmla="*/ 125456 w 1134343"/>
                  <a:gd name="connsiteY100" fmla="*/ 207509 h 681037"/>
                  <a:gd name="connsiteX101" fmla="*/ 146505 w 1134343"/>
                  <a:gd name="connsiteY101" fmla="*/ 204108 h 681037"/>
                  <a:gd name="connsiteX102" fmla="*/ 196130 w 1134343"/>
                  <a:gd name="connsiteY102" fmla="*/ 166687 h 681037"/>
                  <a:gd name="connsiteX103" fmla="*/ 205655 w 1134343"/>
                  <a:gd name="connsiteY103" fmla="*/ 138112 h 681037"/>
                  <a:gd name="connsiteX104" fmla="*/ 210418 w 1134343"/>
                  <a:gd name="connsiteY104" fmla="*/ 123825 h 681037"/>
                  <a:gd name="connsiteX105" fmla="*/ 215180 w 1134343"/>
                  <a:gd name="connsiteY105" fmla="*/ 104775 h 681037"/>
                  <a:gd name="connsiteX106" fmla="*/ 210418 w 1134343"/>
                  <a:gd name="connsiteY106" fmla="*/ 80962 h 681037"/>
                  <a:gd name="connsiteX107" fmla="*/ 177080 w 1134343"/>
                  <a:gd name="connsiteY107" fmla="*/ 85725 h 681037"/>
                  <a:gd name="connsiteX0" fmla="*/ 177080 w 1134343"/>
                  <a:gd name="connsiteY0" fmla="*/ 85725 h 681037"/>
                  <a:gd name="connsiteX1" fmla="*/ 191368 w 1134343"/>
                  <a:gd name="connsiteY1" fmla="*/ 61912 h 681037"/>
                  <a:gd name="connsiteX2" fmla="*/ 205655 w 1134343"/>
                  <a:gd name="connsiteY2" fmla="*/ 52387 h 681037"/>
                  <a:gd name="connsiteX3" fmla="*/ 210418 w 1134343"/>
                  <a:gd name="connsiteY3" fmla="*/ 38100 h 681037"/>
                  <a:gd name="connsiteX4" fmla="*/ 238993 w 1134343"/>
                  <a:gd name="connsiteY4" fmla="*/ 23812 h 681037"/>
                  <a:gd name="connsiteX5" fmla="*/ 281855 w 1134343"/>
                  <a:gd name="connsiteY5" fmla="*/ 28575 h 681037"/>
                  <a:gd name="connsiteX6" fmla="*/ 310430 w 1134343"/>
                  <a:gd name="connsiteY6" fmla="*/ 38100 h 681037"/>
                  <a:gd name="connsiteX7" fmla="*/ 367580 w 1134343"/>
                  <a:gd name="connsiteY7" fmla="*/ 28575 h 681037"/>
                  <a:gd name="connsiteX8" fmla="*/ 396155 w 1134343"/>
                  <a:gd name="connsiteY8" fmla="*/ 9525 h 681037"/>
                  <a:gd name="connsiteX9" fmla="*/ 424730 w 1134343"/>
                  <a:gd name="connsiteY9" fmla="*/ 0 h 681037"/>
                  <a:gd name="connsiteX10" fmla="*/ 448543 w 1134343"/>
                  <a:gd name="connsiteY10" fmla="*/ 4762 h 681037"/>
                  <a:gd name="connsiteX11" fmla="*/ 462830 w 1134343"/>
                  <a:gd name="connsiteY11" fmla="*/ 14287 h 681037"/>
                  <a:gd name="connsiteX12" fmla="*/ 448543 w 1134343"/>
                  <a:gd name="connsiteY12" fmla="*/ 52387 h 681037"/>
                  <a:gd name="connsiteX13" fmla="*/ 443780 w 1134343"/>
                  <a:gd name="connsiteY13" fmla="*/ 66675 h 681037"/>
                  <a:gd name="connsiteX14" fmla="*/ 448543 w 1134343"/>
                  <a:gd name="connsiteY14" fmla="*/ 100012 h 681037"/>
                  <a:gd name="connsiteX15" fmla="*/ 462830 w 1134343"/>
                  <a:gd name="connsiteY15" fmla="*/ 104775 h 681037"/>
                  <a:gd name="connsiteX16" fmla="*/ 491405 w 1134343"/>
                  <a:gd name="connsiteY16" fmla="*/ 123825 h 681037"/>
                  <a:gd name="connsiteX17" fmla="*/ 519980 w 1134343"/>
                  <a:gd name="connsiteY17" fmla="*/ 133350 h 681037"/>
                  <a:gd name="connsiteX18" fmla="*/ 577130 w 1134343"/>
                  <a:gd name="connsiteY18" fmla="*/ 128587 h 681037"/>
                  <a:gd name="connsiteX19" fmla="*/ 648568 w 1134343"/>
                  <a:gd name="connsiteY19" fmla="*/ 138112 h 681037"/>
                  <a:gd name="connsiteX20" fmla="*/ 686668 w 1134343"/>
                  <a:gd name="connsiteY20" fmla="*/ 133350 h 681037"/>
                  <a:gd name="connsiteX21" fmla="*/ 715243 w 1134343"/>
                  <a:gd name="connsiteY21" fmla="*/ 109537 h 681037"/>
                  <a:gd name="connsiteX22" fmla="*/ 743818 w 1134343"/>
                  <a:gd name="connsiteY22" fmla="*/ 100012 h 681037"/>
                  <a:gd name="connsiteX23" fmla="*/ 758105 w 1134343"/>
                  <a:gd name="connsiteY23" fmla="*/ 95250 h 681037"/>
                  <a:gd name="connsiteX24" fmla="*/ 772393 w 1134343"/>
                  <a:gd name="connsiteY24" fmla="*/ 90487 h 681037"/>
                  <a:gd name="connsiteX25" fmla="*/ 815255 w 1134343"/>
                  <a:gd name="connsiteY25" fmla="*/ 85725 h 681037"/>
                  <a:gd name="connsiteX26" fmla="*/ 848593 w 1134343"/>
                  <a:gd name="connsiteY26" fmla="*/ 76200 h 681037"/>
                  <a:gd name="connsiteX27" fmla="*/ 867643 w 1134343"/>
                  <a:gd name="connsiteY27" fmla="*/ 71437 h 681037"/>
                  <a:gd name="connsiteX28" fmla="*/ 910505 w 1134343"/>
                  <a:gd name="connsiteY28" fmla="*/ 57150 h 681037"/>
                  <a:gd name="connsiteX29" fmla="*/ 924793 w 1134343"/>
                  <a:gd name="connsiteY29" fmla="*/ 52387 h 681037"/>
                  <a:gd name="connsiteX30" fmla="*/ 967655 w 1134343"/>
                  <a:gd name="connsiteY30" fmla="*/ 47625 h 681037"/>
                  <a:gd name="connsiteX31" fmla="*/ 1015280 w 1134343"/>
                  <a:gd name="connsiteY31" fmla="*/ 57150 h 681037"/>
                  <a:gd name="connsiteX32" fmla="*/ 1029568 w 1134343"/>
                  <a:gd name="connsiteY32" fmla="*/ 66675 h 681037"/>
                  <a:gd name="connsiteX33" fmla="*/ 1048618 w 1134343"/>
                  <a:gd name="connsiteY33" fmla="*/ 95250 h 681037"/>
                  <a:gd name="connsiteX34" fmla="*/ 1058143 w 1134343"/>
                  <a:gd name="connsiteY34" fmla="*/ 109537 h 681037"/>
                  <a:gd name="connsiteX35" fmla="*/ 1062905 w 1134343"/>
                  <a:gd name="connsiteY35" fmla="*/ 123825 h 681037"/>
                  <a:gd name="connsiteX36" fmla="*/ 1072430 w 1134343"/>
                  <a:gd name="connsiteY36" fmla="*/ 138112 h 681037"/>
                  <a:gd name="connsiteX37" fmla="*/ 1058143 w 1134343"/>
                  <a:gd name="connsiteY37" fmla="*/ 228600 h 681037"/>
                  <a:gd name="connsiteX38" fmla="*/ 1053380 w 1134343"/>
                  <a:gd name="connsiteY38" fmla="*/ 247650 h 681037"/>
                  <a:gd name="connsiteX39" fmla="*/ 1039093 w 1134343"/>
                  <a:gd name="connsiteY39" fmla="*/ 257175 h 681037"/>
                  <a:gd name="connsiteX40" fmla="*/ 1034330 w 1134343"/>
                  <a:gd name="connsiteY40" fmla="*/ 271462 h 681037"/>
                  <a:gd name="connsiteX41" fmla="*/ 1020043 w 1134343"/>
                  <a:gd name="connsiteY41" fmla="*/ 342900 h 681037"/>
                  <a:gd name="connsiteX42" fmla="*/ 1029568 w 1134343"/>
                  <a:gd name="connsiteY42" fmla="*/ 381000 h 681037"/>
                  <a:gd name="connsiteX43" fmla="*/ 1058143 w 1134343"/>
                  <a:gd name="connsiteY43" fmla="*/ 390525 h 681037"/>
                  <a:gd name="connsiteX44" fmla="*/ 1072430 w 1134343"/>
                  <a:gd name="connsiteY44" fmla="*/ 400050 h 681037"/>
                  <a:gd name="connsiteX45" fmla="*/ 1086718 w 1134343"/>
                  <a:gd name="connsiteY45" fmla="*/ 404812 h 681037"/>
                  <a:gd name="connsiteX46" fmla="*/ 1096243 w 1134343"/>
                  <a:gd name="connsiteY46" fmla="*/ 419100 h 681037"/>
                  <a:gd name="connsiteX47" fmla="*/ 1101005 w 1134343"/>
                  <a:gd name="connsiteY47" fmla="*/ 433387 h 681037"/>
                  <a:gd name="connsiteX48" fmla="*/ 1110530 w 1134343"/>
                  <a:gd name="connsiteY48" fmla="*/ 457200 h 681037"/>
                  <a:gd name="connsiteX49" fmla="*/ 1120055 w 1134343"/>
                  <a:gd name="connsiteY49" fmla="*/ 471487 h 681037"/>
                  <a:gd name="connsiteX50" fmla="*/ 1134343 w 1134343"/>
                  <a:gd name="connsiteY50" fmla="*/ 476250 h 681037"/>
                  <a:gd name="connsiteX51" fmla="*/ 1110530 w 1134343"/>
                  <a:gd name="connsiteY51" fmla="*/ 504825 h 681037"/>
                  <a:gd name="connsiteX52" fmla="*/ 1091480 w 1134343"/>
                  <a:gd name="connsiteY52" fmla="*/ 533400 h 681037"/>
                  <a:gd name="connsiteX53" fmla="*/ 1086718 w 1134343"/>
                  <a:gd name="connsiteY53" fmla="*/ 552450 h 681037"/>
                  <a:gd name="connsiteX54" fmla="*/ 1081955 w 1134343"/>
                  <a:gd name="connsiteY54" fmla="*/ 590550 h 681037"/>
                  <a:gd name="connsiteX55" fmla="*/ 1062905 w 1134343"/>
                  <a:gd name="connsiteY55" fmla="*/ 595312 h 681037"/>
                  <a:gd name="connsiteX56" fmla="*/ 1034330 w 1134343"/>
                  <a:gd name="connsiteY56" fmla="*/ 604837 h 681037"/>
                  <a:gd name="connsiteX57" fmla="*/ 1020043 w 1134343"/>
                  <a:gd name="connsiteY57" fmla="*/ 609600 h 681037"/>
                  <a:gd name="connsiteX58" fmla="*/ 977180 w 1134343"/>
                  <a:gd name="connsiteY58" fmla="*/ 628650 h 681037"/>
                  <a:gd name="connsiteX59" fmla="*/ 920030 w 1134343"/>
                  <a:gd name="connsiteY59" fmla="*/ 633412 h 681037"/>
                  <a:gd name="connsiteX60" fmla="*/ 862880 w 1134343"/>
                  <a:gd name="connsiteY60" fmla="*/ 633412 h 681037"/>
                  <a:gd name="connsiteX61" fmla="*/ 834305 w 1134343"/>
                  <a:gd name="connsiteY61" fmla="*/ 623887 h 681037"/>
                  <a:gd name="connsiteX62" fmla="*/ 796205 w 1134343"/>
                  <a:gd name="connsiteY62" fmla="*/ 628650 h 681037"/>
                  <a:gd name="connsiteX63" fmla="*/ 781918 w 1134343"/>
                  <a:gd name="connsiteY63" fmla="*/ 633412 h 681037"/>
                  <a:gd name="connsiteX64" fmla="*/ 753343 w 1134343"/>
                  <a:gd name="connsiteY64" fmla="*/ 661987 h 681037"/>
                  <a:gd name="connsiteX65" fmla="*/ 639043 w 1134343"/>
                  <a:gd name="connsiteY65" fmla="*/ 666750 h 681037"/>
                  <a:gd name="connsiteX66" fmla="*/ 596180 w 1134343"/>
                  <a:gd name="connsiteY66" fmla="*/ 661987 h 681037"/>
                  <a:gd name="connsiteX67" fmla="*/ 581893 w 1134343"/>
                  <a:gd name="connsiteY67" fmla="*/ 657225 h 681037"/>
                  <a:gd name="connsiteX68" fmla="*/ 500930 w 1134343"/>
                  <a:gd name="connsiteY68" fmla="*/ 661987 h 681037"/>
                  <a:gd name="connsiteX69" fmla="*/ 472355 w 1134343"/>
                  <a:gd name="connsiteY69" fmla="*/ 671512 h 681037"/>
                  <a:gd name="connsiteX70" fmla="*/ 419968 w 1134343"/>
                  <a:gd name="connsiteY70" fmla="*/ 657225 h 681037"/>
                  <a:gd name="connsiteX71" fmla="*/ 405680 w 1134343"/>
                  <a:gd name="connsiteY71" fmla="*/ 652462 h 681037"/>
                  <a:gd name="connsiteX72" fmla="*/ 391393 w 1134343"/>
                  <a:gd name="connsiteY72" fmla="*/ 647700 h 681037"/>
                  <a:gd name="connsiteX73" fmla="*/ 372343 w 1134343"/>
                  <a:gd name="connsiteY73" fmla="*/ 671512 h 681037"/>
                  <a:gd name="connsiteX74" fmla="*/ 358055 w 1134343"/>
                  <a:gd name="connsiteY74" fmla="*/ 681037 h 681037"/>
                  <a:gd name="connsiteX75" fmla="*/ 315193 w 1134343"/>
                  <a:gd name="connsiteY75" fmla="*/ 657225 h 681037"/>
                  <a:gd name="connsiteX76" fmla="*/ 300905 w 1134343"/>
                  <a:gd name="connsiteY76" fmla="*/ 647700 h 681037"/>
                  <a:gd name="connsiteX77" fmla="*/ 267568 w 1134343"/>
                  <a:gd name="connsiteY77" fmla="*/ 609600 h 681037"/>
                  <a:gd name="connsiteX78" fmla="*/ 248518 w 1134343"/>
                  <a:gd name="connsiteY78" fmla="*/ 600075 h 681037"/>
                  <a:gd name="connsiteX79" fmla="*/ 224705 w 1134343"/>
                  <a:gd name="connsiteY79" fmla="*/ 595312 h 681037"/>
                  <a:gd name="connsiteX80" fmla="*/ 196130 w 1134343"/>
                  <a:gd name="connsiteY80" fmla="*/ 576262 h 681037"/>
                  <a:gd name="connsiteX81" fmla="*/ 191368 w 1134343"/>
                  <a:gd name="connsiteY81" fmla="*/ 561975 h 681037"/>
                  <a:gd name="connsiteX82" fmla="*/ 162793 w 1134343"/>
                  <a:gd name="connsiteY82" fmla="*/ 547687 h 681037"/>
                  <a:gd name="connsiteX83" fmla="*/ 153268 w 1134343"/>
                  <a:gd name="connsiteY83" fmla="*/ 533400 h 681037"/>
                  <a:gd name="connsiteX84" fmla="*/ 124693 w 1134343"/>
                  <a:gd name="connsiteY84" fmla="*/ 519112 h 681037"/>
                  <a:gd name="connsiteX85" fmla="*/ 110405 w 1134343"/>
                  <a:gd name="connsiteY85" fmla="*/ 504825 h 681037"/>
                  <a:gd name="connsiteX86" fmla="*/ 86593 w 1134343"/>
                  <a:gd name="connsiteY86" fmla="*/ 500062 h 681037"/>
                  <a:gd name="connsiteX87" fmla="*/ 34205 w 1134343"/>
                  <a:gd name="connsiteY87" fmla="*/ 490537 h 681037"/>
                  <a:gd name="connsiteX88" fmla="*/ 15155 w 1134343"/>
                  <a:gd name="connsiteY88" fmla="*/ 481012 h 681037"/>
                  <a:gd name="connsiteX89" fmla="*/ 868 w 1134343"/>
                  <a:gd name="connsiteY89" fmla="*/ 476250 h 681037"/>
                  <a:gd name="connsiteX90" fmla="*/ 24680 w 1134343"/>
                  <a:gd name="connsiteY90" fmla="*/ 485775 h 681037"/>
                  <a:gd name="connsiteX91" fmla="*/ 53255 w 1134343"/>
                  <a:gd name="connsiteY91" fmla="*/ 466725 h 681037"/>
                  <a:gd name="connsiteX92" fmla="*/ 62780 w 1134343"/>
                  <a:gd name="connsiteY92" fmla="*/ 438150 h 681037"/>
                  <a:gd name="connsiteX93" fmla="*/ 67543 w 1134343"/>
                  <a:gd name="connsiteY93" fmla="*/ 390525 h 681037"/>
                  <a:gd name="connsiteX94" fmla="*/ 72305 w 1134343"/>
                  <a:gd name="connsiteY94" fmla="*/ 376237 h 681037"/>
                  <a:gd name="connsiteX95" fmla="*/ 77068 w 1134343"/>
                  <a:gd name="connsiteY95" fmla="*/ 342900 h 681037"/>
                  <a:gd name="connsiteX96" fmla="*/ 81830 w 1134343"/>
                  <a:gd name="connsiteY96" fmla="*/ 280987 h 681037"/>
                  <a:gd name="connsiteX97" fmla="*/ 105643 w 1134343"/>
                  <a:gd name="connsiteY97" fmla="*/ 257175 h 681037"/>
                  <a:gd name="connsiteX98" fmla="*/ 134218 w 1134343"/>
                  <a:gd name="connsiteY98" fmla="*/ 247650 h 681037"/>
                  <a:gd name="connsiteX99" fmla="*/ 94882 w 1134343"/>
                  <a:gd name="connsiteY99" fmla="*/ 217033 h 681037"/>
                  <a:gd name="connsiteX100" fmla="*/ 125456 w 1134343"/>
                  <a:gd name="connsiteY100" fmla="*/ 207509 h 681037"/>
                  <a:gd name="connsiteX101" fmla="*/ 146505 w 1134343"/>
                  <a:gd name="connsiteY101" fmla="*/ 204108 h 681037"/>
                  <a:gd name="connsiteX102" fmla="*/ 196130 w 1134343"/>
                  <a:gd name="connsiteY102" fmla="*/ 166687 h 681037"/>
                  <a:gd name="connsiteX103" fmla="*/ 205655 w 1134343"/>
                  <a:gd name="connsiteY103" fmla="*/ 138112 h 681037"/>
                  <a:gd name="connsiteX104" fmla="*/ 210418 w 1134343"/>
                  <a:gd name="connsiteY104" fmla="*/ 123825 h 681037"/>
                  <a:gd name="connsiteX105" fmla="*/ 215180 w 1134343"/>
                  <a:gd name="connsiteY105" fmla="*/ 104775 h 681037"/>
                  <a:gd name="connsiteX106" fmla="*/ 210418 w 1134343"/>
                  <a:gd name="connsiteY106" fmla="*/ 80962 h 681037"/>
                  <a:gd name="connsiteX107" fmla="*/ 177080 w 1134343"/>
                  <a:gd name="connsiteY107" fmla="*/ 85725 h 681037"/>
                  <a:gd name="connsiteX0" fmla="*/ 177080 w 1134343"/>
                  <a:gd name="connsiteY0" fmla="*/ 85725 h 681037"/>
                  <a:gd name="connsiteX1" fmla="*/ 191368 w 1134343"/>
                  <a:gd name="connsiteY1" fmla="*/ 61912 h 681037"/>
                  <a:gd name="connsiteX2" fmla="*/ 205655 w 1134343"/>
                  <a:gd name="connsiteY2" fmla="*/ 52387 h 681037"/>
                  <a:gd name="connsiteX3" fmla="*/ 210418 w 1134343"/>
                  <a:gd name="connsiteY3" fmla="*/ 38100 h 681037"/>
                  <a:gd name="connsiteX4" fmla="*/ 238993 w 1134343"/>
                  <a:gd name="connsiteY4" fmla="*/ 23812 h 681037"/>
                  <a:gd name="connsiteX5" fmla="*/ 281855 w 1134343"/>
                  <a:gd name="connsiteY5" fmla="*/ 28575 h 681037"/>
                  <a:gd name="connsiteX6" fmla="*/ 310430 w 1134343"/>
                  <a:gd name="connsiteY6" fmla="*/ 38100 h 681037"/>
                  <a:gd name="connsiteX7" fmla="*/ 367580 w 1134343"/>
                  <a:gd name="connsiteY7" fmla="*/ 28575 h 681037"/>
                  <a:gd name="connsiteX8" fmla="*/ 396155 w 1134343"/>
                  <a:gd name="connsiteY8" fmla="*/ 9525 h 681037"/>
                  <a:gd name="connsiteX9" fmla="*/ 424730 w 1134343"/>
                  <a:gd name="connsiteY9" fmla="*/ 0 h 681037"/>
                  <a:gd name="connsiteX10" fmla="*/ 448543 w 1134343"/>
                  <a:gd name="connsiteY10" fmla="*/ 4762 h 681037"/>
                  <a:gd name="connsiteX11" fmla="*/ 462830 w 1134343"/>
                  <a:gd name="connsiteY11" fmla="*/ 14287 h 681037"/>
                  <a:gd name="connsiteX12" fmla="*/ 448543 w 1134343"/>
                  <a:gd name="connsiteY12" fmla="*/ 52387 h 681037"/>
                  <a:gd name="connsiteX13" fmla="*/ 443780 w 1134343"/>
                  <a:gd name="connsiteY13" fmla="*/ 66675 h 681037"/>
                  <a:gd name="connsiteX14" fmla="*/ 448543 w 1134343"/>
                  <a:gd name="connsiteY14" fmla="*/ 100012 h 681037"/>
                  <a:gd name="connsiteX15" fmla="*/ 462830 w 1134343"/>
                  <a:gd name="connsiteY15" fmla="*/ 104775 h 681037"/>
                  <a:gd name="connsiteX16" fmla="*/ 491405 w 1134343"/>
                  <a:gd name="connsiteY16" fmla="*/ 123825 h 681037"/>
                  <a:gd name="connsiteX17" fmla="*/ 519980 w 1134343"/>
                  <a:gd name="connsiteY17" fmla="*/ 133350 h 681037"/>
                  <a:gd name="connsiteX18" fmla="*/ 577130 w 1134343"/>
                  <a:gd name="connsiteY18" fmla="*/ 128587 h 681037"/>
                  <a:gd name="connsiteX19" fmla="*/ 648568 w 1134343"/>
                  <a:gd name="connsiteY19" fmla="*/ 138112 h 681037"/>
                  <a:gd name="connsiteX20" fmla="*/ 686668 w 1134343"/>
                  <a:gd name="connsiteY20" fmla="*/ 133350 h 681037"/>
                  <a:gd name="connsiteX21" fmla="*/ 715243 w 1134343"/>
                  <a:gd name="connsiteY21" fmla="*/ 109537 h 681037"/>
                  <a:gd name="connsiteX22" fmla="*/ 743818 w 1134343"/>
                  <a:gd name="connsiteY22" fmla="*/ 100012 h 681037"/>
                  <a:gd name="connsiteX23" fmla="*/ 758105 w 1134343"/>
                  <a:gd name="connsiteY23" fmla="*/ 95250 h 681037"/>
                  <a:gd name="connsiteX24" fmla="*/ 772393 w 1134343"/>
                  <a:gd name="connsiteY24" fmla="*/ 90487 h 681037"/>
                  <a:gd name="connsiteX25" fmla="*/ 815255 w 1134343"/>
                  <a:gd name="connsiteY25" fmla="*/ 85725 h 681037"/>
                  <a:gd name="connsiteX26" fmla="*/ 848593 w 1134343"/>
                  <a:gd name="connsiteY26" fmla="*/ 76200 h 681037"/>
                  <a:gd name="connsiteX27" fmla="*/ 867643 w 1134343"/>
                  <a:gd name="connsiteY27" fmla="*/ 71437 h 681037"/>
                  <a:gd name="connsiteX28" fmla="*/ 910505 w 1134343"/>
                  <a:gd name="connsiteY28" fmla="*/ 57150 h 681037"/>
                  <a:gd name="connsiteX29" fmla="*/ 924793 w 1134343"/>
                  <a:gd name="connsiteY29" fmla="*/ 52387 h 681037"/>
                  <a:gd name="connsiteX30" fmla="*/ 967655 w 1134343"/>
                  <a:gd name="connsiteY30" fmla="*/ 47625 h 681037"/>
                  <a:gd name="connsiteX31" fmla="*/ 1015280 w 1134343"/>
                  <a:gd name="connsiteY31" fmla="*/ 57150 h 681037"/>
                  <a:gd name="connsiteX32" fmla="*/ 1029568 w 1134343"/>
                  <a:gd name="connsiteY32" fmla="*/ 66675 h 681037"/>
                  <a:gd name="connsiteX33" fmla="*/ 1048618 w 1134343"/>
                  <a:gd name="connsiteY33" fmla="*/ 95250 h 681037"/>
                  <a:gd name="connsiteX34" fmla="*/ 1058143 w 1134343"/>
                  <a:gd name="connsiteY34" fmla="*/ 109537 h 681037"/>
                  <a:gd name="connsiteX35" fmla="*/ 1062905 w 1134343"/>
                  <a:gd name="connsiteY35" fmla="*/ 123825 h 681037"/>
                  <a:gd name="connsiteX36" fmla="*/ 1072430 w 1134343"/>
                  <a:gd name="connsiteY36" fmla="*/ 138112 h 681037"/>
                  <a:gd name="connsiteX37" fmla="*/ 1058143 w 1134343"/>
                  <a:gd name="connsiteY37" fmla="*/ 228600 h 681037"/>
                  <a:gd name="connsiteX38" fmla="*/ 1053380 w 1134343"/>
                  <a:gd name="connsiteY38" fmla="*/ 247650 h 681037"/>
                  <a:gd name="connsiteX39" fmla="*/ 1039093 w 1134343"/>
                  <a:gd name="connsiteY39" fmla="*/ 257175 h 681037"/>
                  <a:gd name="connsiteX40" fmla="*/ 1034330 w 1134343"/>
                  <a:gd name="connsiteY40" fmla="*/ 271462 h 681037"/>
                  <a:gd name="connsiteX41" fmla="*/ 1020043 w 1134343"/>
                  <a:gd name="connsiteY41" fmla="*/ 342900 h 681037"/>
                  <a:gd name="connsiteX42" fmla="*/ 1029568 w 1134343"/>
                  <a:gd name="connsiteY42" fmla="*/ 381000 h 681037"/>
                  <a:gd name="connsiteX43" fmla="*/ 1058143 w 1134343"/>
                  <a:gd name="connsiteY43" fmla="*/ 390525 h 681037"/>
                  <a:gd name="connsiteX44" fmla="*/ 1072430 w 1134343"/>
                  <a:gd name="connsiteY44" fmla="*/ 400050 h 681037"/>
                  <a:gd name="connsiteX45" fmla="*/ 1086718 w 1134343"/>
                  <a:gd name="connsiteY45" fmla="*/ 404812 h 681037"/>
                  <a:gd name="connsiteX46" fmla="*/ 1096243 w 1134343"/>
                  <a:gd name="connsiteY46" fmla="*/ 419100 h 681037"/>
                  <a:gd name="connsiteX47" fmla="*/ 1101005 w 1134343"/>
                  <a:gd name="connsiteY47" fmla="*/ 433387 h 681037"/>
                  <a:gd name="connsiteX48" fmla="*/ 1110530 w 1134343"/>
                  <a:gd name="connsiteY48" fmla="*/ 457200 h 681037"/>
                  <a:gd name="connsiteX49" fmla="*/ 1120055 w 1134343"/>
                  <a:gd name="connsiteY49" fmla="*/ 471487 h 681037"/>
                  <a:gd name="connsiteX50" fmla="*/ 1134343 w 1134343"/>
                  <a:gd name="connsiteY50" fmla="*/ 476250 h 681037"/>
                  <a:gd name="connsiteX51" fmla="*/ 1110530 w 1134343"/>
                  <a:gd name="connsiteY51" fmla="*/ 504825 h 681037"/>
                  <a:gd name="connsiteX52" fmla="*/ 1091480 w 1134343"/>
                  <a:gd name="connsiteY52" fmla="*/ 533400 h 681037"/>
                  <a:gd name="connsiteX53" fmla="*/ 1086718 w 1134343"/>
                  <a:gd name="connsiteY53" fmla="*/ 552450 h 681037"/>
                  <a:gd name="connsiteX54" fmla="*/ 1081955 w 1134343"/>
                  <a:gd name="connsiteY54" fmla="*/ 590550 h 681037"/>
                  <a:gd name="connsiteX55" fmla="*/ 1062905 w 1134343"/>
                  <a:gd name="connsiteY55" fmla="*/ 595312 h 681037"/>
                  <a:gd name="connsiteX56" fmla="*/ 1034330 w 1134343"/>
                  <a:gd name="connsiteY56" fmla="*/ 604837 h 681037"/>
                  <a:gd name="connsiteX57" fmla="*/ 1020043 w 1134343"/>
                  <a:gd name="connsiteY57" fmla="*/ 609600 h 681037"/>
                  <a:gd name="connsiteX58" fmla="*/ 977180 w 1134343"/>
                  <a:gd name="connsiteY58" fmla="*/ 628650 h 681037"/>
                  <a:gd name="connsiteX59" fmla="*/ 920030 w 1134343"/>
                  <a:gd name="connsiteY59" fmla="*/ 633412 h 681037"/>
                  <a:gd name="connsiteX60" fmla="*/ 862880 w 1134343"/>
                  <a:gd name="connsiteY60" fmla="*/ 633412 h 681037"/>
                  <a:gd name="connsiteX61" fmla="*/ 834305 w 1134343"/>
                  <a:gd name="connsiteY61" fmla="*/ 623887 h 681037"/>
                  <a:gd name="connsiteX62" fmla="*/ 796205 w 1134343"/>
                  <a:gd name="connsiteY62" fmla="*/ 628650 h 681037"/>
                  <a:gd name="connsiteX63" fmla="*/ 781918 w 1134343"/>
                  <a:gd name="connsiteY63" fmla="*/ 633412 h 681037"/>
                  <a:gd name="connsiteX64" fmla="*/ 753343 w 1134343"/>
                  <a:gd name="connsiteY64" fmla="*/ 661987 h 681037"/>
                  <a:gd name="connsiteX65" fmla="*/ 639043 w 1134343"/>
                  <a:gd name="connsiteY65" fmla="*/ 666750 h 681037"/>
                  <a:gd name="connsiteX66" fmla="*/ 596180 w 1134343"/>
                  <a:gd name="connsiteY66" fmla="*/ 661987 h 681037"/>
                  <a:gd name="connsiteX67" fmla="*/ 581893 w 1134343"/>
                  <a:gd name="connsiteY67" fmla="*/ 657225 h 681037"/>
                  <a:gd name="connsiteX68" fmla="*/ 500930 w 1134343"/>
                  <a:gd name="connsiteY68" fmla="*/ 661987 h 681037"/>
                  <a:gd name="connsiteX69" fmla="*/ 472355 w 1134343"/>
                  <a:gd name="connsiteY69" fmla="*/ 671512 h 681037"/>
                  <a:gd name="connsiteX70" fmla="*/ 419968 w 1134343"/>
                  <a:gd name="connsiteY70" fmla="*/ 657225 h 681037"/>
                  <a:gd name="connsiteX71" fmla="*/ 405680 w 1134343"/>
                  <a:gd name="connsiteY71" fmla="*/ 652462 h 681037"/>
                  <a:gd name="connsiteX72" fmla="*/ 391393 w 1134343"/>
                  <a:gd name="connsiteY72" fmla="*/ 647700 h 681037"/>
                  <a:gd name="connsiteX73" fmla="*/ 372343 w 1134343"/>
                  <a:gd name="connsiteY73" fmla="*/ 671512 h 681037"/>
                  <a:gd name="connsiteX74" fmla="*/ 358055 w 1134343"/>
                  <a:gd name="connsiteY74" fmla="*/ 681037 h 681037"/>
                  <a:gd name="connsiteX75" fmla="*/ 315193 w 1134343"/>
                  <a:gd name="connsiteY75" fmla="*/ 657225 h 681037"/>
                  <a:gd name="connsiteX76" fmla="*/ 300905 w 1134343"/>
                  <a:gd name="connsiteY76" fmla="*/ 647700 h 681037"/>
                  <a:gd name="connsiteX77" fmla="*/ 267568 w 1134343"/>
                  <a:gd name="connsiteY77" fmla="*/ 609600 h 681037"/>
                  <a:gd name="connsiteX78" fmla="*/ 248518 w 1134343"/>
                  <a:gd name="connsiteY78" fmla="*/ 600075 h 681037"/>
                  <a:gd name="connsiteX79" fmla="*/ 224705 w 1134343"/>
                  <a:gd name="connsiteY79" fmla="*/ 595312 h 681037"/>
                  <a:gd name="connsiteX80" fmla="*/ 196130 w 1134343"/>
                  <a:gd name="connsiteY80" fmla="*/ 576262 h 681037"/>
                  <a:gd name="connsiteX81" fmla="*/ 191368 w 1134343"/>
                  <a:gd name="connsiteY81" fmla="*/ 561975 h 681037"/>
                  <a:gd name="connsiteX82" fmla="*/ 162793 w 1134343"/>
                  <a:gd name="connsiteY82" fmla="*/ 547687 h 681037"/>
                  <a:gd name="connsiteX83" fmla="*/ 153268 w 1134343"/>
                  <a:gd name="connsiteY83" fmla="*/ 533400 h 681037"/>
                  <a:gd name="connsiteX84" fmla="*/ 124693 w 1134343"/>
                  <a:gd name="connsiteY84" fmla="*/ 519112 h 681037"/>
                  <a:gd name="connsiteX85" fmla="*/ 110405 w 1134343"/>
                  <a:gd name="connsiteY85" fmla="*/ 504825 h 681037"/>
                  <a:gd name="connsiteX86" fmla="*/ 86593 w 1134343"/>
                  <a:gd name="connsiteY86" fmla="*/ 500062 h 681037"/>
                  <a:gd name="connsiteX87" fmla="*/ 34205 w 1134343"/>
                  <a:gd name="connsiteY87" fmla="*/ 490537 h 681037"/>
                  <a:gd name="connsiteX88" fmla="*/ 15155 w 1134343"/>
                  <a:gd name="connsiteY88" fmla="*/ 481012 h 681037"/>
                  <a:gd name="connsiteX89" fmla="*/ 868 w 1134343"/>
                  <a:gd name="connsiteY89" fmla="*/ 476250 h 681037"/>
                  <a:gd name="connsiteX90" fmla="*/ 24680 w 1134343"/>
                  <a:gd name="connsiteY90" fmla="*/ 485775 h 681037"/>
                  <a:gd name="connsiteX91" fmla="*/ 53255 w 1134343"/>
                  <a:gd name="connsiteY91" fmla="*/ 466725 h 681037"/>
                  <a:gd name="connsiteX92" fmla="*/ 62780 w 1134343"/>
                  <a:gd name="connsiteY92" fmla="*/ 438150 h 681037"/>
                  <a:gd name="connsiteX93" fmla="*/ 67543 w 1134343"/>
                  <a:gd name="connsiteY93" fmla="*/ 390525 h 681037"/>
                  <a:gd name="connsiteX94" fmla="*/ 72305 w 1134343"/>
                  <a:gd name="connsiteY94" fmla="*/ 376237 h 681037"/>
                  <a:gd name="connsiteX95" fmla="*/ 77068 w 1134343"/>
                  <a:gd name="connsiteY95" fmla="*/ 342900 h 681037"/>
                  <a:gd name="connsiteX96" fmla="*/ 81830 w 1134343"/>
                  <a:gd name="connsiteY96" fmla="*/ 280987 h 681037"/>
                  <a:gd name="connsiteX97" fmla="*/ 105643 w 1134343"/>
                  <a:gd name="connsiteY97" fmla="*/ 257175 h 681037"/>
                  <a:gd name="connsiteX98" fmla="*/ 96215 w 1134343"/>
                  <a:gd name="connsiteY98" fmla="*/ 247650 h 681037"/>
                  <a:gd name="connsiteX99" fmla="*/ 94882 w 1134343"/>
                  <a:gd name="connsiteY99" fmla="*/ 217033 h 681037"/>
                  <a:gd name="connsiteX100" fmla="*/ 125456 w 1134343"/>
                  <a:gd name="connsiteY100" fmla="*/ 207509 h 681037"/>
                  <a:gd name="connsiteX101" fmla="*/ 146505 w 1134343"/>
                  <a:gd name="connsiteY101" fmla="*/ 204108 h 681037"/>
                  <a:gd name="connsiteX102" fmla="*/ 196130 w 1134343"/>
                  <a:gd name="connsiteY102" fmla="*/ 166687 h 681037"/>
                  <a:gd name="connsiteX103" fmla="*/ 205655 w 1134343"/>
                  <a:gd name="connsiteY103" fmla="*/ 138112 h 681037"/>
                  <a:gd name="connsiteX104" fmla="*/ 210418 w 1134343"/>
                  <a:gd name="connsiteY104" fmla="*/ 123825 h 681037"/>
                  <a:gd name="connsiteX105" fmla="*/ 215180 w 1134343"/>
                  <a:gd name="connsiteY105" fmla="*/ 104775 h 681037"/>
                  <a:gd name="connsiteX106" fmla="*/ 210418 w 1134343"/>
                  <a:gd name="connsiteY106" fmla="*/ 80962 h 681037"/>
                  <a:gd name="connsiteX107" fmla="*/ 177080 w 1134343"/>
                  <a:gd name="connsiteY107" fmla="*/ 85725 h 681037"/>
                  <a:gd name="connsiteX0" fmla="*/ 177080 w 1134343"/>
                  <a:gd name="connsiteY0" fmla="*/ 85725 h 681037"/>
                  <a:gd name="connsiteX1" fmla="*/ 191368 w 1134343"/>
                  <a:gd name="connsiteY1" fmla="*/ 61912 h 681037"/>
                  <a:gd name="connsiteX2" fmla="*/ 205655 w 1134343"/>
                  <a:gd name="connsiteY2" fmla="*/ 52387 h 681037"/>
                  <a:gd name="connsiteX3" fmla="*/ 210418 w 1134343"/>
                  <a:gd name="connsiteY3" fmla="*/ 38100 h 681037"/>
                  <a:gd name="connsiteX4" fmla="*/ 238993 w 1134343"/>
                  <a:gd name="connsiteY4" fmla="*/ 23812 h 681037"/>
                  <a:gd name="connsiteX5" fmla="*/ 281855 w 1134343"/>
                  <a:gd name="connsiteY5" fmla="*/ 28575 h 681037"/>
                  <a:gd name="connsiteX6" fmla="*/ 310430 w 1134343"/>
                  <a:gd name="connsiteY6" fmla="*/ 38100 h 681037"/>
                  <a:gd name="connsiteX7" fmla="*/ 367580 w 1134343"/>
                  <a:gd name="connsiteY7" fmla="*/ 28575 h 681037"/>
                  <a:gd name="connsiteX8" fmla="*/ 396155 w 1134343"/>
                  <a:gd name="connsiteY8" fmla="*/ 9525 h 681037"/>
                  <a:gd name="connsiteX9" fmla="*/ 424730 w 1134343"/>
                  <a:gd name="connsiteY9" fmla="*/ 0 h 681037"/>
                  <a:gd name="connsiteX10" fmla="*/ 448543 w 1134343"/>
                  <a:gd name="connsiteY10" fmla="*/ 4762 h 681037"/>
                  <a:gd name="connsiteX11" fmla="*/ 462830 w 1134343"/>
                  <a:gd name="connsiteY11" fmla="*/ 14287 h 681037"/>
                  <a:gd name="connsiteX12" fmla="*/ 448543 w 1134343"/>
                  <a:gd name="connsiteY12" fmla="*/ 52387 h 681037"/>
                  <a:gd name="connsiteX13" fmla="*/ 443780 w 1134343"/>
                  <a:gd name="connsiteY13" fmla="*/ 66675 h 681037"/>
                  <a:gd name="connsiteX14" fmla="*/ 448543 w 1134343"/>
                  <a:gd name="connsiteY14" fmla="*/ 100012 h 681037"/>
                  <a:gd name="connsiteX15" fmla="*/ 462830 w 1134343"/>
                  <a:gd name="connsiteY15" fmla="*/ 104775 h 681037"/>
                  <a:gd name="connsiteX16" fmla="*/ 491405 w 1134343"/>
                  <a:gd name="connsiteY16" fmla="*/ 123825 h 681037"/>
                  <a:gd name="connsiteX17" fmla="*/ 519980 w 1134343"/>
                  <a:gd name="connsiteY17" fmla="*/ 133350 h 681037"/>
                  <a:gd name="connsiteX18" fmla="*/ 577130 w 1134343"/>
                  <a:gd name="connsiteY18" fmla="*/ 128587 h 681037"/>
                  <a:gd name="connsiteX19" fmla="*/ 648568 w 1134343"/>
                  <a:gd name="connsiteY19" fmla="*/ 138112 h 681037"/>
                  <a:gd name="connsiteX20" fmla="*/ 686668 w 1134343"/>
                  <a:gd name="connsiteY20" fmla="*/ 133350 h 681037"/>
                  <a:gd name="connsiteX21" fmla="*/ 715243 w 1134343"/>
                  <a:gd name="connsiteY21" fmla="*/ 109537 h 681037"/>
                  <a:gd name="connsiteX22" fmla="*/ 743818 w 1134343"/>
                  <a:gd name="connsiteY22" fmla="*/ 100012 h 681037"/>
                  <a:gd name="connsiteX23" fmla="*/ 758105 w 1134343"/>
                  <a:gd name="connsiteY23" fmla="*/ 95250 h 681037"/>
                  <a:gd name="connsiteX24" fmla="*/ 772393 w 1134343"/>
                  <a:gd name="connsiteY24" fmla="*/ 90487 h 681037"/>
                  <a:gd name="connsiteX25" fmla="*/ 815255 w 1134343"/>
                  <a:gd name="connsiteY25" fmla="*/ 85725 h 681037"/>
                  <a:gd name="connsiteX26" fmla="*/ 848593 w 1134343"/>
                  <a:gd name="connsiteY26" fmla="*/ 76200 h 681037"/>
                  <a:gd name="connsiteX27" fmla="*/ 867643 w 1134343"/>
                  <a:gd name="connsiteY27" fmla="*/ 71437 h 681037"/>
                  <a:gd name="connsiteX28" fmla="*/ 910505 w 1134343"/>
                  <a:gd name="connsiteY28" fmla="*/ 57150 h 681037"/>
                  <a:gd name="connsiteX29" fmla="*/ 924793 w 1134343"/>
                  <a:gd name="connsiteY29" fmla="*/ 52387 h 681037"/>
                  <a:gd name="connsiteX30" fmla="*/ 967655 w 1134343"/>
                  <a:gd name="connsiteY30" fmla="*/ 47625 h 681037"/>
                  <a:gd name="connsiteX31" fmla="*/ 1015280 w 1134343"/>
                  <a:gd name="connsiteY31" fmla="*/ 57150 h 681037"/>
                  <a:gd name="connsiteX32" fmla="*/ 1029568 w 1134343"/>
                  <a:gd name="connsiteY32" fmla="*/ 66675 h 681037"/>
                  <a:gd name="connsiteX33" fmla="*/ 1048618 w 1134343"/>
                  <a:gd name="connsiteY33" fmla="*/ 95250 h 681037"/>
                  <a:gd name="connsiteX34" fmla="*/ 1058143 w 1134343"/>
                  <a:gd name="connsiteY34" fmla="*/ 109537 h 681037"/>
                  <a:gd name="connsiteX35" fmla="*/ 1062905 w 1134343"/>
                  <a:gd name="connsiteY35" fmla="*/ 123825 h 681037"/>
                  <a:gd name="connsiteX36" fmla="*/ 1072430 w 1134343"/>
                  <a:gd name="connsiteY36" fmla="*/ 138112 h 681037"/>
                  <a:gd name="connsiteX37" fmla="*/ 1058143 w 1134343"/>
                  <a:gd name="connsiteY37" fmla="*/ 228600 h 681037"/>
                  <a:gd name="connsiteX38" fmla="*/ 1053380 w 1134343"/>
                  <a:gd name="connsiteY38" fmla="*/ 247650 h 681037"/>
                  <a:gd name="connsiteX39" fmla="*/ 1039093 w 1134343"/>
                  <a:gd name="connsiteY39" fmla="*/ 257175 h 681037"/>
                  <a:gd name="connsiteX40" fmla="*/ 1034330 w 1134343"/>
                  <a:gd name="connsiteY40" fmla="*/ 271462 h 681037"/>
                  <a:gd name="connsiteX41" fmla="*/ 1020043 w 1134343"/>
                  <a:gd name="connsiteY41" fmla="*/ 342900 h 681037"/>
                  <a:gd name="connsiteX42" fmla="*/ 1029568 w 1134343"/>
                  <a:gd name="connsiteY42" fmla="*/ 381000 h 681037"/>
                  <a:gd name="connsiteX43" fmla="*/ 1058143 w 1134343"/>
                  <a:gd name="connsiteY43" fmla="*/ 390525 h 681037"/>
                  <a:gd name="connsiteX44" fmla="*/ 1072430 w 1134343"/>
                  <a:gd name="connsiteY44" fmla="*/ 400050 h 681037"/>
                  <a:gd name="connsiteX45" fmla="*/ 1086718 w 1134343"/>
                  <a:gd name="connsiteY45" fmla="*/ 404812 h 681037"/>
                  <a:gd name="connsiteX46" fmla="*/ 1096243 w 1134343"/>
                  <a:gd name="connsiteY46" fmla="*/ 419100 h 681037"/>
                  <a:gd name="connsiteX47" fmla="*/ 1101005 w 1134343"/>
                  <a:gd name="connsiteY47" fmla="*/ 433387 h 681037"/>
                  <a:gd name="connsiteX48" fmla="*/ 1110530 w 1134343"/>
                  <a:gd name="connsiteY48" fmla="*/ 457200 h 681037"/>
                  <a:gd name="connsiteX49" fmla="*/ 1120055 w 1134343"/>
                  <a:gd name="connsiteY49" fmla="*/ 471487 h 681037"/>
                  <a:gd name="connsiteX50" fmla="*/ 1134343 w 1134343"/>
                  <a:gd name="connsiteY50" fmla="*/ 476250 h 681037"/>
                  <a:gd name="connsiteX51" fmla="*/ 1110530 w 1134343"/>
                  <a:gd name="connsiteY51" fmla="*/ 504825 h 681037"/>
                  <a:gd name="connsiteX52" fmla="*/ 1091480 w 1134343"/>
                  <a:gd name="connsiteY52" fmla="*/ 533400 h 681037"/>
                  <a:gd name="connsiteX53" fmla="*/ 1086718 w 1134343"/>
                  <a:gd name="connsiteY53" fmla="*/ 552450 h 681037"/>
                  <a:gd name="connsiteX54" fmla="*/ 1081955 w 1134343"/>
                  <a:gd name="connsiteY54" fmla="*/ 590550 h 681037"/>
                  <a:gd name="connsiteX55" fmla="*/ 1062905 w 1134343"/>
                  <a:gd name="connsiteY55" fmla="*/ 595312 h 681037"/>
                  <a:gd name="connsiteX56" fmla="*/ 1034330 w 1134343"/>
                  <a:gd name="connsiteY56" fmla="*/ 604837 h 681037"/>
                  <a:gd name="connsiteX57" fmla="*/ 1020043 w 1134343"/>
                  <a:gd name="connsiteY57" fmla="*/ 609600 h 681037"/>
                  <a:gd name="connsiteX58" fmla="*/ 977180 w 1134343"/>
                  <a:gd name="connsiteY58" fmla="*/ 628650 h 681037"/>
                  <a:gd name="connsiteX59" fmla="*/ 920030 w 1134343"/>
                  <a:gd name="connsiteY59" fmla="*/ 633412 h 681037"/>
                  <a:gd name="connsiteX60" fmla="*/ 862880 w 1134343"/>
                  <a:gd name="connsiteY60" fmla="*/ 633412 h 681037"/>
                  <a:gd name="connsiteX61" fmla="*/ 834305 w 1134343"/>
                  <a:gd name="connsiteY61" fmla="*/ 623887 h 681037"/>
                  <a:gd name="connsiteX62" fmla="*/ 796205 w 1134343"/>
                  <a:gd name="connsiteY62" fmla="*/ 628650 h 681037"/>
                  <a:gd name="connsiteX63" fmla="*/ 781918 w 1134343"/>
                  <a:gd name="connsiteY63" fmla="*/ 633412 h 681037"/>
                  <a:gd name="connsiteX64" fmla="*/ 753343 w 1134343"/>
                  <a:gd name="connsiteY64" fmla="*/ 661987 h 681037"/>
                  <a:gd name="connsiteX65" fmla="*/ 639043 w 1134343"/>
                  <a:gd name="connsiteY65" fmla="*/ 666750 h 681037"/>
                  <a:gd name="connsiteX66" fmla="*/ 596180 w 1134343"/>
                  <a:gd name="connsiteY66" fmla="*/ 661987 h 681037"/>
                  <a:gd name="connsiteX67" fmla="*/ 581893 w 1134343"/>
                  <a:gd name="connsiteY67" fmla="*/ 657225 h 681037"/>
                  <a:gd name="connsiteX68" fmla="*/ 500930 w 1134343"/>
                  <a:gd name="connsiteY68" fmla="*/ 661987 h 681037"/>
                  <a:gd name="connsiteX69" fmla="*/ 472355 w 1134343"/>
                  <a:gd name="connsiteY69" fmla="*/ 671512 h 681037"/>
                  <a:gd name="connsiteX70" fmla="*/ 419968 w 1134343"/>
                  <a:gd name="connsiteY70" fmla="*/ 657225 h 681037"/>
                  <a:gd name="connsiteX71" fmla="*/ 405680 w 1134343"/>
                  <a:gd name="connsiteY71" fmla="*/ 652462 h 681037"/>
                  <a:gd name="connsiteX72" fmla="*/ 391393 w 1134343"/>
                  <a:gd name="connsiteY72" fmla="*/ 647700 h 681037"/>
                  <a:gd name="connsiteX73" fmla="*/ 372343 w 1134343"/>
                  <a:gd name="connsiteY73" fmla="*/ 671512 h 681037"/>
                  <a:gd name="connsiteX74" fmla="*/ 358055 w 1134343"/>
                  <a:gd name="connsiteY74" fmla="*/ 681037 h 681037"/>
                  <a:gd name="connsiteX75" fmla="*/ 315193 w 1134343"/>
                  <a:gd name="connsiteY75" fmla="*/ 657225 h 681037"/>
                  <a:gd name="connsiteX76" fmla="*/ 300905 w 1134343"/>
                  <a:gd name="connsiteY76" fmla="*/ 647700 h 681037"/>
                  <a:gd name="connsiteX77" fmla="*/ 267568 w 1134343"/>
                  <a:gd name="connsiteY77" fmla="*/ 609600 h 681037"/>
                  <a:gd name="connsiteX78" fmla="*/ 248518 w 1134343"/>
                  <a:gd name="connsiteY78" fmla="*/ 600075 h 681037"/>
                  <a:gd name="connsiteX79" fmla="*/ 224705 w 1134343"/>
                  <a:gd name="connsiteY79" fmla="*/ 595312 h 681037"/>
                  <a:gd name="connsiteX80" fmla="*/ 196130 w 1134343"/>
                  <a:gd name="connsiteY80" fmla="*/ 576262 h 681037"/>
                  <a:gd name="connsiteX81" fmla="*/ 191368 w 1134343"/>
                  <a:gd name="connsiteY81" fmla="*/ 561975 h 681037"/>
                  <a:gd name="connsiteX82" fmla="*/ 162793 w 1134343"/>
                  <a:gd name="connsiteY82" fmla="*/ 547687 h 681037"/>
                  <a:gd name="connsiteX83" fmla="*/ 153268 w 1134343"/>
                  <a:gd name="connsiteY83" fmla="*/ 533400 h 681037"/>
                  <a:gd name="connsiteX84" fmla="*/ 124693 w 1134343"/>
                  <a:gd name="connsiteY84" fmla="*/ 519112 h 681037"/>
                  <a:gd name="connsiteX85" fmla="*/ 110405 w 1134343"/>
                  <a:gd name="connsiteY85" fmla="*/ 504825 h 681037"/>
                  <a:gd name="connsiteX86" fmla="*/ 86593 w 1134343"/>
                  <a:gd name="connsiteY86" fmla="*/ 500062 h 681037"/>
                  <a:gd name="connsiteX87" fmla="*/ 34205 w 1134343"/>
                  <a:gd name="connsiteY87" fmla="*/ 490537 h 681037"/>
                  <a:gd name="connsiteX88" fmla="*/ 15155 w 1134343"/>
                  <a:gd name="connsiteY88" fmla="*/ 481012 h 681037"/>
                  <a:gd name="connsiteX89" fmla="*/ 868 w 1134343"/>
                  <a:gd name="connsiteY89" fmla="*/ 476250 h 681037"/>
                  <a:gd name="connsiteX90" fmla="*/ 24680 w 1134343"/>
                  <a:gd name="connsiteY90" fmla="*/ 485775 h 681037"/>
                  <a:gd name="connsiteX91" fmla="*/ 53255 w 1134343"/>
                  <a:gd name="connsiteY91" fmla="*/ 466725 h 681037"/>
                  <a:gd name="connsiteX92" fmla="*/ 62780 w 1134343"/>
                  <a:gd name="connsiteY92" fmla="*/ 438150 h 681037"/>
                  <a:gd name="connsiteX93" fmla="*/ 67543 w 1134343"/>
                  <a:gd name="connsiteY93" fmla="*/ 390525 h 681037"/>
                  <a:gd name="connsiteX94" fmla="*/ 72305 w 1134343"/>
                  <a:gd name="connsiteY94" fmla="*/ 376237 h 681037"/>
                  <a:gd name="connsiteX95" fmla="*/ 77068 w 1134343"/>
                  <a:gd name="connsiteY95" fmla="*/ 342900 h 681037"/>
                  <a:gd name="connsiteX96" fmla="*/ 81830 w 1134343"/>
                  <a:gd name="connsiteY96" fmla="*/ 280987 h 681037"/>
                  <a:gd name="connsiteX97" fmla="*/ 105643 w 1134343"/>
                  <a:gd name="connsiteY97" fmla="*/ 257175 h 681037"/>
                  <a:gd name="connsiteX98" fmla="*/ 96215 w 1134343"/>
                  <a:gd name="connsiteY98" fmla="*/ 247650 h 681037"/>
                  <a:gd name="connsiteX99" fmla="*/ 94882 w 1134343"/>
                  <a:gd name="connsiteY99" fmla="*/ 217033 h 681037"/>
                  <a:gd name="connsiteX100" fmla="*/ 125456 w 1134343"/>
                  <a:gd name="connsiteY100" fmla="*/ 207509 h 681037"/>
                  <a:gd name="connsiteX101" fmla="*/ 146505 w 1134343"/>
                  <a:gd name="connsiteY101" fmla="*/ 204108 h 681037"/>
                  <a:gd name="connsiteX102" fmla="*/ 179844 w 1134343"/>
                  <a:gd name="connsiteY102" fmla="*/ 166687 h 681037"/>
                  <a:gd name="connsiteX103" fmla="*/ 205655 w 1134343"/>
                  <a:gd name="connsiteY103" fmla="*/ 138112 h 681037"/>
                  <a:gd name="connsiteX104" fmla="*/ 210418 w 1134343"/>
                  <a:gd name="connsiteY104" fmla="*/ 123825 h 681037"/>
                  <a:gd name="connsiteX105" fmla="*/ 215180 w 1134343"/>
                  <a:gd name="connsiteY105" fmla="*/ 104775 h 681037"/>
                  <a:gd name="connsiteX106" fmla="*/ 210418 w 1134343"/>
                  <a:gd name="connsiteY106" fmla="*/ 80962 h 681037"/>
                  <a:gd name="connsiteX107" fmla="*/ 177080 w 1134343"/>
                  <a:gd name="connsiteY107" fmla="*/ 85725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134343" h="681037">
                    <a:moveTo>
                      <a:pt x="177080" y="85725"/>
                    </a:moveTo>
                    <a:cubicBezTo>
                      <a:pt x="173905" y="82550"/>
                      <a:pt x="185344" y="68940"/>
                      <a:pt x="191368" y="61912"/>
                    </a:cubicBezTo>
                    <a:cubicBezTo>
                      <a:pt x="195093" y="57566"/>
                      <a:pt x="202079" y="56856"/>
                      <a:pt x="205655" y="52387"/>
                    </a:cubicBezTo>
                    <a:cubicBezTo>
                      <a:pt x="208791" y="48467"/>
                      <a:pt x="207282" y="42020"/>
                      <a:pt x="210418" y="38100"/>
                    </a:cubicBezTo>
                    <a:cubicBezTo>
                      <a:pt x="217133" y="29707"/>
                      <a:pt x="229581" y="26950"/>
                      <a:pt x="238993" y="23812"/>
                    </a:cubicBezTo>
                    <a:cubicBezTo>
                      <a:pt x="253280" y="25400"/>
                      <a:pt x="267759" y="25756"/>
                      <a:pt x="281855" y="28575"/>
                    </a:cubicBezTo>
                    <a:cubicBezTo>
                      <a:pt x="291700" y="30544"/>
                      <a:pt x="310430" y="38100"/>
                      <a:pt x="310430" y="38100"/>
                    </a:cubicBezTo>
                    <a:cubicBezTo>
                      <a:pt x="314000" y="37654"/>
                      <a:pt x="357094" y="33818"/>
                      <a:pt x="367580" y="28575"/>
                    </a:cubicBezTo>
                    <a:cubicBezTo>
                      <a:pt x="377819" y="23456"/>
                      <a:pt x="385295" y="13145"/>
                      <a:pt x="396155" y="9525"/>
                    </a:cubicBezTo>
                    <a:lnTo>
                      <a:pt x="424730" y="0"/>
                    </a:lnTo>
                    <a:cubicBezTo>
                      <a:pt x="432668" y="1587"/>
                      <a:pt x="440964" y="1920"/>
                      <a:pt x="448543" y="4762"/>
                    </a:cubicBezTo>
                    <a:cubicBezTo>
                      <a:pt x="453902" y="6772"/>
                      <a:pt x="461258" y="8784"/>
                      <a:pt x="462830" y="14287"/>
                    </a:cubicBezTo>
                    <a:cubicBezTo>
                      <a:pt x="467842" y="31830"/>
                      <a:pt x="454854" y="39766"/>
                      <a:pt x="448543" y="52387"/>
                    </a:cubicBezTo>
                    <a:cubicBezTo>
                      <a:pt x="446298" y="56877"/>
                      <a:pt x="445368" y="61912"/>
                      <a:pt x="443780" y="66675"/>
                    </a:cubicBezTo>
                    <a:cubicBezTo>
                      <a:pt x="445368" y="77787"/>
                      <a:pt x="443523" y="89972"/>
                      <a:pt x="448543" y="100012"/>
                    </a:cubicBezTo>
                    <a:cubicBezTo>
                      <a:pt x="450788" y="104502"/>
                      <a:pt x="458442" y="102337"/>
                      <a:pt x="462830" y="104775"/>
                    </a:cubicBezTo>
                    <a:cubicBezTo>
                      <a:pt x="472837" y="110335"/>
                      <a:pt x="480545" y="120205"/>
                      <a:pt x="491405" y="123825"/>
                    </a:cubicBezTo>
                    <a:lnTo>
                      <a:pt x="519980" y="133350"/>
                    </a:lnTo>
                    <a:cubicBezTo>
                      <a:pt x="539030" y="131762"/>
                      <a:pt x="558014" y="128587"/>
                      <a:pt x="577130" y="128587"/>
                    </a:cubicBezTo>
                    <a:cubicBezTo>
                      <a:pt x="614612" y="128587"/>
                      <a:pt x="620504" y="131097"/>
                      <a:pt x="648568" y="138112"/>
                    </a:cubicBezTo>
                    <a:cubicBezTo>
                      <a:pt x="661268" y="136525"/>
                      <a:pt x="674320" y="136718"/>
                      <a:pt x="686668" y="133350"/>
                    </a:cubicBezTo>
                    <a:cubicBezTo>
                      <a:pt x="703336" y="128804"/>
                      <a:pt x="700701" y="117616"/>
                      <a:pt x="715243" y="109537"/>
                    </a:cubicBezTo>
                    <a:cubicBezTo>
                      <a:pt x="724020" y="104661"/>
                      <a:pt x="734293" y="103187"/>
                      <a:pt x="743818" y="100012"/>
                    </a:cubicBezTo>
                    <a:lnTo>
                      <a:pt x="758105" y="95250"/>
                    </a:lnTo>
                    <a:cubicBezTo>
                      <a:pt x="762868" y="93662"/>
                      <a:pt x="767403" y="91041"/>
                      <a:pt x="772393" y="90487"/>
                    </a:cubicBezTo>
                    <a:lnTo>
                      <a:pt x="815255" y="85725"/>
                    </a:lnTo>
                    <a:lnTo>
                      <a:pt x="848593" y="76200"/>
                    </a:lnTo>
                    <a:cubicBezTo>
                      <a:pt x="854908" y="74478"/>
                      <a:pt x="861374" y="73318"/>
                      <a:pt x="867643" y="71437"/>
                    </a:cubicBezTo>
                    <a:cubicBezTo>
                      <a:pt x="882068" y="67109"/>
                      <a:pt x="896218" y="61912"/>
                      <a:pt x="910505" y="57150"/>
                    </a:cubicBezTo>
                    <a:cubicBezTo>
                      <a:pt x="915268" y="55562"/>
                      <a:pt x="919803" y="52941"/>
                      <a:pt x="924793" y="52387"/>
                    </a:cubicBezTo>
                    <a:lnTo>
                      <a:pt x="967655" y="47625"/>
                    </a:lnTo>
                    <a:cubicBezTo>
                      <a:pt x="979948" y="49381"/>
                      <a:pt x="1001977" y="50499"/>
                      <a:pt x="1015280" y="57150"/>
                    </a:cubicBezTo>
                    <a:cubicBezTo>
                      <a:pt x="1020400" y="59710"/>
                      <a:pt x="1024805" y="63500"/>
                      <a:pt x="1029568" y="66675"/>
                    </a:cubicBezTo>
                    <a:lnTo>
                      <a:pt x="1048618" y="95250"/>
                    </a:lnTo>
                    <a:lnTo>
                      <a:pt x="1058143" y="109537"/>
                    </a:lnTo>
                    <a:cubicBezTo>
                      <a:pt x="1059730" y="114300"/>
                      <a:pt x="1060660" y="119335"/>
                      <a:pt x="1062905" y="123825"/>
                    </a:cubicBezTo>
                    <a:cubicBezTo>
                      <a:pt x="1065465" y="128944"/>
                      <a:pt x="1072022" y="132403"/>
                      <a:pt x="1072430" y="138112"/>
                    </a:cubicBezTo>
                    <a:cubicBezTo>
                      <a:pt x="1074743" y="170494"/>
                      <a:pt x="1065754" y="198158"/>
                      <a:pt x="1058143" y="228600"/>
                    </a:cubicBezTo>
                    <a:cubicBezTo>
                      <a:pt x="1056555" y="234950"/>
                      <a:pt x="1058826" y="244019"/>
                      <a:pt x="1053380" y="247650"/>
                    </a:cubicBezTo>
                    <a:lnTo>
                      <a:pt x="1039093" y="257175"/>
                    </a:lnTo>
                    <a:cubicBezTo>
                      <a:pt x="1037505" y="261937"/>
                      <a:pt x="1035315" y="266539"/>
                      <a:pt x="1034330" y="271462"/>
                    </a:cubicBezTo>
                    <a:cubicBezTo>
                      <a:pt x="1018802" y="349100"/>
                      <a:pt x="1032257" y="306252"/>
                      <a:pt x="1020043" y="342900"/>
                    </a:cubicBezTo>
                    <a:cubicBezTo>
                      <a:pt x="1023218" y="355600"/>
                      <a:pt x="1021390" y="370778"/>
                      <a:pt x="1029568" y="381000"/>
                    </a:cubicBezTo>
                    <a:cubicBezTo>
                      <a:pt x="1035840" y="388840"/>
                      <a:pt x="1049789" y="384956"/>
                      <a:pt x="1058143" y="390525"/>
                    </a:cubicBezTo>
                    <a:cubicBezTo>
                      <a:pt x="1062905" y="393700"/>
                      <a:pt x="1067311" y="397490"/>
                      <a:pt x="1072430" y="400050"/>
                    </a:cubicBezTo>
                    <a:cubicBezTo>
                      <a:pt x="1076920" y="402295"/>
                      <a:pt x="1081955" y="403225"/>
                      <a:pt x="1086718" y="404812"/>
                    </a:cubicBezTo>
                    <a:cubicBezTo>
                      <a:pt x="1089893" y="409575"/>
                      <a:pt x="1093683" y="413980"/>
                      <a:pt x="1096243" y="419100"/>
                    </a:cubicBezTo>
                    <a:cubicBezTo>
                      <a:pt x="1098488" y="423590"/>
                      <a:pt x="1099242" y="428687"/>
                      <a:pt x="1101005" y="433387"/>
                    </a:cubicBezTo>
                    <a:cubicBezTo>
                      <a:pt x="1104007" y="441392"/>
                      <a:pt x="1106707" y="449553"/>
                      <a:pt x="1110530" y="457200"/>
                    </a:cubicBezTo>
                    <a:cubicBezTo>
                      <a:pt x="1113090" y="462319"/>
                      <a:pt x="1115586" y="467911"/>
                      <a:pt x="1120055" y="471487"/>
                    </a:cubicBezTo>
                    <a:cubicBezTo>
                      <a:pt x="1123975" y="474623"/>
                      <a:pt x="1129580" y="474662"/>
                      <a:pt x="1134343" y="476250"/>
                    </a:cubicBezTo>
                    <a:cubicBezTo>
                      <a:pt x="1108342" y="528251"/>
                      <a:pt x="1141945" y="468923"/>
                      <a:pt x="1110530" y="504825"/>
                    </a:cubicBezTo>
                    <a:cubicBezTo>
                      <a:pt x="1102992" y="513440"/>
                      <a:pt x="1091480" y="533400"/>
                      <a:pt x="1091480" y="533400"/>
                    </a:cubicBezTo>
                    <a:cubicBezTo>
                      <a:pt x="1089893" y="539750"/>
                      <a:pt x="1087794" y="545994"/>
                      <a:pt x="1086718" y="552450"/>
                    </a:cubicBezTo>
                    <a:cubicBezTo>
                      <a:pt x="1084614" y="565075"/>
                      <a:pt x="1088171" y="579362"/>
                      <a:pt x="1081955" y="590550"/>
                    </a:cubicBezTo>
                    <a:cubicBezTo>
                      <a:pt x="1078776" y="596272"/>
                      <a:pt x="1069174" y="593431"/>
                      <a:pt x="1062905" y="595312"/>
                    </a:cubicBezTo>
                    <a:cubicBezTo>
                      <a:pt x="1053288" y="598197"/>
                      <a:pt x="1043855" y="601662"/>
                      <a:pt x="1034330" y="604837"/>
                    </a:cubicBezTo>
                    <a:cubicBezTo>
                      <a:pt x="1029568" y="606425"/>
                      <a:pt x="1024220" y="606815"/>
                      <a:pt x="1020043" y="609600"/>
                    </a:cubicBezTo>
                    <a:cubicBezTo>
                      <a:pt x="1005710" y="619155"/>
                      <a:pt x="996611" y="627031"/>
                      <a:pt x="977180" y="628650"/>
                    </a:cubicBezTo>
                    <a:lnTo>
                      <a:pt x="920030" y="633412"/>
                    </a:lnTo>
                    <a:cubicBezTo>
                      <a:pt x="894890" y="641793"/>
                      <a:pt x="902758" y="641388"/>
                      <a:pt x="862880" y="633412"/>
                    </a:cubicBezTo>
                    <a:cubicBezTo>
                      <a:pt x="853035" y="631443"/>
                      <a:pt x="834305" y="623887"/>
                      <a:pt x="834305" y="623887"/>
                    </a:cubicBezTo>
                    <a:cubicBezTo>
                      <a:pt x="821605" y="625475"/>
                      <a:pt x="808797" y="626360"/>
                      <a:pt x="796205" y="628650"/>
                    </a:cubicBezTo>
                    <a:cubicBezTo>
                      <a:pt x="791266" y="629548"/>
                      <a:pt x="785774" y="630198"/>
                      <a:pt x="781918" y="633412"/>
                    </a:cubicBezTo>
                    <a:cubicBezTo>
                      <a:pt x="774215" y="639831"/>
                      <a:pt x="767010" y="660468"/>
                      <a:pt x="753343" y="661987"/>
                    </a:cubicBezTo>
                    <a:cubicBezTo>
                      <a:pt x="715443" y="666198"/>
                      <a:pt x="677143" y="665162"/>
                      <a:pt x="639043" y="666750"/>
                    </a:cubicBezTo>
                    <a:cubicBezTo>
                      <a:pt x="615230" y="674687"/>
                      <a:pt x="629518" y="673099"/>
                      <a:pt x="596180" y="661987"/>
                    </a:cubicBezTo>
                    <a:lnTo>
                      <a:pt x="581893" y="657225"/>
                    </a:lnTo>
                    <a:cubicBezTo>
                      <a:pt x="554905" y="658812"/>
                      <a:pt x="527737" y="658491"/>
                      <a:pt x="500930" y="661987"/>
                    </a:cubicBezTo>
                    <a:cubicBezTo>
                      <a:pt x="490974" y="663286"/>
                      <a:pt x="472355" y="671512"/>
                      <a:pt x="472355" y="671512"/>
                    </a:cubicBezTo>
                    <a:cubicBezTo>
                      <a:pt x="438699" y="664781"/>
                      <a:pt x="456220" y="669309"/>
                      <a:pt x="419968" y="657225"/>
                    </a:cubicBezTo>
                    <a:lnTo>
                      <a:pt x="405680" y="652462"/>
                    </a:lnTo>
                    <a:lnTo>
                      <a:pt x="391393" y="647700"/>
                    </a:lnTo>
                    <a:cubicBezTo>
                      <a:pt x="350444" y="674998"/>
                      <a:pt x="398634" y="638649"/>
                      <a:pt x="372343" y="671512"/>
                    </a:cubicBezTo>
                    <a:cubicBezTo>
                      <a:pt x="368767" y="675982"/>
                      <a:pt x="362818" y="677862"/>
                      <a:pt x="358055" y="681037"/>
                    </a:cubicBezTo>
                    <a:cubicBezTo>
                      <a:pt x="332907" y="672655"/>
                      <a:pt x="347946" y="679060"/>
                      <a:pt x="315193" y="657225"/>
                    </a:cubicBezTo>
                    <a:lnTo>
                      <a:pt x="300905" y="647700"/>
                    </a:lnTo>
                    <a:cubicBezTo>
                      <a:pt x="283565" y="621691"/>
                      <a:pt x="288937" y="621811"/>
                      <a:pt x="267568" y="609600"/>
                    </a:cubicBezTo>
                    <a:cubicBezTo>
                      <a:pt x="261404" y="606078"/>
                      <a:pt x="255253" y="602320"/>
                      <a:pt x="248518" y="600075"/>
                    </a:cubicBezTo>
                    <a:cubicBezTo>
                      <a:pt x="240839" y="597515"/>
                      <a:pt x="232643" y="596900"/>
                      <a:pt x="224705" y="595312"/>
                    </a:cubicBezTo>
                    <a:cubicBezTo>
                      <a:pt x="215180" y="588962"/>
                      <a:pt x="199750" y="587122"/>
                      <a:pt x="196130" y="576262"/>
                    </a:cubicBezTo>
                    <a:cubicBezTo>
                      <a:pt x="194543" y="571500"/>
                      <a:pt x="194504" y="565895"/>
                      <a:pt x="191368" y="561975"/>
                    </a:cubicBezTo>
                    <a:cubicBezTo>
                      <a:pt x="184654" y="553583"/>
                      <a:pt x="172204" y="550824"/>
                      <a:pt x="162793" y="547687"/>
                    </a:cubicBezTo>
                    <a:cubicBezTo>
                      <a:pt x="159618" y="542925"/>
                      <a:pt x="157315" y="537447"/>
                      <a:pt x="153268" y="533400"/>
                    </a:cubicBezTo>
                    <a:cubicBezTo>
                      <a:pt x="144036" y="524169"/>
                      <a:pt x="136312" y="522986"/>
                      <a:pt x="124693" y="519112"/>
                    </a:cubicBezTo>
                    <a:cubicBezTo>
                      <a:pt x="119930" y="514350"/>
                      <a:pt x="116429" y="507837"/>
                      <a:pt x="110405" y="504825"/>
                    </a:cubicBezTo>
                    <a:cubicBezTo>
                      <a:pt x="103165" y="501205"/>
                      <a:pt x="94557" y="501510"/>
                      <a:pt x="86593" y="500062"/>
                    </a:cubicBezTo>
                    <a:cubicBezTo>
                      <a:pt x="19553" y="487873"/>
                      <a:pt x="93038" y="502305"/>
                      <a:pt x="34205" y="490537"/>
                    </a:cubicBezTo>
                    <a:cubicBezTo>
                      <a:pt x="27855" y="487362"/>
                      <a:pt x="21681" y="483809"/>
                      <a:pt x="15155" y="481012"/>
                    </a:cubicBezTo>
                    <a:cubicBezTo>
                      <a:pt x="10541" y="479035"/>
                      <a:pt x="-3622" y="474005"/>
                      <a:pt x="868" y="476250"/>
                    </a:cubicBezTo>
                    <a:cubicBezTo>
                      <a:pt x="8514" y="480073"/>
                      <a:pt x="16743" y="482600"/>
                      <a:pt x="24680" y="485775"/>
                    </a:cubicBezTo>
                    <a:cubicBezTo>
                      <a:pt x="34205" y="479425"/>
                      <a:pt x="49635" y="477585"/>
                      <a:pt x="53255" y="466725"/>
                    </a:cubicBezTo>
                    <a:lnTo>
                      <a:pt x="62780" y="438150"/>
                    </a:lnTo>
                    <a:cubicBezTo>
                      <a:pt x="64368" y="422275"/>
                      <a:pt x="65117" y="406294"/>
                      <a:pt x="67543" y="390525"/>
                    </a:cubicBezTo>
                    <a:cubicBezTo>
                      <a:pt x="68306" y="385563"/>
                      <a:pt x="71320" y="381160"/>
                      <a:pt x="72305" y="376237"/>
                    </a:cubicBezTo>
                    <a:cubicBezTo>
                      <a:pt x="74506" y="365230"/>
                      <a:pt x="75951" y="354069"/>
                      <a:pt x="77068" y="342900"/>
                    </a:cubicBezTo>
                    <a:cubicBezTo>
                      <a:pt x="79128" y="322304"/>
                      <a:pt x="78016" y="301331"/>
                      <a:pt x="81830" y="280987"/>
                    </a:cubicBezTo>
                    <a:cubicBezTo>
                      <a:pt x="83706" y="270981"/>
                      <a:pt x="103246" y="262731"/>
                      <a:pt x="105643" y="257175"/>
                    </a:cubicBezTo>
                    <a:cubicBezTo>
                      <a:pt x="108040" y="251619"/>
                      <a:pt x="98009" y="254340"/>
                      <a:pt x="96215" y="247650"/>
                    </a:cubicBezTo>
                    <a:cubicBezTo>
                      <a:pt x="94422" y="240960"/>
                      <a:pt x="90009" y="223723"/>
                      <a:pt x="94882" y="217033"/>
                    </a:cubicBezTo>
                    <a:cubicBezTo>
                      <a:pt x="99755" y="210343"/>
                      <a:pt x="116852" y="209663"/>
                      <a:pt x="125456" y="207509"/>
                    </a:cubicBezTo>
                    <a:cubicBezTo>
                      <a:pt x="134060" y="205355"/>
                      <a:pt x="137440" y="210912"/>
                      <a:pt x="146505" y="204108"/>
                    </a:cubicBezTo>
                    <a:cubicBezTo>
                      <a:pt x="155570" y="197304"/>
                      <a:pt x="162490" y="184043"/>
                      <a:pt x="179844" y="166687"/>
                    </a:cubicBezTo>
                    <a:lnTo>
                      <a:pt x="205655" y="138112"/>
                    </a:lnTo>
                    <a:cubicBezTo>
                      <a:pt x="207243" y="133350"/>
                      <a:pt x="209201" y="128695"/>
                      <a:pt x="210418" y="123825"/>
                    </a:cubicBezTo>
                    <a:lnTo>
                      <a:pt x="215180" y="104775"/>
                    </a:lnTo>
                    <a:cubicBezTo>
                      <a:pt x="213593" y="96837"/>
                      <a:pt x="216142" y="86686"/>
                      <a:pt x="210418" y="80962"/>
                    </a:cubicBezTo>
                    <a:cubicBezTo>
                      <a:pt x="203319" y="73862"/>
                      <a:pt x="180255" y="88900"/>
                      <a:pt x="177080" y="85725"/>
                    </a:cubicBezTo>
                    <a:close/>
                  </a:path>
                </a:pathLst>
              </a:cu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 name="huelva">
                <a:extLst>
                  <a:ext uri="{FF2B5EF4-FFF2-40B4-BE49-F238E27FC236}">
                    <a16:creationId xmlns:a16="http://schemas.microsoft.com/office/drawing/2014/main" id="{04110464-698C-4400-AD96-613C96188105}"/>
                  </a:ext>
                </a:extLst>
              </p:cNvPr>
              <p:cNvSpPr/>
              <p:nvPr/>
            </p:nvSpPr>
            <p:spPr>
              <a:xfrm>
                <a:off x="674424" y="3323994"/>
                <a:ext cx="611500" cy="777983"/>
              </a:xfrm>
              <a:custGeom>
                <a:avLst/>
                <a:gdLst>
                  <a:gd name="connsiteX0" fmla="*/ 263525 w 587550"/>
                  <a:gd name="connsiteY0" fmla="*/ 108 h 777983"/>
                  <a:gd name="connsiteX1" fmla="*/ 250825 w 587550"/>
                  <a:gd name="connsiteY1" fmla="*/ 15983 h 777983"/>
                  <a:gd name="connsiteX2" fmla="*/ 244475 w 587550"/>
                  <a:gd name="connsiteY2" fmla="*/ 25508 h 777983"/>
                  <a:gd name="connsiteX3" fmla="*/ 228600 w 587550"/>
                  <a:gd name="connsiteY3" fmla="*/ 47733 h 777983"/>
                  <a:gd name="connsiteX4" fmla="*/ 139700 w 587550"/>
                  <a:gd name="connsiteY4" fmla="*/ 50908 h 777983"/>
                  <a:gd name="connsiteX5" fmla="*/ 130175 w 587550"/>
                  <a:gd name="connsiteY5" fmla="*/ 54083 h 777983"/>
                  <a:gd name="connsiteX6" fmla="*/ 123825 w 587550"/>
                  <a:gd name="connsiteY6" fmla="*/ 73133 h 777983"/>
                  <a:gd name="connsiteX7" fmla="*/ 114300 w 587550"/>
                  <a:gd name="connsiteY7" fmla="*/ 101708 h 777983"/>
                  <a:gd name="connsiteX8" fmla="*/ 111125 w 587550"/>
                  <a:gd name="connsiteY8" fmla="*/ 111233 h 777983"/>
                  <a:gd name="connsiteX9" fmla="*/ 98425 w 587550"/>
                  <a:gd name="connsiteY9" fmla="*/ 130283 h 777983"/>
                  <a:gd name="connsiteX10" fmla="*/ 92075 w 587550"/>
                  <a:gd name="connsiteY10" fmla="*/ 139808 h 777983"/>
                  <a:gd name="connsiteX11" fmla="*/ 69850 w 587550"/>
                  <a:gd name="connsiteY11" fmla="*/ 162033 h 777983"/>
                  <a:gd name="connsiteX12" fmla="*/ 44450 w 587550"/>
                  <a:gd name="connsiteY12" fmla="*/ 200133 h 777983"/>
                  <a:gd name="connsiteX13" fmla="*/ 38100 w 587550"/>
                  <a:gd name="connsiteY13" fmla="*/ 209658 h 777983"/>
                  <a:gd name="connsiteX14" fmla="*/ 28575 w 587550"/>
                  <a:gd name="connsiteY14" fmla="*/ 216008 h 777983"/>
                  <a:gd name="connsiteX15" fmla="*/ 12700 w 587550"/>
                  <a:gd name="connsiteY15" fmla="*/ 238233 h 777983"/>
                  <a:gd name="connsiteX16" fmla="*/ 9525 w 587550"/>
                  <a:gd name="connsiteY16" fmla="*/ 247758 h 777983"/>
                  <a:gd name="connsiteX17" fmla="*/ 0 w 587550"/>
                  <a:gd name="connsiteY17" fmla="*/ 285858 h 777983"/>
                  <a:gd name="connsiteX18" fmla="*/ 12700 w 587550"/>
                  <a:gd name="connsiteY18" fmla="*/ 374758 h 777983"/>
                  <a:gd name="connsiteX19" fmla="*/ 15875 w 587550"/>
                  <a:gd name="connsiteY19" fmla="*/ 428733 h 777983"/>
                  <a:gd name="connsiteX20" fmla="*/ 19050 w 587550"/>
                  <a:gd name="connsiteY20" fmla="*/ 438258 h 777983"/>
                  <a:gd name="connsiteX21" fmla="*/ 25400 w 587550"/>
                  <a:gd name="connsiteY21" fmla="*/ 523983 h 777983"/>
                  <a:gd name="connsiteX22" fmla="*/ 28575 w 587550"/>
                  <a:gd name="connsiteY22" fmla="*/ 571608 h 777983"/>
                  <a:gd name="connsiteX23" fmla="*/ 92075 w 587550"/>
                  <a:gd name="connsiteY23" fmla="*/ 562083 h 777983"/>
                  <a:gd name="connsiteX24" fmla="*/ 111125 w 587550"/>
                  <a:gd name="connsiteY24" fmla="*/ 555733 h 777983"/>
                  <a:gd name="connsiteX25" fmla="*/ 120650 w 587550"/>
                  <a:gd name="connsiteY25" fmla="*/ 552558 h 777983"/>
                  <a:gd name="connsiteX26" fmla="*/ 165100 w 587550"/>
                  <a:gd name="connsiteY26" fmla="*/ 555733 h 777983"/>
                  <a:gd name="connsiteX27" fmla="*/ 184150 w 587550"/>
                  <a:gd name="connsiteY27" fmla="*/ 562083 h 777983"/>
                  <a:gd name="connsiteX28" fmla="*/ 196850 w 587550"/>
                  <a:gd name="connsiteY28" fmla="*/ 565258 h 777983"/>
                  <a:gd name="connsiteX29" fmla="*/ 228600 w 587550"/>
                  <a:gd name="connsiteY29" fmla="*/ 571608 h 777983"/>
                  <a:gd name="connsiteX30" fmla="*/ 247650 w 587550"/>
                  <a:gd name="connsiteY30" fmla="*/ 587483 h 777983"/>
                  <a:gd name="connsiteX31" fmla="*/ 250825 w 587550"/>
                  <a:gd name="connsiteY31" fmla="*/ 597008 h 777983"/>
                  <a:gd name="connsiteX32" fmla="*/ 260350 w 587550"/>
                  <a:gd name="connsiteY32" fmla="*/ 606533 h 777983"/>
                  <a:gd name="connsiteX33" fmla="*/ 266700 w 587550"/>
                  <a:gd name="connsiteY33" fmla="*/ 616058 h 777983"/>
                  <a:gd name="connsiteX34" fmla="*/ 279400 w 587550"/>
                  <a:gd name="connsiteY34" fmla="*/ 622408 h 777983"/>
                  <a:gd name="connsiteX35" fmla="*/ 298450 w 587550"/>
                  <a:gd name="connsiteY35" fmla="*/ 635108 h 777983"/>
                  <a:gd name="connsiteX36" fmla="*/ 317500 w 587550"/>
                  <a:gd name="connsiteY36" fmla="*/ 647808 h 777983"/>
                  <a:gd name="connsiteX37" fmla="*/ 327025 w 587550"/>
                  <a:gd name="connsiteY37" fmla="*/ 654158 h 777983"/>
                  <a:gd name="connsiteX38" fmla="*/ 336550 w 587550"/>
                  <a:gd name="connsiteY38" fmla="*/ 657333 h 777983"/>
                  <a:gd name="connsiteX39" fmla="*/ 358775 w 587550"/>
                  <a:gd name="connsiteY39" fmla="*/ 673208 h 777983"/>
                  <a:gd name="connsiteX40" fmla="*/ 371475 w 587550"/>
                  <a:gd name="connsiteY40" fmla="*/ 676383 h 777983"/>
                  <a:gd name="connsiteX41" fmla="*/ 377825 w 587550"/>
                  <a:gd name="connsiteY41" fmla="*/ 685908 h 777983"/>
                  <a:gd name="connsiteX42" fmla="*/ 396875 w 587550"/>
                  <a:gd name="connsiteY42" fmla="*/ 695433 h 777983"/>
                  <a:gd name="connsiteX43" fmla="*/ 422275 w 587550"/>
                  <a:gd name="connsiteY43" fmla="*/ 733533 h 777983"/>
                  <a:gd name="connsiteX44" fmla="*/ 428625 w 587550"/>
                  <a:gd name="connsiteY44" fmla="*/ 743058 h 777983"/>
                  <a:gd name="connsiteX45" fmla="*/ 438150 w 587550"/>
                  <a:gd name="connsiteY45" fmla="*/ 762108 h 777983"/>
                  <a:gd name="connsiteX46" fmla="*/ 466725 w 587550"/>
                  <a:gd name="connsiteY46" fmla="*/ 777983 h 777983"/>
                  <a:gd name="connsiteX47" fmla="*/ 488950 w 587550"/>
                  <a:gd name="connsiteY47" fmla="*/ 768458 h 777983"/>
                  <a:gd name="connsiteX48" fmla="*/ 492125 w 587550"/>
                  <a:gd name="connsiteY48" fmla="*/ 749408 h 777983"/>
                  <a:gd name="connsiteX49" fmla="*/ 495300 w 587550"/>
                  <a:gd name="connsiteY49" fmla="*/ 736708 h 777983"/>
                  <a:gd name="connsiteX50" fmla="*/ 504825 w 587550"/>
                  <a:gd name="connsiteY50" fmla="*/ 717658 h 777983"/>
                  <a:gd name="connsiteX51" fmla="*/ 514350 w 587550"/>
                  <a:gd name="connsiteY51" fmla="*/ 698608 h 777983"/>
                  <a:gd name="connsiteX52" fmla="*/ 511175 w 587550"/>
                  <a:gd name="connsiteY52" fmla="*/ 644633 h 777983"/>
                  <a:gd name="connsiteX53" fmla="*/ 508000 w 587550"/>
                  <a:gd name="connsiteY53" fmla="*/ 635108 h 777983"/>
                  <a:gd name="connsiteX54" fmla="*/ 501650 w 587550"/>
                  <a:gd name="connsiteY54" fmla="*/ 609708 h 777983"/>
                  <a:gd name="connsiteX55" fmla="*/ 501650 w 587550"/>
                  <a:gd name="connsiteY55" fmla="*/ 533508 h 777983"/>
                  <a:gd name="connsiteX56" fmla="*/ 508000 w 587550"/>
                  <a:gd name="connsiteY56" fmla="*/ 523983 h 777983"/>
                  <a:gd name="connsiteX57" fmla="*/ 511175 w 587550"/>
                  <a:gd name="connsiteY57" fmla="*/ 514458 h 777983"/>
                  <a:gd name="connsiteX58" fmla="*/ 498475 w 587550"/>
                  <a:gd name="connsiteY58" fmla="*/ 495408 h 777983"/>
                  <a:gd name="connsiteX59" fmla="*/ 495300 w 587550"/>
                  <a:gd name="connsiteY59" fmla="*/ 482708 h 777983"/>
                  <a:gd name="connsiteX60" fmla="*/ 488950 w 587550"/>
                  <a:gd name="connsiteY60" fmla="*/ 463658 h 777983"/>
                  <a:gd name="connsiteX61" fmla="*/ 485775 w 587550"/>
                  <a:gd name="connsiteY61" fmla="*/ 438258 h 777983"/>
                  <a:gd name="connsiteX62" fmla="*/ 482600 w 587550"/>
                  <a:gd name="connsiteY62" fmla="*/ 377933 h 777983"/>
                  <a:gd name="connsiteX63" fmla="*/ 479425 w 587550"/>
                  <a:gd name="connsiteY63" fmla="*/ 368408 h 777983"/>
                  <a:gd name="connsiteX64" fmla="*/ 469900 w 587550"/>
                  <a:gd name="connsiteY64" fmla="*/ 358883 h 777983"/>
                  <a:gd name="connsiteX65" fmla="*/ 450850 w 587550"/>
                  <a:gd name="connsiteY65" fmla="*/ 339833 h 777983"/>
                  <a:gd name="connsiteX66" fmla="*/ 444500 w 587550"/>
                  <a:gd name="connsiteY66" fmla="*/ 330308 h 777983"/>
                  <a:gd name="connsiteX67" fmla="*/ 438150 w 587550"/>
                  <a:gd name="connsiteY67" fmla="*/ 301733 h 777983"/>
                  <a:gd name="connsiteX68" fmla="*/ 434975 w 587550"/>
                  <a:gd name="connsiteY68" fmla="*/ 279508 h 777983"/>
                  <a:gd name="connsiteX69" fmla="*/ 438150 w 587550"/>
                  <a:gd name="connsiteY69" fmla="*/ 266808 h 777983"/>
                  <a:gd name="connsiteX70" fmla="*/ 447675 w 587550"/>
                  <a:gd name="connsiteY70" fmla="*/ 263633 h 777983"/>
                  <a:gd name="connsiteX71" fmla="*/ 457200 w 587550"/>
                  <a:gd name="connsiteY71" fmla="*/ 257283 h 777983"/>
                  <a:gd name="connsiteX72" fmla="*/ 469900 w 587550"/>
                  <a:gd name="connsiteY72" fmla="*/ 254108 h 777983"/>
                  <a:gd name="connsiteX73" fmla="*/ 517525 w 587550"/>
                  <a:gd name="connsiteY73" fmla="*/ 244583 h 777983"/>
                  <a:gd name="connsiteX74" fmla="*/ 555625 w 587550"/>
                  <a:gd name="connsiteY74" fmla="*/ 231883 h 777983"/>
                  <a:gd name="connsiteX75" fmla="*/ 574675 w 587550"/>
                  <a:gd name="connsiteY75" fmla="*/ 225533 h 777983"/>
                  <a:gd name="connsiteX76" fmla="*/ 587375 w 587550"/>
                  <a:gd name="connsiteY76" fmla="*/ 203308 h 777983"/>
                  <a:gd name="connsiteX77" fmla="*/ 584200 w 587550"/>
                  <a:gd name="connsiteY77" fmla="*/ 152508 h 777983"/>
                  <a:gd name="connsiteX78" fmla="*/ 581025 w 587550"/>
                  <a:gd name="connsiteY78" fmla="*/ 136633 h 777983"/>
                  <a:gd name="connsiteX79" fmla="*/ 561975 w 587550"/>
                  <a:gd name="connsiteY79" fmla="*/ 127108 h 777983"/>
                  <a:gd name="connsiteX80" fmla="*/ 508000 w 587550"/>
                  <a:gd name="connsiteY80" fmla="*/ 117583 h 777983"/>
                  <a:gd name="connsiteX81" fmla="*/ 498475 w 587550"/>
                  <a:gd name="connsiteY81" fmla="*/ 114408 h 777983"/>
                  <a:gd name="connsiteX82" fmla="*/ 485775 w 587550"/>
                  <a:gd name="connsiteY82" fmla="*/ 111233 h 777983"/>
                  <a:gd name="connsiteX83" fmla="*/ 466725 w 587550"/>
                  <a:gd name="connsiteY83" fmla="*/ 98533 h 777983"/>
                  <a:gd name="connsiteX84" fmla="*/ 457200 w 587550"/>
                  <a:gd name="connsiteY84" fmla="*/ 95358 h 777983"/>
                  <a:gd name="connsiteX85" fmla="*/ 447675 w 587550"/>
                  <a:gd name="connsiteY85" fmla="*/ 89008 h 777983"/>
                  <a:gd name="connsiteX86" fmla="*/ 419100 w 587550"/>
                  <a:gd name="connsiteY86" fmla="*/ 82658 h 777983"/>
                  <a:gd name="connsiteX87" fmla="*/ 409575 w 587550"/>
                  <a:gd name="connsiteY87" fmla="*/ 76308 h 777983"/>
                  <a:gd name="connsiteX88" fmla="*/ 400050 w 587550"/>
                  <a:gd name="connsiteY88" fmla="*/ 73133 h 777983"/>
                  <a:gd name="connsiteX89" fmla="*/ 381000 w 587550"/>
                  <a:gd name="connsiteY89" fmla="*/ 63608 h 777983"/>
                  <a:gd name="connsiteX90" fmla="*/ 371475 w 587550"/>
                  <a:gd name="connsiteY90" fmla="*/ 54083 h 777983"/>
                  <a:gd name="connsiteX91" fmla="*/ 361950 w 587550"/>
                  <a:gd name="connsiteY91" fmla="*/ 50908 h 777983"/>
                  <a:gd name="connsiteX92" fmla="*/ 358775 w 587550"/>
                  <a:gd name="connsiteY92" fmla="*/ 41383 h 777983"/>
                  <a:gd name="connsiteX93" fmla="*/ 336550 w 587550"/>
                  <a:gd name="connsiteY93" fmla="*/ 31858 h 777983"/>
                  <a:gd name="connsiteX94" fmla="*/ 327025 w 587550"/>
                  <a:gd name="connsiteY94" fmla="*/ 28683 h 777983"/>
                  <a:gd name="connsiteX95" fmla="*/ 314325 w 587550"/>
                  <a:gd name="connsiteY95" fmla="*/ 9633 h 777983"/>
                  <a:gd name="connsiteX96" fmla="*/ 263525 w 587550"/>
                  <a:gd name="connsiteY96" fmla="*/ 108 h 777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587550" h="777983">
                    <a:moveTo>
                      <a:pt x="263525" y="108"/>
                    </a:moveTo>
                    <a:cubicBezTo>
                      <a:pt x="252942" y="1166"/>
                      <a:pt x="254891" y="10562"/>
                      <a:pt x="250825" y="15983"/>
                    </a:cubicBezTo>
                    <a:cubicBezTo>
                      <a:pt x="248535" y="19036"/>
                      <a:pt x="246025" y="22021"/>
                      <a:pt x="244475" y="25508"/>
                    </a:cubicBezTo>
                    <a:cubicBezTo>
                      <a:pt x="238430" y="39110"/>
                      <a:pt x="243794" y="46753"/>
                      <a:pt x="228600" y="47733"/>
                    </a:cubicBezTo>
                    <a:cubicBezTo>
                      <a:pt x="199009" y="49642"/>
                      <a:pt x="169333" y="49850"/>
                      <a:pt x="139700" y="50908"/>
                    </a:cubicBezTo>
                    <a:cubicBezTo>
                      <a:pt x="136525" y="51966"/>
                      <a:pt x="132120" y="51360"/>
                      <a:pt x="130175" y="54083"/>
                    </a:cubicBezTo>
                    <a:cubicBezTo>
                      <a:pt x="126284" y="59530"/>
                      <a:pt x="125942" y="66783"/>
                      <a:pt x="123825" y="73133"/>
                    </a:cubicBezTo>
                    <a:lnTo>
                      <a:pt x="114300" y="101708"/>
                    </a:lnTo>
                    <a:cubicBezTo>
                      <a:pt x="113242" y="104883"/>
                      <a:pt x="112981" y="108448"/>
                      <a:pt x="111125" y="111233"/>
                    </a:cubicBezTo>
                    <a:lnTo>
                      <a:pt x="98425" y="130283"/>
                    </a:lnTo>
                    <a:cubicBezTo>
                      <a:pt x="96308" y="133458"/>
                      <a:pt x="94773" y="137110"/>
                      <a:pt x="92075" y="139808"/>
                    </a:cubicBezTo>
                    <a:cubicBezTo>
                      <a:pt x="84667" y="147216"/>
                      <a:pt x="75662" y="153316"/>
                      <a:pt x="69850" y="162033"/>
                    </a:cubicBezTo>
                    <a:lnTo>
                      <a:pt x="44450" y="200133"/>
                    </a:lnTo>
                    <a:cubicBezTo>
                      <a:pt x="42333" y="203308"/>
                      <a:pt x="41275" y="207541"/>
                      <a:pt x="38100" y="209658"/>
                    </a:cubicBezTo>
                    <a:lnTo>
                      <a:pt x="28575" y="216008"/>
                    </a:lnTo>
                    <a:cubicBezTo>
                      <a:pt x="6649" y="259860"/>
                      <a:pt x="38443" y="199618"/>
                      <a:pt x="12700" y="238233"/>
                    </a:cubicBezTo>
                    <a:cubicBezTo>
                      <a:pt x="10844" y="241018"/>
                      <a:pt x="10337" y="244511"/>
                      <a:pt x="9525" y="247758"/>
                    </a:cubicBezTo>
                    <a:cubicBezTo>
                      <a:pt x="-1089" y="290214"/>
                      <a:pt x="7474" y="263436"/>
                      <a:pt x="0" y="285858"/>
                    </a:cubicBezTo>
                    <a:cubicBezTo>
                      <a:pt x="10223" y="364234"/>
                      <a:pt x="4711" y="334812"/>
                      <a:pt x="12700" y="374758"/>
                    </a:cubicBezTo>
                    <a:cubicBezTo>
                      <a:pt x="13758" y="392750"/>
                      <a:pt x="14082" y="410800"/>
                      <a:pt x="15875" y="428733"/>
                    </a:cubicBezTo>
                    <a:cubicBezTo>
                      <a:pt x="16208" y="432063"/>
                      <a:pt x="18803" y="434920"/>
                      <a:pt x="19050" y="438258"/>
                    </a:cubicBezTo>
                    <a:cubicBezTo>
                      <a:pt x="25679" y="527745"/>
                      <a:pt x="13750" y="489032"/>
                      <a:pt x="25400" y="523983"/>
                    </a:cubicBezTo>
                    <a:cubicBezTo>
                      <a:pt x="26458" y="539858"/>
                      <a:pt x="16016" y="561840"/>
                      <a:pt x="28575" y="571608"/>
                    </a:cubicBezTo>
                    <a:cubicBezTo>
                      <a:pt x="67864" y="602166"/>
                      <a:pt x="71470" y="571241"/>
                      <a:pt x="92075" y="562083"/>
                    </a:cubicBezTo>
                    <a:cubicBezTo>
                      <a:pt x="98192" y="559365"/>
                      <a:pt x="104775" y="557850"/>
                      <a:pt x="111125" y="555733"/>
                    </a:cubicBezTo>
                    <a:lnTo>
                      <a:pt x="120650" y="552558"/>
                    </a:lnTo>
                    <a:cubicBezTo>
                      <a:pt x="135467" y="553616"/>
                      <a:pt x="150410" y="553529"/>
                      <a:pt x="165100" y="555733"/>
                    </a:cubicBezTo>
                    <a:cubicBezTo>
                      <a:pt x="171719" y="556726"/>
                      <a:pt x="177656" y="560460"/>
                      <a:pt x="184150" y="562083"/>
                    </a:cubicBezTo>
                    <a:cubicBezTo>
                      <a:pt x="188383" y="563141"/>
                      <a:pt x="192583" y="564344"/>
                      <a:pt x="196850" y="565258"/>
                    </a:cubicBezTo>
                    <a:cubicBezTo>
                      <a:pt x="207403" y="567519"/>
                      <a:pt x="228600" y="571608"/>
                      <a:pt x="228600" y="571608"/>
                    </a:cubicBezTo>
                    <a:cubicBezTo>
                      <a:pt x="235628" y="576294"/>
                      <a:pt x="242761" y="580149"/>
                      <a:pt x="247650" y="587483"/>
                    </a:cubicBezTo>
                    <a:cubicBezTo>
                      <a:pt x="249506" y="590268"/>
                      <a:pt x="248969" y="594223"/>
                      <a:pt x="250825" y="597008"/>
                    </a:cubicBezTo>
                    <a:cubicBezTo>
                      <a:pt x="253316" y="600744"/>
                      <a:pt x="257475" y="603084"/>
                      <a:pt x="260350" y="606533"/>
                    </a:cubicBezTo>
                    <a:cubicBezTo>
                      <a:pt x="262793" y="609464"/>
                      <a:pt x="263769" y="613615"/>
                      <a:pt x="266700" y="616058"/>
                    </a:cubicBezTo>
                    <a:cubicBezTo>
                      <a:pt x="270336" y="619088"/>
                      <a:pt x="275341" y="619973"/>
                      <a:pt x="279400" y="622408"/>
                    </a:cubicBezTo>
                    <a:cubicBezTo>
                      <a:pt x="285944" y="626335"/>
                      <a:pt x="292100" y="630875"/>
                      <a:pt x="298450" y="635108"/>
                    </a:cubicBezTo>
                    <a:lnTo>
                      <a:pt x="317500" y="647808"/>
                    </a:lnTo>
                    <a:cubicBezTo>
                      <a:pt x="320675" y="649925"/>
                      <a:pt x="323405" y="652951"/>
                      <a:pt x="327025" y="654158"/>
                    </a:cubicBezTo>
                    <a:lnTo>
                      <a:pt x="336550" y="657333"/>
                    </a:lnTo>
                    <a:cubicBezTo>
                      <a:pt x="337996" y="658417"/>
                      <a:pt x="355164" y="671660"/>
                      <a:pt x="358775" y="673208"/>
                    </a:cubicBezTo>
                    <a:cubicBezTo>
                      <a:pt x="362786" y="674927"/>
                      <a:pt x="367242" y="675325"/>
                      <a:pt x="371475" y="676383"/>
                    </a:cubicBezTo>
                    <a:cubicBezTo>
                      <a:pt x="373592" y="679558"/>
                      <a:pt x="375127" y="683210"/>
                      <a:pt x="377825" y="685908"/>
                    </a:cubicBezTo>
                    <a:cubicBezTo>
                      <a:pt x="383980" y="692063"/>
                      <a:pt x="389128" y="692851"/>
                      <a:pt x="396875" y="695433"/>
                    </a:cubicBezTo>
                    <a:lnTo>
                      <a:pt x="422275" y="733533"/>
                    </a:lnTo>
                    <a:cubicBezTo>
                      <a:pt x="424392" y="736708"/>
                      <a:pt x="427418" y="739438"/>
                      <a:pt x="428625" y="743058"/>
                    </a:cubicBezTo>
                    <a:cubicBezTo>
                      <a:pt x="430890" y="749852"/>
                      <a:pt x="432357" y="757039"/>
                      <a:pt x="438150" y="762108"/>
                    </a:cubicBezTo>
                    <a:cubicBezTo>
                      <a:pt x="451587" y="773865"/>
                      <a:pt x="453643" y="773622"/>
                      <a:pt x="466725" y="777983"/>
                    </a:cubicBezTo>
                    <a:cubicBezTo>
                      <a:pt x="471665" y="776748"/>
                      <a:pt x="485818" y="774723"/>
                      <a:pt x="488950" y="768458"/>
                    </a:cubicBezTo>
                    <a:cubicBezTo>
                      <a:pt x="491829" y="762700"/>
                      <a:pt x="490862" y="755721"/>
                      <a:pt x="492125" y="749408"/>
                    </a:cubicBezTo>
                    <a:cubicBezTo>
                      <a:pt x="492981" y="745129"/>
                      <a:pt x="494101" y="740904"/>
                      <a:pt x="495300" y="736708"/>
                    </a:cubicBezTo>
                    <a:cubicBezTo>
                      <a:pt x="500620" y="718087"/>
                      <a:pt x="495548" y="736211"/>
                      <a:pt x="504825" y="717658"/>
                    </a:cubicBezTo>
                    <a:cubicBezTo>
                      <a:pt x="517970" y="691368"/>
                      <a:pt x="496152" y="725905"/>
                      <a:pt x="514350" y="698608"/>
                    </a:cubicBezTo>
                    <a:cubicBezTo>
                      <a:pt x="513292" y="680616"/>
                      <a:pt x="512968" y="662566"/>
                      <a:pt x="511175" y="644633"/>
                    </a:cubicBezTo>
                    <a:cubicBezTo>
                      <a:pt x="510842" y="641303"/>
                      <a:pt x="508812" y="638355"/>
                      <a:pt x="508000" y="635108"/>
                    </a:cubicBezTo>
                    <a:lnTo>
                      <a:pt x="501650" y="609708"/>
                    </a:lnTo>
                    <a:cubicBezTo>
                      <a:pt x="497061" y="577585"/>
                      <a:pt x="495303" y="575824"/>
                      <a:pt x="501650" y="533508"/>
                    </a:cubicBezTo>
                    <a:cubicBezTo>
                      <a:pt x="502216" y="529734"/>
                      <a:pt x="506293" y="527396"/>
                      <a:pt x="508000" y="523983"/>
                    </a:cubicBezTo>
                    <a:cubicBezTo>
                      <a:pt x="509497" y="520990"/>
                      <a:pt x="510117" y="517633"/>
                      <a:pt x="511175" y="514458"/>
                    </a:cubicBezTo>
                    <a:cubicBezTo>
                      <a:pt x="502060" y="477997"/>
                      <a:pt x="516016" y="521720"/>
                      <a:pt x="498475" y="495408"/>
                    </a:cubicBezTo>
                    <a:cubicBezTo>
                      <a:pt x="496054" y="491777"/>
                      <a:pt x="496554" y="486888"/>
                      <a:pt x="495300" y="482708"/>
                    </a:cubicBezTo>
                    <a:cubicBezTo>
                      <a:pt x="493377" y="476297"/>
                      <a:pt x="488950" y="463658"/>
                      <a:pt x="488950" y="463658"/>
                    </a:cubicBezTo>
                    <a:cubicBezTo>
                      <a:pt x="487892" y="455191"/>
                      <a:pt x="486405" y="446767"/>
                      <a:pt x="485775" y="438258"/>
                    </a:cubicBezTo>
                    <a:cubicBezTo>
                      <a:pt x="484288" y="418177"/>
                      <a:pt x="484423" y="397986"/>
                      <a:pt x="482600" y="377933"/>
                    </a:cubicBezTo>
                    <a:cubicBezTo>
                      <a:pt x="482297" y="374600"/>
                      <a:pt x="481281" y="371193"/>
                      <a:pt x="479425" y="368408"/>
                    </a:cubicBezTo>
                    <a:cubicBezTo>
                      <a:pt x="476934" y="364672"/>
                      <a:pt x="472822" y="362292"/>
                      <a:pt x="469900" y="358883"/>
                    </a:cubicBezTo>
                    <a:cubicBezTo>
                      <a:pt x="454147" y="340505"/>
                      <a:pt x="467618" y="351012"/>
                      <a:pt x="450850" y="339833"/>
                    </a:cubicBezTo>
                    <a:cubicBezTo>
                      <a:pt x="448733" y="336658"/>
                      <a:pt x="446207" y="333721"/>
                      <a:pt x="444500" y="330308"/>
                    </a:cubicBezTo>
                    <a:cubicBezTo>
                      <a:pt x="440662" y="322633"/>
                      <a:pt x="439234" y="308779"/>
                      <a:pt x="438150" y="301733"/>
                    </a:cubicBezTo>
                    <a:cubicBezTo>
                      <a:pt x="437012" y="294336"/>
                      <a:pt x="436033" y="286916"/>
                      <a:pt x="434975" y="279508"/>
                    </a:cubicBezTo>
                    <a:cubicBezTo>
                      <a:pt x="436033" y="275275"/>
                      <a:pt x="435424" y="270215"/>
                      <a:pt x="438150" y="266808"/>
                    </a:cubicBezTo>
                    <a:cubicBezTo>
                      <a:pt x="440241" y="264195"/>
                      <a:pt x="444682" y="265130"/>
                      <a:pt x="447675" y="263633"/>
                    </a:cubicBezTo>
                    <a:cubicBezTo>
                      <a:pt x="451088" y="261926"/>
                      <a:pt x="453693" y="258786"/>
                      <a:pt x="457200" y="257283"/>
                    </a:cubicBezTo>
                    <a:cubicBezTo>
                      <a:pt x="461211" y="255564"/>
                      <a:pt x="465720" y="255362"/>
                      <a:pt x="469900" y="254108"/>
                    </a:cubicBezTo>
                    <a:cubicBezTo>
                      <a:pt x="503008" y="244176"/>
                      <a:pt x="475187" y="249287"/>
                      <a:pt x="517525" y="244583"/>
                    </a:cubicBezTo>
                    <a:lnTo>
                      <a:pt x="555625" y="231883"/>
                    </a:lnTo>
                    <a:lnTo>
                      <a:pt x="574675" y="225533"/>
                    </a:lnTo>
                    <a:cubicBezTo>
                      <a:pt x="577331" y="221550"/>
                      <a:pt x="587157" y="207663"/>
                      <a:pt x="587375" y="203308"/>
                    </a:cubicBezTo>
                    <a:cubicBezTo>
                      <a:pt x="588222" y="186363"/>
                      <a:pt x="585809" y="169398"/>
                      <a:pt x="584200" y="152508"/>
                    </a:cubicBezTo>
                    <a:cubicBezTo>
                      <a:pt x="583688" y="147136"/>
                      <a:pt x="583702" y="141318"/>
                      <a:pt x="581025" y="136633"/>
                    </a:cubicBezTo>
                    <a:cubicBezTo>
                      <a:pt x="578310" y="131882"/>
                      <a:pt x="566705" y="128459"/>
                      <a:pt x="561975" y="127108"/>
                    </a:cubicBezTo>
                    <a:cubicBezTo>
                      <a:pt x="544381" y="122081"/>
                      <a:pt x="526056" y="120162"/>
                      <a:pt x="508000" y="117583"/>
                    </a:cubicBezTo>
                    <a:cubicBezTo>
                      <a:pt x="504825" y="116525"/>
                      <a:pt x="501693" y="115327"/>
                      <a:pt x="498475" y="114408"/>
                    </a:cubicBezTo>
                    <a:cubicBezTo>
                      <a:pt x="494279" y="113209"/>
                      <a:pt x="489678" y="113184"/>
                      <a:pt x="485775" y="111233"/>
                    </a:cubicBezTo>
                    <a:cubicBezTo>
                      <a:pt x="478949" y="107820"/>
                      <a:pt x="473965" y="100946"/>
                      <a:pt x="466725" y="98533"/>
                    </a:cubicBezTo>
                    <a:cubicBezTo>
                      <a:pt x="463550" y="97475"/>
                      <a:pt x="460193" y="96855"/>
                      <a:pt x="457200" y="95358"/>
                    </a:cubicBezTo>
                    <a:cubicBezTo>
                      <a:pt x="453787" y="93651"/>
                      <a:pt x="451295" y="90215"/>
                      <a:pt x="447675" y="89008"/>
                    </a:cubicBezTo>
                    <a:cubicBezTo>
                      <a:pt x="433042" y="84130"/>
                      <a:pt x="430720" y="88468"/>
                      <a:pt x="419100" y="82658"/>
                    </a:cubicBezTo>
                    <a:cubicBezTo>
                      <a:pt x="415687" y="80951"/>
                      <a:pt x="412988" y="78015"/>
                      <a:pt x="409575" y="76308"/>
                    </a:cubicBezTo>
                    <a:cubicBezTo>
                      <a:pt x="406582" y="74811"/>
                      <a:pt x="403043" y="74630"/>
                      <a:pt x="400050" y="73133"/>
                    </a:cubicBezTo>
                    <a:cubicBezTo>
                      <a:pt x="375431" y="60823"/>
                      <a:pt x="404941" y="71588"/>
                      <a:pt x="381000" y="63608"/>
                    </a:cubicBezTo>
                    <a:cubicBezTo>
                      <a:pt x="377825" y="60433"/>
                      <a:pt x="375211" y="56574"/>
                      <a:pt x="371475" y="54083"/>
                    </a:cubicBezTo>
                    <a:cubicBezTo>
                      <a:pt x="368690" y="52227"/>
                      <a:pt x="364317" y="53275"/>
                      <a:pt x="361950" y="50908"/>
                    </a:cubicBezTo>
                    <a:cubicBezTo>
                      <a:pt x="359583" y="48541"/>
                      <a:pt x="360866" y="43996"/>
                      <a:pt x="358775" y="41383"/>
                    </a:cubicBezTo>
                    <a:cubicBezTo>
                      <a:pt x="353046" y="34222"/>
                      <a:pt x="344459" y="34118"/>
                      <a:pt x="336550" y="31858"/>
                    </a:cubicBezTo>
                    <a:cubicBezTo>
                      <a:pt x="333332" y="30939"/>
                      <a:pt x="330200" y="29741"/>
                      <a:pt x="327025" y="28683"/>
                    </a:cubicBezTo>
                    <a:cubicBezTo>
                      <a:pt x="322792" y="22333"/>
                      <a:pt x="321565" y="12046"/>
                      <a:pt x="314325" y="9633"/>
                    </a:cubicBezTo>
                    <a:cubicBezTo>
                      <a:pt x="303380" y="5985"/>
                      <a:pt x="274108" y="-950"/>
                      <a:pt x="263525" y="108"/>
                    </a:cubicBezTo>
                    <a:close/>
                  </a:path>
                </a:pathLst>
              </a:cu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 name="cadiz">
                <a:extLst>
                  <a:ext uri="{FF2B5EF4-FFF2-40B4-BE49-F238E27FC236}">
                    <a16:creationId xmlns:a16="http://schemas.microsoft.com/office/drawing/2014/main" id="{13F19ED8-8E22-4355-87D3-95FE3208C680}"/>
                  </a:ext>
                </a:extLst>
              </p:cNvPr>
              <p:cNvSpPr/>
              <p:nvPr/>
            </p:nvSpPr>
            <p:spPr>
              <a:xfrm>
                <a:off x="1115046" y="4022602"/>
                <a:ext cx="676866" cy="579447"/>
              </a:xfrm>
              <a:custGeom>
                <a:avLst/>
                <a:gdLst>
                  <a:gd name="connsiteX0" fmla="*/ 73025 w 676762"/>
                  <a:gd name="connsiteY0" fmla="*/ 53975 h 546100"/>
                  <a:gd name="connsiteX1" fmla="*/ 101600 w 676762"/>
                  <a:gd name="connsiteY1" fmla="*/ 63500 h 546100"/>
                  <a:gd name="connsiteX2" fmla="*/ 104775 w 676762"/>
                  <a:gd name="connsiteY2" fmla="*/ 73025 h 546100"/>
                  <a:gd name="connsiteX3" fmla="*/ 114300 w 676762"/>
                  <a:gd name="connsiteY3" fmla="*/ 76200 h 546100"/>
                  <a:gd name="connsiteX4" fmla="*/ 123825 w 676762"/>
                  <a:gd name="connsiteY4" fmla="*/ 82550 h 546100"/>
                  <a:gd name="connsiteX5" fmla="*/ 142875 w 676762"/>
                  <a:gd name="connsiteY5" fmla="*/ 98425 h 546100"/>
                  <a:gd name="connsiteX6" fmla="*/ 149225 w 676762"/>
                  <a:gd name="connsiteY6" fmla="*/ 107950 h 546100"/>
                  <a:gd name="connsiteX7" fmla="*/ 177800 w 676762"/>
                  <a:gd name="connsiteY7" fmla="*/ 123825 h 546100"/>
                  <a:gd name="connsiteX8" fmla="*/ 219075 w 676762"/>
                  <a:gd name="connsiteY8" fmla="*/ 120650 h 546100"/>
                  <a:gd name="connsiteX9" fmla="*/ 234950 w 676762"/>
                  <a:gd name="connsiteY9" fmla="*/ 104775 h 546100"/>
                  <a:gd name="connsiteX10" fmla="*/ 244475 w 676762"/>
                  <a:gd name="connsiteY10" fmla="*/ 95250 h 546100"/>
                  <a:gd name="connsiteX11" fmla="*/ 266700 w 676762"/>
                  <a:gd name="connsiteY11" fmla="*/ 85725 h 546100"/>
                  <a:gd name="connsiteX12" fmla="*/ 276225 w 676762"/>
                  <a:gd name="connsiteY12" fmla="*/ 79375 h 546100"/>
                  <a:gd name="connsiteX13" fmla="*/ 292100 w 676762"/>
                  <a:gd name="connsiteY13" fmla="*/ 60325 h 546100"/>
                  <a:gd name="connsiteX14" fmla="*/ 298450 w 676762"/>
                  <a:gd name="connsiteY14" fmla="*/ 50800 h 546100"/>
                  <a:gd name="connsiteX15" fmla="*/ 317500 w 676762"/>
                  <a:gd name="connsiteY15" fmla="*/ 41275 h 546100"/>
                  <a:gd name="connsiteX16" fmla="*/ 336550 w 676762"/>
                  <a:gd name="connsiteY16" fmla="*/ 25400 h 546100"/>
                  <a:gd name="connsiteX17" fmla="*/ 349250 w 676762"/>
                  <a:gd name="connsiteY17" fmla="*/ 22225 h 546100"/>
                  <a:gd name="connsiteX18" fmla="*/ 403225 w 676762"/>
                  <a:gd name="connsiteY18" fmla="*/ 25400 h 546100"/>
                  <a:gd name="connsiteX19" fmla="*/ 419100 w 676762"/>
                  <a:gd name="connsiteY19" fmla="*/ 41275 h 546100"/>
                  <a:gd name="connsiteX20" fmla="*/ 438150 w 676762"/>
                  <a:gd name="connsiteY20" fmla="*/ 44450 h 546100"/>
                  <a:gd name="connsiteX21" fmla="*/ 450850 w 676762"/>
                  <a:gd name="connsiteY21" fmla="*/ 47625 h 546100"/>
                  <a:gd name="connsiteX22" fmla="*/ 501650 w 676762"/>
                  <a:gd name="connsiteY22" fmla="*/ 44450 h 546100"/>
                  <a:gd name="connsiteX23" fmla="*/ 511175 w 676762"/>
                  <a:gd name="connsiteY23" fmla="*/ 38100 h 546100"/>
                  <a:gd name="connsiteX24" fmla="*/ 536575 w 676762"/>
                  <a:gd name="connsiteY24" fmla="*/ 31750 h 546100"/>
                  <a:gd name="connsiteX25" fmla="*/ 546100 w 676762"/>
                  <a:gd name="connsiteY25" fmla="*/ 28575 h 546100"/>
                  <a:gd name="connsiteX26" fmla="*/ 558800 w 676762"/>
                  <a:gd name="connsiteY26" fmla="*/ 25400 h 546100"/>
                  <a:gd name="connsiteX27" fmla="*/ 587375 w 676762"/>
                  <a:gd name="connsiteY27" fmla="*/ 6350 h 546100"/>
                  <a:gd name="connsiteX28" fmla="*/ 596900 w 676762"/>
                  <a:gd name="connsiteY28" fmla="*/ 0 h 546100"/>
                  <a:gd name="connsiteX29" fmla="*/ 635000 w 676762"/>
                  <a:gd name="connsiteY29" fmla="*/ 3175 h 546100"/>
                  <a:gd name="connsiteX30" fmla="*/ 654050 w 676762"/>
                  <a:gd name="connsiteY30" fmla="*/ 9525 h 546100"/>
                  <a:gd name="connsiteX31" fmla="*/ 663575 w 676762"/>
                  <a:gd name="connsiteY31" fmla="*/ 12700 h 546100"/>
                  <a:gd name="connsiteX32" fmla="*/ 666750 w 676762"/>
                  <a:gd name="connsiteY32" fmla="*/ 22225 h 546100"/>
                  <a:gd name="connsiteX33" fmla="*/ 676275 w 676762"/>
                  <a:gd name="connsiteY33" fmla="*/ 28575 h 546100"/>
                  <a:gd name="connsiteX34" fmla="*/ 666750 w 676762"/>
                  <a:gd name="connsiteY34" fmla="*/ 66675 h 546100"/>
                  <a:gd name="connsiteX35" fmla="*/ 638175 w 676762"/>
                  <a:gd name="connsiteY35" fmla="*/ 73025 h 546100"/>
                  <a:gd name="connsiteX36" fmla="*/ 584200 w 676762"/>
                  <a:gd name="connsiteY36" fmla="*/ 69850 h 546100"/>
                  <a:gd name="connsiteX37" fmla="*/ 574675 w 676762"/>
                  <a:gd name="connsiteY37" fmla="*/ 63500 h 546100"/>
                  <a:gd name="connsiteX38" fmla="*/ 565150 w 676762"/>
                  <a:gd name="connsiteY38" fmla="*/ 60325 h 546100"/>
                  <a:gd name="connsiteX39" fmla="*/ 555625 w 676762"/>
                  <a:gd name="connsiteY39" fmla="*/ 66675 h 546100"/>
                  <a:gd name="connsiteX40" fmla="*/ 546100 w 676762"/>
                  <a:gd name="connsiteY40" fmla="*/ 101600 h 546100"/>
                  <a:gd name="connsiteX41" fmla="*/ 542925 w 676762"/>
                  <a:gd name="connsiteY41" fmla="*/ 111125 h 546100"/>
                  <a:gd name="connsiteX42" fmla="*/ 533400 w 676762"/>
                  <a:gd name="connsiteY42" fmla="*/ 149225 h 546100"/>
                  <a:gd name="connsiteX43" fmla="*/ 527050 w 676762"/>
                  <a:gd name="connsiteY43" fmla="*/ 196850 h 546100"/>
                  <a:gd name="connsiteX44" fmla="*/ 523875 w 676762"/>
                  <a:gd name="connsiteY44" fmla="*/ 209550 h 546100"/>
                  <a:gd name="connsiteX45" fmla="*/ 514350 w 676762"/>
                  <a:gd name="connsiteY45" fmla="*/ 215900 h 546100"/>
                  <a:gd name="connsiteX46" fmla="*/ 508000 w 676762"/>
                  <a:gd name="connsiteY46" fmla="*/ 225425 h 546100"/>
                  <a:gd name="connsiteX47" fmla="*/ 498475 w 676762"/>
                  <a:gd name="connsiteY47" fmla="*/ 231775 h 546100"/>
                  <a:gd name="connsiteX48" fmla="*/ 485775 w 676762"/>
                  <a:gd name="connsiteY48" fmla="*/ 250825 h 546100"/>
                  <a:gd name="connsiteX49" fmla="*/ 498475 w 676762"/>
                  <a:gd name="connsiteY49" fmla="*/ 282575 h 546100"/>
                  <a:gd name="connsiteX50" fmla="*/ 504825 w 676762"/>
                  <a:gd name="connsiteY50" fmla="*/ 292100 h 546100"/>
                  <a:gd name="connsiteX51" fmla="*/ 523875 w 676762"/>
                  <a:gd name="connsiteY51" fmla="*/ 304800 h 546100"/>
                  <a:gd name="connsiteX52" fmla="*/ 530225 w 676762"/>
                  <a:gd name="connsiteY52" fmla="*/ 323850 h 546100"/>
                  <a:gd name="connsiteX53" fmla="*/ 533400 w 676762"/>
                  <a:gd name="connsiteY53" fmla="*/ 333375 h 546100"/>
                  <a:gd name="connsiteX54" fmla="*/ 546100 w 676762"/>
                  <a:gd name="connsiteY54" fmla="*/ 352425 h 546100"/>
                  <a:gd name="connsiteX55" fmla="*/ 549275 w 676762"/>
                  <a:gd name="connsiteY55" fmla="*/ 361950 h 546100"/>
                  <a:gd name="connsiteX56" fmla="*/ 555625 w 676762"/>
                  <a:gd name="connsiteY56" fmla="*/ 371475 h 546100"/>
                  <a:gd name="connsiteX57" fmla="*/ 561975 w 676762"/>
                  <a:gd name="connsiteY57" fmla="*/ 390525 h 546100"/>
                  <a:gd name="connsiteX58" fmla="*/ 577850 w 676762"/>
                  <a:gd name="connsiteY58" fmla="*/ 409575 h 546100"/>
                  <a:gd name="connsiteX59" fmla="*/ 571500 w 676762"/>
                  <a:gd name="connsiteY59" fmla="*/ 434975 h 546100"/>
                  <a:gd name="connsiteX60" fmla="*/ 558800 w 676762"/>
                  <a:gd name="connsiteY60" fmla="*/ 454025 h 546100"/>
                  <a:gd name="connsiteX61" fmla="*/ 555625 w 676762"/>
                  <a:gd name="connsiteY61" fmla="*/ 463550 h 546100"/>
                  <a:gd name="connsiteX62" fmla="*/ 536575 w 676762"/>
                  <a:gd name="connsiteY62" fmla="*/ 469900 h 546100"/>
                  <a:gd name="connsiteX63" fmla="*/ 527050 w 676762"/>
                  <a:gd name="connsiteY63" fmla="*/ 473075 h 546100"/>
                  <a:gd name="connsiteX64" fmla="*/ 517525 w 676762"/>
                  <a:gd name="connsiteY64" fmla="*/ 476250 h 546100"/>
                  <a:gd name="connsiteX65" fmla="*/ 508000 w 676762"/>
                  <a:gd name="connsiteY65" fmla="*/ 479425 h 546100"/>
                  <a:gd name="connsiteX66" fmla="*/ 501650 w 676762"/>
                  <a:gd name="connsiteY66" fmla="*/ 508000 h 546100"/>
                  <a:gd name="connsiteX67" fmla="*/ 488950 w 676762"/>
                  <a:gd name="connsiteY67" fmla="*/ 527050 h 546100"/>
                  <a:gd name="connsiteX68" fmla="*/ 482600 w 676762"/>
                  <a:gd name="connsiteY68" fmla="*/ 536575 h 546100"/>
                  <a:gd name="connsiteX69" fmla="*/ 476250 w 676762"/>
                  <a:gd name="connsiteY69" fmla="*/ 546100 h 546100"/>
                  <a:gd name="connsiteX70" fmla="*/ 396875 w 676762"/>
                  <a:gd name="connsiteY70" fmla="*/ 542925 h 546100"/>
                  <a:gd name="connsiteX71" fmla="*/ 377825 w 676762"/>
                  <a:gd name="connsiteY71" fmla="*/ 536575 h 546100"/>
                  <a:gd name="connsiteX72" fmla="*/ 368300 w 676762"/>
                  <a:gd name="connsiteY72" fmla="*/ 533400 h 546100"/>
                  <a:gd name="connsiteX73" fmla="*/ 352425 w 676762"/>
                  <a:gd name="connsiteY73" fmla="*/ 517525 h 546100"/>
                  <a:gd name="connsiteX74" fmla="*/ 342900 w 676762"/>
                  <a:gd name="connsiteY74" fmla="*/ 514350 h 546100"/>
                  <a:gd name="connsiteX75" fmla="*/ 314325 w 676762"/>
                  <a:gd name="connsiteY75" fmla="*/ 498475 h 546100"/>
                  <a:gd name="connsiteX76" fmla="*/ 307975 w 676762"/>
                  <a:gd name="connsiteY76" fmla="*/ 488950 h 546100"/>
                  <a:gd name="connsiteX77" fmla="*/ 298450 w 676762"/>
                  <a:gd name="connsiteY77" fmla="*/ 485775 h 546100"/>
                  <a:gd name="connsiteX78" fmla="*/ 279400 w 676762"/>
                  <a:gd name="connsiteY78" fmla="*/ 476250 h 546100"/>
                  <a:gd name="connsiteX79" fmla="*/ 209550 w 676762"/>
                  <a:gd name="connsiteY79" fmla="*/ 469900 h 546100"/>
                  <a:gd name="connsiteX80" fmla="*/ 190500 w 676762"/>
                  <a:gd name="connsiteY80" fmla="*/ 482600 h 546100"/>
                  <a:gd name="connsiteX81" fmla="*/ 171450 w 676762"/>
                  <a:gd name="connsiteY81" fmla="*/ 488950 h 546100"/>
                  <a:gd name="connsiteX82" fmla="*/ 161925 w 676762"/>
                  <a:gd name="connsiteY82" fmla="*/ 492125 h 546100"/>
                  <a:gd name="connsiteX83" fmla="*/ 152400 w 676762"/>
                  <a:gd name="connsiteY83" fmla="*/ 488950 h 546100"/>
                  <a:gd name="connsiteX84" fmla="*/ 139700 w 676762"/>
                  <a:gd name="connsiteY84" fmla="*/ 469900 h 546100"/>
                  <a:gd name="connsiteX85" fmla="*/ 130175 w 676762"/>
                  <a:gd name="connsiteY85" fmla="*/ 457200 h 546100"/>
                  <a:gd name="connsiteX86" fmla="*/ 117475 w 676762"/>
                  <a:gd name="connsiteY86" fmla="*/ 441325 h 546100"/>
                  <a:gd name="connsiteX87" fmla="*/ 114300 w 676762"/>
                  <a:gd name="connsiteY87" fmla="*/ 431800 h 546100"/>
                  <a:gd name="connsiteX88" fmla="*/ 104775 w 676762"/>
                  <a:gd name="connsiteY88" fmla="*/ 422275 h 546100"/>
                  <a:gd name="connsiteX89" fmla="*/ 92075 w 676762"/>
                  <a:gd name="connsiteY89" fmla="*/ 393700 h 546100"/>
                  <a:gd name="connsiteX90" fmla="*/ 85725 w 676762"/>
                  <a:gd name="connsiteY90" fmla="*/ 371475 h 546100"/>
                  <a:gd name="connsiteX91" fmla="*/ 82550 w 676762"/>
                  <a:gd name="connsiteY91" fmla="*/ 358775 h 546100"/>
                  <a:gd name="connsiteX92" fmla="*/ 76200 w 676762"/>
                  <a:gd name="connsiteY92" fmla="*/ 349250 h 546100"/>
                  <a:gd name="connsiteX93" fmla="*/ 73025 w 676762"/>
                  <a:gd name="connsiteY93" fmla="*/ 339725 h 546100"/>
                  <a:gd name="connsiteX94" fmla="*/ 60325 w 676762"/>
                  <a:gd name="connsiteY94" fmla="*/ 320675 h 546100"/>
                  <a:gd name="connsiteX95" fmla="*/ 63500 w 676762"/>
                  <a:gd name="connsiteY95" fmla="*/ 285750 h 546100"/>
                  <a:gd name="connsiteX96" fmla="*/ 76200 w 676762"/>
                  <a:gd name="connsiteY96" fmla="*/ 282575 h 546100"/>
                  <a:gd name="connsiteX97" fmla="*/ 114300 w 676762"/>
                  <a:gd name="connsiteY97" fmla="*/ 279400 h 546100"/>
                  <a:gd name="connsiteX98" fmla="*/ 117475 w 676762"/>
                  <a:gd name="connsiteY98" fmla="*/ 254000 h 546100"/>
                  <a:gd name="connsiteX99" fmla="*/ 98425 w 676762"/>
                  <a:gd name="connsiteY99" fmla="*/ 247650 h 546100"/>
                  <a:gd name="connsiteX100" fmla="*/ 79375 w 676762"/>
                  <a:gd name="connsiteY100" fmla="*/ 238125 h 546100"/>
                  <a:gd name="connsiteX101" fmla="*/ 60325 w 676762"/>
                  <a:gd name="connsiteY101" fmla="*/ 225425 h 546100"/>
                  <a:gd name="connsiteX102" fmla="*/ 41275 w 676762"/>
                  <a:gd name="connsiteY102" fmla="*/ 215900 h 546100"/>
                  <a:gd name="connsiteX103" fmla="*/ 15875 w 676762"/>
                  <a:gd name="connsiteY103" fmla="*/ 177800 h 546100"/>
                  <a:gd name="connsiteX104" fmla="*/ 9525 w 676762"/>
                  <a:gd name="connsiteY104" fmla="*/ 168275 h 546100"/>
                  <a:gd name="connsiteX105" fmla="*/ 3175 w 676762"/>
                  <a:gd name="connsiteY105" fmla="*/ 158750 h 546100"/>
                  <a:gd name="connsiteX106" fmla="*/ 0 w 676762"/>
                  <a:gd name="connsiteY106" fmla="*/ 149225 h 546100"/>
                  <a:gd name="connsiteX107" fmla="*/ 3175 w 676762"/>
                  <a:gd name="connsiteY107" fmla="*/ 92075 h 546100"/>
                  <a:gd name="connsiteX108" fmla="*/ 12700 w 676762"/>
                  <a:gd name="connsiteY108" fmla="*/ 88900 h 546100"/>
                  <a:gd name="connsiteX109" fmla="*/ 47625 w 676762"/>
                  <a:gd name="connsiteY109" fmla="*/ 85725 h 546100"/>
                  <a:gd name="connsiteX110" fmla="*/ 66675 w 676762"/>
                  <a:gd name="connsiteY110" fmla="*/ 76200 h 546100"/>
                  <a:gd name="connsiteX111" fmla="*/ 73025 w 676762"/>
                  <a:gd name="connsiteY111" fmla="*/ 53975 h 546100"/>
                  <a:gd name="connsiteX0" fmla="*/ 73025 w 676762"/>
                  <a:gd name="connsiteY0" fmla="*/ 53975 h 572294"/>
                  <a:gd name="connsiteX1" fmla="*/ 101600 w 676762"/>
                  <a:gd name="connsiteY1" fmla="*/ 63500 h 572294"/>
                  <a:gd name="connsiteX2" fmla="*/ 104775 w 676762"/>
                  <a:gd name="connsiteY2" fmla="*/ 73025 h 572294"/>
                  <a:gd name="connsiteX3" fmla="*/ 114300 w 676762"/>
                  <a:gd name="connsiteY3" fmla="*/ 76200 h 572294"/>
                  <a:gd name="connsiteX4" fmla="*/ 123825 w 676762"/>
                  <a:gd name="connsiteY4" fmla="*/ 82550 h 572294"/>
                  <a:gd name="connsiteX5" fmla="*/ 142875 w 676762"/>
                  <a:gd name="connsiteY5" fmla="*/ 98425 h 572294"/>
                  <a:gd name="connsiteX6" fmla="*/ 149225 w 676762"/>
                  <a:gd name="connsiteY6" fmla="*/ 107950 h 572294"/>
                  <a:gd name="connsiteX7" fmla="*/ 177800 w 676762"/>
                  <a:gd name="connsiteY7" fmla="*/ 123825 h 572294"/>
                  <a:gd name="connsiteX8" fmla="*/ 219075 w 676762"/>
                  <a:gd name="connsiteY8" fmla="*/ 120650 h 572294"/>
                  <a:gd name="connsiteX9" fmla="*/ 234950 w 676762"/>
                  <a:gd name="connsiteY9" fmla="*/ 104775 h 572294"/>
                  <a:gd name="connsiteX10" fmla="*/ 244475 w 676762"/>
                  <a:gd name="connsiteY10" fmla="*/ 95250 h 572294"/>
                  <a:gd name="connsiteX11" fmla="*/ 266700 w 676762"/>
                  <a:gd name="connsiteY11" fmla="*/ 85725 h 572294"/>
                  <a:gd name="connsiteX12" fmla="*/ 276225 w 676762"/>
                  <a:gd name="connsiteY12" fmla="*/ 79375 h 572294"/>
                  <a:gd name="connsiteX13" fmla="*/ 292100 w 676762"/>
                  <a:gd name="connsiteY13" fmla="*/ 60325 h 572294"/>
                  <a:gd name="connsiteX14" fmla="*/ 298450 w 676762"/>
                  <a:gd name="connsiteY14" fmla="*/ 50800 h 572294"/>
                  <a:gd name="connsiteX15" fmla="*/ 317500 w 676762"/>
                  <a:gd name="connsiteY15" fmla="*/ 41275 h 572294"/>
                  <a:gd name="connsiteX16" fmla="*/ 336550 w 676762"/>
                  <a:gd name="connsiteY16" fmla="*/ 25400 h 572294"/>
                  <a:gd name="connsiteX17" fmla="*/ 349250 w 676762"/>
                  <a:gd name="connsiteY17" fmla="*/ 22225 h 572294"/>
                  <a:gd name="connsiteX18" fmla="*/ 403225 w 676762"/>
                  <a:gd name="connsiteY18" fmla="*/ 25400 h 572294"/>
                  <a:gd name="connsiteX19" fmla="*/ 419100 w 676762"/>
                  <a:gd name="connsiteY19" fmla="*/ 41275 h 572294"/>
                  <a:gd name="connsiteX20" fmla="*/ 438150 w 676762"/>
                  <a:gd name="connsiteY20" fmla="*/ 44450 h 572294"/>
                  <a:gd name="connsiteX21" fmla="*/ 450850 w 676762"/>
                  <a:gd name="connsiteY21" fmla="*/ 47625 h 572294"/>
                  <a:gd name="connsiteX22" fmla="*/ 501650 w 676762"/>
                  <a:gd name="connsiteY22" fmla="*/ 44450 h 572294"/>
                  <a:gd name="connsiteX23" fmla="*/ 511175 w 676762"/>
                  <a:gd name="connsiteY23" fmla="*/ 38100 h 572294"/>
                  <a:gd name="connsiteX24" fmla="*/ 536575 w 676762"/>
                  <a:gd name="connsiteY24" fmla="*/ 31750 h 572294"/>
                  <a:gd name="connsiteX25" fmla="*/ 546100 w 676762"/>
                  <a:gd name="connsiteY25" fmla="*/ 28575 h 572294"/>
                  <a:gd name="connsiteX26" fmla="*/ 558800 w 676762"/>
                  <a:gd name="connsiteY26" fmla="*/ 25400 h 572294"/>
                  <a:gd name="connsiteX27" fmla="*/ 587375 w 676762"/>
                  <a:gd name="connsiteY27" fmla="*/ 6350 h 572294"/>
                  <a:gd name="connsiteX28" fmla="*/ 596900 w 676762"/>
                  <a:gd name="connsiteY28" fmla="*/ 0 h 572294"/>
                  <a:gd name="connsiteX29" fmla="*/ 635000 w 676762"/>
                  <a:gd name="connsiteY29" fmla="*/ 3175 h 572294"/>
                  <a:gd name="connsiteX30" fmla="*/ 654050 w 676762"/>
                  <a:gd name="connsiteY30" fmla="*/ 9525 h 572294"/>
                  <a:gd name="connsiteX31" fmla="*/ 663575 w 676762"/>
                  <a:gd name="connsiteY31" fmla="*/ 12700 h 572294"/>
                  <a:gd name="connsiteX32" fmla="*/ 666750 w 676762"/>
                  <a:gd name="connsiteY32" fmla="*/ 22225 h 572294"/>
                  <a:gd name="connsiteX33" fmla="*/ 676275 w 676762"/>
                  <a:gd name="connsiteY33" fmla="*/ 28575 h 572294"/>
                  <a:gd name="connsiteX34" fmla="*/ 666750 w 676762"/>
                  <a:gd name="connsiteY34" fmla="*/ 66675 h 572294"/>
                  <a:gd name="connsiteX35" fmla="*/ 638175 w 676762"/>
                  <a:gd name="connsiteY35" fmla="*/ 73025 h 572294"/>
                  <a:gd name="connsiteX36" fmla="*/ 584200 w 676762"/>
                  <a:gd name="connsiteY36" fmla="*/ 69850 h 572294"/>
                  <a:gd name="connsiteX37" fmla="*/ 574675 w 676762"/>
                  <a:gd name="connsiteY37" fmla="*/ 63500 h 572294"/>
                  <a:gd name="connsiteX38" fmla="*/ 565150 w 676762"/>
                  <a:gd name="connsiteY38" fmla="*/ 60325 h 572294"/>
                  <a:gd name="connsiteX39" fmla="*/ 555625 w 676762"/>
                  <a:gd name="connsiteY39" fmla="*/ 66675 h 572294"/>
                  <a:gd name="connsiteX40" fmla="*/ 546100 w 676762"/>
                  <a:gd name="connsiteY40" fmla="*/ 101600 h 572294"/>
                  <a:gd name="connsiteX41" fmla="*/ 542925 w 676762"/>
                  <a:gd name="connsiteY41" fmla="*/ 111125 h 572294"/>
                  <a:gd name="connsiteX42" fmla="*/ 533400 w 676762"/>
                  <a:gd name="connsiteY42" fmla="*/ 149225 h 572294"/>
                  <a:gd name="connsiteX43" fmla="*/ 527050 w 676762"/>
                  <a:gd name="connsiteY43" fmla="*/ 196850 h 572294"/>
                  <a:gd name="connsiteX44" fmla="*/ 523875 w 676762"/>
                  <a:gd name="connsiteY44" fmla="*/ 209550 h 572294"/>
                  <a:gd name="connsiteX45" fmla="*/ 514350 w 676762"/>
                  <a:gd name="connsiteY45" fmla="*/ 215900 h 572294"/>
                  <a:gd name="connsiteX46" fmla="*/ 508000 w 676762"/>
                  <a:gd name="connsiteY46" fmla="*/ 225425 h 572294"/>
                  <a:gd name="connsiteX47" fmla="*/ 498475 w 676762"/>
                  <a:gd name="connsiteY47" fmla="*/ 231775 h 572294"/>
                  <a:gd name="connsiteX48" fmla="*/ 485775 w 676762"/>
                  <a:gd name="connsiteY48" fmla="*/ 250825 h 572294"/>
                  <a:gd name="connsiteX49" fmla="*/ 498475 w 676762"/>
                  <a:gd name="connsiteY49" fmla="*/ 282575 h 572294"/>
                  <a:gd name="connsiteX50" fmla="*/ 504825 w 676762"/>
                  <a:gd name="connsiteY50" fmla="*/ 292100 h 572294"/>
                  <a:gd name="connsiteX51" fmla="*/ 523875 w 676762"/>
                  <a:gd name="connsiteY51" fmla="*/ 304800 h 572294"/>
                  <a:gd name="connsiteX52" fmla="*/ 530225 w 676762"/>
                  <a:gd name="connsiteY52" fmla="*/ 323850 h 572294"/>
                  <a:gd name="connsiteX53" fmla="*/ 533400 w 676762"/>
                  <a:gd name="connsiteY53" fmla="*/ 333375 h 572294"/>
                  <a:gd name="connsiteX54" fmla="*/ 546100 w 676762"/>
                  <a:gd name="connsiteY54" fmla="*/ 352425 h 572294"/>
                  <a:gd name="connsiteX55" fmla="*/ 549275 w 676762"/>
                  <a:gd name="connsiteY55" fmla="*/ 361950 h 572294"/>
                  <a:gd name="connsiteX56" fmla="*/ 555625 w 676762"/>
                  <a:gd name="connsiteY56" fmla="*/ 371475 h 572294"/>
                  <a:gd name="connsiteX57" fmla="*/ 561975 w 676762"/>
                  <a:gd name="connsiteY57" fmla="*/ 390525 h 572294"/>
                  <a:gd name="connsiteX58" fmla="*/ 577850 w 676762"/>
                  <a:gd name="connsiteY58" fmla="*/ 409575 h 572294"/>
                  <a:gd name="connsiteX59" fmla="*/ 571500 w 676762"/>
                  <a:gd name="connsiteY59" fmla="*/ 434975 h 572294"/>
                  <a:gd name="connsiteX60" fmla="*/ 558800 w 676762"/>
                  <a:gd name="connsiteY60" fmla="*/ 454025 h 572294"/>
                  <a:gd name="connsiteX61" fmla="*/ 555625 w 676762"/>
                  <a:gd name="connsiteY61" fmla="*/ 463550 h 572294"/>
                  <a:gd name="connsiteX62" fmla="*/ 536575 w 676762"/>
                  <a:gd name="connsiteY62" fmla="*/ 469900 h 572294"/>
                  <a:gd name="connsiteX63" fmla="*/ 527050 w 676762"/>
                  <a:gd name="connsiteY63" fmla="*/ 473075 h 572294"/>
                  <a:gd name="connsiteX64" fmla="*/ 517525 w 676762"/>
                  <a:gd name="connsiteY64" fmla="*/ 476250 h 572294"/>
                  <a:gd name="connsiteX65" fmla="*/ 508000 w 676762"/>
                  <a:gd name="connsiteY65" fmla="*/ 479425 h 572294"/>
                  <a:gd name="connsiteX66" fmla="*/ 501650 w 676762"/>
                  <a:gd name="connsiteY66" fmla="*/ 508000 h 572294"/>
                  <a:gd name="connsiteX67" fmla="*/ 488950 w 676762"/>
                  <a:gd name="connsiteY67" fmla="*/ 527050 h 572294"/>
                  <a:gd name="connsiteX68" fmla="*/ 482600 w 676762"/>
                  <a:gd name="connsiteY68" fmla="*/ 536575 h 572294"/>
                  <a:gd name="connsiteX69" fmla="*/ 452438 w 676762"/>
                  <a:gd name="connsiteY69" fmla="*/ 572294 h 572294"/>
                  <a:gd name="connsiteX70" fmla="*/ 396875 w 676762"/>
                  <a:gd name="connsiteY70" fmla="*/ 542925 h 572294"/>
                  <a:gd name="connsiteX71" fmla="*/ 377825 w 676762"/>
                  <a:gd name="connsiteY71" fmla="*/ 536575 h 572294"/>
                  <a:gd name="connsiteX72" fmla="*/ 368300 w 676762"/>
                  <a:gd name="connsiteY72" fmla="*/ 533400 h 572294"/>
                  <a:gd name="connsiteX73" fmla="*/ 352425 w 676762"/>
                  <a:gd name="connsiteY73" fmla="*/ 517525 h 572294"/>
                  <a:gd name="connsiteX74" fmla="*/ 342900 w 676762"/>
                  <a:gd name="connsiteY74" fmla="*/ 514350 h 572294"/>
                  <a:gd name="connsiteX75" fmla="*/ 314325 w 676762"/>
                  <a:gd name="connsiteY75" fmla="*/ 498475 h 572294"/>
                  <a:gd name="connsiteX76" fmla="*/ 307975 w 676762"/>
                  <a:gd name="connsiteY76" fmla="*/ 488950 h 572294"/>
                  <a:gd name="connsiteX77" fmla="*/ 298450 w 676762"/>
                  <a:gd name="connsiteY77" fmla="*/ 485775 h 572294"/>
                  <a:gd name="connsiteX78" fmla="*/ 279400 w 676762"/>
                  <a:gd name="connsiteY78" fmla="*/ 476250 h 572294"/>
                  <a:gd name="connsiteX79" fmla="*/ 209550 w 676762"/>
                  <a:gd name="connsiteY79" fmla="*/ 469900 h 572294"/>
                  <a:gd name="connsiteX80" fmla="*/ 190500 w 676762"/>
                  <a:gd name="connsiteY80" fmla="*/ 482600 h 572294"/>
                  <a:gd name="connsiteX81" fmla="*/ 171450 w 676762"/>
                  <a:gd name="connsiteY81" fmla="*/ 488950 h 572294"/>
                  <a:gd name="connsiteX82" fmla="*/ 161925 w 676762"/>
                  <a:gd name="connsiteY82" fmla="*/ 492125 h 572294"/>
                  <a:gd name="connsiteX83" fmla="*/ 152400 w 676762"/>
                  <a:gd name="connsiteY83" fmla="*/ 488950 h 572294"/>
                  <a:gd name="connsiteX84" fmla="*/ 139700 w 676762"/>
                  <a:gd name="connsiteY84" fmla="*/ 469900 h 572294"/>
                  <a:gd name="connsiteX85" fmla="*/ 130175 w 676762"/>
                  <a:gd name="connsiteY85" fmla="*/ 457200 h 572294"/>
                  <a:gd name="connsiteX86" fmla="*/ 117475 w 676762"/>
                  <a:gd name="connsiteY86" fmla="*/ 441325 h 572294"/>
                  <a:gd name="connsiteX87" fmla="*/ 114300 w 676762"/>
                  <a:gd name="connsiteY87" fmla="*/ 431800 h 572294"/>
                  <a:gd name="connsiteX88" fmla="*/ 104775 w 676762"/>
                  <a:gd name="connsiteY88" fmla="*/ 422275 h 572294"/>
                  <a:gd name="connsiteX89" fmla="*/ 92075 w 676762"/>
                  <a:gd name="connsiteY89" fmla="*/ 393700 h 572294"/>
                  <a:gd name="connsiteX90" fmla="*/ 85725 w 676762"/>
                  <a:gd name="connsiteY90" fmla="*/ 371475 h 572294"/>
                  <a:gd name="connsiteX91" fmla="*/ 82550 w 676762"/>
                  <a:gd name="connsiteY91" fmla="*/ 358775 h 572294"/>
                  <a:gd name="connsiteX92" fmla="*/ 76200 w 676762"/>
                  <a:gd name="connsiteY92" fmla="*/ 349250 h 572294"/>
                  <a:gd name="connsiteX93" fmla="*/ 73025 w 676762"/>
                  <a:gd name="connsiteY93" fmla="*/ 339725 h 572294"/>
                  <a:gd name="connsiteX94" fmla="*/ 60325 w 676762"/>
                  <a:gd name="connsiteY94" fmla="*/ 320675 h 572294"/>
                  <a:gd name="connsiteX95" fmla="*/ 63500 w 676762"/>
                  <a:gd name="connsiteY95" fmla="*/ 285750 h 572294"/>
                  <a:gd name="connsiteX96" fmla="*/ 76200 w 676762"/>
                  <a:gd name="connsiteY96" fmla="*/ 282575 h 572294"/>
                  <a:gd name="connsiteX97" fmla="*/ 114300 w 676762"/>
                  <a:gd name="connsiteY97" fmla="*/ 279400 h 572294"/>
                  <a:gd name="connsiteX98" fmla="*/ 117475 w 676762"/>
                  <a:gd name="connsiteY98" fmla="*/ 254000 h 572294"/>
                  <a:gd name="connsiteX99" fmla="*/ 98425 w 676762"/>
                  <a:gd name="connsiteY99" fmla="*/ 247650 h 572294"/>
                  <a:gd name="connsiteX100" fmla="*/ 79375 w 676762"/>
                  <a:gd name="connsiteY100" fmla="*/ 238125 h 572294"/>
                  <a:gd name="connsiteX101" fmla="*/ 60325 w 676762"/>
                  <a:gd name="connsiteY101" fmla="*/ 225425 h 572294"/>
                  <a:gd name="connsiteX102" fmla="*/ 41275 w 676762"/>
                  <a:gd name="connsiteY102" fmla="*/ 215900 h 572294"/>
                  <a:gd name="connsiteX103" fmla="*/ 15875 w 676762"/>
                  <a:gd name="connsiteY103" fmla="*/ 177800 h 572294"/>
                  <a:gd name="connsiteX104" fmla="*/ 9525 w 676762"/>
                  <a:gd name="connsiteY104" fmla="*/ 168275 h 572294"/>
                  <a:gd name="connsiteX105" fmla="*/ 3175 w 676762"/>
                  <a:gd name="connsiteY105" fmla="*/ 158750 h 572294"/>
                  <a:gd name="connsiteX106" fmla="*/ 0 w 676762"/>
                  <a:gd name="connsiteY106" fmla="*/ 149225 h 572294"/>
                  <a:gd name="connsiteX107" fmla="*/ 3175 w 676762"/>
                  <a:gd name="connsiteY107" fmla="*/ 92075 h 572294"/>
                  <a:gd name="connsiteX108" fmla="*/ 12700 w 676762"/>
                  <a:gd name="connsiteY108" fmla="*/ 88900 h 572294"/>
                  <a:gd name="connsiteX109" fmla="*/ 47625 w 676762"/>
                  <a:gd name="connsiteY109" fmla="*/ 85725 h 572294"/>
                  <a:gd name="connsiteX110" fmla="*/ 66675 w 676762"/>
                  <a:gd name="connsiteY110" fmla="*/ 76200 h 572294"/>
                  <a:gd name="connsiteX111" fmla="*/ 73025 w 676762"/>
                  <a:gd name="connsiteY111" fmla="*/ 53975 h 572294"/>
                  <a:gd name="connsiteX0" fmla="*/ 73025 w 676762"/>
                  <a:gd name="connsiteY0" fmla="*/ 53975 h 572306"/>
                  <a:gd name="connsiteX1" fmla="*/ 101600 w 676762"/>
                  <a:gd name="connsiteY1" fmla="*/ 63500 h 572306"/>
                  <a:gd name="connsiteX2" fmla="*/ 104775 w 676762"/>
                  <a:gd name="connsiteY2" fmla="*/ 73025 h 572306"/>
                  <a:gd name="connsiteX3" fmla="*/ 114300 w 676762"/>
                  <a:gd name="connsiteY3" fmla="*/ 76200 h 572306"/>
                  <a:gd name="connsiteX4" fmla="*/ 123825 w 676762"/>
                  <a:gd name="connsiteY4" fmla="*/ 82550 h 572306"/>
                  <a:gd name="connsiteX5" fmla="*/ 142875 w 676762"/>
                  <a:gd name="connsiteY5" fmla="*/ 98425 h 572306"/>
                  <a:gd name="connsiteX6" fmla="*/ 149225 w 676762"/>
                  <a:gd name="connsiteY6" fmla="*/ 107950 h 572306"/>
                  <a:gd name="connsiteX7" fmla="*/ 177800 w 676762"/>
                  <a:gd name="connsiteY7" fmla="*/ 123825 h 572306"/>
                  <a:gd name="connsiteX8" fmla="*/ 219075 w 676762"/>
                  <a:gd name="connsiteY8" fmla="*/ 120650 h 572306"/>
                  <a:gd name="connsiteX9" fmla="*/ 234950 w 676762"/>
                  <a:gd name="connsiteY9" fmla="*/ 104775 h 572306"/>
                  <a:gd name="connsiteX10" fmla="*/ 244475 w 676762"/>
                  <a:gd name="connsiteY10" fmla="*/ 95250 h 572306"/>
                  <a:gd name="connsiteX11" fmla="*/ 266700 w 676762"/>
                  <a:gd name="connsiteY11" fmla="*/ 85725 h 572306"/>
                  <a:gd name="connsiteX12" fmla="*/ 276225 w 676762"/>
                  <a:gd name="connsiteY12" fmla="*/ 79375 h 572306"/>
                  <a:gd name="connsiteX13" fmla="*/ 292100 w 676762"/>
                  <a:gd name="connsiteY13" fmla="*/ 60325 h 572306"/>
                  <a:gd name="connsiteX14" fmla="*/ 298450 w 676762"/>
                  <a:gd name="connsiteY14" fmla="*/ 50800 h 572306"/>
                  <a:gd name="connsiteX15" fmla="*/ 317500 w 676762"/>
                  <a:gd name="connsiteY15" fmla="*/ 41275 h 572306"/>
                  <a:gd name="connsiteX16" fmla="*/ 336550 w 676762"/>
                  <a:gd name="connsiteY16" fmla="*/ 25400 h 572306"/>
                  <a:gd name="connsiteX17" fmla="*/ 349250 w 676762"/>
                  <a:gd name="connsiteY17" fmla="*/ 22225 h 572306"/>
                  <a:gd name="connsiteX18" fmla="*/ 403225 w 676762"/>
                  <a:gd name="connsiteY18" fmla="*/ 25400 h 572306"/>
                  <a:gd name="connsiteX19" fmla="*/ 419100 w 676762"/>
                  <a:gd name="connsiteY19" fmla="*/ 41275 h 572306"/>
                  <a:gd name="connsiteX20" fmla="*/ 438150 w 676762"/>
                  <a:gd name="connsiteY20" fmla="*/ 44450 h 572306"/>
                  <a:gd name="connsiteX21" fmla="*/ 450850 w 676762"/>
                  <a:gd name="connsiteY21" fmla="*/ 47625 h 572306"/>
                  <a:gd name="connsiteX22" fmla="*/ 501650 w 676762"/>
                  <a:gd name="connsiteY22" fmla="*/ 44450 h 572306"/>
                  <a:gd name="connsiteX23" fmla="*/ 511175 w 676762"/>
                  <a:gd name="connsiteY23" fmla="*/ 38100 h 572306"/>
                  <a:gd name="connsiteX24" fmla="*/ 536575 w 676762"/>
                  <a:gd name="connsiteY24" fmla="*/ 31750 h 572306"/>
                  <a:gd name="connsiteX25" fmla="*/ 546100 w 676762"/>
                  <a:gd name="connsiteY25" fmla="*/ 28575 h 572306"/>
                  <a:gd name="connsiteX26" fmla="*/ 558800 w 676762"/>
                  <a:gd name="connsiteY26" fmla="*/ 25400 h 572306"/>
                  <a:gd name="connsiteX27" fmla="*/ 587375 w 676762"/>
                  <a:gd name="connsiteY27" fmla="*/ 6350 h 572306"/>
                  <a:gd name="connsiteX28" fmla="*/ 596900 w 676762"/>
                  <a:gd name="connsiteY28" fmla="*/ 0 h 572306"/>
                  <a:gd name="connsiteX29" fmla="*/ 635000 w 676762"/>
                  <a:gd name="connsiteY29" fmla="*/ 3175 h 572306"/>
                  <a:gd name="connsiteX30" fmla="*/ 654050 w 676762"/>
                  <a:gd name="connsiteY30" fmla="*/ 9525 h 572306"/>
                  <a:gd name="connsiteX31" fmla="*/ 663575 w 676762"/>
                  <a:gd name="connsiteY31" fmla="*/ 12700 h 572306"/>
                  <a:gd name="connsiteX32" fmla="*/ 666750 w 676762"/>
                  <a:gd name="connsiteY32" fmla="*/ 22225 h 572306"/>
                  <a:gd name="connsiteX33" fmla="*/ 676275 w 676762"/>
                  <a:gd name="connsiteY33" fmla="*/ 28575 h 572306"/>
                  <a:gd name="connsiteX34" fmla="*/ 666750 w 676762"/>
                  <a:gd name="connsiteY34" fmla="*/ 66675 h 572306"/>
                  <a:gd name="connsiteX35" fmla="*/ 638175 w 676762"/>
                  <a:gd name="connsiteY35" fmla="*/ 73025 h 572306"/>
                  <a:gd name="connsiteX36" fmla="*/ 584200 w 676762"/>
                  <a:gd name="connsiteY36" fmla="*/ 69850 h 572306"/>
                  <a:gd name="connsiteX37" fmla="*/ 574675 w 676762"/>
                  <a:gd name="connsiteY37" fmla="*/ 63500 h 572306"/>
                  <a:gd name="connsiteX38" fmla="*/ 565150 w 676762"/>
                  <a:gd name="connsiteY38" fmla="*/ 60325 h 572306"/>
                  <a:gd name="connsiteX39" fmla="*/ 555625 w 676762"/>
                  <a:gd name="connsiteY39" fmla="*/ 66675 h 572306"/>
                  <a:gd name="connsiteX40" fmla="*/ 546100 w 676762"/>
                  <a:gd name="connsiteY40" fmla="*/ 101600 h 572306"/>
                  <a:gd name="connsiteX41" fmla="*/ 542925 w 676762"/>
                  <a:gd name="connsiteY41" fmla="*/ 111125 h 572306"/>
                  <a:gd name="connsiteX42" fmla="*/ 533400 w 676762"/>
                  <a:gd name="connsiteY42" fmla="*/ 149225 h 572306"/>
                  <a:gd name="connsiteX43" fmla="*/ 527050 w 676762"/>
                  <a:gd name="connsiteY43" fmla="*/ 196850 h 572306"/>
                  <a:gd name="connsiteX44" fmla="*/ 523875 w 676762"/>
                  <a:gd name="connsiteY44" fmla="*/ 209550 h 572306"/>
                  <a:gd name="connsiteX45" fmla="*/ 514350 w 676762"/>
                  <a:gd name="connsiteY45" fmla="*/ 215900 h 572306"/>
                  <a:gd name="connsiteX46" fmla="*/ 508000 w 676762"/>
                  <a:gd name="connsiteY46" fmla="*/ 225425 h 572306"/>
                  <a:gd name="connsiteX47" fmla="*/ 498475 w 676762"/>
                  <a:gd name="connsiteY47" fmla="*/ 231775 h 572306"/>
                  <a:gd name="connsiteX48" fmla="*/ 485775 w 676762"/>
                  <a:gd name="connsiteY48" fmla="*/ 250825 h 572306"/>
                  <a:gd name="connsiteX49" fmla="*/ 498475 w 676762"/>
                  <a:gd name="connsiteY49" fmla="*/ 282575 h 572306"/>
                  <a:gd name="connsiteX50" fmla="*/ 504825 w 676762"/>
                  <a:gd name="connsiteY50" fmla="*/ 292100 h 572306"/>
                  <a:gd name="connsiteX51" fmla="*/ 523875 w 676762"/>
                  <a:gd name="connsiteY51" fmla="*/ 304800 h 572306"/>
                  <a:gd name="connsiteX52" fmla="*/ 530225 w 676762"/>
                  <a:gd name="connsiteY52" fmla="*/ 323850 h 572306"/>
                  <a:gd name="connsiteX53" fmla="*/ 533400 w 676762"/>
                  <a:gd name="connsiteY53" fmla="*/ 333375 h 572306"/>
                  <a:gd name="connsiteX54" fmla="*/ 546100 w 676762"/>
                  <a:gd name="connsiteY54" fmla="*/ 352425 h 572306"/>
                  <a:gd name="connsiteX55" fmla="*/ 549275 w 676762"/>
                  <a:gd name="connsiteY55" fmla="*/ 361950 h 572306"/>
                  <a:gd name="connsiteX56" fmla="*/ 555625 w 676762"/>
                  <a:gd name="connsiteY56" fmla="*/ 371475 h 572306"/>
                  <a:gd name="connsiteX57" fmla="*/ 561975 w 676762"/>
                  <a:gd name="connsiteY57" fmla="*/ 390525 h 572306"/>
                  <a:gd name="connsiteX58" fmla="*/ 577850 w 676762"/>
                  <a:gd name="connsiteY58" fmla="*/ 409575 h 572306"/>
                  <a:gd name="connsiteX59" fmla="*/ 571500 w 676762"/>
                  <a:gd name="connsiteY59" fmla="*/ 434975 h 572306"/>
                  <a:gd name="connsiteX60" fmla="*/ 558800 w 676762"/>
                  <a:gd name="connsiteY60" fmla="*/ 454025 h 572306"/>
                  <a:gd name="connsiteX61" fmla="*/ 555625 w 676762"/>
                  <a:gd name="connsiteY61" fmla="*/ 463550 h 572306"/>
                  <a:gd name="connsiteX62" fmla="*/ 536575 w 676762"/>
                  <a:gd name="connsiteY62" fmla="*/ 469900 h 572306"/>
                  <a:gd name="connsiteX63" fmla="*/ 527050 w 676762"/>
                  <a:gd name="connsiteY63" fmla="*/ 473075 h 572306"/>
                  <a:gd name="connsiteX64" fmla="*/ 517525 w 676762"/>
                  <a:gd name="connsiteY64" fmla="*/ 476250 h 572306"/>
                  <a:gd name="connsiteX65" fmla="*/ 508000 w 676762"/>
                  <a:gd name="connsiteY65" fmla="*/ 479425 h 572306"/>
                  <a:gd name="connsiteX66" fmla="*/ 501650 w 676762"/>
                  <a:gd name="connsiteY66" fmla="*/ 508000 h 572306"/>
                  <a:gd name="connsiteX67" fmla="*/ 488950 w 676762"/>
                  <a:gd name="connsiteY67" fmla="*/ 527050 h 572306"/>
                  <a:gd name="connsiteX68" fmla="*/ 482600 w 676762"/>
                  <a:gd name="connsiteY68" fmla="*/ 536575 h 572306"/>
                  <a:gd name="connsiteX69" fmla="*/ 452438 w 676762"/>
                  <a:gd name="connsiteY69" fmla="*/ 572294 h 572306"/>
                  <a:gd name="connsiteX70" fmla="*/ 413544 w 676762"/>
                  <a:gd name="connsiteY70" fmla="*/ 540544 h 572306"/>
                  <a:gd name="connsiteX71" fmla="*/ 377825 w 676762"/>
                  <a:gd name="connsiteY71" fmla="*/ 536575 h 572306"/>
                  <a:gd name="connsiteX72" fmla="*/ 368300 w 676762"/>
                  <a:gd name="connsiteY72" fmla="*/ 533400 h 572306"/>
                  <a:gd name="connsiteX73" fmla="*/ 352425 w 676762"/>
                  <a:gd name="connsiteY73" fmla="*/ 517525 h 572306"/>
                  <a:gd name="connsiteX74" fmla="*/ 342900 w 676762"/>
                  <a:gd name="connsiteY74" fmla="*/ 514350 h 572306"/>
                  <a:gd name="connsiteX75" fmla="*/ 314325 w 676762"/>
                  <a:gd name="connsiteY75" fmla="*/ 498475 h 572306"/>
                  <a:gd name="connsiteX76" fmla="*/ 307975 w 676762"/>
                  <a:gd name="connsiteY76" fmla="*/ 488950 h 572306"/>
                  <a:gd name="connsiteX77" fmla="*/ 298450 w 676762"/>
                  <a:gd name="connsiteY77" fmla="*/ 485775 h 572306"/>
                  <a:gd name="connsiteX78" fmla="*/ 279400 w 676762"/>
                  <a:gd name="connsiteY78" fmla="*/ 476250 h 572306"/>
                  <a:gd name="connsiteX79" fmla="*/ 209550 w 676762"/>
                  <a:gd name="connsiteY79" fmla="*/ 469900 h 572306"/>
                  <a:gd name="connsiteX80" fmla="*/ 190500 w 676762"/>
                  <a:gd name="connsiteY80" fmla="*/ 482600 h 572306"/>
                  <a:gd name="connsiteX81" fmla="*/ 171450 w 676762"/>
                  <a:gd name="connsiteY81" fmla="*/ 488950 h 572306"/>
                  <a:gd name="connsiteX82" fmla="*/ 161925 w 676762"/>
                  <a:gd name="connsiteY82" fmla="*/ 492125 h 572306"/>
                  <a:gd name="connsiteX83" fmla="*/ 152400 w 676762"/>
                  <a:gd name="connsiteY83" fmla="*/ 488950 h 572306"/>
                  <a:gd name="connsiteX84" fmla="*/ 139700 w 676762"/>
                  <a:gd name="connsiteY84" fmla="*/ 469900 h 572306"/>
                  <a:gd name="connsiteX85" fmla="*/ 130175 w 676762"/>
                  <a:gd name="connsiteY85" fmla="*/ 457200 h 572306"/>
                  <a:gd name="connsiteX86" fmla="*/ 117475 w 676762"/>
                  <a:gd name="connsiteY86" fmla="*/ 441325 h 572306"/>
                  <a:gd name="connsiteX87" fmla="*/ 114300 w 676762"/>
                  <a:gd name="connsiteY87" fmla="*/ 431800 h 572306"/>
                  <a:gd name="connsiteX88" fmla="*/ 104775 w 676762"/>
                  <a:gd name="connsiteY88" fmla="*/ 422275 h 572306"/>
                  <a:gd name="connsiteX89" fmla="*/ 92075 w 676762"/>
                  <a:gd name="connsiteY89" fmla="*/ 393700 h 572306"/>
                  <a:gd name="connsiteX90" fmla="*/ 85725 w 676762"/>
                  <a:gd name="connsiteY90" fmla="*/ 371475 h 572306"/>
                  <a:gd name="connsiteX91" fmla="*/ 82550 w 676762"/>
                  <a:gd name="connsiteY91" fmla="*/ 358775 h 572306"/>
                  <a:gd name="connsiteX92" fmla="*/ 76200 w 676762"/>
                  <a:gd name="connsiteY92" fmla="*/ 349250 h 572306"/>
                  <a:gd name="connsiteX93" fmla="*/ 73025 w 676762"/>
                  <a:gd name="connsiteY93" fmla="*/ 339725 h 572306"/>
                  <a:gd name="connsiteX94" fmla="*/ 60325 w 676762"/>
                  <a:gd name="connsiteY94" fmla="*/ 320675 h 572306"/>
                  <a:gd name="connsiteX95" fmla="*/ 63500 w 676762"/>
                  <a:gd name="connsiteY95" fmla="*/ 285750 h 572306"/>
                  <a:gd name="connsiteX96" fmla="*/ 76200 w 676762"/>
                  <a:gd name="connsiteY96" fmla="*/ 282575 h 572306"/>
                  <a:gd name="connsiteX97" fmla="*/ 114300 w 676762"/>
                  <a:gd name="connsiteY97" fmla="*/ 279400 h 572306"/>
                  <a:gd name="connsiteX98" fmla="*/ 117475 w 676762"/>
                  <a:gd name="connsiteY98" fmla="*/ 254000 h 572306"/>
                  <a:gd name="connsiteX99" fmla="*/ 98425 w 676762"/>
                  <a:gd name="connsiteY99" fmla="*/ 247650 h 572306"/>
                  <a:gd name="connsiteX100" fmla="*/ 79375 w 676762"/>
                  <a:gd name="connsiteY100" fmla="*/ 238125 h 572306"/>
                  <a:gd name="connsiteX101" fmla="*/ 60325 w 676762"/>
                  <a:gd name="connsiteY101" fmla="*/ 225425 h 572306"/>
                  <a:gd name="connsiteX102" fmla="*/ 41275 w 676762"/>
                  <a:gd name="connsiteY102" fmla="*/ 215900 h 572306"/>
                  <a:gd name="connsiteX103" fmla="*/ 15875 w 676762"/>
                  <a:gd name="connsiteY103" fmla="*/ 177800 h 572306"/>
                  <a:gd name="connsiteX104" fmla="*/ 9525 w 676762"/>
                  <a:gd name="connsiteY104" fmla="*/ 168275 h 572306"/>
                  <a:gd name="connsiteX105" fmla="*/ 3175 w 676762"/>
                  <a:gd name="connsiteY105" fmla="*/ 158750 h 572306"/>
                  <a:gd name="connsiteX106" fmla="*/ 0 w 676762"/>
                  <a:gd name="connsiteY106" fmla="*/ 149225 h 572306"/>
                  <a:gd name="connsiteX107" fmla="*/ 3175 w 676762"/>
                  <a:gd name="connsiteY107" fmla="*/ 92075 h 572306"/>
                  <a:gd name="connsiteX108" fmla="*/ 12700 w 676762"/>
                  <a:gd name="connsiteY108" fmla="*/ 88900 h 572306"/>
                  <a:gd name="connsiteX109" fmla="*/ 47625 w 676762"/>
                  <a:gd name="connsiteY109" fmla="*/ 85725 h 572306"/>
                  <a:gd name="connsiteX110" fmla="*/ 66675 w 676762"/>
                  <a:gd name="connsiteY110" fmla="*/ 76200 h 572306"/>
                  <a:gd name="connsiteX111" fmla="*/ 73025 w 676762"/>
                  <a:gd name="connsiteY111" fmla="*/ 53975 h 572306"/>
                  <a:gd name="connsiteX0" fmla="*/ 73025 w 676762"/>
                  <a:gd name="connsiteY0" fmla="*/ 53975 h 579447"/>
                  <a:gd name="connsiteX1" fmla="*/ 101600 w 676762"/>
                  <a:gd name="connsiteY1" fmla="*/ 63500 h 579447"/>
                  <a:gd name="connsiteX2" fmla="*/ 104775 w 676762"/>
                  <a:gd name="connsiteY2" fmla="*/ 73025 h 579447"/>
                  <a:gd name="connsiteX3" fmla="*/ 114300 w 676762"/>
                  <a:gd name="connsiteY3" fmla="*/ 76200 h 579447"/>
                  <a:gd name="connsiteX4" fmla="*/ 123825 w 676762"/>
                  <a:gd name="connsiteY4" fmla="*/ 82550 h 579447"/>
                  <a:gd name="connsiteX5" fmla="*/ 142875 w 676762"/>
                  <a:gd name="connsiteY5" fmla="*/ 98425 h 579447"/>
                  <a:gd name="connsiteX6" fmla="*/ 149225 w 676762"/>
                  <a:gd name="connsiteY6" fmla="*/ 107950 h 579447"/>
                  <a:gd name="connsiteX7" fmla="*/ 177800 w 676762"/>
                  <a:gd name="connsiteY7" fmla="*/ 123825 h 579447"/>
                  <a:gd name="connsiteX8" fmla="*/ 219075 w 676762"/>
                  <a:gd name="connsiteY8" fmla="*/ 120650 h 579447"/>
                  <a:gd name="connsiteX9" fmla="*/ 234950 w 676762"/>
                  <a:gd name="connsiteY9" fmla="*/ 104775 h 579447"/>
                  <a:gd name="connsiteX10" fmla="*/ 244475 w 676762"/>
                  <a:gd name="connsiteY10" fmla="*/ 95250 h 579447"/>
                  <a:gd name="connsiteX11" fmla="*/ 266700 w 676762"/>
                  <a:gd name="connsiteY11" fmla="*/ 85725 h 579447"/>
                  <a:gd name="connsiteX12" fmla="*/ 276225 w 676762"/>
                  <a:gd name="connsiteY12" fmla="*/ 79375 h 579447"/>
                  <a:gd name="connsiteX13" fmla="*/ 292100 w 676762"/>
                  <a:gd name="connsiteY13" fmla="*/ 60325 h 579447"/>
                  <a:gd name="connsiteX14" fmla="*/ 298450 w 676762"/>
                  <a:gd name="connsiteY14" fmla="*/ 50800 h 579447"/>
                  <a:gd name="connsiteX15" fmla="*/ 317500 w 676762"/>
                  <a:gd name="connsiteY15" fmla="*/ 41275 h 579447"/>
                  <a:gd name="connsiteX16" fmla="*/ 336550 w 676762"/>
                  <a:gd name="connsiteY16" fmla="*/ 25400 h 579447"/>
                  <a:gd name="connsiteX17" fmla="*/ 349250 w 676762"/>
                  <a:gd name="connsiteY17" fmla="*/ 22225 h 579447"/>
                  <a:gd name="connsiteX18" fmla="*/ 403225 w 676762"/>
                  <a:gd name="connsiteY18" fmla="*/ 25400 h 579447"/>
                  <a:gd name="connsiteX19" fmla="*/ 419100 w 676762"/>
                  <a:gd name="connsiteY19" fmla="*/ 41275 h 579447"/>
                  <a:gd name="connsiteX20" fmla="*/ 438150 w 676762"/>
                  <a:gd name="connsiteY20" fmla="*/ 44450 h 579447"/>
                  <a:gd name="connsiteX21" fmla="*/ 450850 w 676762"/>
                  <a:gd name="connsiteY21" fmla="*/ 47625 h 579447"/>
                  <a:gd name="connsiteX22" fmla="*/ 501650 w 676762"/>
                  <a:gd name="connsiteY22" fmla="*/ 44450 h 579447"/>
                  <a:gd name="connsiteX23" fmla="*/ 511175 w 676762"/>
                  <a:gd name="connsiteY23" fmla="*/ 38100 h 579447"/>
                  <a:gd name="connsiteX24" fmla="*/ 536575 w 676762"/>
                  <a:gd name="connsiteY24" fmla="*/ 31750 h 579447"/>
                  <a:gd name="connsiteX25" fmla="*/ 546100 w 676762"/>
                  <a:gd name="connsiteY25" fmla="*/ 28575 h 579447"/>
                  <a:gd name="connsiteX26" fmla="*/ 558800 w 676762"/>
                  <a:gd name="connsiteY26" fmla="*/ 25400 h 579447"/>
                  <a:gd name="connsiteX27" fmla="*/ 587375 w 676762"/>
                  <a:gd name="connsiteY27" fmla="*/ 6350 h 579447"/>
                  <a:gd name="connsiteX28" fmla="*/ 596900 w 676762"/>
                  <a:gd name="connsiteY28" fmla="*/ 0 h 579447"/>
                  <a:gd name="connsiteX29" fmla="*/ 635000 w 676762"/>
                  <a:gd name="connsiteY29" fmla="*/ 3175 h 579447"/>
                  <a:gd name="connsiteX30" fmla="*/ 654050 w 676762"/>
                  <a:gd name="connsiteY30" fmla="*/ 9525 h 579447"/>
                  <a:gd name="connsiteX31" fmla="*/ 663575 w 676762"/>
                  <a:gd name="connsiteY31" fmla="*/ 12700 h 579447"/>
                  <a:gd name="connsiteX32" fmla="*/ 666750 w 676762"/>
                  <a:gd name="connsiteY32" fmla="*/ 22225 h 579447"/>
                  <a:gd name="connsiteX33" fmla="*/ 676275 w 676762"/>
                  <a:gd name="connsiteY33" fmla="*/ 28575 h 579447"/>
                  <a:gd name="connsiteX34" fmla="*/ 666750 w 676762"/>
                  <a:gd name="connsiteY34" fmla="*/ 66675 h 579447"/>
                  <a:gd name="connsiteX35" fmla="*/ 638175 w 676762"/>
                  <a:gd name="connsiteY35" fmla="*/ 73025 h 579447"/>
                  <a:gd name="connsiteX36" fmla="*/ 584200 w 676762"/>
                  <a:gd name="connsiteY36" fmla="*/ 69850 h 579447"/>
                  <a:gd name="connsiteX37" fmla="*/ 574675 w 676762"/>
                  <a:gd name="connsiteY37" fmla="*/ 63500 h 579447"/>
                  <a:gd name="connsiteX38" fmla="*/ 565150 w 676762"/>
                  <a:gd name="connsiteY38" fmla="*/ 60325 h 579447"/>
                  <a:gd name="connsiteX39" fmla="*/ 555625 w 676762"/>
                  <a:gd name="connsiteY39" fmla="*/ 66675 h 579447"/>
                  <a:gd name="connsiteX40" fmla="*/ 546100 w 676762"/>
                  <a:gd name="connsiteY40" fmla="*/ 101600 h 579447"/>
                  <a:gd name="connsiteX41" fmla="*/ 542925 w 676762"/>
                  <a:gd name="connsiteY41" fmla="*/ 111125 h 579447"/>
                  <a:gd name="connsiteX42" fmla="*/ 533400 w 676762"/>
                  <a:gd name="connsiteY42" fmla="*/ 149225 h 579447"/>
                  <a:gd name="connsiteX43" fmla="*/ 527050 w 676762"/>
                  <a:gd name="connsiteY43" fmla="*/ 196850 h 579447"/>
                  <a:gd name="connsiteX44" fmla="*/ 523875 w 676762"/>
                  <a:gd name="connsiteY44" fmla="*/ 209550 h 579447"/>
                  <a:gd name="connsiteX45" fmla="*/ 514350 w 676762"/>
                  <a:gd name="connsiteY45" fmla="*/ 215900 h 579447"/>
                  <a:gd name="connsiteX46" fmla="*/ 508000 w 676762"/>
                  <a:gd name="connsiteY46" fmla="*/ 225425 h 579447"/>
                  <a:gd name="connsiteX47" fmla="*/ 498475 w 676762"/>
                  <a:gd name="connsiteY47" fmla="*/ 231775 h 579447"/>
                  <a:gd name="connsiteX48" fmla="*/ 485775 w 676762"/>
                  <a:gd name="connsiteY48" fmla="*/ 250825 h 579447"/>
                  <a:gd name="connsiteX49" fmla="*/ 498475 w 676762"/>
                  <a:gd name="connsiteY49" fmla="*/ 282575 h 579447"/>
                  <a:gd name="connsiteX50" fmla="*/ 504825 w 676762"/>
                  <a:gd name="connsiteY50" fmla="*/ 292100 h 579447"/>
                  <a:gd name="connsiteX51" fmla="*/ 523875 w 676762"/>
                  <a:gd name="connsiteY51" fmla="*/ 304800 h 579447"/>
                  <a:gd name="connsiteX52" fmla="*/ 530225 w 676762"/>
                  <a:gd name="connsiteY52" fmla="*/ 323850 h 579447"/>
                  <a:gd name="connsiteX53" fmla="*/ 533400 w 676762"/>
                  <a:gd name="connsiteY53" fmla="*/ 333375 h 579447"/>
                  <a:gd name="connsiteX54" fmla="*/ 546100 w 676762"/>
                  <a:gd name="connsiteY54" fmla="*/ 352425 h 579447"/>
                  <a:gd name="connsiteX55" fmla="*/ 549275 w 676762"/>
                  <a:gd name="connsiteY55" fmla="*/ 361950 h 579447"/>
                  <a:gd name="connsiteX56" fmla="*/ 555625 w 676762"/>
                  <a:gd name="connsiteY56" fmla="*/ 371475 h 579447"/>
                  <a:gd name="connsiteX57" fmla="*/ 561975 w 676762"/>
                  <a:gd name="connsiteY57" fmla="*/ 390525 h 579447"/>
                  <a:gd name="connsiteX58" fmla="*/ 577850 w 676762"/>
                  <a:gd name="connsiteY58" fmla="*/ 409575 h 579447"/>
                  <a:gd name="connsiteX59" fmla="*/ 571500 w 676762"/>
                  <a:gd name="connsiteY59" fmla="*/ 434975 h 579447"/>
                  <a:gd name="connsiteX60" fmla="*/ 558800 w 676762"/>
                  <a:gd name="connsiteY60" fmla="*/ 454025 h 579447"/>
                  <a:gd name="connsiteX61" fmla="*/ 555625 w 676762"/>
                  <a:gd name="connsiteY61" fmla="*/ 463550 h 579447"/>
                  <a:gd name="connsiteX62" fmla="*/ 536575 w 676762"/>
                  <a:gd name="connsiteY62" fmla="*/ 469900 h 579447"/>
                  <a:gd name="connsiteX63" fmla="*/ 527050 w 676762"/>
                  <a:gd name="connsiteY63" fmla="*/ 473075 h 579447"/>
                  <a:gd name="connsiteX64" fmla="*/ 517525 w 676762"/>
                  <a:gd name="connsiteY64" fmla="*/ 476250 h 579447"/>
                  <a:gd name="connsiteX65" fmla="*/ 508000 w 676762"/>
                  <a:gd name="connsiteY65" fmla="*/ 479425 h 579447"/>
                  <a:gd name="connsiteX66" fmla="*/ 501650 w 676762"/>
                  <a:gd name="connsiteY66" fmla="*/ 508000 h 579447"/>
                  <a:gd name="connsiteX67" fmla="*/ 488950 w 676762"/>
                  <a:gd name="connsiteY67" fmla="*/ 527050 h 579447"/>
                  <a:gd name="connsiteX68" fmla="*/ 482600 w 676762"/>
                  <a:gd name="connsiteY68" fmla="*/ 536575 h 579447"/>
                  <a:gd name="connsiteX69" fmla="*/ 452438 w 676762"/>
                  <a:gd name="connsiteY69" fmla="*/ 579438 h 579447"/>
                  <a:gd name="connsiteX70" fmla="*/ 413544 w 676762"/>
                  <a:gd name="connsiteY70" fmla="*/ 540544 h 579447"/>
                  <a:gd name="connsiteX71" fmla="*/ 377825 w 676762"/>
                  <a:gd name="connsiteY71" fmla="*/ 536575 h 579447"/>
                  <a:gd name="connsiteX72" fmla="*/ 368300 w 676762"/>
                  <a:gd name="connsiteY72" fmla="*/ 533400 h 579447"/>
                  <a:gd name="connsiteX73" fmla="*/ 352425 w 676762"/>
                  <a:gd name="connsiteY73" fmla="*/ 517525 h 579447"/>
                  <a:gd name="connsiteX74" fmla="*/ 342900 w 676762"/>
                  <a:gd name="connsiteY74" fmla="*/ 514350 h 579447"/>
                  <a:gd name="connsiteX75" fmla="*/ 314325 w 676762"/>
                  <a:gd name="connsiteY75" fmla="*/ 498475 h 579447"/>
                  <a:gd name="connsiteX76" fmla="*/ 307975 w 676762"/>
                  <a:gd name="connsiteY76" fmla="*/ 488950 h 579447"/>
                  <a:gd name="connsiteX77" fmla="*/ 298450 w 676762"/>
                  <a:gd name="connsiteY77" fmla="*/ 485775 h 579447"/>
                  <a:gd name="connsiteX78" fmla="*/ 279400 w 676762"/>
                  <a:gd name="connsiteY78" fmla="*/ 476250 h 579447"/>
                  <a:gd name="connsiteX79" fmla="*/ 209550 w 676762"/>
                  <a:gd name="connsiteY79" fmla="*/ 469900 h 579447"/>
                  <a:gd name="connsiteX80" fmla="*/ 190500 w 676762"/>
                  <a:gd name="connsiteY80" fmla="*/ 482600 h 579447"/>
                  <a:gd name="connsiteX81" fmla="*/ 171450 w 676762"/>
                  <a:gd name="connsiteY81" fmla="*/ 488950 h 579447"/>
                  <a:gd name="connsiteX82" fmla="*/ 161925 w 676762"/>
                  <a:gd name="connsiteY82" fmla="*/ 492125 h 579447"/>
                  <a:gd name="connsiteX83" fmla="*/ 152400 w 676762"/>
                  <a:gd name="connsiteY83" fmla="*/ 488950 h 579447"/>
                  <a:gd name="connsiteX84" fmla="*/ 139700 w 676762"/>
                  <a:gd name="connsiteY84" fmla="*/ 469900 h 579447"/>
                  <a:gd name="connsiteX85" fmla="*/ 130175 w 676762"/>
                  <a:gd name="connsiteY85" fmla="*/ 457200 h 579447"/>
                  <a:gd name="connsiteX86" fmla="*/ 117475 w 676762"/>
                  <a:gd name="connsiteY86" fmla="*/ 441325 h 579447"/>
                  <a:gd name="connsiteX87" fmla="*/ 114300 w 676762"/>
                  <a:gd name="connsiteY87" fmla="*/ 431800 h 579447"/>
                  <a:gd name="connsiteX88" fmla="*/ 104775 w 676762"/>
                  <a:gd name="connsiteY88" fmla="*/ 422275 h 579447"/>
                  <a:gd name="connsiteX89" fmla="*/ 92075 w 676762"/>
                  <a:gd name="connsiteY89" fmla="*/ 393700 h 579447"/>
                  <a:gd name="connsiteX90" fmla="*/ 85725 w 676762"/>
                  <a:gd name="connsiteY90" fmla="*/ 371475 h 579447"/>
                  <a:gd name="connsiteX91" fmla="*/ 82550 w 676762"/>
                  <a:gd name="connsiteY91" fmla="*/ 358775 h 579447"/>
                  <a:gd name="connsiteX92" fmla="*/ 76200 w 676762"/>
                  <a:gd name="connsiteY92" fmla="*/ 349250 h 579447"/>
                  <a:gd name="connsiteX93" fmla="*/ 73025 w 676762"/>
                  <a:gd name="connsiteY93" fmla="*/ 339725 h 579447"/>
                  <a:gd name="connsiteX94" fmla="*/ 60325 w 676762"/>
                  <a:gd name="connsiteY94" fmla="*/ 320675 h 579447"/>
                  <a:gd name="connsiteX95" fmla="*/ 63500 w 676762"/>
                  <a:gd name="connsiteY95" fmla="*/ 285750 h 579447"/>
                  <a:gd name="connsiteX96" fmla="*/ 76200 w 676762"/>
                  <a:gd name="connsiteY96" fmla="*/ 282575 h 579447"/>
                  <a:gd name="connsiteX97" fmla="*/ 114300 w 676762"/>
                  <a:gd name="connsiteY97" fmla="*/ 279400 h 579447"/>
                  <a:gd name="connsiteX98" fmla="*/ 117475 w 676762"/>
                  <a:gd name="connsiteY98" fmla="*/ 254000 h 579447"/>
                  <a:gd name="connsiteX99" fmla="*/ 98425 w 676762"/>
                  <a:gd name="connsiteY99" fmla="*/ 247650 h 579447"/>
                  <a:gd name="connsiteX100" fmla="*/ 79375 w 676762"/>
                  <a:gd name="connsiteY100" fmla="*/ 238125 h 579447"/>
                  <a:gd name="connsiteX101" fmla="*/ 60325 w 676762"/>
                  <a:gd name="connsiteY101" fmla="*/ 225425 h 579447"/>
                  <a:gd name="connsiteX102" fmla="*/ 41275 w 676762"/>
                  <a:gd name="connsiteY102" fmla="*/ 215900 h 579447"/>
                  <a:gd name="connsiteX103" fmla="*/ 15875 w 676762"/>
                  <a:gd name="connsiteY103" fmla="*/ 177800 h 579447"/>
                  <a:gd name="connsiteX104" fmla="*/ 9525 w 676762"/>
                  <a:gd name="connsiteY104" fmla="*/ 168275 h 579447"/>
                  <a:gd name="connsiteX105" fmla="*/ 3175 w 676762"/>
                  <a:gd name="connsiteY105" fmla="*/ 158750 h 579447"/>
                  <a:gd name="connsiteX106" fmla="*/ 0 w 676762"/>
                  <a:gd name="connsiteY106" fmla="*/ 149225 h 579447"/>
                  <a:gd name="connsiteX107" fmla="*/ 3175 w 676762"/>
                  <a:gd name="connsiteY107" fmla="*/ 92075 h 579447"/>
                  <a:gd name="connsiteX108" fmla="*/ 12700 w 676762"/>
                  <a:gd name="connsiteY108" fmla="*/ 88900 h 579447"/>
                  <a:gd name="connsiteX109" fmla="*/ 47625 w 676762"/>
                  <a:gd name="connsiteY109" fmla="*/ 85725 h 579447"/>
                  <a:gd name="connsiteX110" fmla="*/ 66675 w 676762"/>
                  <a:gd name="connsiteY110" fmla="*/ 76200 h 579447"/>
                  <a:gd name="connsiteX111" fmla="*/ 73025 w 676762"/>
                  <a:gd name="connsiteY111" fmla="*/ 53975 h 57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76762" h="579447">
                    <a:moveTo>
                      <a:pt x="73025" y="53975"/>
                    </a:moveTo>
                    <a:cubicBezTo>
                      <a:pt x="78846" y="51858"/>
                      <a:pt x="98425" y="53975"/>
                      <a:pt x="101600" y="63500"/>
                    </a:cubicBezTo>
                    <a:cubicBezTo>
                      <a:pt x="102658" y="66675"/>
                      <a:pt x="102408" y="70658"/>
                      <a:pt x="104775" y="73025"/>
                    </a:cubicBezTo>
                    <a:cubicBezTo>
                      <a:pt x="107142" y="75392"/>
                      <a:pt x="111307" y="74703"/>
                      <a:pt x="114300" y="76200"/>
                    </a:cubicBezTo>
                    <a:cubicBezTo>
                      <a:pt x="117713" y="77907"/>
                      <a:pt x="120894" y="80107"/>
                      <a:pt x="123825" y="82550"/>
                    </a:cubicBezTo>
                    <a:cubicBezTo>
                      <a:pt x="148271" y="102922"/>
                      <a:pt x="119226" y="82659"/>
                      <a:pt x="142875" y="98425"/>
                    </a:cubicBezTo>
                    <a:cubicBezTo>
                      <a:pt x="144992" y="101600"/>
                      <a:pt x="146353" y="105437"/>
                      <a:pt x="149225" y="107950"/>
                    </a:cubicBezTo>
                    <a:cubicBezTo>
                      <a:pt x="162662" y="119707"/>
                      <a:pt x="164718" y="119464"/>
                      <a:pt x="177800" y="123825"/>
                    </a:cubicBezTo>
                    <a:cubicBezTo>
                      <a:pt x="191558" y="122767"/>
                      <a:pt x="205512" y="123193"/>
                      <a:pt x="219075" y="120650"/>
                    </a:cubicBezTo>
                    <a:cubicBezTo>
                      <a:pt x="228273" y="118925"/>
                      <a:pt x="229985" y="110733"/>
                      <a:pt x="234950" y="104775"/>
                    </a:cubicBezTo>
                    <a:cubicBezTo>
                      <a:pt x="237825" y="101326"/>
                      <a:pt x="240821" y="97860"/>
                      <a:pt x="244475" y="95250"/>
                    </a:cubicBezTo>
                    <a:cubicBezTo>
                      <a:pt x="259891" y="84239"/>
                      <a:pt x="252881" y="92634"/>
                      <a:pt x="266700" y="85725"/>
                    </a:cubicBezTo>
                    <a:cubicBezTo>
                      <a:pt x="270113" y="84018"/>
                      <a:pt x="273050" y="81492"/>
                      <a:pt x="276225" y="79375"/>
                    </a:cubicBezTo>
                    <a:cubicBezTo>
                      <a:pt x="291991" y="55726"/>
                      <a:pt x="271728" y="84771"/>
                      <a:pt x="292100" y="60325"/>
                    </a:cubicBezTo>
                    <a:cubicBezTo>
                      <a:pt x="294543" y="57394"/>
                      <a:pt x="295752" y="53498"/>
                      <a:pt x="298450" y="50800"/>
                    </a:cubicBezTo>
                    <a:cubicBezTo>
                      <a:pt x="304605" y="44645"/>
                      <a:pt x="309753" y="43857"/>
                      <a:pt x="317500" y="41275"/>
                    </a:cubicBezTo>
                    <a:cubicBezTo>
                      <a:pt x="323221" y="35554"/>
                      <a:pt x="328814" y="28715"/>
                      <a:pt x="336550" y="25400"/>
                    </a:cubicBezTo>
                    <a:cubicBezTo>
                      <a:pt x="340561" y="23681"/>
                      <a:pt x="345017" y="23283"/>
                      <a:pt x="349250" y="22225"/>
                    </a:cubicBezTo>
                    <a:cubicBezTo>
                      <a:pt x="367242" y="23283"/>
                      <a:pt x="385402" y="22726"/>
                      <a:pt x="403225" y="25400"/>
                    </a:cubicBezTo>
                    <a:cubicBezTo>
                      <a:pt x="421368" y="28121"/>
                      <a:pt x="405190" y="34320"/>
                      <a:pt x="419100" y="41275"/>
                    </a:cubicBezTo>
                    <a:cubicBezTo>
                      <a:pt x="424858" y="44154"/>
                      <a:pt x="431837" y="43187"/>
                      <a:pt x="438150" y="44450"/>
                    </a:cubicBezTo>
                    <a:cubicBezTo>
                      <a:pt x="442429" y="45306"/>
                      <a:pt x="446617" y="46567"/>
                      <a:pt x="450850" y="47625"/>
                    </a:cubicBezTo>
                    <a:cubicBezTo>
                      <a:pt x="467783" y="46567"/>
                      <a:pt x="484891" y="47096"/>
                      <a:pt x="501650" y="44450"/>
                    </a:cubicBezTo>
                    <a:cubicBezTo>
                      <a:pt x="505419" y="43855"/>
                      <a:pt x="507762" y="39807"/>
                      <a:pt x="511175" y="38100"/>
                    </a:cubicBezTo>
                    <a:cubicBezTo>
                      <a:pt x="518433" y="34471"/>
                      <a:pt x="529329" y="33561"/>
                      <a:pt x="536575" y="31750"/>
                    </a:cubicBezTo>
                    <a:cubicBezTo>
                      <a:pt x="539822" y="30938"/>
                      <a:pt x="542882" y="29494"/>
                      <a:pt x="546100" y="28575"/>
                    </a:cubicBezTo>
                    <a:cubicBezTo>
                      <a:pt x="550296" y="27376"/>
                      <a:pt x="554567" y="26458"/>
                      <a:pt x="558800" y="25400"/>
                    </a:cubicBezTo>
                    <a:lnTo>
                      <a:pt x="587375" y="6350"/>
                    </a:lnTo>
                    <a:lnTo>
                      <a:pt x="596900" y="0"/>
                    </a:lnTo>
                    <a:cubicBezTo>
                      <a:pt x="609600" y="1058"/>
                      <a:pt x="622429" y="1080"/>
                      <a:pt x="635000" y="3175"/>
                    </a:cubicBezTo>
                    <a:cubicBezTo>
                      <a:pt x="641602" y="4275"/>
                      <a:pt x="647700" y="7408"/>
                      <a:pt x="654050" y="9525"/>
                    </a:cubicBezTo>
                    <a:lnTo>
                      <a:pt x="663575" y="12700"/>
                    </a:lnTo>
                    <a:cubicBezTo>
                      <a:pt x="664633" y="15875"/>
                      <a:pt x="664659" y="19612"/>
                      <a:pt x="666750" y="22225"/>
                    </a:cubicBezTo>
                    <a:cubicBezTo>
                      <a:pt x="669134" y="25205"/>
                      <a:pt x="675592" y="24821"/>
                      <a:pt x="676275" y="28575"/>
                    </a:cubicBezTo>
                    <a:cubicBezTo>
                      <a:pt x="677701" y="36415"/>
                      <a:pt x="676416" y="58942"/>
                      <a:pt x="666750" y="66675"/>
                    </a:cubicBezTo>
                    <a:cubicBezTo>
                      <a:pt x="662636" y="69966"/>
                      <a:pt x="638370" y="72993"/>
                      <a:pt x="638175" y="73025"/>
                    </a:cubicBezTo>
                    <a:cubicBezTo>
                      <a:pt x="620183" y="71967"/>
                      <a:pt x="602023" y="72524"/>
                      <a:pt x="584200" y="69850"/>
                    </a:cubicBezTo>
                    <a:cubicBezTo>
                      <a:pt x="580426" y="69284"/>
                      <a:pt x="578088" y="65207"/>
                      <a:pt x="574675" y="63500"/>
                    </a:cubicBezTo>
                    <a:cubicBezTo>
                      <a:pt x="571682" y="62003"/>
                      <a:pt x="568325" y="61383"/>
                      <a:pt x="565150" y="60325"/>
                    </a:cubicBezTo>
                    <a:cubicBezTo>
                      <a:pt x="561975" y="62442"/>
                      <a:pt x="557647" y="63439"/>
                      <a:pt x="555625" y="66675"/>
                    </a:cubicBezTo>
                    <a:cubicBezTo>
                      <a:pt x="549949" y="75757"/>
                      <a:pt x="548669" y="91326"/>
                      <a:pt x="546100" y="101600"/>
                    </a:cubicBezTo>
                    <a:cubicBezTo>
                      <a:pt x="545288" y="104847"/>
                      <a:pt x="543787" y="107891"/>
                      <a:pt x="542925" y="111125"/>
                    </a:cubicBezTo>
                    <a:cubicBezTo>
                      <a:pt x="539552" y="123774"/>
                      <a:pt x="533400" y="149225"/>
                      <a:pt x="533400" y="149225"/>
                    </a:cubicBezTo>
                    <a:cubicBezTo>
                      <a:pt x="531282" y="168286"/>
                      <a:pt x="530613" y="179035"/>
                      <a:pt x="527050" y="196850"/>
                    </a:cubicBezTo>
                    <a:cubicBezTo>
                      <a:pt x="526194" y="201129"/>
                      <a:pt x="526296" y="205919"/>
                      <a:pt x="523875" y="209550"/>
                    </a:cubicBezTo>
                    <a:cubicBezTo>
                      <a:pt x="521758" y="212725"/>
                      <a:pt x="517525" y="213783"/>
                      <a:pt x="514350" y="215900"/>
                    </a:cubicBezTo>
                    <a:cubicBezTo>
                      <a:pt x="512233" y="219075"/>
                      <a:pt x="510698" y="222727"/>
                      <a:pt x="508000" y="225425"/>
                    </a:cubicBezTo>
                    <a:cubicBezTo>
                      <a:pt x="505302" y="228123"/>
                      <a:pt x="500988" y="228903"/>
                      <a:pt x="498475" y="231775"/>
                    </a:cubicBezTo>
                    <a:cubicBezTo>
                      <a:pt x="493449" y="237518"/>
                      <a:pt x="485775" y="250825"/>
                      <a:pt x="485775" y="250825"/>
                    </a:cubicBezTo>
                    <a:cubicBezTo>
                      <a:pt x="491193" y="294173"/>
                      <a:pt x="481059" y="265159"/>
                      <a:pt x="498475" y="282575"/>
                    </a:cubicBezTo>
                    <a:cubicBezTo>
                      <a:pt x="501173" y="285273"/>
                      <a:pt x="501953" y="289587"/>
                      <a:pt x="504825" y="292100"/>
                    </a:cubicBezTo>
                    <a:cubicBezTo>
                      <a:pt x="510568" y="297126"/>
                      <a:pt x="523875" y="304800"/>
                      <a:pt x="523875" y="304800"/>
                    </a:cubicBezTo>
                    <a:lnTo>
                      <a:pt x="530225" y="323850"/>
                    </a:lnTo>
                    <a:cubicBezTo>
                      <a:pt x="531283" y="327025"/>
                      <a:pt x="531544" y="330590"/>
                      <a:pt x="533400" y="333375"/>
                    </a:cubicBezTo>
                    <a:cubicBezTo>
                      <a:pt x="537633" y="339725"/>
                      <a:pt x="543687" y="345185"/>
                      <a:pt x="546100" y="352425"/>
                    </a:cubicBezTo>
                    <a:cubicBezTo>
                      <a:pt x="547158" y="355600"/>
                      <a:pt x="547778" y="358957"/>
                      <a:pt x="549275" y="361950"/>
                    </a:cubicBezTo>
                    <a:cubicBezTo>
                      <a:pt x="550982" y="365363"/>
                      <a:pt x="554075" y="367988"/>
                      <a:pt x="555625" y="371475"/>
                    </a:cubicBezTo>
                    <a:cubicBezTo>
                      <a:pt x="558343" y="377592"/>
                      <a:pt x="557242" y="385792"/>
                      <a:pt x="561975" y="390525"/>
                    </a:cubicBezTo>
                    <a:cubicBezTo>
                      <a:pt x="574198" y="402748"/>
                      <a:pt x="569009" y="396314"/>
                      <a:pt x="577850" y="409575"/>
                    </a:cubicBezTo>
                    <a:cubicBezTo>
                      <a:pt x="576970" y="413973"/>
                      <a:pt x="574551" y="429483"/>
                      <a:pt x="571500" y="434975"/>
                    </a:cubicBezTo>
                    <a:cubicBezTo>
                      <a:pt x="567794" y="441646"/>
                      <a:pt x="561213" y="446785"/>
                      <a:pt x="558800" y="454025"/>
                    </a:cubicBezTo>
                    <a:cubicBezTo>
                      <a:pt x="557742" y="457200"/>
                      <a:pt x="558348" y="461605"/>
                      <a:pt x="555625" y="463550"/>
                    </a:cubicBezTo>
                    <a:cubicBezTo>
                      <a:pt x="550178" y="467441"/>
                      <a:pt x="542925" y="467783"/>
                      <a:pt x="536575" y="469900"/>
                    </a:cubicBezTo>
                    <a:lnTo>
                      <a:pt x="527050" y="473075"/>
                    </a:lnTo>
                    <a:lnTo>
                      <a:pt x="517525" y="476250"/>
                    </a:lnTo>
                    <a:lnTo>
                      <a:pt x="508000" y="479425"/>
                    </a:lnTo>
                    <a:cubicBezTo>
                      <a:pt x="507139" y="484594"/>
                      <a:pt x="505372" y="501300"/>
                      <a:pt x="501650" y="508000"/>
                    </a:cubicBezTo>
                    <a:cubicBezTo>
                      <a:pt x="497944" y="514671"/>
                      <a:pt x="493183" y="520700"/>
                      <a:pt x="488950" y="527050"/>
                    </a:cubicBezTo>
                    <a:cubicBezTo>
                      <a:pt x="486833" y="530225"/>
                      <a:pt x="488685" y="527844"/>
                      <a:pt x="482600" y="536575"/>
                    </a:cubicBezTo>
                    <a:cubicBezTo>
                      <a:pt x="476515" y="545306"/>
                      <a:pt x="463947" y="578776"/>
                      <a:pt x="452438" y="579438"/>
                    </a:cubicBezTo>
                    <a:cubicBezTo>
                      <a:pt x="440929" y="580100"/>
                      <a:pt x="425980" y="547688"/>
                      <a:pt x="413544" y="540544"/>
                    </a:cubicBezTo>
                    <a:cubicBezTo>
                      <a:pt x="401108" y="533400"/>
                      <a:pt x="385366" y="537766"/>
                      <a:pt x="377825" y="536575"/>
                    </a:cubicBezTo>
                    <a:cubicBezTo>
                      <a:pt x="370284" y="535384"/>
                      <a:pt x="371475" y="534458"/>
                      <a:pt x="368300" y="533400"/>
                    </a:cubicBezTo>
                    <a:cubicBezTo>
                      <a:pt x="361950" y="523875"/>
                      <a:pt x="363008" y="522817"/>
                      <a:pt x="352425" y="517525"/>
                    </a:cubicBezTo>
                    <a:cubicBezTo>
                      <a:pt x="349432" y="516028"/>
                      <a:pt x="345826" y="515975"/>
                      <a:pt x="342900" y="514350"/>
                    </a:cubicBezTo>
                    <a:cubicBezTo>
                      <a:pt x="310148" y="496154"/>
                      <a:pt x="335878" y="505659"/>
                      <a:pt x="314325" y="498475"/>
                    </a:cubicBezTo>
                    <a:cubicBezTo>
                      <a:pt x="312208" y="495300"/>
                      <a:pt x="310955" y="491334"/>
                      <a:pt x="307975" y="488950"/>
                    </a:cubicBezTo>
                    <a:cubicBezTo>
                      <a:pt x="305362" y="486859"/>
                      <a:pt x="301443" y="487272"/>
                      <a:pt x="298450" y="485775"/>
                    </a:cubicBezTo>
                    <a:cubicBezTo>
                      <a:pt x="273831" y="473465"/>
                      <a:pt x="303341" y="484230"/>
                      <a:pt x="279400" y="476250"/>
                    </a:cubicBezTo>
                    <a:cubicBezTo>
                      <a:pt x="257411" y="454261"/>
                      <a:pt x="266400" y="458530"/>
                      <a:pt x="209550" y="469900"/>
                    </a:cubicBezTo>
                    <a:cubicBezTo>
                      <a:pt x="202066" y="471397"/>
                      <a:pt x="197740" y="480187"/>
                      <a:pt x="190500" y="482600"/>
                    </a:cubicBezTo>
                    <a:lnTo>
                      <a:pt x="171450" y="488950"/>
                    </a:lnTo>
                    <a:lnTo>
                      <a:pt x="161925" y="492125"/>
                    </a:lnTo>
                    <a:cubicBezTo>
                      <a:pt x="158750" y="491067"/>
                      <a:pt x="154767" y="491317"/>
                      <a:pt x="152400" y="488950"/>
                    </a:cubicBezTo>
                    <a:cubicBezTo>
                      <a:pt x="147004" y="483554"/>
                      <a:pt x="144279" y="476005"/>
                      <a:pt x="139700" y="469900"/>
                    </a:cubicBezTo>
                    <a:lnTo>
                      <a:pt x="130175" y="457200"/>
                    </a:lnTo>
                    <a:cubicBezTo>
                      <a:pt x="122195" y="433259"/>
                      <a:pt x="133888" y="461841"/>
                      <a:pt x="117475" y="441325"/>
                    </a:cubicBezTo>
                    <a:cubicBezTo>
                      <a:pt x="115384" y="438712"/>
                      <a:pt x="116156" y="434585"/>
                      <a:pt x="114300" y="431800"/>
                    </a:cubicBezTo>
                    <a:cubicBezTo>
                      <a:pt x="111809" y="428064"/>
                      <a:pt x="107950" y="425450"/>
                      <a:pt x="104775" y="422275"/>
                    </a:cubicBezTo>
                    <a:cubicBezTo>
                      <a:pt x="97218" y="399605"/>
                      <a:pt x="102138" y="408794"/>
                      <a:pt x="92075" y="393700"/>
                    </a:cubicBezTo>
                    <a:cubicBezTo>
                      <a:pt x="82149" y="353998"/>
                      <a:pt x="94835" y="403359"/>
                      <a:pt x="85725" y="371475"/>
                    </a:cubicBezTo>
                    <a:cubicBezTo>
                      <a:pt x="84526" y="367279"/>
                      <a:pt x="84269" y="362786"/>
                      <a:pt x="82550" y="358775"/>
                    </a:cubicBezTo>
                    <a:cubicBezTo>
                      <a:pt x="81047" y="355268"/>
                      <a:pt x="77907" y="352663"/>
                      <a:pt x="76200" y="349250"/>
                    </a:cubicBezTo>
                    <a:cubicBezTo>
                      <a:pt x="74703" y="346257"/>
                      <a:pt x="74650" y="342651"/>
                      <a:pt x="73025" y="339725"/>
                    </a:cubicBezTo>
                    <a:cubicBezTo>
                      <a:pt x="69319" y="333054"/>
                      <a:pt x="60325" y="320675"/>
                      <a:pt x="60325" y="320675"/>
                    </a:cubicBezTo>
                    <a:cubicBezTo>
                      <a:pt x="61383" y="309033"/>
                      <a:pt x="59004" y="296540"/>
                      <a:pt x="63500" y="285750"/>
                    </a:cubicBezTo>
                    <a:cubicBezTo>
                      <a:pt x="65178" y="281722"/>
                      <a:pt x="71870" y="283116"/>
                      <a:pt x="76200" y="282575"/>
                    </a:cubicBezTo>
                    <a:cubicBezTo>
                      <a:pt x="88846" y="280994"/>
                      <a:pt x="101600" y="280458"/>
                      <a:pt x="114300" y="279400"/>
                    </a:cubicBezTo>
                    <a:cubicBezTo>
                      <a:pt x="119205" y="272043"/>
                      <a:pt x="127676" y="264201"/>
                      <a:pt x="117475" y="254000"/>
                    </a:cubicBezTo>
                    <a:cubicBezTo>
                      <a:pt x="112742" y="249267"/>
                      <a:pt x="103994" y="251363"/>
                      <a:pt x="98425" y="247650"/>
                    </a:cubicBezTo>
                    <a:cubicBezTo>
                      <a:pt x="86115" y="239444"/>
                      <a:pt x="92520" y="242507"/>
                      <a:pt x="79375" y="238125"/>
                    </a:cubicBezTo>
                    <a:cubicBezTo>
                      <a:pt x="61319" y="220069"/>
                      <a:pt x="78705" y="234615"/>
                      <a:pt x="60325" y="225425"/>
                    </a:cubicBezTo>
                    <a:cubicBezTo>
                      <a:pt x="35706" y="213115"/>
                      <a:pt x="65216" y="223880"/>
                      <a:pt x="41275" y="215900"/>
                    </a:cubicBezTo>
                    <a:lnTo>
                      <a:pt x="15875" y="177800"/>
                    </a:lnTo>
                    <a:lnTo>
                      <a:pt x="9525" y="168275"/>
                    </a:lnTo>
                    <a:cubicBezTo>
                      <a:pt x="7408" y="165100"/>
                      <a:pt x="4382" y="162370"/>
                      <a:pt x="3175" y="158750"/>
                    </a:cubicBezTo>
                    <a:lnTo>
                      <a:pt x="0" y="149225"/>
                    </a:lnTo>
                    <a:cubicBezTo>
                      <a:pt x="1058" y="130175"/>
                      <a:pt x="-756" y="110745"/>
                      <a:pt x="3175" y="92075"/>
                    </a:cubicBezTo>
                    <a:cubicBezTo>
                      <a:pt x="3864" y="88800"/>
                      <a:pt x="9387" y="89373"/>
                      <a:pt x="12700" y="88900"/>
                    </a:cubicBezTo>
                    <a:cubicBezTo>
                      <a:pt x="24272" y="87247"/>
                      <a:pt x="35983" y="86783"/>
                      <a:pt x="47625" y="85725"/>
                    </a:cubicBezTo>
                    <a:cubicBezTo>
                      <a:pt x="52815" y="83995"/>
                      <a:pt x="63436" y="81383"/>
                      <a:pt x="66675" y="76200"/>
                    </a:cubicBezTo>
                    <a:cubicBezTo>
                      <a:pt x="79209" y="56146"/>
                      <a:pt x="67204" y="56092"/>
                      <a:pt x="73025" y="53975"/>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 name="sevilla">
                <a:extLst>
                  <a:ext uri="{FF2B5EF4-FFF2-40B4-BE49-F238E27FC236}">
                    <a16:creationId xmlns:a16="http://schemas.microsoft.com/office/drawing/2014/main" id="{E551B69C-AECD-4DB4-BEB0-5A9371E0AFA0}"/>
                  </a:ext>
                </a:extLst>
              </p:cNvPr>
              <p:cNvSpPr/>
              <p:nvPr/>
            </p:nvSpPr>
            <p:spPr>
              <a:xfrm>
                <a:off x="1114698" y="3317752"/>
                <a:ext cx="876930" cy="819150"/>
              </a:xfrm>
              <a:custGeom>
                <a:avLst/>
                <a:gdLst>
                  <a:gd name="connsiteX0" fmla="*/ 162273 w 876796"/>
                  <a:gd name="connsiteY0" fmla="*/ 127000 h 819150"/>
                  <a:gd name="connsiteX1" fmla="*/ 181323 w 876796"/>
                  <a:gd name="connsiteY1" fmla="*/ 133350 h 819150"/>
                  <a:gd name="connsiteX2" fmla="*/ 267048 w 876796"/>
                  <a:gd name="connsiteY2" fmla="*/ 133350 h 819150"/>
                  <a:gd name="connsiteX3" fmla="*/ 286098 w 876796"/>
                  <a:gd name="connsiteY3" fmla="*/ 120650 h 819150"/>
                  <a:gd name="connsiteX4" fmla="*/ 305148 w 876796"/>
                  <a:gd name="connsiteY4" fmla="*/ 114300 h 819150"/>
                  <a:gd name="connsiteX5" fmla="*/ 308323 w 876796"/>
                  <a:gd name="connsiteY5" fmla="*/ 104775 h 819150"/>
                  <a:gd name="connsiteX6" fmla="*/ 314673 w 876796"/>
                  <a:gd name="connsiteY6" fmla="*/ 92075 h 819150"/>
                  <a:gd name="connsiteX7" fmla="*/ 317848 w 876796"/>
                  <a:gd name="connsiteY7" fmla="*/ 73025 h 819150"/>
                  <a:gd name="connsiteX8" fmla="*/ 324198 w 876796"/>
                  <a:gd name="connsiteY8" fmla="*/ 19050 h 819150"/>
                  <a:gd name="connsiteX9" fmla="*/ 346423 w 876796"/>
                  <a:gd name="connsiteY9" fmla="*/ 3175 h 819150"/>
                  <a:gd name="connsiteX10" fmla="*/ 355948 w 876796"/>
                  <a:gd name="connsiteY10" fmla="*/ 0 h 819150"/>
                  <a:gd name="connsiteX11" fmla="*/ 409923 w 876796"/>
                  <a:gd name="connsiteY11" fmla="*/ 3175 h 819150"/>
                  <a:gd name="connsiteX12" fmla="*/ 428973 w 876796"/>
                  <a:gd name="connsiteY12" fmla="*/ 15875 h 819150"/>
                  <a:gd name="connsiteX13" fmla="*/ 438498 w 876796"/>
                  <a:gd name="connsiteY13" fmla="*/ 22225 h 819150"/>
                  <a:gd name="connsiteX14" fmla="*/ 463898 w 876796"/>
                  <a:gd name="connsiteY14" fmla="*/ 31750 h 819150"/>
                  <a:gd name="connsiteX15" fmla="*/ 470248 w 876796"/>
                  <a:gd name="connsiteY15" fmla="*/ 41275 h 819150"/>
                  <a:gd name="connsiteX16" fmla="*/ 486123 w 876796"/>
                  <a:gd name="connsiteY16" fmla="*/ 69850 h 819150"/>
                  <a:gd name="connsiteX17" fmla="*/ 514698 w 876796"/>
                  <a:gd name="connsiteY17" fmla="*/ 92075 h 819150"/>
                  <a:gd name="connsiteX18" fmla="*/ 524223 w 876796"/>
                  <a:gd name="connsiteY18" fmla="*/ 111125 h 819150"/>
                  <a:gd name="connsiteX19" fmla="*/ 527398 w 876796"/>
                  <a:gd name="connsiteY19" fmla="*/ 120650 h 819150"/>
                  <a:gd name="connsiteX20" fmla="*/ 530573 w 876796"/>
                  <a:gd name="connsiteY20" fmla="*/ 158750 h 819150"/>
                  <a:gd name="connsiteX21" fmla="*/ 533748 w 876796"/>
                  <a:gd name="connsiteY21" fmla="*/ 168275 h 819150"/>
                  <a:gd name="connsiteX22" fmla="*/ 555973 w 876796"/>
                  <a:gd name="connsiteY22" fmla="*/ 196850 h 819150"/>
                  <a:gd name="connsiteX23" fmla="*/ 565498 w 876796"/>
                  <a:gd name="connsiteY23" fmla="*/ 203200 h 819150"/>
                  <a:gd name="connsiteX24" fmla="*/ 571848 w 876796"/>
                  <a:gd name="connsiteY24" fmla="*/ 212725 h 819150"/>
                  <a:gd name="connsiteX25" fmla="*/ 581373 w 876796"/>
                  <a:gd name="connsiteY25" fmla="*/ 219075 h 819150"/>
                  <a:gd name="connsiteX26" fmla="*/ 587723 w 876796"/>
                  <a:gd name="connsiteY26" fmla="*/ 238125 h 819150"/>
                  <a:gd name="connsiteX27" fmla="*/ 581373 w 876796"/>
                  <a:gd name="connsiteY27" fmla="*/ 298450 h 819150"/>
                  <a:gd name="connsiteX28" fmla="*/ 575023 w 876796"/>
                  <a:gd name="connsiteY28" fmla="*/ 307975 h 819150"/>
                  <a:gd name="connsiteX29" fmla="*/ 555973 w 876796"/>
                  <a:gd name="connsiteY29" fmla="*/ 314325 h 819150"/>
                  <a:gd name="connsiteX30" fmla="*/ 575023 w 876796"/>
                  <a:gd name="connsiteY30" fmla="*/ 320675 h 819150"/>
                  <a:gd name="connsiteX31" fmla="*/ 584548 w 876796"/>
                  <a:gd name="connsiteY31" fmla="*/ 323850 h 819150"/>
                  <a:gd name="connsiteX32" fmla="*/ 651223 w 876796"/>
                  <a:gd name="connsiteY32" fmla="*/ 314325 h 819150"/>
                  <a:gd name="connsiteX33" fmla="*/ 660748 w 876796"/>
                  <a:gd name="connsiteY33" fmla="*/ 307975 h 819150"/>
                  <a:gd name="connsiteX34" fmla="*/ 663923 w 876796"/>
                  <a:gd name="connsiteY34" fmla="*/ 298450 h 819150"/>
                  <a:gd name="connsiteX35" fmla="*/ 682973 w 876796"/>
                  <a:gd name="connsiteY35" fmla="*/ 285750 h 819150"/>
                  <a:gd name="connsiteX36" fmla="*/ 692498 w 876796"/>
                  <a:gd name="connsiteY36" fmla="*/ 279400 h 819150"/>
                  <a:gd name="connsiteX37" fmla="*/ 721073 w 876796"/>
                  <a:gd name="connsiteY37" fmla="*/ 285750 h 819150"/>
                  <a:gd name="connsiteX38" fmla="*/ 730598 w 876796"/>
                  <a:gd name="connsiteY38" fmla="*/ 292100 h 819150"/>
                  <a:gd name="connsiteX39" fmla="*/ 740123 w 876796"/>
                  <a:gd name="connsiteY39" fmla="*/ 311150 h 819150"/>
                  <a:gd name="connsiteX40" fmla="*/ 746473 w 876796"/>
                  <a:gd name="connsiteY40" fmla="*/ 320675 h 819150"/>
                  <a:gd name="connsiteX41" fmla="*/ 755998 w 876796"/>
                  <a:gd name="connsiteY41" fmla="*/ 352425 h 819150"/>
                  <a:gd name="connsiteX42" fmla="*/ 759173 w 876796"/>
                  <a:gd name="connsiteY42" fmla="*/ 387350 h 819150"/>
                  <a:gd name="connsiteX43" fmla="*/ 762348 w 876796"/>
                  <a:gd name="connsiteY43" fmla="*/ 400050 h 819150"/>
                  <a:gd name="connsiteX44" fmla="*/ 781398 w 876796"/>
                  <a:gd name="connsiteY44" fmla="*/ 415925 h 819150"/>
                  <a:gd name="connsiteX45" fmla="*/ 784573 w 876796"/>
                  <a:gd name="connsiteY45" fmla="*/ 425450 h 819150"/>
                  <a:gd name="connsiteX46" fmla="*/ 797273 w 876796"/>
                  <a:gd name="connsiteY46" fmla="*/ 444500 h 819150"/>
                  <a:gd name="connsiteX47" fmla="*/ 816323 w 876796"/>
                  <a:gd name="connsiteY47" fmla="*/ 473075 h 819150"/>
                  <a:gd name="connsiteX48" fmla="*/ 819498 w 876796"/>
                  <a:gd name="connsiteY48" fmla="*/ 482600 h 819150"/>
                  <a:gd name="connsiteX49" fmla="*/ 838548 w 876796"/>
                  <a:gd name="connsiteY49" fmla="*/ 495300 h 819150"/>
                  <a:gd name="connsiteX50" fmla="*/ 851248 w 876796"/>
                  <a:gd name="connsiteY50" fmla="*/ 508000 h 819150"/>
                  <a:gd name="connsiteX51" fmla="*/ 870298 w 876796"/>
                  <a:gd name="connsiteY51" fmla="*/ 520700 h 819150"/>
                  <a:gd name="connsiteX52" fmla="*/ 876648 w 876796"/>
                  <a:gd name="connsiteY52" fmla="*/ 530225 h 819150"/>
                  <a:gd name="connsiteX53" fmla="*/ 873473 w 876796"/>
                  <a:gd name="connsiteY53" fmla="*/ 555625 h 819150"/>
                  <a:gd name="connsiteX54" fmla="*/ 870298 w 876796"/>
                  <a:gd name="connsiteY54" fmla="*/ 565150 h 819150"/>
                  <a:gd name="connsiteX55" fmla="*/ 860773 w 876796"/>
                  <a:gd name="connsiteY55" fmla="*/ 568325 h 819150"/>
                  <a:gd name="connsiteX56" fmla="*/ 851248 w 876796"/>
                  <a:gd name="connsiteY56" fmla="*/ 574675 h 819150"/>
                  <a:gd name="connsiteX57" fmla="*/ 803623 w 876796"/>
                  <a:gd name="connsiteY57" fmla="*/ 584200 h 819150"/>
                  <a:gd name="connsiteX58" fmla="*/ 762348 w 876796"/>
                  <a:gd name="connsiteY58" fmla="*/ 587375 h 819150"/>
                  <a:gd name="connsiteX59" fmla="*/ 740123 w 876796"/>
                  <a:gd name="connsiteY59" fmla="*/ 609600 h 819150"/>
                  <a:gd name="connsiteX60" fmla="*/ 733773 w 876796"/>
                  <a:gd name="connsiteY60" fmla="*/ 619125 h 819150"/>
                  <a:gd name="connsiteX61" fmla="*/ 724248 w 876796"/>
                  <a:gd name="connsiteY61" fmla="*/ 641350 h 819150"/>
                  <a:gd name="connsiteX62" fmla="*/ 714723 w 876796"/>
                  <a:gd name="connsiteY62" fmla="*/ 647700 h 819150"/>
                  <a:gd name="connsiteX63" fmla="*/ 702023 w 876796"/>
                  <a:gd name="connsiteY63" fmla="*/ 666750 h 819150"/>
                  <a:gd name="connsiteX64" fmla="*/ 689323 w 876796"/>
                  <a:gd name="connsiteY64" fmla="*/ 679450 h 819150"/>
                  <a:gd name="connsiteX65" fmla="*/ 682973 w 876796"/>
                  <a:gd name="connsiteY65" fmla="*/ 688975 h 819150"/>
                  <a:gd name="connsiteX66" fmla="*/ 571848 w 876796"/>
                  <a:gd name="connsiteY66" fmla="*/ 704850 h 819150"/>
                  <a:gd name="connsiteX67" fmla="*/ 562323 w 876796"/>
                  <a:gd name="connsiteY67" fmla="*/ 711200 h 819150"/>
                  <a:gd name="connsiteX68" fmla="*/ 543273 w 876796"/>
                  <a:gd name="connsiteY68" fmla="*/ 717550 h 819150"/>
                  <a:gd name="connsiteX69" fmla="*/ 533748 w 876796"/>
                  <a:gd name="connsiteY69" fmla="*/ 723900 h 819150"/>
                  <a:gd name="connsiteX70" fmla="*/ 524223 w 876796"/>
                  <a:gd name="connsiteY70" fmla="*/ 733425 h 819150"/>
                  <a:gd name="connsiteX71" fmla="*/ 505173 w 876796"/>
                  <a:gd name="connsiteY71" fmla="*/ 739775 h 819150"/>
                  <a:gd name="connsiteX72" fmla="*/ 495648 w 876796"/>
                  <a:gd name="connsiteY72" fmla="*/ 746125 h 819150"/>
                  <a:gd name="connsiteX73" fmla="*/ 425798 w 876796"/>
                  <a:gd name="connsiteY73" fmla="*/ 742950 h 819150"/>
                  <a:gd name="connsiteX74" fmla="*/ 397223 w 876796"/>
                  <a:gd name="connsiteY74" fmla="*/ 727075 h 819150"/>
                  <a:gd name="connsiteX75" fmla="*/ 374998 w 876796"/>
                  <a:gd name="connsiteY75" fmla="*/ 720725 h 819150"/>
                  <a:gd name="connsiteX76" fmla="*/ 355948 w 876796"/>
                  <a:gd name="connsiteY76" fmla="*/ 717550 h 819150"/>
                  <a:gd name="connsiteX77" fmla="*/ 330548 w 876796"/>
                  <a:gd name="connsiteY77" fmla="*/ 720725 h 819150"/>
                  <a:gd name="connsiteX78" fmla="*/ 308323 w 876796"/>
                  <a:gd name="connsiteY78" fmla="*/ 727075 h 819150"/>
                  <a:gd name="connsiteX79" fmla="*/ 298798 w 876796"/>
                  <a:gd name="connsiteY79" fmla="*/ 736600 h 819150"/>
                  <a:gd name="connsiteX80" fmla="*/ 286098 w 876796"/>
                  <a:gd name="connsiteY80" fmla="*/ 755650 h 819150"/>
                  <a:gd name="connsiteX81" fmla="*/ 267048 w 876796"/>
                  <a:gd name="connsiteY81" fmla="*/ 762000 h 819150"/>
                  <a:gd name="connsiteX82" fmla="*/ 254348 w 876796"/>
                  <a:gd name="connsiteY82" fmla="*/ 768350 h 819150"/>
                  <a:gd name="connsiteX83" fmla="*/ 241648 w 876796"/>
                  <a:gd name="connsiteY83" fmla="*/ 787400 h 819150"/>
                  <a:gd name="connsiteX84" fmla="*/ 235298 w 876796"/>
                  <a:gd name="connsiteY84" fmla="*/ 796925 h 819150"/>
                  <a:gd name="connsiteX85" fmla="*/ 216248 w 876796"/>
                  <a:gd name="connsiteY85" fmla="*/ 809625 h 819150"/>
                  <a:gd name="connsiteX86" fmla="*/ 197198 w 876796"/>
                  <a:gd name="connsiteY86" fmla="*/ 819150 h 819150"/>
                  <a:gd name="connsiteX87" fmla="*/ 171798 w 876796"/>
                  <a:gd name="connsiteY87" fmla="*/ 815975 h 819150"/>
                  <a:gd name="connsiteX88" fmla="*/ 162273 w 876796"/>
                  <a:gd name="connsiteY88" fmla="*/ 812800 h 819150"/>
                  <a:gd name="connsiteX89" fmla="*/ 146398 w 876796"/>
                  <a:gd name="connsiteY89" fmla="*/ 809625 h 819150"/>
                  <a:gd name="connsiteX90" fmla="*/ 127348 w 876796"/>
                  <a:gd name="connsiteY90" fmla="*/ 796925 h 819150"/>
                  <a:gd name="connsiteX91" fmla="*/ 108298 w 876796"/>
                  <a:gd name="connsiteY91" fmla="*/ 781050 h 819150"/>
                  <a:gd name="connsiteX92" fmla="*/ 92423 w 876796"/>
                  <a:gd name="connsiteY92" fmla="*/ 768350 h 819150"/>
                  <a:gd name="connsiteX93" fmla="*/ 73373 w 876796"/>
                  <a:gd name="connsiteY93" fmla="*/ 755650 h 819150"/>
                  <a:gd name="connsiteX94" fmla="*/ 67023 w 876796"/>
                  <a:gd name="connsiteY94" fmla="*/ 746125 h 819150"/>
                  <a:gd name="connsiteX95" fmla="*/ 67023 w 876796"/>
                  <a:gd name="connsiteY95" fmla="*/ 685800 h 819150"/>
                  <a:gd name="connsiteX96" fmla="*/ 73373 w 876796"/>
                  <a:gd name="connsiteY96" fmla="*/ 666750 h 819150"/>
                  <a:gd name="connsiteX97" fmla="*/ 76548 w 876796"/>
                  <a:gd name="connsiteY97" fmla="*/ 657225 h 819150"/>
                  <a:gd name="connsiteX98" fmla="*/ 70198 w 876796"/>
                  <a:gd name="connsiteY98" fmla="*/ 561975 h 819150"/>
                  <a:gd name="connsiteX99" fmla="*/ 67023 w 876796"/>
                  <a:gd name="connsiteY99" fmla="*/ 552450 h 819150"/>
                  <a:gd name="connsiteX100" fmla="*/ 60673 w 876796"/>
                  <a:gd name="connsiteY100" fmla="*/ 447675 h 819150"/>
                  <a:gd name="connsiteX101" fmla="*/ 57498 w 876796"/>
                  <a:gd name="connsiteY101" fmla="*/ 428625 h 819150"/>
                  <a:gd name="connsiteX102" fmla="*/ 51148 w 876796"/>
                  <a:gd name="connsiteY102" fmla="*/ 409575 h 819150"/>
                  <a:gd name="connsiteX103" fmla="*/ 47973 w 876796"/>
                  <a:gd name="connsiteY103" fmla="*/ 371475 h 819150"/>
                  <a:gd name="connsiteX104" fmla="*/ 38448 w 876796"/>
                  <a:gd name="connsiteY104" fmla="*/ 365125 h 819150"/>
                  <a:gd name="connsiteX105" fmla="*/ 19398 w 876796"/>
                  <a:gd name="connsiteY105" fmla="*/ 355600 h 819150"/>
                  <a:gd name="connsiteX106" fmla="*/ 16223 w 876796"/>
                  <a:gd name="connsiteY106" fmla="*/ 346075 h 819150"/>
                  <a:gd name="connsiteX107" fmla="*/ 9873 w 876796"/>
                  <a:gd name="connsiteY107" fmla="*/ 336550 h 819150"/>
                  <a:gd name="connsiteX108" fmla="*/ 3523 w 876796"/>
                  <a:gd name="connsiteY108" fmla="*/ 317500 h 819150"/>
                  <a:gd name="connsiteX109" fmla="*/ 348 w 876796"/>
                  <a:gd name="connsiteY109" fmla="*/ 295275 h 819150"/>
                  <a:gd name="connsiteX110" fmla="*/ 41623 w 876796"/>
                  <a:gd name="connsiteY110" fmla="*/ 282575 h 819150"/>
                  <a:gd name="connsiteX111" fmla="*/ 60673 w 876796"/>
                  <a:gd name="connsiteY111" fmla="*/ 276225 h 819150"/>
                  <a:gd name="connsiteX112" fmla="*/ 76548 w 876796"/>
                  <a:gd name="connsiteY112" fmla="*/ 273050 h 819150"/>
                  <a:gd name="connsiteX113" fmla="*/ 95598 w 876796"/>
                  <a:gd name="connsiteY113" fmla="*/ 269875 h 819150"/>
                  <a:gd name="connsiteX114" fmla="*/ 114648 w 876796"/>
                  <a:gd name="connsiteY114" fmla="*/ 263525 h 819150"/>
                  <a:gd name="connsiteX115" fmla="*/ 149573 w 876796"/>
                  <a:gd name="connsiteY115" fmla="*/ 254000 h 819150"/>
                  <a:gd name="connsiteX116" fmla="*/ 152748 w 876796"/>
                  <a:gd name="connsiteY116" fmla="*/ 244475 h 819150"/>
                  <a:gd name="connsiteX117" fmla="*/ 152748 w 876796"/>
                  <a:gd name="connsiteY117" fmla="*/ 149225 h 819150"/>
                  <a:gd name="connsiteX118" fmla="*/ 162273 w 876796"/>
                  <a:gd name="connsiteY118" fmla="*/ 12700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876796" h="819150">
                    <a:moveTo>
                      <a:pt x="162273" y="127000"/>
                    </a:moveTo>
                    <a:cubicBezTo>
                      <a:pt x="167035" y="124354"/>
                      <a:pt x="174801" y="131845"/>
                      <a:pt x="181323" y="133350"/>
                    </a:cubicBezTo>
                    <a:cubicBezTo>
                      <a:pt x="211000" y="140199"/>
                      <a:pt x="234385" y="134983"/>
                      <a:pt x="267048" y="133350"/>
                    </a:cubicBezTo>
                    <a:cubicBezTo>
                      <a:pt x="273398" y="129117"/>
                      <a:pt x="278858" y="123063"/>
                      <a:pt x="286098" y="120650"/>
                    </a:cubicBezTo>
                    <a:lnTo>
                      <a:pt x="305148" y="114300"/>
                    </a:lnTo>
                    <a:cubicBezTo>
                      <a:pt x="306206" y="111125"/>
                      <a:pt x="307005" y="107851"/>
                      <a:pt x="308323" y="104775"/>
                    </a:cubicBezTo>
                    <a:cubicBezTo>
                      <a:pt x="310187" y="100425"/>
                      <a:pt x="313313" y="96608"/>
                      <a:pt x="314673" y="92075"/>
                    </a:cubicBezTo>
                    <a:cubicBezTo>
                      <a:pt x="316523" y="85909"/>
                      <a:pt x="316997" y="79406"/>
                      <a:pt x="317848" y="73025"/>
                    </a:cubicBezTo>
                    <a:cubicBezTo>
                      <a:pt x="318927" y="64935"/>
                      <a:pt x="322540" y="28171"/>
                      <a:pt x="324198" y="19050"/>
                    </a:cubicBezTo>
                    <a:cubicBezTo>
                      <a:pt x="326929" y="4028"/>
                      <a:pt x="329319" y="8876"/>
                      <a:pt x="346423" y="3175"/>
                    </a:cubicBezTo>
                    <a:lnTo>
                      <a:pt x="355948" y="0"/>
                    </a:lnTo>
                    <a:cubicBezTo>
                      <a:pt x="373940" y="1058"/>
                      <a:pt x="392312" y="-654"/>
                      <a:pt x="409923" y="3175"/>
                    </a:cubicBezTo>
                    <a:cubicBezTo>
                      <a:pt x="417381" y="4796"/>
                      <a:pt x="422623" y="11642"/>
                      <a:pt x="428973" y="15875"/>
                    </a:cubicBezTo>
                    <a:cubicBezTo>
                      <a:pt x="432148" y="17992"/>
                      <a:pt x="434796" y="21300"/>
                      <a:pt x="438498" y="22225"/>
                    </a:cubicBezTo>
                    <a:cubicBezTo>
                      <a:pt x="455790" y="26548"/>
                      <a:pt x="447295" y="23449"/>
                      <a:pt x="463898" y="31750"/>
                    </a:cubicBezTo>
                    <a:cubicBezTo>
                      <a:pt x="466015" y="34925"/>
                      <a:pt x="468541" y="37862"/>
                      <a:pt x="470248" y="41275"/>
                    </a:cubicBezTo>
                    <a:cubicBezTo>
                      <a:pt x="476038" y="52855"/>
                      <a:pt x="471107" y="59839"/>
                      <a:pt x="486123" y="69850"/>
                    </a:cubicBezTo>
                    <a:cubicBezTo>
                      <a:pt x="508909" y="85041"/>
                      <a:pt x="499777" y="77154"/>
                      <a:pt x="514698" y="92075"/>
                    </a:cubicBezTo>
                    <a:cubicBezTo>
                      <a:pt x="522678" y="116016"/>
                      <a:pt x="511913" y="86506"/>
                      <a:pt x="524223" y="111125"/>
                    </a:cubicBezTo>
                    <a:cubicBezTo>
                      <a:pt x="525720" y="114118"/>
                      <a:pt x="526340" y="117475"/>
                      <a:pt x="527398" y="120650"/>
                    </a:cubicBezTo>
                    <a:cubicBezTo>
                      <a:pt x="528456" y="133350"/>
                      <a:pt x="528889" y="146118"/>
                      <a:pt x="530573" y="158750"/>
                    </a:cubicBezTo>
                    <a:cubicBezTo>
                      <a:pt x="531015" y="162067"/>
                      <a:pt x="532123" y="165349"/>
                      <a:pt x="533748" y="168275"/>
                    </a:cubicBezTo>
                    <a:cubicBezTo>
                      <a:pt x="539852" y="179262"/>
                      <a:pt x="546398" y="188871"/>
                      <a:pt x="555973" y="196850"/>
                    </a:cubicBezTo>
                    <a:cubicBezTo>
                      <a:pt x="558904" y="199293"/>
                      <a:pt x="562323" y="201083"/>
                      <a:pt x="565498" y="203200"/>
                    </a:cubicBezTo>
                    <a:cubicBezTo>
                      <a:pt x="567615" y="206375"/>
                      <a:pt x="569150" y="210027"/>
                      <a:pt x="571848" y="212725"/>
                    </a:cubicBezTo>
                    <a:cubicBezTo>
                      <a:pt x="574546" y="215423"/>
                      <a:pt x="579351" y="215839"/>
                      <a:pt x="581373" y="219075"/>
                    </a:cubicBezTo>
                    <a:cubicBezTo>
                      <a:pt x="584921" y="224751"/>
                      <a:pt x="587723" y="238125"/>
                      <a:pt x="587723" y="238125"/>
                    </a:cubicBezTo>
                    <a:cubicBezTo>
                      <a:pt x="587432" y="242785"/>
                      <a:pt x="589303" y="282590"/>
                      <a:pt x="581373" y="298450"/>
                    </a:cubicBezTo>
                    <a:cubicBezTo>
                      <a:pt x="579666" y="301863"/>
                      <a:pt x="578259" y="305953"/>
                      <a:pt x="575023" y="307975"/>
                    </a:cubicBezTo>
                    <a:cubicBezTo>
                      <a:pt x="569347" y="311523"/>
                      <a:pt x="555973" y="314325"/>
                      <a:pt x="555973" y="314325"/>
                    </a:cubicBezTo>
                    <a:lnTo>
                      <a:pt x="575023" y="320675"/>
                    </a:lnTo>
                    <a:lnTo>
                      <a:pt x="584548" y="323850"/>
                    </a:lnTo>
                    <a:cubicBezTo>
                      <a:pt x="593763" y="323236"/>
                      <a:pt x="636048" y="324442"/>
                      <a:pt x="651223" y="314325"/>
                    </a:cubicBezTo>
                    <a:lnTo>
                      <a:pt x="660748" y="307975"/>
                    </a:lnTo>
                    <a:cubicBezTo>
                      <a:pt x="661806" y="304800"/>
                      <a:pt x="662067" y="301235"/>
                      <a:pt x="663923" y="298450"/>
                    </a:cubicBezTo>
                    <a:cubicBezTo>
                      <a:pt x="672951" y="284908"/>
                      <a:pt x="671323" y="291575"/>
                      <a:pt x="682973" y="285750"/>
                    </a:cubicBezTo>
                    <a:cubicBezTo>
                      <a:pt x="686386" y="284043"/>
                      <a:pt x="689323" y="281517"/>
                      <a:pt x="692498" y="279400"/>
                    </a:cubicBezTo>
                    <a:cubicBezTo>
                      <a:pt x="699815" y="280619"/>
                      <a:pt x="713257" y="281842"/>
                      <a:pt x="721073" y="285750"/>
                    </a:cubicBezTo>
                    <a:cubicBezTo>
                      <a:pt x="724486" y="287457"/>
                      <a:pt x="727423" y="289983"/>
                      <a:pt x="730598" y="292100"/>
                    </a:cubicBezTo>
                    <a:cubicBezTo>
                      <a:pt x="748796" y="319397"/>
                      <a:pt x="726978" y="284860"/>
                      <a:pt x="740123" y="311150"/>
                    </a:cubicBezTo>
                    <a:cubicBezTo>
                      <a:pt x="741830" y="314563"/>
                      <a:pt x="744923" y="317188"/>
                      <a:pt x="746473" y="320675"/>
                    </a:cubicBezTo>
                    <a:cubicBezTo>
                      <a:pt x="750890" y="330613"/>
                      <a:pt x="753359" y="341870"/>
                      <a:pt x="755998" y="352425"/>
                    </a:cubicBezTo>
                    <a:cubicBezTo>
                      <a:pt x="757056" y="364067"/>
                      <a:pt x="757628" y="375763"/>
                      <a:pt x="759173" y="387350"/>
                    </a:cubicBezTo>
                    <a:cubicBezTo>
                      <a:pt x="759750" y="391675"/>
                      <a:pt x="760183" y="396261"/>
                      <a:pt x="762348" y="400050"/>
                    </a:cubicBezTo>
                    <a:cubicBezTo>
                      <a:pt x="766109" y="406632"/>
                      <a:pt x="775329" y="411879"/>
                      <a:pt x="781398" y="415925"/>
                    </a:cubicBezTo>
                    <a:cubicBezTo>
                      <a:pt x="782456" y="419100"/>
                      <a:pt x="782948" y="422524"/>
                      <a:pt x="784573" y="425450"/>
                    </a:cubicBezTo>
                    <a:cubicBezTo>
                      <a:pt x="788279" y="432121"/>
                      <a:pt x="794860" y="437260"/>
                      <a:pt x="797273" y="444500"/>
                    </a:cubicBezTo>
                    <a:cubicBezTo>
                      <a:pt x="805296" y="468570"/>
                      <a:pt x="798268" y="459534"/>
                      <a:pt x="816323" y="473075"/>
                    </a:cubicBezTo>
                    <a:cubicBezTo>
                      <a:pt x="817381" y="476250"/>
                      <a:pt x="817131" y="480233"/>
                      <a:pt x="819498" y="482600"/>
                    </a:cubicBezTo>
                    <a:cubicBezTo>
                      <a:pt x="824894" y="487996"/>
                      <a:pt x="838548" y="495300"/>
                      <a:pt x="838548" y="495300"/>
                    </a:cubicBezTo>
                    <a:cubicBezTo>
                      <a:pt x="843936" y="511464"/>
                      <a:pt x="837393" y="500303"/>
                      <a:pt x="851248" y="508000"/>
                    </a:cubicBezTo>
                    <a:cubicBezTo>
                      <a:pt x="857919" y="511706"/>
                      <a:pt x="870298" y="520700"/>
                      <a:pt x="870298" y="520700"/>
                    </a:cubicBezTo>
                    <a:cubicBezTo>
                      <a:pt x="872415" y="523875"/>
                      <a:pt x="876303" y="526425"/>
                      <a:pt x="876648" y="530225"/>
                    </a:cubicBezTo>
                    <a:cubicBezTo>
                      <a:pt x="877421" y="538723"/>
                      <a:pt x="874999" y="547230"/>
                      <a:pt x="873473" y="555625"/>
                    </a:cubicBezTo>
                    <a:cubicBezTo>
                      <a:pt x="872874" y="558918"/>
                      <a:pt x="872665" y="562783"/>
                      <a:pt x="870298" y="565150"/>
                    </a:cubicBezTo>
                    <a:cubicBezTo>
                      <a:pt x="867931" y="567517"/>
                      <a:pt x="863766" y="566828"/>
                      <a:pt x="860773" y="568325"/>
                    </a:cubicBezTo>
                    <a:cubicBezTo>
                      <a:pt x="857360" y="570032"/>
                      <a:pt x="854834" y="573371"/>
                      <a:pt x="851248" y="574675"/>
                    </a:cubicBezTo>
                    <a:cubicBezTo>
                      <a:pt x="838517" y="579305"/>
                      <a:pt x="817399" y="582822"/>
                      <a:pt x="803623" y="584200"/>
                    </a:cubicBezTo>
                    <a:cubicBezTo>
                      <a:pt x="789893" y="585573"/>
                      <a:pt x="776106" y="586317"/>
                      <a:pt x="762348" y="587375"/>
                    </a:cubicBezTo>
                    <a:cubicBezTo>
                      <a:pt x="745583" y="592963"/>
                      <a:pt x="754679" y="587765"/>
                      <a:pt x="740123" y="609600"/>
                    </a:cubicBezTo>
                    <a:lnTo>
                      <a:pt x="733773" y="619125"/>
                    </a:lnTo>
                    <a:cubicBezTo>
                      <a:pt x="731344" y="628841"/>
                      <a:pt x="731557" y="634041"/>
                      <a:pt x="724248" y="641350"/>
                    </a:cubicBezTo>
                    <a:cubicBezTo>
                      <a:pt x="721550" y="644048"/>
                      <a:pt x="717898" y="645583"/>
                      <a:pt x="714723" y="647700"/>
                    </a:cubicBezTo>
                    <a:cubicBezTo>
                      <a:pt x="707174" y="670348"/>
                      <a:pt x="717878" y="642967"/>
                      <a:pt x="702023" y="666750"/>
                    </a:cubicBezTo>
                    <a:cubicBezTo>
                      <a:pt x="692347" y="681264"/>
                      <a:pt x="707466" y="673402"/>
                      <a:pt x="689323" y="679450"/>
                    </a:cubicBezTo>
                    <a:cubicBezTo>
                      <a:pt x="687206" y="682625"/>
                      <a:pt x="685845" y="686462"/>
                      <a:pt x="682973" y="688975"/>
                    </a:cubicBezTo>
                    <a:cubicBezTo>
                      <a:pt x="649426" y="718329"/>
                      <a:pt x="627064" y="702946"/>
                      <a:pt x="571848" y="704850"/>
                    </a:cubicBezTo>
                    <a:cubicBezTo>
                      <a:pt x="568673" y="706967"/>
                      <a:pt x="565810" y="709650"/>
                      <a:pt x="562323" y="711200"/>
                    </a:cubicBezTo>
                    <a:cubicBezTo>
                      <a:pt x="556206" y="713918"/>
                      <a:pt x="548842" y="713837"/>
                      <a:pt x="543273" y="717550"/>
                    </a:cubicBezTo>
                    <a:cubicBezTo>
                      <a:pt x="540098" y="719667"/>
                      <a:pt x="536679" y="721457"/>
                      <a:pt x="533748" y="723900"/>
                    </a:cubicBezTo>
                    <a:cubicBezTo>
                      <a:pt x="530299" y="726775"/>
                      <a:pt x="528148" y="731244"/>
                      <a:pt x="524223" y="733425"/>
                    </a:cubicBezTo>
                    <a:cubicBezTo>
                      <a:pt x="518372" y="736676"/>
                      <a:pt x="510742" y="736062"/>
                      <a:pt x="505173" y="739775"/>
                    </a:cubicBezTo>
                    <a:lnTo>
                      <a:pt x="495648" y="746125"/>
                    </a:lnTo>
                    <a:cubicBezTo>
                      <a:pt x="472365" y="745067"/>
                      <a:pt x="449031" y="744809"/>
                      <a:pt x="425798" y="742950"/>
                    </a:cubicBezTo>
                    <a:cubicBezTo>
                      <a:pt x="413199" y="741942"/>
                      <a:pt x="409557" y="731186"/>
                      <a:pt x="397223" y="727075"/>
                    </a:cubicBezTo>
                    <a:cubicBezTo>
                      <a:pt x="388145" y="724049"/>
                      <a:pt x="384965" y="722718"/>
                      <a:pt x="374998" y="720725"/>
                    </a:cubicBezTo>
                    <a:cubicBezTo>
                      <a:pt x="368685" y="719462"/>
                      <a:pt x="362298" y="718608"/>
                      <a:pt x="355948" y="717550"/>
                    </a:cubicBezTo>
                    <a:cubicBezTo>
                      <a:pt x="347481" y="718608"/>
                      <a:pt x="338964" y="719322"/>
                      <a:pt x="330548" y="720725"/>
                    </a:cubicBezTo>
                    <a:cubicBezTo>
                      <a:pt x="322575" y="722054"/>
                      <a:pt x="315872" y="724559"/>
                      <a:pt x="308323" y="727075"/>
                    </a:cubicBezTo>
                    <a:cubicBezTo>
                      <a:pt x="305148" y="730250"/>
                      <a:pt x="301289" y="732864"/>
                      <a:pt x="298798" y="736600"/>
                    </a:cubicBezTo>
                    <a:cubicBezTo>
                      <a:pt x="291076" y="748183"/>
                      <a:pt x="302185" y="746713"/>
                      <a:pt x="286098" y="755650"/>
                    </a:cubicBezTo>
                    <a:cubicBezTo>
                      <a:pt x="280247" y="758901"/>
                      <a:pt x="273035" y="759007"/>
                      <a:pt x="267048" y="762000"/>
                    </a:cubicBezTo>
                    <a:lnTo>
                      <a:pt x="254348" y="768350"/>
                    </a:lnTo>
                    <a:lnTo>
                      <a:pt x="241648" y="787400"/>
                    </a:lnTo>
                    <a:cubicBezTo>
                      <a:pt x="239531" y="790575"/>
                      <a:pt x="238473" y="794808"/>
                      <a:pt x="235298" y="796925"/>
                    </a:cubicBezTo>
                    <a:cubicBezTo>
                      <a:pt x="228948" y="801158"/>
                      <a:pt x="223488" y="807212"/>
                      <a:pt x="216248" y="809625"/>
                    </a:cubicBezTo>
                    <a:cubicBezTo>
                      <a:pt x="203103" y="814007"/>
                      <a:pt x="209508" y="810944"/>
                      <a:pt x="197198" y="819150"/>
                    </a:cubicBezTo>
                    <a:cubicBezTo>
                      <a:pt x="188731" y="818092"/>
                      <a:pt x="180193" y="817501"/>
                      <a:pt x="171798" y="815975"/>
                    </a:cubicBezTo>
                    <a:cubicBezTo>
                      <a:pt x="168505" y="815376"/>
                      <a:pt x="165520" y="813612"/>
                      <a:pt x="162273" y="812800"/>
                    </a:cubicBezTo>
                    <a:cubicBezTo>
                      <a:pt x="157038" y="811491"/>
                      <a:pt x="151690" y="810683"/>
                      <a:pt x="146398" y="809625"/>
                    </a:cubicBezTo>
                    <a:cubicBezTo>
                      <a:pt x="140048" y="805392"/>
                      <a:pt x="132744" y="802321"/>
                      <a:pt x="127348" y="796925"/>
                    </a:cubicBezTo>
                    <a:cubicBezTo>
                      <a:pt x="115125" y="784702"/>
                      <a:pt x="121559" y="789891"/>
                      <a:pt x="108298" y="781050"/>
                    </a:cubicBezTo>
                    <a:cubicBezTo>
                      <a:pt x="94096" y="759748"/>
                      <a:pt x="110826" y="780619"/>
                      <a:pt x="92423" y="768350"/>
                    </a:cubicBezTo>
                    <a:cubicBezTo>
                      <a:pt x="68640" y="752495"/>
                      <a:pt x="96021" y="763199"/>
                      <a:pt x="73373" y="755650"/>
                    </a:cubicBezTo>
                    <a:cubicBezTo>
                      <a:pt x="71256" y="752475"/>
                      <a:pt x="68730" y="749538"/>
                      <a:pt x="67023" y="746125"/>
                    </a:cubicBezTo>
                    <a:cubicBezTo>
                      <a:pt x="58188" y="728454"/>
                      <a:pt x="65136" y="699639"/>
                      <a:pt x="67023" y="685800"/>
                    </a:cubicBezTo>
                    <a:cubicBezTo>
                      <a:pt x="67927" y="679168"/>
                      <a:pt x="71256" y="673100"/>
                      <a:pt x="73373" y="666750"/>
                    </a:cubicBezTo>
                    <a:lnTo>
                      <a:pt x="76548" y="657225"/>
                    </a:lnTo>
                    <a:cubicBezTo>
                      <a:pt x="75443" y="631809"/>
                      <a:pt x="76083" y="591400"/>
                      <a:pt x="70198" y="561975"/>
                    </a:cubicBezTo>
                    <a:cubicBezTo>
                      <a:pt x="69542" y="558693"/>
                      <a:pt x="68081" y="555625"/>
                      <a:pt x="67023" y="552450"/>
                    </a:cubicBezTo>
                    <a:cubicBezTo>
                      <a:pt x="65434" y="519085"/>
                      <a:pt x="64440" y="481579"/>
                      <a:pt x="60673" y="447675"/>
                    </a:cubicBezTo>
                    <a:cubicBezTo>
                      <a:pt x="59962" y="441277"/>
                      <a:pt x="59059" y="434870"/>
                      <a:pt x="57498" y="428625"/>
                    </a:cubicBezTo>
                    <a:cubicBezTo>
                      <a:pt x="55875" y="422131"/>
                      <a:pt x="51148" y="409575"/>
                      <a:pt x="51148" y="409575"/>
                    </a:cubicBezTo>
                    <a:cubicBezTo>
                      <a:pt x="50090" y="396875"/>
                      <a:pt x="51474" y="383729"/>
                      <a:pt x="47973" y="371475"/>
                    </a:cubicBezTo>
                    <a:cubicBezTo>
                      <a:pt x="46925" y="367806"/>
                      <a:pt x="41861" y="366832"/>
                      <a:pt x="38448" y="365125"/>
                    </a:cubicBezTo>
                    <a:cubicBezTo>
                      <a:pt x="12158" y="351980"/>
                      <a:pt x="46695" y="373798"/>
                      <a:pt x="19398" y="355600"/>
                    </a:cubicBezTo>
                    <a:cubicBezTo>
                      <a:pt x="18340" y="352425"/>
                      <a:pt x="17720" y="349068"/>
                      <a:pt x="16223" y="346075"/>
                    </a:cubicBezTo>
                    <a:cubicBezTo>
                      <a:pt x="14516" y="342662"/>
                      <a:pt x="11423" y="340037"/>
                      <a:pt x="9873" y="336550"/>
                    </a:cubicBezTo>
                    <a:cubicBezTo>
                      <a:pt x="7155" y="330433"/>
                      <a:pt x="3523" y="317500"/>
                      <a:pt x="3523" y="317500"/>
                    </a:cubicBezTo>
                    <a:cubicBezTo>
                      <a:pt x="2465" y="310092"/>
                      <a:pt x="-1120" y="302613"/>
                      <a:pt x="348" y="295275"/>
                    </a:cubicBezTo>
                    <a:cubicBezTo>
                      <a:pt x="3479" y="279621"/>
                      <a:pt x="38367" y="282901"/>
                      <a:pt x="41623" y="282575"/>
                    </a:cubicBezTo>
                    <a:cubicBezTo>
                      <a:pt x="47973" y="280458"/>
                      <a:pt x="54109" y="277538"/>
                      <a:pt x="60673" y="276225"/>
                    </a:cubicBezTo>
                    <a:lnTo>
                      <a:pt x="76548" y="273050"/>
                    </a:lnTo>
                    <a:cubicBezTo>
                      <a:pt x="82882" y="271898"/>
                      <a:pt x="89353" y="271436"/>
                      <a:pt x="95598" y="269875"/>
                    </a:cubicBezTo>
                    <a:cubicBezTo>
                      <a:pt x="102092" y="268252"/>
                      <a:pt x="108154" y="265148"/>
                      <a:pt x="114648" y="263525"/>
                    </a:cubicBezTo>
                    <a:cubicBezTo>
                      <a:pt x="143295" y="256363"/>
                      <a:pt x="131769" y="259935"/>
                      <a:pt x="149573" y="254000"/>
                    </a:cubicBezTo>
                    <a:cubicBezTo>
                      <a:pt x="150631" y="250825"/>
                      <a:pt x="152092" y="247757"/>
                      <a:pt x="152748" y="244475"/>
                    </a:cubicBezTo>
                    <a:cubicBezTo>
                      <a:pt x="159422" y="211105"/>
                      <a:pt x="156075" y="187482"/>
                      <a:pt x="152748" y="149225"/>
                    </a:cubicBezTo>
                    <a:cubicBezTo>
                      <a:pt x="152656" y="148171"/>
                      <a:pt x="157511" y="129646"/>
                      <a:pt x="162273" y="12700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 name="malaga">
                <a:extLst>
                  <a:ext uri="{FF2B5EF4-FFF2-40B4-BE49-F238E27FC236}">
                    <a16:creationId xmlns:a16="http://schemas.microsoft.com/office/drawing/2014/main" id="{2D152F82-B8AA-4D3D-B69D-19BF3E633555}"/>
                  </a:ext>
                </a:extLst>
              </p:cNvPr>
              <p:cNvSpPr/>
              <p:nvPr/>
            </p:nvSpPr>
            <p:spPr>
              <a:xfrm>
                <a:off x="1607242" y="3859866"/>
                <a:ext cx="856064" cy="600886"/>
              </a:xfrm>
              <a:custGeom>
                <a:avLst/>
                <a:gdLst>
                  <a:gd name="connsiteX0" fmla="*/ 406404 w 857294"/>
                  <a:gd name="connsiteY0" fmla="*/ 811 h 600886"/>
                  <a:gd name="connsiteX1" fmla="*/ 495304 w 857294"/>
                  <a:gd name="connsiteY1" fmla="*/ 3986 h 600886"/>
                  <a:gd name="connsiteX2" fmla="*/ 577854 w 857294"/>
                  <a:gd name="connsiteY2" fmla="*/ 10336 h 600886"/>
                  <a:gd name="connsiteX3" fmla="*/ 587379 w 857294"/>
                  <a:gd name="connsiteY3" fmla="*/ 13511 h 600886"/>
                  <a:gd name="connsiteX4" fmla="*/ 593729 w 857294"/>
                  <a:gd name="connsiteY4" fmla="*/ 23036 h 600886"/>
                  <a:gd name="connsiteX5" fmla="*/ 596904 w 857294"/>
                  <a:gd name="connsiteY5" fmla="*/ 32561 h 600886"/>
                  <a:gd name="connsiteX6" fmla="*/ 603254 w 857294"/>
                  <a:gd name="connsiteY6" fmla="*/ 57961 h 600886"/>
                  <a:gd name="connsiteX7" fmla="*/ 609604 w 857294"/>
                  <a:gd name="connsiteY7" fmla="*/ 77011 h 600886"/>
                  <a:gd name="connsiteX8" fmla="*/ 606429 w 857294"/>
                  <a:gd name="connsiteY8" fmla="*/ 111936 h 600886"/>
                  <a:gd name="connsiteX9" fmla="*/ 596904 w 857294"/>
                  <a:gd name="connsiteY9" fmla="*/ 121461 h 600886"/>
                  <a:gd name="connsiteX10" fmla="*/ 593729 w 857294"/>
                  <a:gd name="connsiteY10" fmla="*/ 130986 h 600886"/>
                  <a:gd name="connsiteX11" fmla="*/ 587379 w 857294"/>
                  <a:gd name="connsiteY11" fmla="*/ 140511 h 600886"/>
                  <a:gd name="connsiteX12" fmla="*/ 590554 w 857294"/>
                  <a:gd name="connsiteY12" fmla="*/ 165911 h 600886"/>
                  <a:gd name="connsiteX13" fmla="*/ 603254 w 857294"/>
                  <a:gd name="connsiteY13" fmla="*/ 172261 h 600886"/>
                  <a:gd name="connsiteX14" fmla="*/ 698504 w 857294"/>
                  <a:gd name="connsiteY14" fmla="*/ 175436 h 600886"/>
                  <a:gd name="connsiteX15" fmla="*/ 723904 w 857294"/>
                  <a:gd name="connsiteY15" fmla="*/ 181786 h 600886"/>
                  <a:gd name="connsiteX16" fmla="*/ 733429 w 857294"/>
                  <a:gd name="connsiteY16" fmla="*/ 188136 h 600886"/>
                  <a:gd name="connsiteX17" fmla="*/ 739779 w 857294"/>
                  <a:gd name="connsiteY17" fmla="*/ 197661 h 600886"/>
                  <a:gd name="connsiteX18" fmla="*/ 749304 w 857294"/>
                  <a:gd name="connsiteY18" fmla="*/ 219886 h 600886"/>
                  <a:gd name="connsiteX19" fmla="*/ 768354 w 857294"/>
                  <a:gd name="connsiteY19" fmla="*/ 226236 h 600886"/>
                  <a:gd name="connsiteX20" fmla="*/ 777879 w 857294"/>
                  <a:gd name="connsiteY20" fmla="*/ 229411 h 600886"/>
                  <a:gd name="connsiteX21" fmla="*/ 787404 w 857294"/>
                  <a:gd name="connsiteY21" fmla="*/ 232586 h 600886"/>
                  <a:gd name="connsiteX22" fmla="*/ 854079 w 857294"/>
                  <a:gd name="connsiteY22" fmla="*/ 238936 h 600886"/>
                  <a:gd name="connsiteX23" fmla="*/ 857254 w 857294"/>
                  <a:gd name="connsiteY23" fmla="*/ 302436 h 600886"/>
                  <a:gd name="connsiteX24" fmla="*/ 854079 w 857294"/>
                  <a:gd name="connsiteY24" fmla="*/ 318311 h 600886"/>
                  <a:gd name="connsiteX25" fmla="*/ 838204 w 857294"/>
                  <a:gd name="connsiteY25" fmla="*/ 321486 h 600886"/>
                  <a:gd name="connsiteX26" fmla="*/ 746129 w 857294"/>
                  <a:gd name="connsiteY26" fmla="*/ 318311 h 600886"/>
                  <a:gd name="connsiteX27" fmla="*/ 717554 w 857294"/>
                  <a:gd name="connsiteY27" fmla="*/ 311961 h 600886"/>
                  <a:gd name="connsiteX28" fmla="*/ 708029 w 857294"/>
                  <a:gd name="connsiteY28" fmla="*/ 308786 h 600886"/>
                  <a:gd name="connsiteX29" fmla="*/ 673104 w 857294"/>
                  <a:gd name="connsiteY29" fmla="*/ 302436 h 600886"/>
                  <a:gd name="connsiteX30" fmla="*/ 660404 w 857294"/>
                  <a:gd name="connsiteY30" fmla="*/ 299261 h 600886"/>
                  <a:gd name="connsiteX31" fmla="*/ 644529 w 857294"/>
                  <a:gd name="connsiteY31" fmla="*/ 296086 h 600886"/>
                  <a:gd name="connsiteX32" fmla="*/ 609604 w 857294"/>
                  <a:gd name="connsiteY32" fmla="*/ 299261 h 600886"/>
                  <a:gd name="connsiteX33" fmla="*/ 593729 w 857294"/>
                  <a:gd name="connsiteY33" fmla="*/ 315136 h 600886"/>
                  <a:gd name="connsiteX34" fmla="*/ 574679 w 857294"/>
                  <a:gd name="connsiteY34" fmla="*/ 327836 h 600886"/>
                  <a:gd name="connsiteX35" fmla="*/ 555629 w 857294"/>
                  <a:gd name="connsiteY35" fmla="*/ 337361 h 600886"/>
                  <a:gd name="connsiteX36" fmla="*/ 485779 w 857294"/>
                  <a:gd name="connsiteY36" fmla="*/ 337361 h 600886"/>
                  <a:gd name="connsiteX37" fmla="*/ 482604 w 857294"/>
                  <a:gd name="connsiteY37" fmla="*/ 346886 h 600886"/>
                  <a:gd name="connsiteX38" fmla="*/ 473079 w 857294"/>
                  <a:gd name="connsiteY38" fmla="*/ 353236 h 600886"/>
                  <a:gd name="connsiteX39" fmla="*/ 460379 w 857294"/>
                  <a:gd name="connsiteY39" fmla="*/ 372286 h 600886"/>
                  <a:gd name="connsiteX40" fmla="*/ 444504 w 857294"/>
                  <a:gd name="connsiteY40" fmla="*/ 400861 h 600886"/>
                  <a:gd name="connsiteX41" fmla="*/ 434979 w 857294"/>
                  <a:gd name="connsiteY41" fmla="*/ 413561 h 600886"/>
                  <a:gd name="connsiteX42" fmla="*/ 425454 w 857294"/>
                  <a:gd name="connsiteY42" fmla="*/ 416736 h 600886"/>
                  <a:gd name="connsiteX43" fmla="*/ 415929 w 857294"/>
                  <a:gd name="connsiteY43" fmla="*/ 451661 h 600886"/>
                  <a:gd name="connsiteX44" fmla="*/ 406404 w 857294"/>
                  <a:gd name="connsiteY44" fmla="*/ 461186 h 600886"/>
                  <a:gd name="connsiteX45" fmla="*/ 393704 w 857294"/>
                  <a:gd name="connsiteY45" fmla="*/ 467536 h 600886"/>
                  <a:gd name="connsiteX46" fmla="*/ 355604 w 857294"/>
                  <a:gd name="connsiteY46" fmla="*/ 473886 h 600886"/>
                  <a:gd name="connsiteX47" fmla="*/ 307979 w 857294"/>
                  <a:gd name="connsiteY47" fmla="*/ 470711 h 600886"/>
                  <a:gd name="connsiteX48" fmla="*/ 288929 w 857294"/>
                  <a:gd name="connsiteY48" fmla="*/ 467536 h 600886"/>
                  <a:gd name="connsiteX49" fmla="*/ 260354 w 857294"/>
                  <a:gd name="connsiteY49" fmla="*/ 464361 h 600886"/>
                  <a:gd name="connsiteX50" fmla="*/ 200029 w 857294"/>
                  <a:gd name="connsiteY50" fmla="*/ 477061 h 600886"/>
                  <a:gd name="connsiteX51" fmla="*/ 180979 w 857294"/>
                  <a:gd name="connsiteY51" fmla="*/ 508811 h 600886"/>
                  <a:gd name="connsiteX52" fmla="*/ 161929 w 857294"/>
                  <a:gd name="connsiteY52" fmla="*/ 521511 h 600886"/>
                  <a:gd name="connsiteX53" fmla="*/ 155579 w 857294"/>
                  <a:gd name="connsiteY53" fmla="*/ 531036 h 600886"/>
                  <a:gd name="connsiteX54" fmla="*/ 152404 w 857294"/>
                  <a:gd name="connsiteY54" fmla="*/ 540561 h 600886"/>
                  <a:gd name="connsiteX55" fmla="*/ 142879 w 857294"/>
                  <a:gd name="connsiteY55" fmla="*/ 546911 h 600886"/>
                  <a:gd name="connsiteX56" fmla="*/ 133354 w 857294"/>
                  <a:gd name="connsiteY56" fmla="*/ 565961 h 600886"/>
                  <a:gd name="connsiteX57" fmla="*/ 123829 w 857294"/>
                  <a:gd name="connsiteY57" fmla="*/ 572311 h 600886"/>
                  <a:gd name="connsiteX58" fmla="*/ 114304 w 857294"/>
                  <a:gd name="connsiteY58" fmla="*/ 581836 h 600886"/>
                  <a:gd name="connsiteX59" fmla="*/ 104779 w 857294"/>
                  <a:gd name="connsiteY59" fmla="*/ 588186 h 600886"/>
                  <a:gd name="connsiteX60" fmla="*/ 85729 w 857294"/>
                  <a:gd name="connsiteY60" fmla="*/ 600886 h 600886"/>
                  <a:gd name="connsiteX61" fmla="*/ 82554 w 857294"/>
                  <a:gd name="connsiteY61" fmla="*/ 585011 h 600886"/>
                  <a:gd name="connsiteX62" fmla="*/ 79379 w 857294"/>
                  <a:gd name="connsiteY62" fmla="*/ 575486 h 600886"/>
                  <a:gd name="connsiteX63" fmla="*/ 76204 w 857294"/>
                  <a:gd name="connsiteY63" fmla="*/ 531036 h 600886"/>
                  <a:gd name="connsiteX64" fmla="*/ 73029 w 857294"/>
                  <a:gd name="connsiteY64" fmla="*/ 521511 h 600886"/>
                  <a:gd name="connsiteX65" fmla="*/ 63504 w 857294"/>
                  <a:gd name="connsiteY65" fmla="*/ 515161 h 600886"/>
                  <a:gd name="connsiteX66" fmla="*/ 38104 w 857294"/>
                  <a:gd name="connsiteY66" fmla="*/ 496111 h 600886"/>
                  <a:gd name="connsiteX67" fmla="*/ 34929 w 857294"/>
                  <a:gd name="connsiteY67" fmla="*/ 486586 h 600886"/>
                  <a:gd name="connsiteX68" fmla="*/ 15879 w 857294"/>
                  <a:gd name="connsiteY68" fmla="*/ 473886 h 600886"/>
                  <a:gd name="connsiteX69" fmla="*/ 9529 w 857294"/>
                  <a:gd name="connsiteY69" fmla="*/ 464361 h 600886"/>
                  <a:gd name="connsiteX70" fmla="*/ 3179 w 857294"/>
                  <a:gd name="connsiteY70" fmla="*/ 445311 h 600886"/>
                  <a:gd name="connsiteX71" fmla="*/ 3179 w 857294"/>
                  <a:gd name="connsiteY71" fmla="*/ 397686 h 600886"/>
                  <a:gd name="connsiteX72" fmla="*/ 6354 w 857294"/>
                  <a:gd name="connsiteY72" fmla="*/ 388161 h 600886"/>
                  <a:gd name="connsiteX73" fmla="*/ 15879 w 857294"/>
                  <a:gd name="connsiteY73" fmla="*/ 381811 h 600886"/>
                  <a:gd name="connsiteX74" fmla="*/ 22229 w 857294"/>
                  <a:gd name="connsiteY74" fmla="*/ 372286 h 600886"/>
                  <a:gd name="connsiteX75" fmla="*/ 31754 w 857294"/>
                  <a:gd name="connsiteY75" fmla="*/ 296086 h 600886"/>
                  <a:gd name="connsiteX76" fmla="*/ 53979 w 857294"/>
                  <a:gd name="connsiteY76" fmla="*/ 264336 h 600886"/>
                  <a:gd name="connsiteX77" fmla="*/ 63504 w 857294"/>
                  <a:gd name="connsiteY77" fmla="*/ 254811 h 600886"/>
                  <a:gd name="connsiteX78" fmla="*/ 69854 w 857294"/>
                  <a:gd name="connsiteY78" fmla="*/ 245286 h 600886"/>
                  <a:gd name="connsiteX79" fmla="*/ 79379 w 857294"/>
                  <a:gd name="connsiteY79" fmla="*/ 242111 h 600886"/>
                  <a:gd name="connsiteX80" fmla="*/ 104779 w 857294"/>
                  <a:gd name="connsiteY80" fmla="*/ 235761 h 600886"/>
                  <a:gd name="connsiteX81" fmla="*/ 196854 w 857294"/>
                  <a:gd name="connsiteY81" fmla="*/ 232586 h 600886"/>
                  <a:gd name="connsiteX82" fmla="*/ 200029 w 857294"/>
                  <a:gd name="connsiteY82" fmla="*/ 223061 h 600886"/>
                  <a:gd name="connsiteX83" fmla="*/ 190504 w 857294"/>
                  <a:gd name="connsiteY83" fmla="*/ 178611 h 600886"/>
                  <a:gd name="connsiteX84" fmla="*/ 180979 w 857294"/>
                  <a:gd name="connsiteY84" fmla="*/ 172261 h 600886"/>
                  <a:gd name="connsiteX85" fmla="*/ 177804 w 857294"/>
                  <a:gd name="connsiteY85" fmla="*/ 162736 h 600886"/>
                  <a:gd name="connsiteX86" fmla="*/ 187329 w 857294"/>
                  <a:gd name="connsiteY86" fmla="*/ 140511 h 600886"/>
                  <a:gd name="connsiteX87" fmla="*/ 190504 w 857294"/>
                  <a:gd name="connsiteY87" fmla="*/ 130986 h 600886"/>
                  <a:gd name="connsiteX88" fmla="*/ 212729 w 857294"/>
                  <a:gd name="connsiteY88" fmla="*/ 102411 h 600886"/>
                  <a:gd name="connsiteX89" fmla="*/ 225429 w 857294"/>
                  <a:gd name="connsiteY89" fmla="*/ 92886 h 600886"/>
                  <a:gd name="connsiteX90" fmla="*/ 234954 w 857294"/>
                  <a:gd name="connsiteY90" fmla="*/ 86536 h 600886"/>
                  <a:gd name="connsiteX91" fmla="*/ 254004 w 857294"/>
                  <a:gd name="connsiteY91" fmla="*/ 80186 h 600886"/>
                  <a:gd name="connsiteX92" fmla="*/ 263529 w 857294"/>
                  <a:gd name="connsiteY92" fmla="*/ 57961 h 600886"/>
                  <a:gd name="connsiteX93" fmla="*/ 273054 w 857294"/>
                  <a:gd name="connsiteY93" fmla="*/ 51611 h 600886"/>
                  <a:gd name="connsiteX94" fmla="*/ 323854 w 857294"/>
                  <a:gd name="connsiteY94" fmla="*/ 42086 h 600886"/>
                  <a:gd name="connsiteX95" fmla="*/ 349254 w 857294"/>
                  <a:gd name="connsiteY95" fmla="*/ 35736 h 600886"/>
                  <a:gd name="connsiteX96" fmla="*/ 371479 w 857294"/>
                  <a:gd name="connsiteY96" fmla="*/ 29386 h 600886"/>
                  <a:gd name="connsiteX97" fmla="*/ 390529 w 857294"/>
                  <a:gd name="connsiteY97" fmla="*/ 19861 h 600886"/>
                  <a:gd name="connsiteX98" fmla="*/ 406404 w 857294"/>
                  <a:gd name="connsiteY98" fmla="*/ 811 h 60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857294" h="600886">
                    <a:moveTo>
                      <a:pt x="406404" y="811"/>
                    </a:moveTo>
                    <a:cubicBezTo>
                      <a:pt x="423867" y="-1835"/>
                      <a:pt x="465679" y="2725"/>
                      <a:pt x="495304" y="3986"/>
                    </a:cubicBezTo>
                    <a:cubicBezTo>
                      <a:pt x="556290" y="6581"/>
                      <a:pt x="538227" y="4675"/>
                      <a:pt x="577854" y="10336"/>
                    </a:cubicBezTo>
                    <a:cubicBezTo>
                      <a:pt x="581029" y="11394"/>
                      <a:pt x="584766" y="11420"/>
                      <a:pt x="587379" y="13511"/>
                    </a:cubicBezTo>
                    <a:cubicBezTo>
                      <a:pt x="590359" y="15895"/>
                      <a:pt x="592022" y="19623"/>
                      <a:pt x="593729" y="23036"/>
                    </a:cubicBezTo>
                    <a:cubicBezTo>
                      <a:pt x="595226" y="26029"/>
                      <a:pt x="596023" y="29332"/>
                      <a:pt x="596904" y="32561"/>
                    </a:cubicBezTo>
                    <a:cubicBezTo>
                      <a:pt x="599200" y="40981"/>
                      <a:pt x="600856" y="49570"/>
                      <a:pt x="603254" y="57961"/>
                    </a:cubicBezTo>
                    <a:cubicBezTo>
                      <a:pt x="605093" y="64397"/>
                      <a:pt x="609604" y="77011"/>
                      <a:pt x="609604" y="77011"/>
                    </a:cubicBezTo>
                    <a:cubicBezTo>
                      <a:pt x="608546" y="88653"/>
                      <a:pt x="609640" y="100696"/>
                      <a:pt x="606429" y="111936"/>
                    </a:cubicBezTo>
                    <a:cubicBezTo>
                      <a:pt x="605195" y="116253"/>
                      <a:pt x="599395" y="117725"/>
                      <a:pt x="596904" y="121461"/>
                    </a:cubicBezTo>
                    <a:cubicBezTo>
                      <a:pt x="595048" y="124246"/>
                      <a:pt x="595226" y="127993"/>
                      <a:pt x="593729" y="130986"/>
                    </a:cubicBezTo>
                    <a:cubicBezTo>
                      <a:pt x="592022" y="134399"/>
                      <a:pt x="589496" y="137336"/>
                      <a:pt x="587379" y="140511"/>
                    </a:cubicBezTo>
                    <a:cubicBezTo>
                      <a:pt x="588437" y="148978"/>
                      <a:pt x="586738" y="158279"/>
                      <a:pt x="590554" y="165911"/>
                    </a:cubicBezTo>
                    <a:cubicBezTo>
                      <a:pt x="592671" y="170144"/>
                      <a:pt x="598539" y="171845"/>
                      <a:pt x="603254" y="172261"/>
                    </a:cubicBezTo>
                    <a:cubicBezTo>
                      <a:pt x="634899" y="175053"/>
                      <a:pt x="666754" y="174378"/>
                      <a:pt x="698504" y="175436"/>
                    </a:cubicBezTo>
                    <a:cubicBezTo>
                      <a:pt x="704542" y="176644"/>
                      <a:pt x="717395" y="178532"/>
                      <a:pt x="723904" y="181786"/>
                    </a:cubicBezTo>
                    <a:cubicBezTo>
                      <a:pt x="727317" y="183493"/>
                      <a:pt x="730254" y="186019"/>
                      <a:pt x="733429" y="188136"/>
                    </a:cubicBezTo>
                    <a:cubicBezTo>
                      <a:pt x="735546" y="191311"/>
                      <a:pt x="738072" y="194248"/>
                      <a:pt x="739779" y="197661"/>
                    </a:cubicBezTo>
                    <a:cubicBezTo>
                      <a:pt x="742640" y="203382"/>
                      <a:pt x="744019" y="215922"/>
                      <a:pt x="749304" y="219886"/>
                    </a:cubicBezTo>
                    <a:cubicBezTo>
                      <a:pt x="754659" y="223902"/>
                      <a:pt x="762004" y="224119"/>
                      <a:pt x="768354" y="226236"/>
                    </a:cubicBezTo>
                    <a:lnTo>
                      <a:pt x="777879" y="229411"/>
                    </a:lnTo>
                    <a:cubicBezTo>
                      <a:pt x="781054" y="230469"/>
                      <a:pt x="784091" y="232113"/>
                      <a:pt x="787404" y="232586"/>
                    </a:cubicBezTo>
                    <a:cubicBezTo>
                      <a:pt x="824334" y="237862"/>
                      <a:pt x="802164" y="235228"/>
                      <a:pt x="854079" y="238936"/>
                    </a:cubicBezTo>
                    <a:cubicBezTo>
                      <a:pt x="855137" y="260103"/>
                      <a:pt x="857254" y="281243"/>
                      <a:pt x="857254" y="302436"/>
                    </a:cubicBezTo>
                    <a:cubicBezTo>
                      <a:pt x="857254" y="307832"/>
                      <a:pt x="857895" y="314495"/>
                      <a:pt x="854079" y="318311"/>
                    </a:cubicBezTo>
                    <a:cubicBezTo>
                      <a:pt x="850263" y="322127"/>
                      <a:pt x="843496" y="320428"/>
                      <a:pt x="838204" y="321486"/>
                    </a:cubicBezTo>
                    <a:cubicBezTo>
                      <a:pt x="807512" y="320428"/>
                      <a:pt x="776786" y="320114"/>
                      <a:pt x="746129" y="318311"/>
                    </a:cubicBezTo>
                    <a:cubicBezTo>
                      <a:pt x="742007" y="318069"/>
                      <a:pt x="722526" y="313382"/>
                      <a:pt x="717554" y="311961"/>
                    </a:cubicBezTo>
                    <a:cubicBezTo>
                      <a:pt x="714336" y="311042"/>
                      <a:pt x="711301" y="309487"/>
                      <a:pt x="708029" y="308786"/>
                    </a:cubicBezTo>
                    <a:cubicBezTo>
                      <a:pt x="696459" y="306307"/>
                      <a:pt x="684707" y="304757"/>
                      <a:pt x="673104" y="302436"/>
                    </a:cubicBezTo>
                    <a:cubicBezTo>
                      <a:pt x="668825" y="301580"/>
                      <a:pt x="664664" y="300208"/>
                      <a:pt x="660404" y="299261"/>
                    </a:cubicBezTo>
                    <a:cubicBezTo>
                      <a:pt x="655136" y="298090"/>
                      <a:pt x="649821" y="297144"/>
                      <a:pt x="644529" y="296086"/>
                    </a:cubicBezTo>
                    <a:cubicBezTo>
                      <a:pt x="632887" y="297144"/>
                      <a:pt x="621034" y="296812"/>
                      <a:pt x="609604" y="299261"/>
                    </a:cubicBezTo>
                    <a:cubicBezTo>
                      <a:pt x="597590" y="301835"/>
                      <a:pt x="601509" y="308328"/>
                      <a:pt x="593729" y="315136"/>
                    </a:cubicBezTo>
                    <a:cubicBezTo>
                      <a:pt x="587986" y="320162"/>
                      <a:pt x="581029" y="323603"/>
                      <a:pt x="574679" y="327836"/>
                    </a:cubicBezTo>
                    <a:cubicBezTo>
                      <a:pt x="562369" y="336042"/>
                      <a:pt x="568774" y="332979"/>
                      <a:pt x="555629" y="337361"/>
                    </a:cubicBezTo>
                    <a:cubicBezTo>
                      <a:pt x="529177" y="332952"/>
                      <a:pt x="518404" y="329684"/>
                      <a:pt x="485779" y="337361"/>
                    </a:cubicBezTo>
                    <a:cubicBezTo>
                      <a:pt x="482521" y="338128"/>
                      <a:pt x="484695" y="344273"/>
                      <a:pt x="482604" y="346886"/>
                    </a:cubicBezTo>
                    <a:cubicBezTo>
                      <a:pt x="480220" y="349866"/>
                      <a:pt x="476254" y="351119"/>
                      <a:pt x="473079" y="353236"/>
                    </a:cubicBezTo>
                    <a:cubicBezTo>
                      <a:pt x="468846" y="359586"/>
                      <a:pt x="462792" y="365046"/>
                      <a:pt x="460379" y="372286"/>
                    </a:cubicBezTo>
                    <a:cubicBezTo>
                      <a:pt x="455429" y="387136"/>
                      <a:pt x="457605" y="383393"/>
                      <a:pt x="444504" y="400861"/>
                    </a:cubicBezTo>
                    <a:cubicBezTo>
                      <a:pt x="441329" y="405094"/>
                      <a:pt x="439044" y="410173"/>
                      <a:pt x="434979" y="413561"/>
                    </a:cubicBezTo>
                    <a:cubicBezTo>
                      <a:pt x="432408" y="415704"/>
                      <a:pt x="428629" y="415678"/>
                      <a:pt x="425454" y="416736"/>
                    </a:cubicBezTo>
                    <a:cubicBezTo>
                      <a:pt x="424214" y="422936"/>
                      <a:pt x="419957" y="447633"/>
                      <a:pt x="415929" y="451661"/>
                    </a:cubicBezTo>
                    <a:cubicBezTo>
                      <a:pt x="412754" y="454836"/>
                      <a:pt x="410058" y="458576"/>
                      <a:pt x="406404" y="461186"/>
                    </a:cubicBezTo>
                    <a:cubicBezTo>
                      <a:pt x="402553" y="463937"/>
                      <a:pt x="398296" y="466388"/>
                      <a:pt x="393704" y="467536"/>
                    </a:cubicBezTo>
                    <a:cubicBezTo>
                      <a:pt x="381213" y="470659"/>
                      <a:pt x="355604" y="473886"/>
                      <a:pt x="355604" y="473886"/>
                    </a:cubicBezTo>
                    <a:cubicBezTo>
                      <a:pt x="339729" y="472828"/>
                      <a:pt x="323818" y="472219"/>
                      <a:pt x="307979" y="470711"/>
                    </a:cubicBezTo>
                    <a:cubicBezTo>
                      <a:pt x="301570" y="470101"/>
                      <a:pt x="295310" y="468387"/>
                      <a:pt x="288929" y="467536"/>
                    </a:cubicBezTo>
                    <a:cubicBezTo>
                      <a:pt x="279429" y="466269"/>
                      <a:pt x="269879" y="465419"/>
                      <a:pt x="260354" y="464361"/>
                    </a:cubicBezTo>
                    <a:cubicBezTo>
                      <a:pt x="229394" y="466296"/>
                      <a:pt x="215115" y="455941"/>
                      <a:pt x="200029" y="477061"/>
                    </a:cubicBezTo>
                    <a:cubicBezTo>
                      <a:pt x="193079" y="486792"/>
                      <a:pt x="191769" y="501617"/>
                      <a:pt x="180979" y="508811"/>
                    </a:cubicBezTo>
                    <a:lnTo>
                      <a:pt x="161929" y="521511"/>
                    </a:lnTo>
                    <a:cubicBezTo>
                      <a:pt x="159812" y="524686"/>
                      <a:pt x="157286" y="527623"/>
                      <a:pt x="155579" y="531036"/>
                    </a:cubicBezTo>
                    <a:cubicBezTo>
                      <a:pt x="154082" y="534029"/>
                      <a:pt x="154495" y="537948"/>
                      <a:pt x="152404" y="540561"/>
                    </a:cubicBezTo>
                    <a:cubicBezTo>
                      <a:pt x="150020" y="543541"/>
                      <a:pt x="146054" y="544794"/>
                      <a:pt x="142879" y="546911"/>
                    </a:cubicBezTo>
                    <a:cubicBezTo>
                      <a:pt x="140297" y="554658"/>
                      <a:pt x="139509" y="559806"/>
                      <a:pt x="133354" y="565961"/>
                    </a:cubicBezTo>
                    <a:cubicBezTo>
                      <a:pt x="130656" y="568659"/>
                      <a:pt x="126760" y="569868"/>
                      <a:pt x="123829" y="572311"/>
                    </a:cubicBezTo>
                    <a:cubicBezTo>
                      <a:pt x="120380" y="575186"/>
                      <a:pt x="117753" y="578961"/>
                      <a:pt x="114304" y="581836"/>
                    </a:cubicBezTo>
                    <a:cubicBezTo>
                      <a:pt x="111373" y="584279"/>
                      <a:pt x="107710" y="585743"/>
                      <a:pt x="104779" y="588186"/>
                    </a:cubicBezTo>
                    <a:cubicBezTo>
                      <a:pt x="88924" y="601399"/>
                      <a:pt x="102468" y="595306"/>
                      <a:pt x="85729" y="600886"/>
                    </a:cubicBezTo>
                    <a:cubicBezTo>
                      <a:pt x="84671" y="595594"/>
                      <a:pt x="83863" y="590246"/>
                      <a:pt x="82554" y="585011"/>
                    </a:cubicBezTo>
                    <a:cubicBezTo>
                      <a:pt x="81742" y="581764"/>
                      <a:pt x="79770" y="578810"/>
                      <a:pt x="79379" y="575486"/>
                    </a:cubicBezTo>
                    <a:cubicBezTo>
                      <a:pt x="77643" y="560733"/>
                      <a:pt x="77940" y="545789"/>
                      <a:pt x="76204" y="531036"/>
                    </a:cubicBezTo>
                    <a:cubicBezTo>
                      <a:pt x="75813" y="527712"/>
                      <a:pt x="75120" y="524124"/>
                      <a:pt x="73029" y="521511"/>
                    </a:cubicBezTo>
                    <a:cubicBezTo>
                      <a:pt x="70645" y="518531"/>
                      <a:pt x="66557" y="517451"/>
                      <a:pt x="63504" y="515161"/>
                    </a:cubicBezTo>
                    <a:cubicBezTo>
                      <a:pt x="33336" y="492535"/>
                      <a:pt x="59638" y="510467"/>
                      <a:pt x="38104" y="496111"/>
                    </a:cubicBezTo>
                    <a:cubicBezTo>
                      <a:pt x="37046" y="492936"/>
                      <a:pt x="37296" y="488953"/>
                      <a:pt x="34929" y="486586"/>
                    </a:cubicBezTo>
                    <a:cubicBezTo>
                      <a:pt x="29533" y="481190"/>
                      <a:pt x="15879" y="473886"/>
                      <a:pt x="15879" y="473886"/>
                    </a:cubicBezTo>
                    <a:cubicBezTo>
                      <a:pt x="13762" y="470711"/>
                      <a:pt x="11079" y="467848"/>
                      <a:pt x="9529" y="464361"/>
                    </a:cubicBezTo>
                    <a:cubicBezTo>
                      <a:pt x="6811" y="458244"/>
                      <a:pt x="3179" y="445311"/>
                      <a:pt x="3179" y="445311"/>
                    </a:cubicBezTo>
                    <a:cubicBezTo>
                      <a:pt x="-156" y="418634"/>
                      <a:pt x="-1877" y="422965"/>
                      <a:pt x="3179" y="397686"/>
                    </a:cubicBezTo>
                    <a:cubicBezTo>
                      <a:pt x="3835" y="394404"/>
                      <a:pt x="4263" y="390774"/>
                      <a:pt x="6354" y="388161"/>
                    </a:cubicBezTo>
                    <a:cubicBezTo>
                      <a:pt x="8738" y="385181"/>
                      <a:pt x="12704" y="383928"/>
                      <a:pt x="15879" y="381811"/>
                    </a:cubicBezTo>
                    <a:cubicBezTo>
                      <a:pt x="17996" y="378636"/>
                      <a:pt x="21355" y="376000"/>
                      <a:pt x="22229" y="372286"/>
                    </a:cubicBezTo>
                    <a:cubicBezTo>
                      <a:pt x="29389" y="341855"/>
                      <a:pt x="27583" y="325284"/>
                      <a:pt x="31754" y="296086"/>
                    </a:cubicBezTo>
                    <a:cubicBezTo>
                      <a:pt x="34431" y="277350"/>
                      <a:pt x="37352" y="280963"/>
                      <a:pt x="53979" y="264336"/>
                    </a:cubicBezTo>
                    <a:cubicBezTo>
                      <a:pt x="57154" y="261161"/>
                      <a:pt x="61013" y="258547"/>
                      <a:pt x="63504" y="254811"/>
                    </a:cubicBezTo>
                    <a:cubicBezTo>
                      <a:pt x="65621" y="251636"/>
                      <a:pt x="66874" y="247670"/>
                      <a:pt x="69854" y="245286"/>
                    </a:cubicBezTo>
                    <a:cubicBezTo>
                      <a:pt x="72467" y="243195"/>
                      <a:pt x="76150" y="242992"/>
                      <a:pt x="79379" y="242111"/>
                    </a:cubicBezTo>
                    <a:cubicBezTo>
                      <a:pt x="87799" y="239815"/>
                      <a:pt x="96057" y="236062"/>
                      <a:pt x="104779" y="235761"/>
                    </a:cubicBezTo>
                    <a:lnTo>
                      <a:pt x="196854" y="232586"/>
                    </a:lnTo>
                    <a:cubicBezTo>
                      <a:pt x="197912" y="229411"/>
                      <a:pt x="200029" y="226408"/>
                      <a:pt x="200029" y="223061"/>
                    </a:cubicBezTo>
                    <a:cubicBezTo>
                      <a:pt x="200029" y="207515"/>
                      <a:pt x="202189" y="190296"/>
                      <a:pt x="190504" y="178611"/>
                    </a:cubicBezTo>
                    <a:cubicBezTo>
                      <a:pt x="187806" y="175913"/>
                      <a:pt x="184154" y="174378"/>
                      <a:pt x="180979" y="172261"/>
                    </a:cubicBezTo>
                    <a:cubicBezTo>
                      <a:pt x="179921" y="169086"/>
                      <a:pt x="177804" y="166083"/>
                      <a:pt x="177804" y="162736"/>
                    </a:cubicBezTo>
                    <a:cubicBezTo>
                      <a:pt x="177804" y="157772"/>
                      <a:pt x="186089" y="143404"/>
                      <a:pt x="187329" y="140511"/>
                    </a:cubicBezTo>
                    <a:cubicBezTo>
                      <a:pt x="188647" y="137435"/>
                      <a:pt x="188879" y="133912"/>
                      <a:pt x="190504" y="130986"/>
                    </a:cubicBezTo>
                    <a:cubicBezTo>
                      <a:pt x="197019" y="119260"/>
                      <a:pt x="202912" y="110825"/>
                      <a:pt x="212729" y="102411"/>
                    </a:cubicBezTo>
                    <a:cubicBezTo>
                      <a:pt x="216747" y="98967"/>
                      <a:pt x="221123" y="95962"/>
                      <a:pt x="225429" y="92886"/>
                    </a:cubicBezTo>
                    <a:cubicBezTo>
                      <a:pt x="228534" y="90668"/>
                      <a:pt x="231467" y="88086"/>
                      <a:pt x="234954" y="86536"/>
                    </a:cubicBezTo>
                    <a:cubicBezTo>
                      <a:pt x="241071" y="83818"/>
                      <a:pt x="254004" y="80186"/>
                      <a:pt x="254004" y="80186"/>
                    </a:cubicBezTo>
                    <a:cubicBezTo>
                      <a:pt x="256433" y="70470"/>
                      <a:pt x="256220" y="65270"/>
                      <a:pt x="263529" y="57961"/>
                    </a:cubicBezTo>
                    <a:cubicBezTo>
                      <a:pt x="266227" y="55263"/>
                      <a:pt x="269567" y="53161"/>
                      <a:pt x="273054" y="51611"/>
                    </a:cubicBezTo>
                    <a:cubicBezTo>
                      <a:pt x="292794" y="42838"/>
                      <a:pt x="300381" y="44433"/>
                      <a:pt x="323854" y="42086"/>
                    </a:cubicBezTo>
                    <a:lnTo>
                      <a:pt x="349254" y="35736"/>
                    </a:lnTo>
                    <a:cubicBezTo>
                      <a:pt x="353323" y="34719"/>
                      <a:pt x="366924" y="31663"/>
                      <a:pt x="371479" y="29386"/>
                    </a:cubicBezTo>
                    <a:cubicBezTo>
                      <a:pt x="396098" y="17076"/>
                      <a:pt x="366588" y="27841"/>
                      <a:pt x="390529" y="19861"/>
                    </a:cubicBezTo>
                    <a:cubicBezTo>
                      <a:pt x="397709" y="9091"/>
                      <a:pt x="388941" y="3457"/>
                      <a:pt x="406404" y="811"/>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 name="cordoba">
                <a:extLst>
                  <a:ext uri="{FF2B5EF4-FFF2-40B4-BE49-F238E27FC236}">
                    <a16:creationId xmlns:a16="http://schemas.microsoft.com/office/drawing/2014/main" id="{F4EE9288-C9D8-4BA8-900D-0099F82E2258}"/>
                  </a:ext>
                </a:extLst>
              </p:cNvPr>
              <p:cNvSpPr/>
              <p:nvPr/>
            </p:nvSpPr>
            <p:spPr>
              <a:xfrm>
                <a:off x="1543737" y="2976918"/>
                <a:ext cx="809750" cy="894013"/>
              </a:xfrm>
              <a:custGeom>
                <a:avLst/>
                <a:gdLst>
                  <a:gd name="connsiteX0" fmla="*/ 307975 w 809626"/>
                  <a:gd name="connsiteY0" fmla="*/ 1109 h 894013"/>
                  <a:gd name="connsiteX1" fmla="*/ 292100 w 809626"/>
                  <a:gd name="connsiteY1" fmla="*/ 4284 h 894013"/>
                  <a:gd name="connsiteX2" fmla="*/ 282575 w 809626"/>
                  <a:gd name="connsiteY2" fmla="*/ 10634 h 894013"/>
                  <a:gd name="connsiteX3" fmla="*/ 273050 w 809626"/>
                  <a:gd name="connsiteY3" fmla="*/ 13809 h 894013"/>
                  <a:gd name="connsiteX4" fmla="*/ 269875 w 809626"/>
                  <a:gd name="connsiteY4" fmla="*/ 23334 h 894013"/>
                  <a:gd name="connsiteX5" fmla="*/ 250825 w 809626"/>
                  <a:gd name="connsiteY5" fmla="*/ 29684 h 894013"/>
                  <a:gd name="connsiteX6" fmla="*/ 219075 w 809626"/>
                  <a:gd name="connsiteY6" fmla="*/ 36034 h 894013"/>
                  <a:gd name="connsiteX7" fmla="*/ 200025 w 809626"/>
                  <a:gd name="connsiteY7" fmla="*/ 42384 h 894013"/>
                  <a:gd name="connsiteX8" fmla="*/ 180975 w 809626"/>
                  <a:gd name="connsiteY8" fmla="*/ 55084 h 894013"/>
                  <a:gd name="connsiteX9" fmla="*/ 171450 w 809626"/>
                  <a:gd name="connsiteY9" fmla="*/ 64609 h 894013"/>
                  <a:gd name="connsiteX10" fmla="*/ 152400 w 809626"/>
                  <a:gd name="connsiteY10" fmla="*/ 77309 h 894013"/>
                  <a:gd name="connsiteX11" fmla="*/ 139700 w 809626"/>
                  <a:gd name="connsiteY11" fmla="*/ 109059 h 894013"/>
                  <a:gd name="connsiteX12" fmla="*/ 130175 w 809626"/>
                  <a:gd name="connsiteY12" fmla="*/ 128109 h 894013"/>
                  <a:gd name="connsiteX13" fmla="*/ 111125 w 809626"/>
                  <a:gd name="connsiteY13" fmla="*/ 134459 h 894013"/>
                  <a:gd name="connsiteX14" fmla="*/ 76200 w 809626"/>
                  <a:gd name="connsiteY14" fmla="*/ 143984 h 894013"/>
                  <a:gd name="connsiteX15" fmla="*/ 66675 w 809626"/>
                  <a:gd name="connsiteY15" fmla="*/ 163034 h 894013"/>
                  <a:gd name="connsiteX16" fmla="*/ 60325 w 809626"/>
                  <a:gd name="connsiteY16" fmla="*/ 172559 h 894013"/>
                  <a:gd name="connsiteX17" fmla="*/ 50800 w 809626"/>
                  <a:gd name="connsiteY17" fmla="*/ 207484 h 894013"/>
                  <a:gd name="connsiteX18" fmla="*/ 47625 w 809626"/>
                  <a:gd name="connsiteY18" fmla="*/ 217009 h 894013"/>
                  <a:gd name="connsiteX19" fmla="*/ 34925 w 809626"/>
                  <a:gd name="connsiteY19" fmla="*/ 236059 h 894013"/>
                  <a:gd name="connsiteX20" fmla="*/ 28575 w 809626"/>
                  <a:gd name="connsiteY20" fmla="*/ 245584 h 894013"/>
                  <a:gd name="connsiteX21" fmla="*/ 25400 w 809626"/>
                  <a:gd name="connsiteY21" fmla="*/ 258284 h 894013"/>
                  <a:gd name="connsiteX22" fmla="*/ 25400 w 809626"/>
                  <a:gd name="connsiteY22" fmla="*/ 309084 h 894013"/>
                  <a:gd name="connsiteX23" fmla="*/ 12700 w 809626"/>
                  <a:gd name="connsiteY23" fmla="*/ 328134 h 894013"/>
                  <a:gd name="connsiteX24" fmla="*/ 3175 w 809626"/>
                  <a:gd name="connsiteY24" fmla="*/ 331309 h 894013"/>
                  <a:gd name="connsiteX25" fmla="*/ 0 w 809626"/>
                  <a:gd name="connsiteY25" fmla="*/ 347184 h 894013"/>
                  <a:gd name="connsiteX26" fmla="*/ 3175 w 809626"/>
                  <a:gd name="connsiteY26" fmla="*/ 363059 h 894013"/>
                  <a:gd name="connsiteX27" fmla="*/ 12700 w 809626"/>
                  <a:gd name="connsiteY27" fmla="*/ 369409 h 894013"/>
                  <a:gd name="connsiteX28" fmla="*/ 41275 w 809626"/>
                  <a:gd name="connsiteY28" fmla="*/ 382109 h 894013"/>
                  <a:gd name="connsiteX29" fmla="*/ 47625 w 809626"/>
                  <a:gd name="connsiteY29" fmla="*/ 391634 h 894013"/>
                  <a:gd name="connsiteX30" fmla="*/ 57150 w 809626"/>
                  <a:gd name="connsiteY30" fmla="*/ 397984 h 894013"/>
                  <a:gd name="connsiteX31" fmla="*/ 60325 w 809626"/>
                  <a:gd name="connsiteY31" fmla="*/ 407509 h 894013"/>
                  <a:gd name="connsiteX32" fmla="*/ 73025 w 809626"/>
                  <a:gd name="connsiteY32" fmla="*/ 426559 h 894013"/>
                  <a:gd name="connsiteX33" fmla="*/ 79375 w 809626"/>
                  <a:gd name="connsiteY33" fmla="*/ 436084 h 894013"/>
                  <a:gd name="connsiteX34" fmla="*/ 101600 w 809626"/>
                  <a:gd name="connsiteY34" fmla="*/ 451959 h 894013"/>
                  <a:gd name="connsiteX35" fmla="*/ 104775 w 809626"/>
                  <a:gd name="connsiteY35" fmla="*/ 461484 h 894013"/>
                  <a:gd name="connsiteX36" fmla="*/ 114300 w 809626"/>
                  <a:gd name="connsiteY36" fmla="*/ 467834 h 894013"/>
                  <a:gd name="connsiteX37" fmla="*/ 120650 w 809626"/>
                  <a:gd name="connsiteY37" fmla="*/ 477359 h 894013"/>
                  <a:gd name="connsiteX38" fmla="*/ 123825 w 809626"/>
                  <a:gd name="connsiteY38" fmla="*/ 490059 h 894013"/>
                  <a:gd name="connsiteX39" fmla="*/ 130175 w 809626"/>
                  <a:gd name="connsiteY39" fmla="*/ 499584 h 894013"/>
                  <a:gd name="connsiteX40" fmla="*/ 136525 w 809626"/>
                  <a:gd name="connsiteY40" fmla="*/ 537684 h 894013"/>
                  <a:gd name="connsiteX41" fmla="*/ 142875 w 809626"/>
                  <a:gd name="connsiteY41" fmla="*/ 547209 h 894013"/>
                  <a:gd name="connsiteX42" fmla="*/ 146050 w 809626"/>
                  <a:gd name="connsiteY42" fmla="*/ 559909 h 894013"/>
                  <a:gd name="connsiteX43" fmla="*/ 149225 w 809626"/>
                  <a:gd name="connsiteY43" fmla="*/ 569434 h 894013"/>
                  <a:gd name="connsiteX44" fmla="*/ 142875 w 809626"/>
                  <a:gd name="connsiteY44" fmla="*/ 661509 h 894013"/>
                  <a:gd name="connsiteX45" fmla="*/ 161925 w 809626"/>
                  <a:gd name="connsiteY45" fmla="*/ 667859 h 894013"/>
                  <a:gd name="connsiteX46" fmla="*/ 171450 w 809626"/>
                  <a:gd name="connsiteY46" fmla="*/ 671034 h 894013"/>
                  <a:gd name="connsiteX47" fmla="*/ 203200 w 809626"/>
                  <a:gd name="connsiteY47" fmla="*/ 664684 h 894013"/>
                  <a:gd name="connsiteX48" fmla="*/ 222250 w 809626"/>
                  <a:gd name="connsiteY48" fmla="*/ 658334 h 894013"/>
                  <a:gd name="connsiteX49" fmla="*/ 231775 w 809626"/>
                  <a:gd name="connsiteY49" fmla="*/ 655159 h 894013"/>
                  <a:gd name="connsiteX50" fmla="*/ 238125 w 809626"/>
                  <a:gd name="connsiteY50" fmla="*/ 636109 h 894013"/>
                  <a:gd name="connsiteX51" fmla="*/ 241300 w 809626"/>
                  <a:gd name="connsiteY51" fmla="*/ 626584 h 894013"/>
                  <a:gd name="connsiteX52" fmla="*/ 250825 w 809626"/>
                  <a:gd name="connsiteY52" fmla="*/ 623409 h 894013"/>
                  <a:gd name="connsiteX53" fmla="*/ 276225 w 809626"/>
                  <a:gd name="connsiteY53" fmla="*/ 626584 h 894013"/>
                  <a:gd name="connsiteX54" fmla="*/ 285750 w 809626"/>
                  <a:gd name="connsiteY54" fmla="*/ 629759 h 894013"/>
                  <a:gd name="connsiteX55" fmla="*/ 301625 w 809626"/>
                  <a:gd name="connsiteY55" fmla="*/ 632934 h 894013"/>
                  <a:gd name="connsiteX56" fmla="*/ 311150 w 809626"/>
                  <a:gd name="connsiteY56" fmla="*/ 651984 h 894013"/>
                  <a:gd name="connsiteX57" fmla="*/ 317500 w 809626"/>
                  <a:gd name="connsiteY57" fmla="*/ 661509 h 894013"/>
                  <a:gd name="connsiteX58" fmla="*/ 323850 w 809626"/>
                  <a:gd name="connsiteY58" fmla="*/ 686909 h 894013"/>
                  <a:gd name="connsiteX59" fmla="*/ 330200 w 809626"/>
                  <a:gd name="connsiteY59" fmla="*/ 709134 h 894013"/>
                  <a:gd name="connsiteX60" fmla="*/ 333375 w 809626"/>
                  <a:gd name="connsiteY60" fmla="*/ 721834 h 894013"/>
                  <a:gd name="connsiteX61" fmla="*/ 339725 w 809626"/>
                  <a:gd name="connsiteY61" fmla="*/ 740884 h 894013"/>
                  <a:gd name="connsiteX62" fmla="*/ 342900 w 809626"/>
                  <a:gd name="connsiteY62" fmla="*/ 753584 h 894013"/>
                  <a:gd name="connsiteX63" fmla="*/ 346075 w 809626"/>
                  <a:gd name="connsiteY63" fmla="*/ 763109 h 894013"/>
                  <a:gd name="connsiteX64" fmla="*/ 355600 w 809626"/>
                  <a:gd name="connsiteY64" fmla="*/ 772634 h 894013"/>
                  <a:gd name="connsiteX65" fmla="*/ 358775 w 809626"/>
                  <a:gd name="connsiteY65" fmla="*/ 782159 h 894013"/>
                  <a:gd name="connsiteX66" fmla="*/ 365125 w 809626"/>
                  <a:gd name="connsiteY66" fmla="*/ 791684 h 894013"/>
                  <a:gd name="connsiteX67" fmla="*/ 368300 w 809626"/>
                  <a:gd name="connsiteY67" fmla="*/ 804384 h 894013"/>
                  <a:gd name="connsiteX68" fmla="*/ 374650 w 809626"/>
                  <a:gd name="connsiteY68" fmla="*/ 817084 h 894013"/>
                  <a:gd name="connsiteX69" fmla="*/ 393700 w 809626"/>
                  <a:gd name="connsiteY69" fmla="*/ 832959 h 894013"/>
                  <a:gd name="connsiteX70" fmla="*/ 400050 w 809626"/>
                  <a:gd name="connsiteY70" fmla="*/ 845659 h 894013"/>
                  <a:gd name="connsiteX71" fmla="*/ 409575 w 809626"/>
                  <a:gd name="connsiteY71" fmla="*/ 852009 h 894013"/>
                  <a:gd name="connsiteX72" fmla="*/ 438150 w 809626"/>
                  <a:gd name="connsiteY72" fmla="*/ 858359 h 894013"/>
                  <a:gd name="connsiteX73" fmla="*/ 447675 w 809626"/>
                  <a:gd name="connsiteY73" fmla="*/ 861534 h 894013"/>
                  <a:gd name="connsiteX74" fmla="*/ 460375 w 809626"/>
                  <a:gd name="connsiteY74" fmla="*/ 864709 h 894013"/>
                  <a:gd name="connsiteX75" fmla="*/ 469900 w 809626"/>
                  <a:gd name="connsiteY75" fmla="*/ 867884 h 894013"/>
                  <a:gd name="connsiteX76" fmla="*/ 514350 w 809626"/>
                  <a:gd name="connsiteY76" fmla="*/ 874234 h 894013"/>
                  <a:gd name="connsiteX77" fmla="*/ 523875 w 809626"/>
                  <a:gd name="connsiteY77" fmla="*/ 877409 h 894013"/>
                  <a:gd name="connsiteX78" fmla="*/ 542925 w 809626"/>
                  <a:gd name="connsiteY78" fmla="*/ 880584 h 894013"/>
                  <a:gd name="connsiteX79" fmla="*/ 555625 w 809626"/>
                  <a:gd name="connsiteY79" fmla="*/ 883759 h 894013"/>
                  <a:gd name="connsiteX80" fmla="*/ 565150 w 809626"/>
                  <a:gd name="connsiteY80" fmla="*/ 886934 h 894013"/>
                  <a:gd name="connsiteX81" fmla="*/ 600075 w 809626"/>
                  <a:gd name="connsiteY81" fmla="*/ 890109 h 894013"/>
                  <a:gd name="connsiteX82" fmla="*/ 631825 w 809626"/>
                  <a:gd name="connsiteY82" fmla="*/ 893284 h 894013"/>
                  <a:gd name="connsiteX83" fmla="*/ 673100 w 809626"/>
                  <a:gd name="connsiteY83" fmla="*/ 880584 h 894013"/>
                  <a:gd name="connsiteX84" fmla="*/ 676275 w 809626"/>
                  <a:gd name="connsiteY84" fmla="*/ 858359 h 894013"/>
                  <a:gd name="connsiteX85" fmla="*/ 695325 w 809626"/>
                  <a:gd name="connsiteY85" fmla="*/ 852009 h 894013"/>
                  <a:gd name="connsiteX86" fmla="*/ 704850 w 809626"/>
                  <a:gd name="connsiteY86" fmla="*/ 845659 h 894013"/>
                  <a:gd name="connsiteX87" fmla="*/ 711200 w 809626"/>
                  <a:gd name="connsiteY87" fmla="*/ 836134 h 894013"/>
                  <a:gd name="connsiteX88" fmla="*/ 723900 w 809626"/>
                  <a:gd name="connsiteY88" fmla="*/ 832959 h 894013"/>
                  <a:gd name="connsiteX89" fmla="*/ 742950 w 809626"/>
                  <a:gd name="connsiteY89" fmla="*/ 826609 h 894013"/>
                  <a:gd name="connsiteX90" fmla="*/ 803275 w 809626"/>
                  <a:gd name="connsiteY90" fmla="*/ 820259 h 894013"/>
                  <a:gd name="connsiteX91" fmla="*/ 809625 w 809626"/>
                  <a:gd name="connsiteY91" fmla="*/ 798034 h 894013"/>
                  <a:gd name="connsiteX92" fmla="*/ 806450 w 809626"/>
                  <a:gd name="connsiteY92" fmla="*/ 756759 h 894013"/>
                  <a:gd name="connsiteX93" fmla="*/ 796925 w 809626"/>
                  <a:gd name="connsiteY93" fmla="*/ 747234 h 894013"/>
                  <a:gd name="connsiteX94" fmla="*/ 784225 w 809626"/>
                  <a:gd name="connsiteY94" fmla="*/ 744059 h 894013"/>
                  <a:gd name="connsiteX95" fmla="*/ 755650 w 809626"/>
                  <a:gd name="connsiteY95" fmla="*/ 737709 h 894013"/>
                  <a:gd name="connsiteX96" fmla="*/ 749300 w 809626"/>
                  <a:gd name="connsiteY96" fmla="*/ 728184 h 894013"/>
                  <a:gd name="connsiteX97" fmla="*/ 739775 w 809626"/>
                  <a:gd name="connsiteY97" fmla="*/ 718659 h 894013"/>
                  <a:gd name="connsiteX98" fmla="*/ 723900 w 809626"/>
                  <a:gd name="connsiteY98" fmla="*/ 690084 h 894013"/>
                  <a:gd name="connsiteX99" fmla="*/ 704850 w 809626"/>
                  <a:gd name="connsiteY99" fmla="*/ 677384 h 894013"/>
                  <a:gd name="connsiteX100" fmla="*/ 692150 w 809626"/>
                  <a:gd name="connsiteY100" fmla="*/ 658334 h 894013"/>
                  <a:gd name="connsiteX101" fmla="*/ 682625 w 809626"/>
                  <a:gd name="connsiteY101" fmla="*/ 629759 h 894013"/>
                  <a:gd name="connsiteX102" fmla="*/ 676275 w 809626"/>
                  <a:gd name="connsiteY102" fmla="*/ 607534 h 894013"/>
                  <a:gd name="connsiteX103" fmla="*/ 673100 w 809626"/>
                  <a:gd name="connsiteY103" fmla="*/ 588484 h 894013"/>
                  <a:gd name="connsiteX104" fmla="*/ 669925 w 809626"/>
                  <a:gd name="connsiteY104" fmla="*/ 572609 h 894013"/>
                  <a:gd name="connsiteX105" fmla="*/ 666750 w 809626"/>
                  <a:gd name="connsiteY105" fmla="*/ 547209 h 894013"/>
                  <a:gd name="connsiteX106" fmla="*/ 654050 w 809626"/>
                  <a:gd name="connsiteY106" fmla="*/ 518634 h 894013"/>
                  <a:gd name="connsiteX107" fmla="*/ 647700 w 809626"/>
                  <a:gd name="connsiteY107" fmla="*/ 493234 h 894013"/>
                  <a:gd name="connsiteX108" fmla="*/ 654050 w 809626"/>
                  <a:gd name="connsiteY108" fmla="*/ 464659 h 894013"/>
                  <a:gd name="connsiteX109" fmla="*/ 657225 w 809626"/>
                  <a:gd name="connsiteY109" fmla="*/ 445609 h 894013"/>
                  <a:gd name="connsiteX110" fmla="*/ 669925 w 809626"/>
                  <a:gd name="connsiteY110" fmla="*/ 417034 h 894013"/>
                  <a:gd name="connsiteX111" fmla="*/ 679450 w 809626"/>
                  <a:gd name="connsiteY111" fmla="*/ 397984 h 894013"/>
                  <a:gd name="connsiteX112" fmla="*/ 688975 w 809626"/>
                  <a:gd name="connsiteY112" fmla="*/ 375759 h 894013"/>
                  <a:gd name="connsiteX113" fmla="*/ 698500 w 809626"/>
                  <a:gd name="connsiteY113" fmla="*/ 369409 h 894013"/>
                  <a:gd name="connsiteX114" fmla="*/ 708025 w 809626"/>
                  <a:gd name="connsiteY114" fmla="*/ 350359 h 894013"/>
                  <a:gd name="connsiteX115" fmla="*/ 711200 w 809626"/>
                  <a:gd name="connsiteY115" fmla="*/ 340834 h 894013"/>
                  <a:gd name="connsiteX116" fmla="*/ 701675 w 809626"/>
                  <a:gd name="connsiteY116" fmla="*/ 302734 h 894013"/>
                  <a:gd name="connsiteX117" fmla="*/ 688975 w 809626"/>
                  <a:gd name="connsiteY117" fmla="*/ 283684 h 894013"/>
                  <a:gd name="connsiteX118" fmla="*/ 685800 w 809626"/>
                  <a:gd name="connsiteY118" fmla="*/ 274159 h 894013"/>
                  <a:gd name="connsiteX119" fmla="*/ 679450 w 809626"/>
                  <a:gd name="connsiteY119" fmla="*/ 264634 h 894013"/>
                  <a:gd name="connsiteX120" fmla="*/ 676275 w 809626"/>
                  <a:gd name="connsiteY120" fmla="*/ 255109 h 894013"/>
                  <a:gd name="connsiteX121" fmla="*/ 669925 w 809626"/>
                  <a:gd name="connsiteY121" fmla="*/ 242409 h 894013"/>
                  <a:gd name="connsiteX122" fmla="*/ 666750 w 809626"/>
                  <a:gd name="connsiteY122" fmla="*/ 232884 h 894013"/>
                  <a:gd name="connsiteX123" fmla="*/ 647700 w 809626"/>
                  <a:gd name="connsiteY123" fmla="*/ 226534 h 894013"/>
                  <a:gd name="connsiteX124" fmla="*/ 635000 w 809626"/>
                  <a:gd name="connsiteY124" fmla="*/ 220184 h 894013"/>
                  <a:gd name="connsiteX125" fmla="*/ 625475 w 809626"/>
                  <a:gd name="connsiteY125" fmla="*/ 213834 h 894013"/>
                  <a:gd name="connsiteX126" fmla="*/ 615950 w 809626"/>
                  <a:gd name="connsiteY126" fmla="*/ 204309 h 894013"/>
                  <a:gd name="connsiteX127" fmla="*/ 596900 w 809626"/>
                  <a:gd name="connsiteY127" fmla="*/ 197959 h 894013"/>
                  <a:gd name="connsiteX128" fmla="*/ 587375 w 809626"/>
                  <a:gd name="connsiteY128" fmla="*/ 194784 h 894013"/>
                  <a:gd name="connsiteX129" fmla="*/ 558800 w 809626"/>
                  <a:gd name="connsiteY129" fmla="*/ 172559 h 894013"/>
                  <a:gd name="connsiteX130" fmla="*/ 542925 w 809626"/>
                  <a:gd name="connsiteY130" fmla="*/ 166209 h 894013"/>
                  <a:gd name="connsiteX131" fmla="*/ 523875 w 809626"/>
                  <a:gd name="connsiteY131" fmla="*/ 150334 h 894013"/>
                  <a:gd name="connsiteX132" fmla="*/ 514350 w 809626"/>
                  <a:gd name="connsiteY132" fmla="*/ 147159 h 894013"/>
                  <a:gd name="connsiteX133" fmla="*/ 504825 w 809626"/>
                  <a:gd name="connsiteY133" fmla="*/ 124934 h 894013"/>
                  <a:gd name="connsiteX134" fmla="*/ 495300 w 809626"/>
                  <a:gd name="connsiteY134" fmla="*/ 118584 h 894013"/>
                  <a:gd name="connsiteX135" fmla="*/ 492125 w 809626"/>
                  <a:gd name="connsiteY135" fmla="*/ 109059 h 894013"/>
                  <a:gd name="connsiteX136" fmla="*/ 463550 w 809626"/>
                  <a:gd name="connsiteY136" fmla="*/ 86834 h 894013"/>
                  <a:gd name="connsiteX137" fmla="*/ 438150 w 809626"/>
                  <a:gd name="connsiteY137" fmla="*/ 67784 h 894013"/>
                  <a:gd name="connsiteX138" fmla="*/ 422275 w 809626"/>
                  <a:gd name="connsiteY138" fmla="*/ 64609 h 894013"/>
                  <a:gd name="connsiteX139" fmla="*/ 403225 w 809626"/>
                  <a:gd name="connsiteY139" fmla="*/ 58259 h 894013"/>
                  <a:gd name="connsiteX140" fmla="*/ 393700 w 809626"/>
                  <a:gd name="connsiteY140" fmla="*/ 48734 h 894013"/>
                  <a:gd name="connsiteX141" fmla="*/ 371475 w 809626"/>
                  <a:gd name="connsiteY141" fmla="*/ 39209 h 894013"/>
                  <a:gd name="connsiteX142" fmla="*/ 346075 w 809626"/>
                  <a:gd name="connsiteY142" fmla="*/ 26509 h 894013"/>
                  <a:gd name="connsiteX143" fmla="*/ 336550 w 809626"/>
                  <a:gd name="connsiteY143" fmla="*/ 23334 h 894013"/>
                  <a:gd name="connsiteX144" fmla="*/ 307975 w 809626"/>
                  <a:gd name="connsiteY144" fmla="*/ 1109 h 89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809626" h="894013">
                    <a:moveTo>
                      <a:pt x="307975" y="1109"/>
                    </a:moveTo>
                    <a:cubicBezTo>
                      <a:pt x="300567" y="-2066"/>
                      <a:pt x="297153" y="2389"/>
                      <a:pt x="292100" y="4284"/>
                    </a:cubicBezTo>
                    <a:cubicBezTo>
                      <a:pt x="288527" y="5624"/>
                      <a:pt x="285988" y="8927"/>
                      <a:pt x="282575" y="10634"/>
                    </a:cubicBezTo>
                    <a:cubicBezTo>
                      <a:pt x="279582" y="12131"/>
                      <a:pt x="276225" y="12751"/>
                      <a:pt x="273050" y="13809"/>
                    </a:cubicBezTo>
                    <a:cubicBezTo>
                      <a:pt x="271992" y="16984"/>
                      <a:pt x="272598" y="21389"/>
                      <a:pt x="269875" y="23334"/>
                    </a:cubicBezTo>
                    <a:cubicBezTo>
                      <a:pt x="264428" y="27225"/>
                      <a:pt x="257175" y="27567"/>
                      <a:pt x="250825" y="29684"/>
                    </a:cubicBezTo>
                    <a:cubicBezTo>
                      <a:pt x="234200" y="35226"/>
                      <a:pt x="244613" y="32386"/>
                      <a:pt x="219075" y="36034"/>
                    </a:cubicBezTo>
                    <a:cubicBezTo>
                      <a:pt x="212725" y="38151"/>
                      <a:pt x="205594" y="38671"/>
                      <a:pt x="200025" y="42384"/>
                    </a:cubicBezTo>
                    <a:cubicBezTo>
                      <a:pt x="193675" y="46617"/>
                      <a:pt x="186371" y="49688"/>
                      <a:pt x="180975" y="55084"/>
                    </a:cubicBezTo>
                    <a:cubicBezTo>
                      <a:pt x="177800" y="58259"/>
                      <a:pt x="174994" y="61852"/>
                      <a:pt x="171450" y="64609"/>
                    </a:cubicBezTo>
                    <a:cubicBezTo>
                      <a:pt x="165426" y="69294"/>
                      <a:pt x="152400" y="77309"/>
                      <a:pt x="152400" y="77309"/>
                    </a:cubicBezTo>
                    <a:cubicBezTo>
                      <a:pt x="143057" y="95996"/>
                      <a:pt x="147547" y="85519"/>
                      <a:pt x="139700" y="109059"/>
                    </a:cubicBezTo>
                    <a:cubicBezTo>
                      <a:pt x="137970" y="114249"/>
                      <a:pt x="135358" y="124870"/>
                      <a:pt x="130175" y="128109"/>
                    </a:cubicBezTo>
                    <a:cubicBezTo>
                      <a:pt x="124499" y="131657"/>
                      <a:pt x="117619" y="132836"/>
                      <a:pt x="111125" y="134459"/>
                    </a:cubicBezTo>
                    <a:cubicBezTo>
                      <a:pt x="82478" y="141621"/>
                      <a:pt x="94004" y="138049"/>
                      <a:pt x="76200" y="143984"/>
                    </a:cubicBezTo>
                    <a:cubicBezTo>
                      <a:pt x="58002" y="171281"/>
                      <a:pt x="79820" y="136744"/>
                      <a:pt x="66675" y="163034"/>
                    </a:cubicBezTo>
                    <a:cubicBezTo>
                      <a:pt x="64968" y="166447"/>
                      <a:pt x="62442" y="169384"/>
                      <a:pt x="60325" y="172559"/>
                    </a:cubicBezTo>
                    <a:cubicBezTo>
                      <a:pt x="55837" y="194998"/>
                      <a:pt x="58857" y="183314"/>
                      <a:pt x="50800" y="207484"/>
                    </a:cubicBezTo>
                    <a:cubicBezTo>
                      <a:pt x="49742" y="210659"/>
                      <a:pt x="49481" y="214224"/>
                      <a:pt x="47625" y="217009"/>
                    </a:cubicBezTo>
                    <a:lnTo>
                      <a:pt x="34925" y="236059"/>
                    </a:lnTo>
                    <a:lnTo>
                      <a:pt x="28575" y="245584"/>
                    </a:lnTo>
                    <a:cubicBezTo>
                      <a:pt x="27517" y="249817"/>
                      <a:pt x="25400" y="253920"/>
                      <a:pt x="25400" y="258284"/>
                    </a:cubicBezTo>
                    <a:cubicBezTo>
                      <a:pt x="25400" y="271208"/>
                      <a:pt x="32877" y="294130"/>
                      <a:pt x="25400" y="309084"/>
                    </a:cubicBezTo>
                    <a:cubicBezTo>
                      <a:pt x="21987" y="315910"/>
                      <a:pt x="19940" y="325721"/>
                      <a:pt x="12700" y="328134"/>
                    </a:cubicBezTo>
                    <a:lnTo>
                      <a:pt x="3175" y="331309"/>
                    </a:lnTo>
                    <a:cubicBezTo>
                      <a:pt x="2117" y="336601"/>
                      <a:pt x="0" y="341788"/>
                      <a:pt x="0" y="347184"/>
                    </a:cubicBezTo>
                    <a:cubicBezTo>
                      <a:pt x="0" y="352580"/>
                      <a:pt x="498" y="358374"/>
                      <a:pt x="3175" y="363059"/>
                    </a:cubicBezTo>
                    <a:cubicBezTo>
                      <a:pt x="5068" y="366372"/>
                      <a:pt x="9213" y="367859"/>
                      <a:pt x="12700" y="369409"/>
                    </a:cubicBezTo>
                    <a:cubicBezTo>
                      <a:pt x="46705" y="384522"/>
                      <a:pt x="19719" y="367738"/>
                      <a:pt x="41275" y="382109"/>
                    </a:cubicBezTo>
                    <a:cubicBezTo>
                      <a:pt x="43392" y="385284"/>
                      <a:pt x="44927" y="388936"/>
                      <a:pt x="47625" y="391634"/>
                    </a:cubicBezTo>
                    <a:cubicBezTo>
                      <a:pt x="50323" y="394332"/>
                      <a:pt x="54766" y="395004"/>
                      <a:pt x="57150" y="397984"/>
                    </a:cubicBezTo>
                    <a:cubicBezTo>
                      <a:pt x="59241" y="400597"/>
                      <a:pt x="58700" y="404583"/>
                      <a:pt x="60325" y="407509"/>
                    </a:cubicBezTo>
                    <a:cubicBezTo>
                      <a:pt x="64031" y="414180"/>
                      <a:pt x="68792" y="420209"/>
                      <a:pt x="73025" y="426559"/>
                    </a:cubicBezTo>
                    <a:cubicBezTo>
                      <a:pt x="75142" y="429734"/>
                      <a:pt x="76322" y="433794"/>
                      <a:pt x="79375" y="436084"/>
                    </a:cubicBezTo>
                    <a:cubicBezTo>
                      <a:pt x="95128" y="447899"/>
                      <a:pt x="87672" y="442674"/>
                      <a:pt x="101600" y="451959"/>
                    </a:cubicBezTo>
                    <a:cubicBezTo>
                      <a:pt x="102658" y="455134"/>
                      <a:pt x="102684" y="458871"/>
                      <a:pt x="104775" y="461484"/>
                    </a:cubicBezTo>
                    <a:cubicBezTo>
                      <a:pt x="107159" y="464464"/>
                      <a:pt x="111602" y="465136"/>
                      <a:pt x="114300" y="467834"/>
                    </a:cubicBezTo>
                    <a:cubicBezTo>
                      <a:pt x="116998" y="470532"/>
                      <a:pt x="118533" y="474184"/>
                      <a:pt x="120650" y="477359"/>
                    </a:cubicBezTo>
                    <a:cubicBezTo>
                      <a:pt x="121708" y="481592"/>
                      <a:pt x="122106" y="486048"/>
                      <a:pt x="123825" y="490059"/>
                    </a:cubicBezTo>
                    <a:cubicBezTo>
                      <a:pt x="125328" y="493566"/>
                      <a:pt x="129250" y="495882"/>
                      <a:pt x="130175" y="499584"/>
                    </a:cubicBezTo>
                    <a:cubicBezTo>
                      <a:pt x="133696" y="513668"/>
                      <a:pt x="130328" y="525289"/>
                      <a:pt x="136525" y="537684"/>
                    </a:cubicBezTo>
                    <a:cubicBezTo>
                      <a:pt x="138232" y="541097"/>
                      <a:pt x="140758" y="544034"/>
                      <a:pt x="142875" y="547209"/>
                    </a:cubicBezTo>
                    <a:cubicBezTo>
                      <a:pt x="143933" y="551442"/>
                      <a:pt x="144851" y="555713"/>
                      <a:pt x="146050" y="559909"/>
                    </a:cubicBezTo>
                    <a:cubicBezTo>
                      <a:pt x="146969" y="563127"/>
                      <a:pt x="149225" y="566087"/>
                      <a:pt x="149225" y="569434"/>
                    </a:cubicBezTo>
                    <a:cubicBezTo>
                      <a:pt x="149225" y="645417"/>
                      <a:pt x="154356" y="627065"/>
                      <a:pt x="142875" y="661509"/>
                    </a:cubicBezTo>
                    <a:lnTo>
                      <a:pt x="161925" y="667859"/>
                    </a:lnTo>
                    <a:lnTo>
                      <a:pt x="171450" y="671034"/>
                    </a:lnTo>
                    <a:cubicBezTo>
                      <a:pt x="184323" y="668888"/>
                      <a:pt x="191359" y="668236"/>
                      <a:pt x="203200" y="664684"/>
                    </a:cubicBezTo>
                    <a:cubicBezTo>
                      <a:pt x="209611" y="662761"/>
                      <a:pt x="215900" y="660451"/>
                      <a:pt x="222250" y="658334"/>
                    </a:cubicBezTo>
                    <a:lnTo>
                      <a:pt x="231775" y="655159"/>
                    </a:lnTo>
                    <a:lnTo>
                      <a:pt x="238125" y="636109"/>
                    </a:lnTo>
                    <a:cubicBezTo>
                      <a:pt x="239183" y="632934"/>
                      <a:pt x="238125" y="627642"/>
                      <a:pt x="241300" y="626584"/>
                    </a:cubicBezTo>
                    <a:lnTo>
                      <a:pt x="250825" y="623409"/>
                    </a:lnTo>
                    <a:cubicBezTo>
                      <a:pt x="259292" y="624467"/>
                      <a:pt x="267830" y="625058"/>
                      <a:pt x="276225" y="626584"/>
                    </a:cubicBezTo>
                    <a:cubicBezTo>
                      <a:pt x="279518" y="627183"/>
                      <a:pt x="282503" y="628947"/>
                      <a:pt x="285750" y="629759"/>
                    </a:cubicBezTo>
                    <a:cubicBezTo>
                      <a:pt x="290985" y="631068"/>
                      <a:pt x="296333" y="631876"/>
                      <a:pt x="301625" y="632934"/>
                    </a:cubicBezTo>
                    <a:cubicBezTo>
                      <a:pt x="319823" y="660231"/>
                      <a:pt x="298005" y="625694"/>
                      <a:pt x="311150" y="651984"/>
                    </a:cubicBezTo>
                    <a:cubicBezTo>
                      <a:pt x="312857" y="655397"/>
                      <a:pt x="315793" y="658096"/>
                      <a:pt x="317500" y="661509"/>
                    </a:cubicBezTo>
                    <a:cubicBezTo>
                      <a:pt x="321129" y="668767"/>
                      <a:pt x="322039" y="679663"/>
                      <a:pt x="323850" y="686909"/>
                    </a:cubicBezTo>
                    <a:cubicBezTo>
                      <a:pt x="325719" y="694384"/>
                      <a:pt x="328173" y="701701"/>
                      <a:pt x="330200" y="709134"/>
                    </a:cubicBezTo>
                    <a:cubicBezTo>
                      <a:pt x="331348" y="713344"/>
                      <a:pt x="332121" y="717654"/>
                      <a:pt x="333375" y="721834"/>
                    </a:cubicBezTo>
                    <a:cubicBezTo>
                      <a:pt x="335298" y="728245"/>
                      <a:pt x="338102" y="734390"/>
                      <a:pt x="339725" y="740884"/>
                    </a:cubicBezTo>
                    <a:cubicBezTo>
                      <a:pt x="340783" y="745117"/>
                      <a:pt x="341701" y="749388"/>
                      <a:pt x="342900" y="753584"/>
                    </a:cubicBezTo>
                    <a:cubicBezTo>
                      <a:pt x="343819" y="756802"/>
                      <a:pt x="344219" y="760324"/>
                      <a:pt x="346075" y="763109"/>
                    </a:cubicBezTo>
                    <a:cubicBezTo>
                      <a:pt x="348566" y="766845"/>
                      <a:pt x="352425" y="769459"/>
                      <a:pt x="355600" y="772634"/>
                    </a:cubicBezTo>
                    <a:cubicBezTo>
                      <a:pt x="356658" y="775809"/>
                      <a:pt x="357278" y="779166"/>
                      <a:pt x="358775" y="782159"/>
                    </a:cubicBezTo>
                    <a:cubicBezTo>
                      <a:pt x="360482" y="785572"/>
                      <a:pt x="363622" y="788177"/>
                      <a:pt x="365125" y="791684"/>
                    </a:cubicBezTo>
                    <a:cubicBezTo>
                      <a:pt x="366844" y="795695"/>
                      <a:pt x="366768" y="800298"/>
                      <a:pt x="368300" y="804384"/>
                    </a:cubicBezTo>
                    <a:cubicBezTo>
                      <a:pt x="369962" y="808816"/>
                      <a:pt x="371899" y="813233"/>
                      <a:pt x="374650" y="817084"/>
                    </a:cubicBezTo>
                    <a:cubicBezTo>
                      <a:pt x="380206" y="824862"/>
                      <a:pt x="386105" y="827896"/>
                      <a:pt x="393700" y="832959"/>
                    </a:cubicBezTo>
                    <a:cubicBezTo>
                      <a:pt x="395817" y="837192"/>
                      <a:pt x="397020" y="842023"/>
                      <a:pt x="400050" y="845659"/>
                    </a:cubicBezTo>
                    <a:cubicBezTo>
                      <a:pt x="402493" y="848590"/>
                      <a:pt x="406162" y="850302"/>
                      <a:pt x="409575" y="852009"/>
                    </a:cubicBezTo>
                    <a:cubicBezTo>
                      <a:pt x="418152" y="856297"/>
                      <a:pt x="429370" y="856408"/>
                      <a:pt x="438150" y="858359"/>
                    </a:cubicBezTo>
                    <a:cubicBezTo>
                      <a:pt x="441417" y="859085"/>
                      <a:pt x="444457" y="860615"/>
                      <a:pt x="447675" y="861534"/>
                    </a:cubicBezTo>
                    <a:cubicBezTo>
                      <a:pt x="451871" y="862733"/>
                      <a:pt x="456179" y="863510"/>
                      <a:pt x="460375" y="864709"/>
                    </a:cubicBezTo>
                    <a:cubicBezTo>
                      <a:pt x="463593" y="865628"/>
                      <a:pt x="466599" y="867334"/>
                      <a:pt x="469900" y="867884"/>
                    </a:cubicBezTo>
                    <a:cubicBezTo>
                      <a:pt x="499535" y="872823"/>
                      <a:pt x="491501" y="868522"/>
                      <a:pt x="514350" y="874234"/>
                    </a:cubicBezTo>
                    <a:cubicBezTo>
                      <a:pt x="517597" y="875046"/>
                      <a:pt x="520608" y="876683"/>
                      <a:pt x="523875" y="877409"/>
                    </a:cubicBezTo>
                    <a:cubicBezTo>
                      <a:pt x="530159" y="878806"/>
                      <a:pt x="536612" y="879321"/>
                      <a:pt x="542925" y="880584"/>
                    </a:cubicBezTo>
                    <a:cubicBezTo>
                      <a:pt x="547204" y="881440"/>
                      <a:pt x="551429" y="882560"/>
                      <a:pt x="555625" y="883759"/>
                    </a:cubicBezTo>
                    <a:cubicBezTo>
                      <a:pt x="558843" y="884678"/>
                      <a:pt x="561837" y="886461"/>
                      <a:pt x="565150" y="886934"/>
                    </a:cubicBezTo>
                    <a:cubicBezTo>
                      <a:pt x="576722" y="888587"/>
                      <a:pt x="588438" y="889001"/>
                      <a:pt x="600075" y="890109"/>
                    </a:cubicBezTo>
                    <a:lnTo>
                      <a:pt x="631825" y="893284"/>
                    </a:lnTo>
                    <a:cubicBezTo>
                      <a:pt x="662100" y="890761"/>
                      <a:pt x="668826" y="901955"/>
                      <a:pt x="673100" y="880584"/>
                    </a:cubicBezTo>
                    <a:cubicBezTo>
                      <a:pt x="674568" y="873246"/>
                      <a:pt x="671681" y="864266"/>
                      <a:pt x="676275" y="858359"/>
                    </a:cubicBezTo>
                    <a:cubicBezTo>
                      <a:pt x="680384" y="853075"/>
                      <a:pt x="689756" y="855722"/>
                      <a:pt x="695325" y="852009"/>
                    </a:cubicBezTo>
                    <a:lnTo>
                      <a:pt x="704850" y="845659"/>
                    </a:lnTo>
                    <a:cubicBezTo>
                      <a:pt x="706967" y="842484"/>
                      <a:pt x="708025" y="838251"/>
                      <a:pt x="711200" y="836134"/>
                    </a:cubicBezTo>
                    <a:cubicBezTo>
                      <a:pt x="714831" y="833713"/>
                      <a:pt x="719720" y="834213"/>
                      <a:pt x="723900" y="832959"/>
                    </a:cubicBezTo>
                    <a:cubicBezTo>
                      <a:pt x="730311" y="831036"/>
                      <a:pt x="736600" y="828726"/>
                      <a:pt x="742950" y="826609"/>
                    </a:cubicBezTo>
                    <a:cubicBezTo>
                      <a:pt x="768571" y="818069"/>
                      <a:pt x="749135" y="823643"/>
                      <a:pt x="803275" y="820259"/>
                    </a:cubicBezTo>
                    <a:cubicBezTo>
                      <a:pt x="804772" y="815767"/>
                      <a:pt x="809625" y="802021"/>
                      <a:pt x="809625" y="798034"/>
                    </a:cubicBezTo>
                    <a:cubicBezTo>
                      <a:pt x="809625" y="784235"/>
                      <a:pt x="809797" y="770146"/>
                      <a:pt x="806450" y="756759"/>
                    </a:cubicBezTo>
                    <a:cubicBezTo>
                      <a:pt x="805361" y="752403"/>
                      <a:pt x="800824" y="749462"/>
                      <a:pt x="796925" y="747234"/>
                    </a:cubicBezTo>
                    <a:cubicBezTo>
                      <a:pt x="793136" y="745069"/>
                      <a:pt x="788504" y="744915"/>
                      <a:pt x="784225" y="744059"/>
                    </a:cubicBezTo>
                    <a:cubicBezTo>
                      <a:pt x="756286" y="738471"/>
                      <a:pt x="774187" y="743888"/>
                      <a:pt x="755650" y="737709"/>
                    </a:cubicBezTo>
                    <a:cubicBezTo>
                      <a:pt x="753533" y="734534"/>
                      <a:pt x="751743" y="731115"/>
                      <a:pt x="749300" y="728184"/>
                    </a:cubicBezTo>
                    <a:cubicBezTo>
                      <a:pt x="746425" y="724735"/>
                      <a:pt x="742266" y="722395"/>
                      <a:pt x="739775" y="718659"/>
                    </a:cubicBezTo>
                    <a:cubicBezTo>
                      <a:pt x="730511" y="704763"/>
                      <a:pt x="746838" y="705376"/>
                      <a:pt x="723900" y="690084"/>
                    </a:cubicBezTo>
                    <a:lnTo>
                      <a:pt x="704850" y="677384"/>
                    </a:lnTo>
                    <a:cubicBezTo>
                      <a:pt x="700617" y="671034"/>
                      <a:pt x="694563" y="665574"/>
                      <a:pt x="692150" y="658334"/>
                    </a:cubicBezTo>
                    <a:lnTo>
                      <a:pt x="682625" y="629759"/>
                    </a:lnTo>
                    <a:cubicBezTo>
                      <a:pt x="679599" y="620681"/>
                      <a:pt x="678268" y="617501"/>
                      <a:pt x="676275" y="607534"/>
                    </a:cubicBezTo>
                    <a:cubicBezTo>
                      <a:pt x="675012" y="601221"/>
                      <a:pt x="674252" y="594818"/>
                      <a:pt x="673100" y="588484"/>
                    </a:cubicBezTo>
                    <a:cubicBezTo>
                      <a:pt x="672135" y="583175"/>
                      <a:pt x="670746" y="577943"/>
                      <a:pt x="669925" y="572609"/>
                    </a:cubicBezTo>
                    <a:cubicBezTo>
                      <a:pt x="668628" y="564176"/>
                      <a:pt x="668538" y="555552"/>
                      <a:pt x="666750" y="547209"/>
                    </a:cubicBezTo>
                    <a:cubicBezTo>
                      <a:pt x="663171" y="530505"/>
                      <a:pt x="661846" y="530327"/>
                      <a:pt x="654050" y="518634"/>
                    </a:cubicBezTo>
                    <a:cubicBezTo>
                      <a:pt x="651933" y="510167"/>
                      <a:pt x="645807" y="501753"/>
                      <a:pt x="647700" y="493234"/>
                    </a:cubicBezTo>
                    <a:cubicBezTo>
                      <a:pt x="649817" y="483709"/>
                      <a:pt x="652136" y="474227"/>
                      <a:pt x="654050" y="464659"/>
                    </a:cubicBezTo>
                    <a:cubicBezTo>
                      <a:pt x="655313" y="458346"/>
                      <a:pt x="655664" y="451854"/>
                      <a:pt x="657225" y="445609"/>
                    </a:cubicBezTo>
                    <a:cubicBezTo>
                      <a:pt x="665416" y="412844"/>
                      <a:pt x="659500" y="437883"/>
                      <a:pt x="669925" y="417034"/>
                    </a:cubicBezTo>
                    <a:cubicBezTo>
                      <a:pt x="683070" y="390744"/>
                      <a:pt x="661252" y="425281"/>
                      <a:pt x="679450" y="397984"/>
                    </a:cubicBezTo>
                    <a:cubicBezTo>
                      <a:pt x="681879" y="388268"/>
                      <a:pt x="681666" y="383068"/>
                      <a:pt x="688975" y="375759"/>
                    </a:cubicBezTo>
                    <a:cubicBezTo>
                      <a:pt x="691673" y="373061"/>
                      <a:pt x="695325" y="371526"/>
                      <a:pt x="698500" y="369409"/>
                    </a:cubicBezTo>
                    <a:cubicBezTo>
                      <a:pt x="706480" y="345468"/>
                      <a:pt x="695715" y="374978"/>
                      <a:pt x="708025" y="350359"/>
                    </a:cubicBezTo>
                    <a:cubicBezTo>
                      <a:pt x="709522" y="347366"/>
                      <a:pt x="710142" y="344009"/>
                      <a:pt x="711200" y="340834"/>
                    </a:cubicBezTo>
                    <a:cubicBezTo>
                      <a:pt x="709613" y="331312"/>
                      <a:pt x="707265" y="311120"/>
                      <a:pt x="701675" y="302734"/>
                    </a:cubicBezTo>
                    <a:cubicBezTo>
                      <a:pt x="697442" y="296384"/>
                      <a:pt x="691388" y="290924"/>
                      <a:pt x="688975" y="283684"/>
                    </a:cubicBezTo>
                    <a:cubicBezTo>
                      <a:pt x="687917" y="280509"/>
                      <a:pt x="687297" y="277152"/>
                      <a:pt x="685800" y="274159"/>
                    </a:cubicBezTo>
                    <a:cubicBezTo>
                      <a:pt x="684093" y="270746"/>
                      <a:pt x="681157" y="268047"/>
                      <a:pt x="679450" y="264634"/>
                    </a:cubicBezTo>
                    <a:cubicBezTo>
                      <a:pt x="677953" y="261641"/>
                      <a:pt x="677593" y="258185"/>
                      <a:pt x="676275" y="255109"/>
                    </a:cubicBezTo>
                    <a:cubicBezTo>
                      <a:pt x="674411" y="250759"/>
                      <a:pt x="671789" y="246759"/>
                      <a:pt x="669925" y="242409"/>
                    </a:cubicBezTo>
                    <a:cubicBezTo>
                      <a:pt x="668607" y="239333"/>
                      <a:pt x="669473" y="234829"/>
                      <a:pt x="666750" y="232884"/>
                    </a:cubicBezTo>
                    <a:cubicBezTo>
                      <a:pt x="661303" y="228993"/>
                      <a:pt x="653687" y="229527"/>
                      <a:pt x="647700" y="226534"/>
                    </a:cubicBezTo>
                    <a:cubicBezTo>
                      <a:pt x="643467" y="224417"/>
                      <a:pt x="639109" y="222532"/>
                      <a:pt x="635000" y="220184"/>
                    </a:cubicBezTo>
                    <a:cubicBezTo>
                      <a:pt x="631687" y="218291"/>
                      <a:pt x="628406" y="216277"/>
                      <a:pt x="625475" y="213834"/>
                    </a:cubicBezTo>
                    <a:cubicBezTo>
                      <a:pt x="622026" y="210959"/>
                      <a:pt x="619875" y="206490"/>
                      <a:pt x="615950" y="204309"/>
                    </a:cubicBezTo>
                    <a:cubicBezTo>
                      <a:pt x="610099" y="201058"/>
                      <a:pt x="603250" y="200076"/>
                      <a:pt x="596900" y="197959"/>
                    </a:cubicBezTo>
                    <a:lnTo>
                      <a:pt x="587375" y="194784"/>
                    </a:lnTo>
                    <a:cubicBezTo>
                      <a:pt x="578412" y="185821"/>
                      <a:pt x="571459" y="177623"/>
                      <a:pt x="558800" y="172559"/>
                    </a:cubicBezTo>
                    <a:lnTo>
                      <a:pt x="542925" y="166209"/>
                    </a:lnTo>
                    <a:cubicBezTo>
                      <a:pt x="535903" y="159187"/>
                      <a:pt x="532716" y="154754"/>
                      <a:pt x="523875" y="150334"/>
                    </a:cubicBezTo>
                    <a:cubicBezTo>
                      <a:pt x="520882" y="148837"/>
                      <a:pt x="517525" y="148217"/>
                      <a:pt x="514350" y="147159"/>
                    </a:cubicBezTo>
                    <a:cubicBezTo>
                      <a:pt x="511921" y="137443"/>
                      <a:pt x="512134" y="132243"/>
                      <a:pt x="504825" y="124934"/>
                    </a:cubicBezTo>
                    <a:cubicBezTo>
                      <a:pt x="502127" y="122236"/>
                      <a:pt x="498475" y="120701"/>
                      <a:pt x="495300" y="118584"/>
                    </a:cubicBezTo>
                    <a:cubicBezTo>
                      <a:pt x="494242" y="115409"/>
                      <a:pt x="493981" y="111844"/>
                      <a:pt x="492125" y="109059"/>
                    </a:cubicBezTo>
                    <a:cubicBezTo>
                      <a:pt x="483188" y="95653"/>
                      <a:pt x="476165" y="99449"/>
                      <a:pt x="463550" y="86834"/>
                    </a:cubicBezTo>
                    <a:cubicBezTo>
                      <a:pt x="453213" y="76497"/>
                      <a:pt x="451691" y="72298"/>
                      <a:pt x="438150" y="67784"/>
                    </a:cubicBezTo>
                    <a:cubicBezTo>
                      <a:pt x="433030" y="66077"/>
                      <a:pt x="427481" y="66029"/>
                      <a:pt x="422275" y="64609"/>
                    </a:cubicBezTo>
                    <a:cubicBezTo>
                      <a:pt x="415817" y="62848"/>
                      <a:pt x="403225" y="58259"/>
                      <a:pt x="403225" y="58259"/>
                    </a:cubicBezTo>
                    <a:cubicBezTo>
                      <a:pt x="400050" y="55084"/>
                      <a:pt x="397354" y="51344"/>
                      <a:pt x="393700" y="48734"/>
                    </a:cubicBezTo>
                    <a:cubicBezTo>
                      <a:pt x="386834" y="43830"/>
                      <a:pt x="379248" y="41800"/>
                      <a:pt x="371475" y="39209"/>
                    </a:cubicBezTo>
                    <a:cubicBezTo>
                      <a:pt x="357009" y="24743"/>
                      <a:pt x="367705" y="31916"/>
                      <a:pt x="346075" y="26509"/>
                    </a:cubicBezTo>
                    <a:cubicBezTo>
                      <a:pt x="342828" y="25697"/>
                      <a:pt x="339543" y="24831"/>
                      <a:pt x="336550" y="23334"/>
                    </a:cubicBezTo>
                    <a:cubicBezTo>
                      <a:pt x="333137" y="21627"/>
                      <a:pt x="315383" y="4284"/>
                      <a:pt x="307975" y="1109"/>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 name="jaen">
                <a:extLst>
                  <a:ext uri="{FF2B5EF4-FFF2-40B4-BE49-F238E27FC236}">
                    <a16:creationId xmlns:a16="http://schemas.microsoft.com/office/drawing/2014/main" id="{C0901714-9CD2-4907-A4AB-2C312C9B270F}"/>
                  </a:ext>
                </a:extLst>
              </p:cNvPr>
              <p:cNvSpPr/>
              <p:nvPr/>
            </p:nvSpPr>
            <p:spPr>
              <a:xfrm>
                <a:off x="2157911" y="3052476"/>
                <a:ext cx="966369" cy="781376"/>
              </a:xfrm>
              <a:custGeom>
                <a:avLst/>
                <a:gdLst>
                  <a:gd name="connsiteX0" fmla="*/ 9525 w 863600"/>
                  <a:gd name="connsiteY0" fmla="*/ 82550 h 682625"/>
                  <a:gd name="connsiteX1" fmla="*/ 25400 w 863600"/>
                  <a:gd name="connsiteY1" fmla="*/ 92075 h 682625"/>
                  <a:gd name="connsiteX2" fmla="*/ 60325 w 863600"/>
                  <a:gd name="connsiteY2" fmla="*/ 98425 h 682625"/>
                  <a:gd name="connsiteX3" fmla="*/ 120650 w 863600"/>
                  <a:gd name="connsiteY3" fmla="*/ 107950 h 682625"/>
                  <a:gd name="connsiteX4" fmla="*/ 149225 w 863600"/>
                  <a:gd name="connsiteY4" fmla="*/ 104775 h 682625"/>
                  <a:gd name="connsiteX5" fmla="*/ 158750 w 863600"/>
                  <a:gd name="connsiteY5" fmla="*/ 98425 h 682625"/>
                  <a:gd name="connsiteX6" fmla="*/ 168275 w 863600"/>
                  <a:gd name="connsiteY6" fmla="*/ 95250 h 682625"/>
                  <a:gd name="connsiteX7" fmla="*/ 206375 w 863600"/>
                  <a:gd name="connsiteY7" fmla="*/ 98425 h 682625"/>
                  <a:gd name="connsiteX8" fmla="*/ 346075 w 863600"/>
                  <a:gd name="connsiteY8" fmla="*/ 92075 h 682625"/>
                  <a:gd name="connsiteX9" fmla="*/ 365125 w 863600"/>
                  <a:gd name="connsiteY9" fmla="*/ 85725 h 682625"/>
                  <a:gd name="connsiteX10" fmla="*/ 384175 w 863600"/>
                  <a:gd name="connsiteY10" fmla="*/ 73025 h 682625"/>
                  <a:gd name="connsiteX11" fmla="*/ 390525 w 863600"/>
                  <a:gd name="connsiteY11" fmla="*/ 63500 h 682625"/>
                  <a:gd name="connsiteX12" fmla="*/ 400050 w 863600"/>
                  <a:gd name="connsiteY12" fmla="*/ 60325 h 682625"/>
                  <a:gd name="connsiteX13" fmla="*/ 419100 w 863600"/>
                  <a:gd name="connsiteY13" fmla="*/ 50800 h 682625"/>
                  <a:gd name="connsiteX14" fmla="*/ 492125 w 863600"/>
                  <a:gd name="connsiteY14" fmla="*/ 60325 h 682625"/>
                  <a:gd name="connsiteX15" fmla="*/ 492125 w 863600"/>
                  <a:gd name="connsiteY15" fmla="*/ 60325 h 682625"/>
                  <a:gd name="connsiteX16" fmla="*/ 511175 w 863600"/>
                  <a:gd name="connsiteY16" fmla="*/ 63500 h 682625"/>
                  <a:gd name="connsiteX17" fmla="*/ 530225 w 863600"/>
                  <a:gd name="connsiteY17" fmla="*/ 69850 h 682625"/>
                  <a:gd name="connsiteX18" fmla="*/ 571500 w 863600"/>
                  <a:gd name="connsiteY18" fmla="*/ 66675 h 682625"/>
                  <a:gd name="connsiteX19" fmla="*/ 581025 w 863600"/>
                  <a:gd name="connsiteY19" fmla="*/ 63500 h 682625"/>
                  <a:gd name="connsiteX20" fmla="*/ 590550 w 863600"/>
                  <a:gd name="connsiteY20" fmla="*/ 53975 h 682625"/>
                  <a:gd name="connsiteX21" fmla="*/ 603250 w 863600"/>
                  <a:gd name="connsiteY21" fmla="*/ 50800 h 682625"/>
                  <a:gd name="connsiteX22" fmla="*/ 641350 w 863600"/>
                  <a:gd name="connsiteY22" fmla="*/ 44450 h 682625"/>
                  <a:gd name="connsiteX23" fmla="*/ 663575 w 863600"/>
                  <a:gd name="connsiteY23" fmla="*/ 38100 h 682625"/>
                  <a:gd name="connsiteX24" fmla="*/ 676275 w 863600"/>
                  <a:gd name="connsiteY24" fmla="*/ 34925 h 682625"/>
                  <a:gd name="connsiteX25" fmla="*/ 695325 w 863600"/>
                  <a:gd name="connsiteY25" fmla="*/ 28575 h 682625"/>
                  <a:gd name="connsiteX26" fmla="*/ 714375 w 863600"/>
                  <a:gd name="connsiteY26" fmla="*/ 15875 h 682625"/>
                  <a:gd name="connsiteX27" fmla="*/ 742950 w 863600"/>
                  <a:gd name="connsiteY27" fmla="*/ 0 h 682625"/>
                  <a:gd name="connsiteX28" fmla="*/ 762000 w 863600"/>
                  <a:gd name="connsiteY28" fmla="*/ 3175 h 682625"/>
                  <a:gd name="connsiteX29" fmla="*/ 771525 w 863600"/>
                  <a:gd name="connsiteY29" fmla="*/ 6350 h 682625"/>
                  <a:gd name="connsiteX30" fmla="*/ 796925 w 863600"/>
                  <a:gd name="connsiteY30" fmla="*/ 12700 h 682625"/>
                  <a:gd name="connsiteX31" fmla="*/ 806450 w 863600"/>
                  <a:gd name="connsiteY31" fmla="*/ 19050 h 682625"/>
                  <a:gd name="connsiteX32" fmla="*/ 822325 w 863600"/>
                  <a:gd name="connsiteY32" fmla="*/ 47625 h 682625"/>
                  <a:gd name="connsiteX33" fmla="*/ 828675 w 863600"/>
                  <a:gd name="connsiteY33" fmla="*/ 57150 h 682625"/>
                  <a:gd name="connsiteX34" fmla="*/ 838200 w 863600"/>
                  <a:gd name="connsiteY34" fmla="*/ 76200 h 682625"/>
                  <a:gd name="connsiteX35" fmla="*/ 847725 w 863600"/>
                  <a:gd name="connsiteY35" fmla="*/ 82550 h 682625"/>
                  <a:gd name="connsiteX36" fmla="*/ 850900 w 863600"/>
                  <a:gd name="connsiteY36" fmla="*/ 95250 h 682625"/>
                  <a:gd name="connsiteX37" fmla="*/ 857250 w 863600"/>
                  <a:gd name="connsiteY37" fmla="*/ 104775 h 682625"/>
                  <a:gd name="connsiteX38" fmla="*/ 860425 w 863600"/>
                  <a:gd name="connsiteY38" fmla="*/ 114300 h 682625"/>
                  <a:gd name="connsiteX39" fmla="*/ 863600 w 863600"/>
                  <a:gd name="connsiteY39" fmla="*/ 161925 h 682625"/>
                  <a:gd name="connsiteX40" fmla="*/ 860425 w 863600"/>
                  <a:gd name="connsiteY40" fmla="*/ 225425 h 682625"/>
                  <a:gd name="connsiteX41" fmla="*/ 854075 w 863600"/>
                  <a:gd name="connsiteY41" fmla="*/ 234950 h 682625"/>
                  <a:gd name="connsiteX42" fmla="*/ 850900 w 863600"/>
                  <a:gd name="connsiteY42" fmla="*/ 244475 h 682625"/>
                  <a:gd name="connsiteX43" fmla="*/ 835025 w 863600"/>
                  <a:gd name="connsiteY43" fmla="*/ 263525 h 682625"/>
                  <a:gd name="connsiteX44" fmla="*/ 819150 w 863600"/>
                  <a:gd name="connsiteY44" fmla="*/ 276225 h 682625"/>
                  <a:gd name="connsiteX45" fmla="*/ 812800 w 863600"/>
                  <a:gd name="connsiteY45" fmla="*/ 285750 h 682625"/>
                  <a:gd name="connsiteX46" fmla="*/ 790575 w 863600"/>
                  <a:gd name="connsiteY46" fmla="*/ 292100 h 682625"/>
                  <a:gd name="connsiteX47" fmla="*/ 771525 w 863600"/>
                  <a:gd name="connsiteY47" fmla="*/ 301625 h 682625"/>
                  <a:gd name="connsiteX48" fmla="*/ 762000 w 863600"/>
                  <a:gd name="connsiteY48" fmla="*/ 307975 h 682625"/>
                  <a:gd name="connsiteX49" fmla="*/ 730250 w 863600"/>
                  <a:gd name="connsiteY49" fmla="*/ 320675 h 682625"/>
                  <a:gd name="connsiteX50" fmla="*/ 711200 w 863600"/>
                  <a:gd name="connsiteY50" fmla="*/ 336550 h 682625"/>
                  <a:gd name="connsiteX51" fmla="*/ 701675 w 863600"/>
                  <a:gd name="connsiteY51" fmla="*/ 365125 h 682625"/>
                  <a:gd name="connsiteX52" fmla="*/ 698500 w 863600"/>
                  <a:gd name="connsiteY52" fmla="*/ 374650 h 682625"/>
                  <a:gd name="connsiteX53" fmla="*/ 695325 w 863600"/>
                  <a:gd name="connsiteY53" fmla="*/ 387350 h 682625"/>
                  <a:gd name="connsiteX54" fmla="*/ 688975 w 863600"/>
                  <a:gd name="connsiteY54" fmla="*/ 396875 h 682625"/>
                  <a:gd name="connsiteX55" fmla="*/ 682625 w 863600"/>
                  <a:gd name="connsiteY55" fmla="*/ 419100 h 682625"/>
                  <a:gd name="connsiteX56" fmla="*/ 669925 w 863600"/>
                  <a:gd name="connsiteY56" fmla="*/ 438150 h 682625"/>
                  <a:gd name="connsiteX57" fmla="*/ 650875 w 863600"/>
                  <a:gd name="connsiteY57" fmla="*/ 457200 h 682625"/>
                  <a:gd name="connsiteX58" fmla="*/ 628650 w 863600"/>
                  <a:gd name="connsiteY58" fmla="*/ 476250 h 682625"/>
                  <a:gd name="connsiteX59" fmla="*/ 622300 w 863600"/>
                  <a:gd name="connsiteY59" fmla="*/ 485775 h 682625"/>
                  <a:gd name="connsiteX60" fmla="*/ 612775 w 863600"/>
                  <a:gd name="connsiteY60" fmla="*/ 495300 h 682625"/>
                  <a:gd name="connsiteX61" fmla="*/ 609600 w 863600"/>
                  <a:gd name="connsiteY61" fmla="*/ 523875 h 682625"/>
                  <a:gd name="connsiteX62" fmla="*/ 469900 w 863600"/>
                  <a:gd name="connsiteY62" fmla="*/ 539750 h 682625"/>
                  <a:gd name="connsiteX63" fmla="*/ 463550 w 863600"/>
                  <a:gd name="connsiteY63" fmla="*/ 549275 h 682625"/>
                  <a:gd name="connsiteX64" fmla="*/ 454025 w 863600"/>
                  <a:gd name="connsiteY64" fmla="*/ 552450 h 682625"/>
                  <a:gd name="connsiteX65" fmla="*/ 444500 w 863600"/>
                  <a:gd name="connsiteY65" fmla="*/ 558800 h 682625"/>
                  <a:gd name="connsiteX66" fmla="*/ 412750 w 863600"/>
                  <a:gd name="connsiteY66" fmla="*/ 568325 h 682625"/>
                  <a:gd name="connsiteX67" fmla="*/ 393700 w 863600"/>
                  <a:gd name="connsiteY67" fmla="*/ 574675 h 682625"/>
                  <a:gd name="connsiteX68" fmla="*/ 384175 w 863600"/>
                  <a:gd name="connsiteY68" fmla="*/ 577850 h 682625"/>
                  <a:gd name="connsiteX69" fmla="*/ 339725 w 863600"/>
                  <a:gd name="connsiteY69" fmla="*/ 577850 h 682625"/>
                  <a:gd name="connsiteX70" fmla="*/ 333375 w 863600"/>
                  <a:gd name="connsiteY70" fmla="*/ 596900 h 682625"/>
                  <a:gd name="connsiteX71" fmla="*/ 304800 w 863600"/>
                  <a:gd name="connsiteY71" fmla="*/ 628650 h 682625"/>
                  <a:gd name="connsiteX72" fmla="*/ 282575 w 863600"/>
                  <a:gd name="connsiteY72" fmla="*/ 635000 h 682625"/>
                  <a:gd name="connsiteX73" fmla="*/ 266700 w 863600"/>
                  <a:gd name="connsiteY73" fmla="*/ 638175 h 682625"/>
                  <a:gd name="connsiteX74" fmla="*/ 234950 w 863600"/>
                  <a:gd name="connsiteY74" fmla="*/ 650875 h 682625"/>
                  <a:gd name="connsiteX75" fmla="*/ 222250 w 863600"/>
                  <a:gd name="connsiteY75" fmla="*/ 669925 h 682625"/>
                  <a:gd name="connsiteX76" fmla="*/ 212725 w 863600"/>
                  <a:gd name="connsiteY76" fmla="*/ 676275 h 682625"/>
                  <a:gd name="connsiteX77" fmla="*/ 196850 w 863600"/>
                  <a:gd name="connsiteY77" fmla="*/ 679450 h 682625"/>
                  <a:gd name="connsiteX78" fmla="*/ 187325 w 863600"/>
                  <a:gd name="connsiteY78" fmla="*/ 682625 h 682625"/>
                  <a:gd name="connsiteX79" fmla="*/ 168275 w 863600"/>
                  <a:gd name="connsiteY79" fmla="*/ 676275 h 682625"/>
                  <a:gd name="connsiteX80" fmla="*/ 149225 w 863600"/>
                  <a:gd name="connsiteY80" fmla="*/ 663575 h 682625"/>
                  <a:gd name="connsiteX81" fmla="*/ 146050 w 863600"/>
                  <a:gd name="connsiteY81" fmla="*/ 654050 h 682625"/>
                  <a:gd name="connsiteX82" fmla="*/ 142875 w 863600"/>
                  <a:gd name="connsiteY82" fmla="*/ 619125 h 682625"/>
                  <a:gd name="connsiteX83" fmla="*/ 133350 w 863600"/>
                  <a:gd name="connsiteY83" fmla="*/ 615950 h 682625"/>
                  <a:gd name="connsiteX84" fmla="*/ 120650 w 863600"/>
                  <a:gd name="connsiteY84" fmla="*/ 606425 h 682625"/>
                  <a:gd name="connsiteX85" fmla="*/ 101600 w 863600"/>
                  <a:gd name="connsiteY85" fmla="*/ 600075 h 682625"/>
                  <a:gd name="connsiteX86" fmla="*/ 69850 w 863600"/>
                  <a:gd name="connsiteY86" fmla="*/ 593725 h 682625"/>
                  <a:gd name="connsiteX87" fmla="*/ 63500 w 863600"/>
                  <a:gd name="connsiteY87" fmla="*/ 574675 h 682625"/>
                  <a:gd name="connsiteX88" fmla="*/ 57150 w 863600"/>
                  <a:gd name="connsiteY88" fmla="*/ 552450 h 682625"/>
                  <a:gd name="connsiteX89" fmla="*/ 50800 w 863600"/>
                  <a:gd name="connsiteY89" fmla="*/ 542925 h 682625"/>
                  <a:gd name="connsiteX90" fmla="*/ 47625 w 863600"/>
                  <a:gd name="connsiteY90" fmla="*/ 533400 h 682625"/>
                  <a:gd name="connsiteX91" fmla="*/ 38100 w 863600"/>
                  <a:gd name="connsiteY91" fmla="*/ 517525 h 682625"/>
                  <a:gd name="connsiteX92" fmla="*/ 31750 w 863600"/>
                  <a:gd name="connsiteY92" fmla="*/ 492125 h 682625"/>
                  <a:gd name="connsiteX93" fmla="*/ 19050 w 863600"/>
                  <a:gd name="connsiteY93" fmla="*/ 460375 h 682625"/>
                  <a:gd name="connsiteX94" fmla="*/ 15875 w 863600"/>
                  <a:gd name="connsiteY94" fmla="*/ 441325 h 682625"/>
                  <a:gd name="connsiteX95" fmla="*/ 9525 w 863600"/>
                  <a:gd name="connsiteY95" fmla="*/ 415925 h 682625"/>
                  <a:gd name="connsiteX96" fmla="*/ 0 w 863600"/>
                  <a:gd name="connsiteY96" fmla="*/ 384175 h 682625"/>
                  <a:gd name="connsiteX97" fmla="*/ 6350 w 863600"/>
                  <a:gd name="connsiteY97" fmla="*/ 282575 h 682625"/>
                  <a:gd name="connsiteX98" fmla="*/ 19050 w 863600"/>
                  <a:gd name="connsiteY98" fmla="*/ 263525 h 682625"/>
                  <a:gd name="connsiteX99" fmla="*/ 38100 w 863600"/>
                  <a:gd name="connsiteY99" fmla="*/ 257175 h 682625"/>
                  <a:gd name="connsiteX100" fmla="*/ 41275 w 863600"/>
                  <a:gd name="connsiteY100" fmla="*/ 168275 h 682625"/>
                  <a:gd name="connsiteX101" fmla="*/ 34925 w 863600"/>
                  <a:gd name="connsiteY101" fmla="*/ 149225 h 682625"/>
                  <a:gd name="connsiteX102" fmla="*/ 22225 w 863600"/>
                  <a:gd name="connsiteY102" fmla="*/ 133350 h 682625"/>
                  <a:gd name="connsiteX103" fmla="*/ 15875 w 863600"/>
                  <a:gd name="connsiteY103" fmla="*/ 123825 h 682625"/>
                  <a:gd name="connsiteX104" fmla="*/ 12700 w 863600"/>
                  <a:gd name="connsiteY104" fmla="*/ 114300 h 682625"/>
                  <a:gd name="connsiteX105" fmla="*/ 3175 w 863600"/>
                  <a:gd name="connsiteY105" fmla="*/ 107950 h 682625"/>
                  <a:gd name="connsiteX106" fmla="*/ 9525 w 863600"/>
                  <a:gd name="connsiteY106" fmla="*/ 82550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863600" h="682625">
                    <a:moveTo>
                      <a:pt x="9525" y="82550"/>
                    </a:moveTo>
                    <a:cubicBezTo>
                      <a:pt x="13229" y="79904"/>
                      <a:pt x="19670" y="89783"/>
                      <a:pt x="25400" y="92075"/>
                    </a:cubicBezTo>
                    <a:cubicBezTo>
                      <a:pt x="28496" y="93313"/>
                      <a:pt x="58727" y="98179"/>
                      <a:pt x="60325" y="98425"/>
                    </a:cubicBezTo>
                    <a:cubicBezTo>
                      <a:pt x="125271" y="108417"/>
                      <a:pt x="23597" y="91775"/>
                      <a:pt x="120650" y="107950"/>
                    </a:cubicBezTo>
                    <a:cubicBezTo>
                      <a:pt x="130175" y="106892"/>
                      <a:pt x="139928" y="107099"/>
                      <a:pt x="149225" y="104775"/>
                    </a:cubicBezTo>
                    <a:cubicBezTo>
                      <a:pt x="152927" y="103850"/>
                      <a:pt x="155337" y="100132"/>
                      <a:pt x="158750" y="98425"/>
                    </a:cubicBezTo>
                    <a:cubicBezTo>
                      <a:pt x="161743" y="96928"/>
                      <a:pt x="165100" y="96308"/>
                      <a:pt x="168275" y="95250"/>
                    </a:cubicBezTo>
                    <a:cubicBezTo>
                      <a:pt x="180975" y="96308"/>
                      <a:pt x="193631" y="98425"/>
                      <a:pt x="206375" y="98425"/>
                    </a:cubicBezTo>
                    <a:cubicBezTo>
                      <a:pt x="284015" y="98425"/>
                      <a:pt x="289340" y="97233"/>
                      <a:pt x="346075" y="92075"/>
                    </a:cubicBezTo>
                    <a:cubicBezTo>
                      <a:pt x="352425" y="89958"/>
                      <a:pt x="360392" y="90458"/>
                      <a:pt x="365125" y="85725"/>
                    </a:cubicBezTo>
                    <a:cubicBezTo>
                      <a:pt x="377017" y="73833"/>
                      <a:pt x="370390" y="77620"/>
                      <a:pt x="384175" y="73025"/>
                    </a:cubicBezTo>
                    <a:cubicBezTo>
                      <a:pt x="386292" y="69850"/>
                      <a:pt x="387545" y="65884"/>
                      <a:pt x="390525" y="63500"/>
                    </a:cubicBezTo>
                    <a:cubicBezTo>
                      <a:pt x="393138" y="61409"/>
                      <a:pt x="397057" y="61822"/>
                      <a:pt x="400050" y="60325"/>
                    </a:cubicBezTo>
                    <a:cubicBezTo>
                      <a:pt x="424669" y="48015"/>
                      <a:pt x="395159" y="58780"/>
                      <a:pt x="419100" y="50800"/>
                    </a:cubicBezTo>
                    <a:cubicBezTo>
                      <a:pt x="479757" y="54368"/>
                      <a:pt x="455977" y="48276"/>
                      <a:pt x="492125" y="60325"/>
                    </a:cubicBezTo>
                    <a:lnTo>
                      <a:pt x="492125" y="60325"/>
                    </a:lnTo>
                    <a:cubicBezTo>
                      <a:pt x="498475" y="61383"/>
                      <a:pt x="504930" y="61939"/>
                      <a:pt x="511175" y="63500"/>
                    </a:cubicBezTo>
                    <a:cubicBezTo>
                      <a:pt x="517669" y="65123"/>
                      <a:pt x="530225" y="69850"/>
                      <a:pt x="530225" y="69850"/>
                    </a:cubicBezTo>
                    <a:cubicBezTo>
                      <a:pt x="543983" y="68792"/>
                      <a:pt x="557808" y="68387"/>
                      <a:pt x="571500" y="66675"/>
                    </a:cubicBezTo>
                    <a:cubicBezTo>
                      <a:pt x="574821" y="66260"/>
                      <a:pt x="578240" y="65356"/>
                      <a:pt x="581025" y="63500"/>
                    </a:cubicBezTo>
                    <a:cubicBezTo>
                      <a:pt x="584761" y="61009"/>
                      <a:pt x="586651" y="56203"/>
                      <a:pt x="590550" y="53975"/>
                    </a:cubicBezTo>
                    <a:cubicBezTo>
                      <a:pt x="594339" y="51810"/>
                      <a:pt x="598957" y="51581"/>
                      <a:pt x="603250" y="50800"/>
                    </a:cubicBezTo>
                    <a:cubicBezTo>
                      <a:pt x="639695" y="44174"/>
                      <a:pt x="611735" y="51031"/>
                      <a:pt x="641350" y="44450"/>
                    </a:cubicBezTo>
                    <a:cubicBezTo>
                      <a:pt x="663683" y="39487"/>
                      <a:pt x="645013" y="43404"/>
                      <a:pt x="663575" y="38100"/>
                    </a:cubicBezTo>
                    <a:cubicBezTo>
                      <a:pt x="667771" y="36901"/>
                      <a:pt x="672095" y="36179"/>
                      <a:pt x="676275" y="34925"/>
                    </a:cubicBezTo>
                    <a:cubicBezTo>
                      <a:pt x="682686" y="33002"/>
                      <a:pt x="695325" y="28575"/>
                      <a:pt x="695325" y="28575"/>
                    </a:cubicBezTo>
                    <a:cubicBezTo>
                      <a:pt x="716464" y="7436"/>
                      <a:pt x="693698" y="27362"/>
                      <a:pt x="714375" y="15875"/>
                    </a:cubicBezTo>
                    <a:cubicBezTo>
                      <a:pt x="747127" y="-2321"/>
                      <a:pt x="721397" y="7184"/>
                      <a:pt x="742950" y="0"/>
                    </a:cubicBezTo>
                    <a:cubicBezTo>
                      <a:pt x="749300" y="1058"/>
                      <a:pt x="755716" y="1778"/>
                      <a:pt x="762000" y="3175"/>
                    </a:cubicBezTo>
                    <a:cubicBezTo>
                      <a:pt x="765267" y="3901"/>
                      <a:pt x="768278" y="5538"/>
                      <a:pt x="771525" y="6350"/>
                    </a:cubicBezTo>
                    <a:cubicBezTo>
                      <a:pt x="778771" y="8161"/>
                      <a:pt x="789667" y="9071"/>
                      <a:pt x="796925" y="12700"/>
                    </a:cubicBezTo>
                    <a:cubicBezTo>
                      <a:pt x="800338" y="14407"/>
                      <a:pt x="803275" y="16933"/>
                      <a:pt x="806450" y="19050"/>
                    </a:cubicBezTo>
                    <a:cubicBezTo>
                      <a:pt x="812038" y="35815"/>
                      <a:pt x="807769" y="25790"/>
                      <a:pt x="822325" y="47625"/>
                    </a:cubicBezTo>
                    <a:cubicBezTo>
                      <a:pt x="824442" y="50800"/>
                      <a:pt x="827468" y="53530"/>
                      <a:pt x="828675" y="57150"/>
                    </a:cubicBezTo>
                    <a:cubicBezTo>
                      <a:pt x="831257" y="64897"/>
                      <a:pt x="832045" y="70045"/>
                      <a:pt x="838200" y="76200"/>
                    </a:cubicBezTo>
                    <a:cubicBezTo>
                      <a:pt x="840898" y="78898"/>
                      <a:pt x="844550" y="80433"/>
                      <a:pt x="847725" y="82550"/>
                    </a:cubicBezTo>
                    <a:cubicBezTo>
                      <a:pt x="848783" y="86783"/>
                      <a:pt x="849181" y="91239"/>
                      <a:pt x="850900" y="95250"/>
                    </a:cubicBezTo>
                    <a:cubicBezTo>
                      <a:pt x="852403" y="98757"/>
                      <a:pt x="855543" y="101362"/>
                      <a:pt x="857250" y="104775"/>
                    </a:cubicBezTo>
                    <a:cubicBezTo>
                      <a:pt x="858747" y="107768"/>
                      <a:pt x="859367" y="111125"/>
                      <a:pt x="860425" y="114300"/>
                    </a:cubicBezTo>
                    <a:cubicBezTo>
                      <a:pt x="861483" y="130175"/>
                      <a:pt x="863600" y="146015"/>
                      <a:pt x="863600" y="161925"/>
                    </a:cubicBezTo>
                    <a:cubicBezTo>
                      <a:pt x="863600" y="183118"/>
                      <a:pt x="863166" y="204410"/>
                      <a:pt x="860425" y="225425"/>
                    </a:cubicBezTo>
                    <a:cubicBezTo>
                      <a:pt x="859931" y="229209"/>
                      <a:pt x="855782" y="231537"/>
                      <a:pt x="854075" y="234950"/>
                    </a:cubicBezTo>
                    <a:cubicBezTo>
                      <a:pt x="852578" y="237943"/>
                      <a:pt x="852397" y="241482"/>
                      <a:pt x="850900" y="244475"/>
                    </a:cubicBezTo>
                    <a:cubicBezTo>
                      <a:pt x="844988" y="256299"/>
                      <a:pt x="843802" y="252992"/>
                      <a:pt x="835025" y="263525"/>
                    </a:cubicBezTo>
                    <a:cubicBezTo>
                      <a:pt x="823978" y="276782"/>
                      <a:pt x="834787" y="271013"/>
                      <a:pt x="819150" y="276225"/>
                    </a:cubicBezTo>
                    <a:cubicBezTo>
                      <a:pt x="817033" y="279400"/>
                      <a:pt x="815780" y="283366"/>
                      <a:pt x="812800" y="285750"/>
                    </a:cubicBezTo>
                    <a:cubicBezTo>
                      <a:pt x="810730" y="287406"/>
                      <a:pt x="791405" y="291893"/>
                      <a:pt x="790575" y="292100"/>
                    </a:cubicBezTo>
                    <a:cubicBezTo>
                      <a:pt x="763278" y="310298"/>
                      <a:pt x="797815" y="288480"/>
                      <a:pt x="771525" y="301625"/>
                    </a:cubicBezTo>
                    <a:cubicBezTo>
                      <a:pt x="768112" y="303332"/>
                      <a:pt x="765487" y="306425"/>
                      <a:pt x="762000" y="307975"/>
                    </a:cubicBezTo>
                    <a:cubicBezTo>
                      <a:pt x="732728" y="320985"/>
                      <a:pt x="752990" y="307681"/>
                      <a:pt x="730250" y="320675"/>
                    </a:cubicBezTo>
                    <a:cubicBezTo>
                      <a:pt x="719936" y="326569"/>
                      <a:pt x="719956" y="327794"/>
                      <a:pt x="711200" y="336550"/>
                    </a:cubicBezTo>
                    <a:lnTo>
                      <a:pt x="701675" y="365125"/>
                    </a:lnTo>
                    <a:cubicBezTo>
                      <a:pt x="700617" y="368300"/>
                      <a:pt x="699312" y="371403"/>
                      <a:pt x="698500" y="374650"/>
                    </a:cubicBezTo>
                    <a:cubicBezTo>
                      <a:pt x="697442" y="378883"/>
                      <a:pt x="697044" y="383339"/>
                      <a:pt x="695325" y="387350"/>
                    </a:cubicBezTo>
                    <a:cubicBezTo>
                      <a:pt x="693822" y="390857"/>
                      <a:pt x="691092" y="393700"/>
                      <a:pt x="688975" y="396875"/>
                    </a:cubicBezTo>
                    <a:cubicBezTo>
                      <a:pt x="688228" y="399864"/>
                      <a:pt x="684695" y="415373"/>
                      <a:pt x="682625" y="419100"/>
                    </a:cubicBezTo>
                    <a:cubicBezTo>
                      <a:pt x="678919" y="425771"/>
                      <a:pt x="675321" y="432754"/>
                      <a:pt x="669925" y="438150"/>
                    </a:cubicBezTo>
                    <a:cubicBezTo>
                      <a:pt x="663575" y="444500"/>
                      <a:pt x="655856" y="449728"/>
                      <a:pt x="650875" y="457200"/>
                    </a:cubicBezTo>
                    <a:cubicBezTo>
                      <a:pt x="641102" y="471860"/>
                      <a:pt x="647797" y="464762"/>
                      <a:pt x="628650" y="476250"/>
                    </a:cubicBezTo>
                    <a:cubicBezTo>
                      <a:pt x="626533" y="479425"/>
                      <a:pt x="624743" y="482844"/>
                      <a:pt x="622300" y="485775"/>
                    </a:cubicBezTo>
                    <a:cubicBezTo>
                      <a:pt x="619425" y="489224"/>
                      <a:pt x="614195" y="491040"/>
                      <a:pt x="612775" y="495300"/>
                    </a:cubicBezTo>
                    <a:cubicBezTo>
                      <a:pt x="609744" y="504392"/>
                      <a:pt x="611057" y="514403"/>
                      <a:pt x="609600" y="523875"/>
                    </a:cubicBezTo>
                    <a:cubicBezTo>
                      <a:pt x="600872" y="580609"/>
                      <a:pt x="553547" y="537805"/>
                      <a:pt x="469900" y="539750"/>
                    </a:cubicBezTo>
                    <a:cubicBezTo>
                      <a:pt x="467783" y="542925"/>
                      <a:pt x="466530" y="546891"/>
                      <a:pt x="463550" y="549275"/>
                    </a:cubicBezTo>
                    <a:cubicBezTo>
                      <a:pt x="460937" y="551366"/>
                      <a:pt x="457018" y="550953"/>
                      <a:pt x="454025" y="552450"/>
                    </a:cubicBezTo>
                    <a:cubicBezTo>
                      <a:pt x="450612" y="554157"/>
                      <a:pt x="447987" y="557250"/>
                      <a:pt x="444500" y="558800"/>
                    </a:cubicBezTo>
                    <a:cubicBezTo>
                      <a:pt x="428957" y="565708"/>
                      <a:pt x="426958" y="564062"/>
                      <a:pt x="412750" y="568325"/>
                    </a:cubicBezTo>
                    <a:cubicBezTo>
                      <a:pt x="406339" y="570248"/>
                      <a:pt x="400050" y="572558"/>
                      <a:pt x="393700" y="574675"/>
                    </a:cubicBezTo>
                    <a:lnTo>
                      <a:pt x="384175" y="577850"/>
                    </a:lnTo>
                    <a:cubicBezTo>
                      <a:pt x="370904" y="575196"/>
                      <a:pt x="352349" y="569816"/>
                      <a:pt x="339725" y="577850"/>
                    </a:cubicBezTo>
                    <a:cubicBezTo>
                      <a:pt x="334078" y="581444"/>
                      <a:pt x="337391" y="591545"/>
                      <a:pt x="333375" y="596900"/>
                    </a:cubicBezTo>
                    <a:cubicBezTo>
                      <a:pt x="327415" y="604846"/>
                      <a:pt x="312397" y="626118"/>
                      <a:pt x="304800" y="628650"/>
                    </a:cubicBezTo>
                    <a:cubicBezTo>
                      <a:pt x="294193" y="632186"/>
                      <a:pt x="294535" y="632342"/>
                      <a:pt x="282575" y="635000"/>
                    </a:cubicBezTo>
                    <a:cubicBezTo>
                      <a:pt x="277307" y="636171"/>
                      <a:pt x="271906" y="636755"/>
                      <a:pt x="266700" y="638175"/>
                    </a:cubicBezTo>
                    <a:cubicBezTo>
                      <a:pt x="249437" y="642883"/>
                      <a:pt x="249198" y="643751"/>
                      <a:pt x="234950" y="650875"/>
                    </a:cubicBezTo>
                    <a:cubicBezTo>
                      <a:pt x="230717" y="657225"/>
                      <a:pt x="228600" y="665692"/>
                      <a:pt x="222250" y="669925"/>
                    </a:cubicBezTo>
                    <a:cubicBezTo>
                      <a:pt x="219075" y="672042"/>
                      <a:pt x="216298" y="674935"/>
                      <a:pt x="212725" y="676275"/>
                    </a:cubicBezTo>
                    <a:cubicBezTo>
                      <a:pt x="207672" y="678170"/>
                      <a:pt x="202085" y="678141"/>
                      <a:pt x="196850" y="679450"/>
                    </a:cubicBezTo>
                    <a:cubicBezTo>
                      <a:pt x="193603" y="680262"/>
                      <a:pt x="190500" y="681567"/>
                      <a:pt x="187325" y="682625"/>
                    </a:cubicBezTo>
                    <a:cubicBezTo>
                      <a:pt x="180975" y="680508"/>
                      <a:pt x="173008" y="681008"/>
                      <a:pt x="168275" y="676275"/>
                    </a:cubicBezTo>
                    <a:cubicBezTo>
                      <a:pt x="156383" y="664383"/>
                      <a:pt x="163010" y="668170"/>
                      <a:pt x="149225" y="663575"/>
                    </a:cubicBezTo>
                    <a:cubicBezTo>
                      <a:pt x="148167" y="660400"/>
                      <a:pt x="146523" y="657363"/>
                      <a:pt x="146050" y="654050"/>
                    </a:cubicBezTo>
                    <a:cubicBezTo>
                      <a:pt x="144397" y="642478"/>
                      <a:pt x="146572" y="630215"/>
                      <a:pt x="142875" y="619125"/>
                    </a:cubicBezTo>
                    <a:cubicBezTo>
                      <a:pt x="141817" y="615950"/>
                      <a:pt x="136525" y="617008"/>
                      <a:pt x="133350" y="615950"/>
                    </a:cubicBezTo>
                    <a:cubicBezTo>
                      <a:pt x="129117" y="612775"/>
                      <a:pt x="125383" y="608792"/>
                      <a:pt x="120650" y="606425"/>
                    </a:cubicBezTo>
                    <a:cubicBezTo>
                      <a:pt x="114663" y="603432"/>
                      <a:pt x="108094" y="601698"/>
                      <a:pt x="101600" y="600075"/>
                    </a:cubicBezTo>
                    <a:cubicBezTo>
                      <a:pt x="82655" y="595339"/>
                      <a:pt x="93204" y="597617"/>
                      <a:pt x="69850" y="593725"/>
                    </a:cubicBezTo>
                    <a:cubicBezTo>
                      <a:pt x="67733" y="587375"/>
                      <a:pt x="65123" y="581169"/>
                      <a:pt x="63500" y="574675"/>
                    </a:cubicBezTo>
                    <a:cubicBezTo>
                      <a:pt x="62483" y="570606"/>
                      <a:pt x="59427" y="557005"/>
                      <a:pt x="57150" y="552450"/>
                    </a:cubicBezTo>
                    <a:cubicBezTo>
                      <a:pt x="55443" y="549037"/>
                      <a:pt x="52507" y="546338"/>
                      <a:pt x="50800" y="542925"/>
                    </a:cubicBezTo>
                    <a:cubicBezTo>
                      <a:pt x="49303" y="539932"/>
                      <a:pt x="49122" y="536393"/>
                      <a:pt x="47625" y="533400"/>
                    </a:cubicBezTo>
                    <a:cubicBezTo>
                      <a:pt x="44865" y="527880"/>
                      <a:pt x="40860" y="523045"/>
                      <a:pt x="38100" y="517525"/>
                    </a:cubicBezTo>
                    <a:cubicBezTo>
                      <a:pt x="33348" y="508021"/>
                      <a:pt x="35373" y="502994"/>
                      <a:pt x="31750" y="492125"/>
                    </a:cubicBezTo>
                    <a:cubicBezTo>
                      <a:pt x="24841" y="471397"/>
                      <a:pt x="23455" y="486802"/>
                      <a:pt x="19050" y="460375"/>
                    </a:cubicBezTo>
                    <a:cubicBezTo>
                      <a:pt x="17992" y="454025"/>
                      <a:pt x="17224" y="447620"/>
                      <a:pt x="15875" y="441325"/>
                    </a:cubicBezTo>
                    <a:cubicBezTo>
                      <a:pt x="14046" y="432791"/>
                      <a:pt x="10759" y="424565"/>
                      <a:pt x="9525" y="415925"/>
                    </a:cubicBezTo>
                    <a:cubicBezTo>
                      <a:pt x="5810" y="389922"/>
                      <a:pt x="10501" y="399927"/>
                      <a:pt x="0" y="384175"/>
                    </a:cubicBezTo>
                    <a:cubicBezTo>
                      <a:pt x="1124" y="354954"/>
                      <a:pt x="-815" y="314816"/>
                      <a:pt x="6350" y="282575"/>
                    </a:cubicBezTo>
                    <a:cubicBezTo>
                      <a:pt x="8199" y="274255"/>
                      <a:pt x="10843" y="268085"/>
                      <a:pt x="19050" y="263525"/>
                    </a:cubicBezTo>
                    <a:cubicBezTo>
                      <a:pt x="24901" y="260274"/>
                      <a:pt x="38100" y="257175"/>
                      <a:pt x="38100" y="257175"/>
                    </a:cubicBezTo>
                    <a:cubicBezTo>
                      <a:pt x="58544" y="226509"/>
                      <a:pt x="48727" y="245276"/>
                      <a:pt x="41275" y="168275"/>
                    </a:cubicBezTo>
                    <a:cubicBezTo>
                      <a:pt x="40630" y="161613"/>
                      <a:pt x="37042" y="155575"/>
                      <a:pt x="34925" y="149225"/>
                    </a:cubicBezTo>
                    <a:cubicBezTo>
                      <a:pt x="30543" y="136080"/>
                      <a:pt x="34535" y="141556"/>
                      <a:pt x="22225" y="133350"/>
                    </a:cubicBezTo>
                    <a:cubicBezTo>
                      <a:pt x="20108" y="130175"/>
                      <a:pt x="17582" y="127238"/>
                      <a:pt x="15875" y="123825"/>
                    </a:cubicBezTo>
                    <a:cubicBezTo>
                      <a:pt x="14378" y="120832"/>
                      <a:pt x="14791" y="116913"/>
                      <a:pt x="12700" y="114300"/>
                    </a:cubicBezTo>
                    <a:cubicBezTo>
                      <a:pt x="10316" y="111320"/>
                      <a:pt x="6155" y="110334"/>
                      <a:pt x="3175" y="107950"/>
                    </a:cubicBezTo>
                    <a:cubicBezTo>
                      <a:pt x="838" y="106080"/>
                      <a:pt x="5821" y="85196"/>
                      <a:pt x="9525" y="8255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 name="granada">
                <a:extLst>
                  <a:ext uri="{FF2B5EF4-FFF2-40B4-BE49-F238E27FC236}">
                    <a16:creationId xmlns:a16="http://schemas.microsoft.com/office/drawing/2014/main" id="{E68B3751-9275-4CAA-B7F7-55B43F9F74B9}"/>
                  </a:ext>
                </a:extLst>
              </p:cNvPr>
              <p:cNvSpPr/>
              <p:nvPr/>
            </p:nvSpPr>
            <p:spPr>
              <a:xfrm>
                <a:off x="2207281" y="3368552"/>
                <a:ext cx="972285" cy="828675"/>
              </a:xfrm>
              <a:custGeom>
                <a:avLst/>
                <a:gdLst>
                  <a:gd name="connsiteX0" fmla="*/ 847857 w 974857"/>
                  <a:gd name="connsiteY0" fmla="*/ 0 h 828675"/>
                  <a:gd name="connsiteX1" fmla="*/ 863732 w 974857"/>
                  <a:gd name="connsiteY1" fmla="*/ 12700 h 828675"/>
                  <a:gd name="connsiteX2" fmla="*/ 873257 w 974857"/>
                  <a:gd name="connsiteY2" fmla="*/ 15875 h 828675"/>
                  <a:gd name="connsiteX3" fmla="*/ 882782 w 974857"/>
                  <a:gd name="connsiteY3" fmla="*/ 22225 h 828675"/>
                  <a:gd name="connsiteX4" fmla="*/ 924057 w 974857"/>
                  <a:gd name="connsiteY4" fmla="*/ 31750 h 828675"/>
                  <a:gd name="connsiteX5" fmla="*/ 952632 w 974857"/>
                  <a:gd name="connsiteY5" fmla="*/ 44450 h 828675"/>
                  <a:gd name="connsiteX6" fmla="*/ 965332 w 974857"/>
                  <a:gd name="connsiteY6" fmla="*/ 66675 h 828675"/>
                  <a:gd name="connsiteX7" fmla="*/ 971682 w 974857"/>
                  <a:gd name="connsiteY7" fmla="*/ 85725 h 828675"/>
                  <a:gd name="connsiteX8" fmla="*/ 974857 w 974857"/>
                  <a:gd name="connsiteY8" fmla="*/ 95250 h 828675"/>
                  <a:gd name="connsiteX9" fmla="*/ 949457 w 974857"/>
                  <a:gd name="connsiteY9" fmla="*/ 101600 h 828675"/>
                  <a:gd name="connsiteX10" fmla="*/ 930407 w 974857"/>
                  <a:gd name="connsiteY10" fmla="*/ 107950 h 828675"/>
                  <a:gd name="connsiteX11" fmla="*/ 920882 w 974857"/>
                  <a:gd name="connsiteY11" fmla="*/ 111125 h 828675"/>
                  <a:gd name="connsiteX12" fmla="*/ 911357 w 974857"/>
                  <a:gd name="connsiteY12" fmla="*/ 114300 h 828675"/>
                  <a:gd name="connsiteX13" fmla="*/ 905007 w 974857"/>
                  <a:gd name="connsiteY13" fmla="*/ 155575 h 828675"/>
                  <a:gd name="connsiteX14" fmla="*/ 911357 w 974857"/>
                  <a:gd name="connsiteY14" fmla="*/ 241300 h 828675"/>
                  <a:gd name="connsiteX15" fmla="*/ 908182 w 974857"/>
                  <a:gd name="connsiteY15" fmla="*/ 269875 h 828675"/>
                  <a:gd name="connsiteX16" fmla="*/ 889132 w 974857"/>
                  <a:gd name="connsiteY16" fmla="*/ 282575 h 828675"/>
                  <a:gd name="connsiteX17" fmla="*/ 879607 w 974857"/>
                  <a:gd name="connsiteY17" fmla="*/ 292100 h 828675"/>
                  <a:gd name="connsiteX18" fmla="*/ 860557 w 974857"/>
                  <a:gd name="connsiteY18" fmla="*/ 298450 h 828675"/>
                  <a:gd name="connsiteX19" fmla="*/ 851032 w 974857"/>
                  <a:gd name="connsiteY19" fmla="*/ 304800 h 828675"/>
                  <a:gd name="connsiteX20" fmla="*/ 831982 w 974857"/>
                  <a:gd name="connsiteY20" fmla="*/ 311150 h 828675"/>
                  <a:gd name="connsiteX21" fmla="*/ 825632 w 974857"/>
                  <a:gd name="connsiteY21" fmla="*/ 320675 h 828675"/>
                  <a:gd name="connsiteX22" fmla="*/ 816107 w 974857"/>
                  <a:gd name="connsiteY22" fmla="*/ 323850 h 828675"/>
                  <a:gd name="connsiteX23" fmla="*/ 812932 w 974857"/>
                  <a:gd name="connsiteY23" fmla="*/ 333375 h 828675"/>
                  <a:gd name="connsiteX24" fmla="*/ 806582 w 974857"/>
                  <a:gd name="connsiteY24" fmla="*/ 342900 h 828675"/>
                  <a:gd name="connsiteX25" fmla="*/ 800232 w 974857"/>
                  <a:gd name="connsiteY25" fmla="*/ 361950 h 828675"/>
                  <a:gd name="connsiteX26" fmla="*/ 797057 w 974857"/>
                  <a:gd name="connsiteY26" fmla="*/ 371475 h 828675"/>
                  <a:gd name="connsiteX27" fmla="*/ 787532 w 974857"/>
                  <a:gd name="connsiteY27" fmla="*/ 377825 h 828675"/>
                  <a:gd name="connsiteX28" fmla="*/ 781182 w 974857"/>
                  <a:gd name="connsiteY28" fmla="*/ 387350 h 828675"/>
                  <a:gd name="connsiteX29" fmla="*/ 765307 w 974857"/>
                  <a:gd name="connsiteY29" fmla="*/ 415925 h 828675"/>
                  <a:gd name="connsiteX30" fmla="*/ 749432 w 974857"/>
                  <a:gd name="connsiteY30" fmla="*/ 434975 h 828675"/>
                  <a:gd name="connsiteX31" fmla="*/ 743082 w 974857"/>
                  <a:gd name="connsiteY31" fmla="*/ 454025 h 828675"/>
                  <a:gd name="connsiteX32" fmla="*/ 720857 w 974857"/>
                  <a:gd name="connsiteY32" fmla="*/ 479425 h 828675"/>
                  <a:gd name="connsiteX33" fmla="*/ 708157 w 974857"/>
                  <a:gd name="connsiteY33" fmla="*/ 495300 h 828675"/>
                  <a:gd name="connsiteX34" fmla="*/ 682757 w 974857"/>
                  <a:gd name="connsiteY34" fmla="*/ 523875 h 828675"/>
                  <a:gd name="connsiteX35" fmla="*/ 673232 w 974857"/>
                  <a:gd name="connsiteY35" fmla="*/ 530225 h 828675"/>
                  <a:gd name="connsiteX36" fmla="*/ 638307 w 974857"/>
                  <a:gd name="connsiteY36" fmla="*/ 539750 h 828675"/>
                  <a:gd name="connsiteX37" fmla="*/ 622432 w 974857"/>
                  <a:gd name="connsiteY37" fmla="*/ 536575 h 828675"/>
                  <a:gd name="connsiteX38" fmla="*/ 619257 w 974857"/>
                  <a:gd name="connsiteY38" fmla="*/ 546100 h 828675"/>
                  <a:gd name="connsiteX39" fmla="*/ 625607 w 974857"/>
                  <a:gd name="connsiteY39" fmla="*/ 584200 h 828675"/>
                  <a:gd name="connsiteX40" fmla="*/ 616082 w 974857"/>
                  <a:gd name="connsiteY40" fmla="*/ 628650 h 828675"/>
                  <a:gd name="connsiteX41" fmla="*/ 606557 w 974857"/>
                  <a:gd name="connsiteY41" fmla="*/ 631825 h 828675"/>
                  <a:gd name="connsiteX42" fmla="*/ 597032 w 974857"/>
                  <a:gd name="connsiteY42" fmla="*/ 650875 h 828675"/>
                  <a:gd name="connsiteX43" fmla="*/ 587507 w 974857"/>
                  <a:gd name="connsiteY43" fmla="*/ 669925 h 828675"/>
                  <a:gd name="connsiteX44" fmla="*/ 590682 w 974857"/>
                  <a:gd name="connsiteY44" fmla="*/ 685800 h 828675"/>
                  <a:gd name="connsiteX45" fmla="*/ 593857 w 974857"/>
                  <a:gd name="connsiteY45" fmla="*/ 695325 h 828675"/>
                  <a:gd name="connsiteX46" fmla="*/ 590682 w 974857"/>
                  <a:gd name="connsiteY46" fmla="*/ 720725 h 828675"/>
                  <a:gd name="connsiteX47" fmla="*/ 587507 w 974857"/>
                  <a:gd name="connsiteY47" fmla="*/ 733425 h 828675"/>
                  <a:gd name="connsiteX48" fmla="*/ 568457 w 974857"/>
                  <a:gd name="connsiteY48" fmla="*/ 746125 h 828675"/>
                  <a:gd name="connsiteX49" fmla="*/ 549407 w 974857"/>
                  <a:gd name="connsiteY49" fmla="*/ 755650 h 828675"/>
                  <a:gd name="connsiteX50" fmla="*/ 539882 w 974857"/>
                  <a:gd name="connsiteY50" fmla="*/ 774700 h 828675"/>
                  <a:gd name="connsiteX51" fmla="*/ 536707 w 974857"/>
                  <a:gd name="connsiteY51" fmla="*/ 784225 h 828675"/>
                  <a:gd name="connsiteX52" fmla="*/ 524007 w 974857"/>
                  <a:gd name="connsiteY52" fmla="*/ 803275 h 828675"/>
                  <a:gd name="connsiteX53" fmla="*/ 504957 w 974857"/>
                  <a:gd name="connsiteY53" fmla="*/ 809625 h 828675"/>
                  <a:gd name="connsiteX54" fmla="*/ 482732 w 974857"/>
                  <a:gd name="connsiteY54" fmla="*/ 806450 h 828675"/>
                  <a:gd name="connsiteX55" fmla="*/ 473207 w 974857"/>
                  <a:gd name="connsiteY55" fmla="*/ 800100 h 828675"/>
                  <a:gd name="connsiteX56" fmla="*/ 463682 w 974857"/>
                  <a:gd name="connsiteY56" fmla="*/ 796925 h 828675"/>
                  <a:gd name="connsiteX57" fmla="*/ 444632 w 974857"/>
                  <a:gd name="connsiteY57" fmla="*/ 803275 h 828675"/>
                  <a:gd name="connsiteX58" fmla="*/ 419232 w 974857"/>
                  <a:gd name="connsiteY58" fmla="*/ 819150 h 828675"/>
                  <a:gd name="connsiteX59" fmla="*/ 400182 w 974857"/>
                  <a:gd name="connsiteY59" fmla="*/ 828675 h 828675"/>
                  <a:gd name="connsiteX60" fmla="*/ 320807 w 974857"/>
                  <a:gd name="connsiteY60" fmla="*/ 825500 h 828675"/>
                  <a:gd name="connsiteX61" fmla="*/ 311282 w 974857"/>
                  <a:gd name="connsiteY61" fmla="*/ 822325 h 828675"/>
                  <a:gd name="connsiteX62" fmla="*/ 289057 w 974857"/>
                  <a:gd name="connsiteY62" fmla="*/ 815975 h 828675"/>
                  <a:gd name="connsiteX63" fmla="*/ 279532 w 974857"/>
                  <a:gd name="connsiteY63" fmla="*/ 809625 h 828675"/>
                  <a:gd name="connsiteX64" fmla="*/ 270007 w 974857"/>
                  <a:gd name="connsiteY64" fmla="*/ 790575 h 828675"/>
                  <a:gd name="connsiteX65" fmla="*/ 263657 w 974857"/>
                  <a:gd name="connsiteY65" fmla="*/ 746125 h 828675"/>
                  <a:gd name="connsiteX66" fmla="*/ 257307 w 974857"/>
                  <a:gd name="connsiteY66" fmla="*/ 727075 h 828675"/>
                  <a:gd name="connsiteX67" fmla="*/ 244607 w 974857"/>
                  <a:gd name="connsiteY67" fmla="*/ 723900 h 828675"/>
                  <a:gd name="connsiteX68" fmla="*/ 222382 w 974857"/>
                  <a:gd name="connsiteY68" fmla="*/ 717550 h 828675"/>
                  <a:gd name="connsiteX69" fmla="*/ 196982 w 974857"/>
                  <a:gd name="connsiteY69" fmla="*/ 714375 h 828675"/>
                  <a:gd name="connsiteX70" fmla="*/ 174757 w 974857"/>
                  <a:gd name="connsiteY70" fmla="*/ 708025 h 828675"/>
                  <a:gd name="connsiteX71" fmla="*/ 162057 w 974857"/>
                  <a:gd name="connsiteY71" fmla="*/ 698500 h 828675"/>
                  <a:gd name="connsiteX72" fmla="*/ 155707 w 974857"/>
                  <a:gd name="connsiteY72" fmla="*/ 688975 h 828675"/>
                  <a:gd name="connsiteX73" fmla="*/ 146182 w 974857"/>
                  <a:gd name="connsiteY73" fmla="*/ 679450 h 828675"/>
                  <a:gd name="connsiteX74" fmla="*/ 139832 w 974857"/>
                  <a:gd name="connsiteY74" fmla="*/ 669925 h 828675"/>
                  <a:gd name="connsiteX75" fmla="*/ 130307 w 974857"/>
                  <a:gd name="connsiteY75" fmla="*/ 666750 h 828675"/>
                  <a:gd name="connsiteX76" fmla="*/ 95382 w 974857"/>
                  <a:gd name="connsiteY76" fmla="*/ 663575 h 828675"/>
                  <a:gd name="connsiteX77" fmla="*/ 73157 w 974857"/>
                  <a:gd name="connsiteY77" fmla="*/ 657225 h 828675"/>
                  <a:gd name="connsiteX78" fmla="*/ 3307 w 974857"/>
                  <a:gd name="connsiteY78" fmla="*/ 650875 h 828675"/>
                  <a:gd name="connsiteX79" fmla="*/ 6482 w 974857"/>
                  <a:gd name="connsiteY79" fmla="*/ 622300 h 828675"/>
                  <a:gd name="connsiteX80" fmla="*/ 9657 w 974857"/>
                  <a:gd name="connsiteY80" fmla="*/ 612775 h 828675"/>
                  <a:gd name="connsiteX81" fmla="*/ 9657 w 974857"/>
                  <a:gd name="connsiteY81" fmla="*/ 530225 h 828675"/>
                  <a:gd name="connsiteX82" fmla="*/ 12832 w 974857"/>
                  <a:gd name="connsiteY82" fmla="*/ 492125 h 828675"/>
                  <a:gd name="connsiteX83" fmla="*/ 16007 w 974857"/>
                  <a:gd name="connsiteY83" fmla="*/ 482600 h 828675"/>
                  <a:gd name="connsiteX84" fmla="*/ 54107 w 974857"/>
                  <a:gd name="connsiteY84" fmla="*/ 463550 h 828675"/>
                  <a:gd name="connsiteX85" fmla="*/ 63632 w 974857"/>
                  <a:gd name="connsiteY85" fmla="*/ 460375 h 828675"/>
                  <a:gd name="connsiteX86" fmla="*/ 82682 w 974857"/>
                  <a:gd name="connsiteY86" fmla="*/ 450850 h 828675"/>
                  <a:gd name="connsiteX87" fmla="*/ 92207 w 974857"/>
                  <a:gd name="connsiteY87" fmla="*/ 444500 h 828675"/>
                  <a:gd name="connsiteX88" fmla="*/ 117607 w 974857"/>
                  <a:gd name="connsiteY88" fmla="*/ 438150 h 828675"/>
                  <a:gd name="connsiteX89" fmla="*/ 149357 w 974857"/>
                  <a:gd name="connsiteY89" fmla="*/ 431800 h 828675"/>
                  <a:gd name="connsiteX90" fmla="*/ 158882 w 974857"/>
                  <a:gd name="connsiteY90" fmla="*/ 428625 h 828675"/>
                  <a:gd name="connsiteX91" fmla="*/ 193807 w 974857"/>
                  <a:gd name="connsiteY91" fmla="*/ 422275 h 828675"/>
                  <a:gd name="connsiteX92" fmla="*/ 209682 w 974857"/>
                  <a:gd name="connsiteY92" fmla="*/ 419100 h 828675"/>
                  <a:gd name="connsiteX93" fmla="*/ 231907 w 974857"/>
                  <a:gd name="connsiteY93" fmla="*/ 409575 h 828675"/>
                  <a:gd name="connsiteX94" fmla="*/ 250957 w 974857"/>
                  <a:gd name="connsiteY94" fmla="*/ 403225 h 828675"/>
                  <a:gd name="connsiteX95" fmla="*/ 260482 w 974857"/>
                  <a:gd name="connsiteY95" fmla="*/ 400050 h 828675"/>
                  <a:gd name="connsiteX96" fmla="*/ 279532 w 974857"/>
                  <a:gd name="connsiteY96" fmla="*/ 396875 h 828675"/>
                  <a:gd name="connsiteX97" fmla="*/ 298582 w 974857"/>
                  <a:gd name="connsiteY97" fmla="*/ 390525 h 828675"/>
                  <a:gd name="connsiteX98" fmla="*/ 314457 w 974857"/>
                  <a:gd name="connsiteY98" fmla="*/ 387350 h 828675"/>
                  <a:gd name="connsiteX99" fmla="*/ 333507 w 974857"/>
                  <a:gd name="connsiteY99" fmla="*/ 381000 h 828675"/>
                  <a:gd name="connsiteX100" fmla="*/ 346207 w 974857"/>
                  <a:gd name="connsiteY100" fmla="*/ 368300 h 828675"/>
                  <a:gd name="connsiteX101" fmla="*/ 349382 w 974857"/>
                  <a:gd name="connsiteY101" fmla="*/ 358775 h 828675"/>
                  <a:gd name="connsiteX102" fmla="*/ 358907 w 974857"/>
                  <a:gd name="connsiteY102" fmla="*/ 352425 h 828675"/>
                  <a:gd name="connsiteX103" fmla="*/ 362082 w 974857"/>
                  <a:gd name="connsiteY103" fmla="*/ 342900 h 828675"/>
                  <a:gd name="connsiteX104" fmla="*/ 381132 w 974857"/>
                  <a:gd name="connsiteY104" fmla="*/ 336550 h 828675"/>
                  <a:gd name="connsiteX105" fmla="*/ 406532 w 974857"/>
                  <a:gd name="connsiteY105" fmla="*/ 330200 h 828675"/>
                  <a:gd name="connsiteX106" fmla="*/ 431932 w 974857"/>
                  <a:gd name="connsiteY106" fmla="*/ 327025 h 828675"/>
                  <a:gd name="connsiteX107" fmla="*/ 444632 w 974857"/>
                  <a:gd name="connsiteY107" fmla="*/ 323850 h 828675"/>
                  <a:gd name="connsiteX108" fmla="*/ 463682 w 974857"/>
                  <a:gd name="connsiteY108" fmla="*/ 317500 h 828675"/>
                  <a:gd name="connsiteX109" fmla="*/ 476382 w 974857"/>
                  <a:gd name="connsiteY109" fmla="*/ 301625 h 828675"/>
                  <a:gd name="connsiteX110" fmla="*/ 489082 w 974857"/>
                  <a:gd name="connsiteY110" fmla="*/ 282575 h 828675"/>
                  <a:gd name="connsiteX111" fmla="*/ 514482 w 974857"/>
                  <a:gd name="connsiteY111" fmla="*/ 285750 h 828675"/>
                  <a:gd name="connsiteX112" fmla="*/ 524007 w 974857"/>
                  <a:gd name="connsiteY112" fmla="*/ 288925 h 828675"/>
                  <a:gd name="connsiteX113" fmla="*/ 552582 w 974857"/>
                  <a:gd name="connsiteY113" fmla="*/ 295275 h 828675"/>
                  <a:gd name="connsiteX114" fmla="*/ 619257 w 974857"/>
                  <a:gd name="connsiteY114" fmla="*/ 292100 h 828675"/>
                  <a:gd name="connsiteX115" fmla="*/ 628782 w 974857"/>
                  <a:gd name="connsiteY115" fmla="*/ 288925 h 828675"/>
                  <a:gd name="connsiteX116" fmla="*/ 638307 w 974857"/>
                  <a:gd name="connsiteY116" fmla="*/ 282575 h 828675"/>
                  <a:gd name="connsiteX117" fmla="*/ 647832 w 974857"/>
                  <a:gd name="connsiteY117" fmla="*/ 273050 h 828675"/>
                  <a:gd name="connsiteX118" fmla="*/ 644657 w 974857"/>
                  <a:gd name="connsiteY118" fmla="*/ 250825 h 828675"/>
                  <a:gd name="connsiteX119" fmla="*/ 638307 w 974857"/>
                  <a:gd name="connsiteY119" fmla="*/ 241300 h 828675"/>
                  <a:gd name="connsiteX120" fmla="*/ 635132 w 974857"/>
                  <a:gd name="connsiteY120" fmla="*/ 222250 h 828675"/>
                  <a:gd name="connsiteX121" fmla="*/ 644657 w 974857"/>
                  <a:gd name="connsiteY121" fmla="*/ 193675 h 828675"/>
                  <a:gd name="connsiteX122" fmla="*/ 663707 w 974857"/>
                  <a:gd name="connsiteY122" fmla="*/ 180975 h 828675"/>
                  <a:gd name="connsiteX123" fmla="*/ 673232 w 974857"/>
                  <a:gd name="connsiteY123" fmla="*/ 174625 h 828675"/>
                  <a:gd name="connsiteX124" fmla="*/ 685932 w 974857"/>
                  <a:gd name="connsiteY124" fmla="*/ 158750 h 828675"/>
                  <a:gd name="connsiteX125" fmla="*/ 689107 w 974857"/>
                  <a:gd name="connsiteY125" fmla="*/ 149225 h 828675"/>
                  <a:gd name="connsiteX126" fmla="*/ 704982 w 974857"/>
                  <a:gd name="connsiteY126" fmla="*/ 130175 h 828675"/>
                  <a:gd name="connsiteX127" fmla="*/ 711332 w 974857"/>
                  <a:gd name="connsiteY127" fmla="*/ 111125 h 828675"/>
                  <a:gd name="connsiteX128" fmla="*/ 717682 w 974857"/>
                  <a:gd name="connsiteY128" fmla="*/ 92075 h 828675"/>
                  <a:gd name="connsiteX129" fmla="*/ 730382 w 974857"/>
                  <a:gd name="connsiteY129" fmla="*/ 73025 h 828675"/>
                  <a:gd name="connsiteX130" fmla="*/ 739907 w 974857"/>
                  <a:gd name="connsiteY130" fmla="*/ 69850 h 828675"/>
                  <a:gd name="connsiteX131" fmla="*/ 758957 w 974857"/>
                  <a:gd name="connsiteY131" fmla="*/ 57150 h 828675"/>
                  <a:gd name="connsiteX132" fmla="*/ 771657 w 974857"/>
                  <a:gd name="connsiteY132" fmla="*/ 53975 h 828675"/>
                  <a:gd name="connsiteX133" fmla="*/ 781182 w 974857"/>
                  <a:gd name="connsiteY133" fmla="*/ 50800 h 828675"/>
                  <a:gd name="connsiteX134" fmla="*/ 809757 w 974857"/>
                  <a:gd name="connsiteY134" fmla="*/ 44450 h 828675"/>
                  <a:gd name="connsiteX135" fmla="*/ 819282 w 974857"/>
                  <a:gd name="connsiteY135" fmla="*/ 38100 h 828675"/>
                  <a:gd name="connsiteX136" fmla="*/ 838332 w 974857"/>
                  <a:gd name="connsiteY136" fmla="*/ 28575 h 828675"/>
                  <a:gd name="connsiteX137" fmla="*/ 847857 w 974857"/>
                  <a:gd name="connsiteY137"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974857" h="828675">
                    <a:moveTo>
                      <a:pt x="847857" y="0"/>
                    </a:moveTo>
                    <a:cubicBezTo>
                      <a:pt x="853149" y="4233"/>
                      <a:pt x="857985" y="9108"/>
                      <a:pt x="863732" y="12700"/>
                    </a:cubicBezTo>
                    <a:cubicBezTo>
                      <a:pt x="866570" y="14474"/>
                      <a:pt x="870264" y="14378"/>
                      <a:pt x="873257" y="15875"/>
                    </a:cubicBezTo>
                    <a:cubicBezTo>
                      <a:pt x="876670" y="17582"/>
                      <a:pt x="879295" y="20675"/>
                      <a:pt x="882782" y="22225"/>
                    </a:cubicBezTo>
                    <a:cubicBezTo>
                      <a:pt x="899297" y="29565"/>
                      <a:pt x="905977" y="29167"/>
                      <a:pt x="924057" y="31750"/>
                    </a:cubicBezTo>
                    <a:cubicBezTo>
                      <a:pt x="946727" y="39307"/>
                      <a:pt x="937538" y="34387"/>
                      <a:pt x="952632" y="44450"/>
                    </a:cubicBezTo>
                    <a:cubicBezTo>
                      <a:pt x="962343" y="73583"/>
                      <a:pt x="946110" y="28232"/>
                      <a:pt x="965332" y="66675"/>
                    </a:cubicBezTo>
                    <a:cubicBezTo>
                      <a:pt x="968325" y="72662"/>
                      <a:pt x="969565" y="79375"/>
                      <a:pt x="971682" y="85725"/>
                    </a:cubicBezTo>
                    <a:lnTo>
                      <a:pt x="974857" y="95250"/>
                    </a:lnTo>
                    <a:cubicBezTo>
                      <a:pt x="945956" y="104884"/>
                      <a:pt x="991602" y="90106"/>
                      <a:pt x="949457" y="101600"/>
                    </a:cubicBezTo>
                    <a:cubicBezTo>
                      <a:pt x="942999" y="103361"/>
                      <a:pt x="936757" y="105833"/>
                      <a:pt x="930407" y="107950"/>
                    </a:cubicBezTo>
                    <a:lnTo>
                      <a:pt x="920882" y="111125"/>
                    </a:lnTo>
                    <a:lnTo>
                      <a:pt x="911357" y="114300"/>
                    </a:lnTo>
                    <a:cubicBezTo>
                      <a:pt x="905922" y="130604"/>
                      <a:pt x="905007" y="131019"/>
                      <a:pt x="905007" y="155575"/>
                    </a:cubicBezTo>
                    <a:cubicBezTo>
                      <a:pt x="905007" y="225176"/>
                      <a:pt x="900579" y="208967"/>
                      <a:pt x="911357" y="241300"/>
                    </a:cubicBezTo>
                    <a:cubicBezTo>
                      <a:pt x="910299" y="250825"/>
                      <a:pt x="912726" y="261437"/>
                      <a:pt x="908182" y="269875"/>
                    </a:cubicBezTo>
                    <a:cubicBezTo>
                      <a:pt x="904564" y="276595"/>
                      <a:pt x="894528" y="277179"/>
                      <a:pt x="889132" y="282575"/>
                    </a:cubicBezTo>
                    <a:cubicBezTo>
                      <a:pt x="885957" y="285750"/>
                      <a:pt x="883532" y="289919"/>
                      <a:pt x="879607" y="292100"/>
                    </a:cubicBezTo>
                    <a:cubicBezTo>
                      <a:pt x="873756" y="295351"/>
                      <a:pt x="866126" y="294737"/>
                      <a:pt x="860557" y="298450"/>
                    </a:cubicBezTo>
                    <a:cubicBezTo>
                      <a:pt x="857382" y="300567"/>
                      <a:pt x="854519" y="303250"/>
                      <a:pt x="851032" y="304800"/>
                    </a:cubicBezTo>
                    <a:cubicBezTo>
                      <a:pt x="844915" y="307518"/>
                      <a:pt x="831982" y="311150"/>
                      <a:pt x="831982" y="311150"/>
                    </a:cubicBezTo>
                    <a:cubicBezTo>
                      <a:pt x="829865" y="314325"/>
                      <a:pt x="828612" y="318291"/>
                      <a:pt x="825632" y="320675"/>
                    </a:cubicBezTo>
                    <a:cubicBezTo>
                      <a:pt x="823019" y="322766"/>
                      <a:pt x="818474" y="321483"/>
                      <a:pt x="816107" y="323850"/>
                    </a:cubicBezTo>
                    <a:cubicBezTo>
                      <a:pt x="813740" y="326217"/>
                      <a:pt x="814429" y="330382"/>
                      <a:pt x="812932" y="333375"/>
                    </a:cubicBezTo>
                    <a:cubicBezTo>
                      <a:pt x="811225" y="336788"/>
                      <a:pt x="808132" y="339413"/>
                      <a:pt x="806582" y="342900"/>
                    </a:cubicBezTo>
                    <a:cubicBezTo>
                      <a:pt x="803864" y="349017"/>
                      <a:pt x="802349" y="355600"/>
                      <a:pt x="800232" y="361950"/>
                    </a:cubicBezTo>
                    <a:cubicBezTo>
                      <a:pt x="799174" y="365125"/>
                      <a:pt x="799842" y="369619"/>
                      <a:pt x="797057" y="371475"/>
                    </a:cubicBezTo>
                    <a:lnTo>
                      <a:pt x="787532" y="377825"/>
                    </a:lnTo>
                    <a:cubicBezTo>
                      <a:pt x="785415" y="381000"/>
                      <a:pt x="782889" y="383937"/>
                      <a:pt x="781182" y="387350"/>
                    </a:cubicBezTo>
                    <a:cubicBezTo>
                      <a:pt x="773197" y="403320"/>
                      <a:pt x="785329" y="395903"/>
                      <a:pt x="765307" y="415925"/>
                    </a:cubicBezTo>
                    <a:cubicBezTo>
                      <a:pt x="759325" y="421907"/>
                      <a:pt x="752968" y="427018"/>
                      <a:pt x="749432" y="434975"/>
                    </a:cubicBezTo>
                    <a:cubicBezTo>
                      <a:pt x="746714" y="441092"/>
                      <a:pt x="746795" y="448456"/>
                      <a:pt x="743082" y="454025"/>
                    </a:cubicBezTo>
                    <a:cubicBezTo>
                      <a:pt x="728265" y="476250"/>
                      <a:pt x="736732" y="468842"/>
                      <a:pt x="720857" y="479425"/>
                    </a:cubicBezTo>
                    <a:cubicBezTo>
                      <a:pt x="714676" y="497968"/>
                      <a:pt x="722518" y="480939"/>
                      <a:pt x="708157" y="495300"/>
                    </a:cubicBezTo>
                    <a:cubicBezTo>
                      <a:pt x="689070" y="514387"/>
                      <a:pt x="722758" y="497208"/>
                      <a:pt x="682757" y="523875"/>
                    </a:cubicBezTo>
                    <a:cubicBezTo>
                      <a:pt x="679582" y="525992"/>
                      <a:pt x="676719" y="528675"/>
                      <a:pt x="673232" y="530225"/>
                    </a:cubicBezTo>
                    <a:cubicBezTo>
                      <a:pt x="660049" y="536084"/>
                      <a:pt x="651888" y="537034"/>
                      <a:pt x="638307" y="539750"/>
                    </a:cubicBezTo>
                    <a:cubicBezTo>
                      <a:pt x="633015" y="538692"/>
                      <a:pt x="627552" y="534868"/>
                      <a:pt x="622432" y="536575"/>
                    </a:cubicBezTo>
                    <a:cubicBezTo>
                      <a:pt x="619257" y="537633"/>
                      <a:pt x="619034" y="542761"/>
                      <a:pt x="619257" y="546100"/>
                    </a:cubicBezTo>
                    <a:cubicBezTo>
                      <a:pt x="620113" y="558947"/>
                      <a:pt x="623490" y="571500"/>
                      <a:pt x="625607" y="584200"/>
                    </a:cubicBezTo>
                    <a:cubicBezTo>
                      <a:pt x="624785" y="593245"/>
                      <a:pt x="628035" y="619087"/>
                      <a:pt x="616082" y="628650"/>
                    </a:cubicBezTo>
                    <a:cubicBezTo>
                      <a:pt x="613469" y="630741"/>
                      <a:pt x="609732" y="630767"/>
                      <a:pt x="606557" y="631825"/>
                    </a:cubicBezTo>
                    <a:cubicBezTo>
                      <a:pt x="588359" y="659122"/>
                      <a:pt x="610177" y="624585"/>
                      <a:pt x="597032" y="650875"/>
                    </a:cubicBezTo>
                    <a:cubicBezTo>
                      <a:pt x="584722" y="675494"/>
                      <a:pt x="595487" y="645984"/>
                      <a:pt x="587507" y="669925"/>
                    </a:cubicBezTo>
                    <a:cubicBezTo>
                      <a:pt x="588565" y="675217"/>
                      <a:pt x="589373" y="680565"/>
                      <a:pt x="590682" y="685800"/>
                    </a:cubicBezTo>
                    <a:cubicBezTo>
                      <a:pt x="591494" y="689047"/>
                      <a:pt x="593857" y="691978"/>
                      <a:pt x="593857" y="695325"/>
                    </a:cubicBezTo>
                    <a:cubicBezTo>
                      <a:pt x="593857" y="703858"/>
                      <a:pt x="592085" y="712309"/>
                      <a:pt x="590682" y="720725"/>
                    </a:cubicBezTo>
                    <a:cubicBezTo>
                      <a:pt x="589965" y="725029"/>
                      <a:pt x="590380" y="730141"/>
                      <a:pt x="587507" y="733425"/>
                    </a:cubicBezTo>
                    <a:cubicBezTo>
                      <a:pt x="582481" y="739168"/>
                      <a:pt x="574807" y="741892"/>
                      <a:pt x="568457" y="746125"/>
                    </a:cubicBezTo>
                    <a:cubicBezTo>
                      <a:pt x="556147" y="754331"/>
                      <a:pt x="562552" y="751268"/>
                      <a:pt x="549407" y="755650"/>
                    </a:cubicBezTo>
                    <a:cubicBezTo>
                      <a:pt x="541427" y="779591"/>
                      <a:pt x="552192" y="750081"/>
                      <a:pt x="539882" y="774700"/>
                    </a:cubicBezTo>
                    <a:cubicBezTo>
                      <a:pt x="538385" y="777693"/>
                      <a:pt x="538332" y="781299"/>
                      <a:pt x="536707" y="784225"/>
                    </a:cubicBezTo>
                    <a:cubicBezTo>
                      <a:pt x="533001" y="790896"/>
                      <a:pt x="531247" y="800862"/>
                      <a:pt x="524007" y="803275"/>
                    </a:cubicBezTo>
                    <a:lnTo>
                      <a:pt x="504957" y="809625"/>
                    </a:lnTo>
                    <a:cubicBezTo>
                      <a:pt x="497549" y="808567"/>
                      <a:pt x="489900" y="808600"/>
                      <a:pt x="482732" y="806450"/>
                    </a:cubicBezTo>
                    <a:cubicBezTo>
                      <a:pt x="479077" y="805354"/>
                      <a:pt x="476620" y="801807"/>
                      <a:pt x="473207" y="800100"/>
                    </a:cubicBezTo>
                    <a:cubicBezTo>
                      <a:pt x="470214" y="798603"/>
                      <a:pt x="466857" y="797983"/>
                      <a:pt x="463682" y="796925"/>
                    </a:cubicBezTo>
                    <a:cubicBezTo>
                      <a:pt x="457332" y="799042"/>
                      <a:pt x="450619" y="800282"/>
                      <a:pt x="444632" y="803275"/>
                    </a:cubicBezTo>
                    <a:cubicBezTo>
                      <a:pt x="435702" y="807740"/>
                      <a:pt x="428704" y="815993"/>
                      <a:pt x="419232" y="819150"/>
                    </a:cubicBezTo>
                    <a:cubicBezTo>
                      <a:pt x="406087" y="823532"/>
                      <a:pt x="412492" y="820469"/>
                      <a:pt x="400182" y="828675"/>
                    </a:cubicBezTo>
                    <a:cubicBezTo>
                      <a:pt x="373724" y="827617"/>
                      <a:pt x="347219" y="827387"/>
                      <a:pt x="320807" y="825500"/>
                    </a:cubicBezTo>
                    <a:cubicBezTo>
                      <a:pt x="317469" y="825262"/>
                      <a:pt x="314500" y="823244"/>
                      <a:pt x="311282" y="822325"/>
                    </a:cubicBezTo>
                    <a:cubicBezTo>
                      <a:pt x="306535" y="820969"/>
                      <a:pt x="294132" y="818513"/>
                      <a:pt x="289057" y="815975"/>
                    </a:cubicBezTo>
                    <a:cubicBezTo>
                      <a:pt x="285644" y="814268"/>
                      <a:pt x="282707" y="811742"/>
                      <a:pt x="279532" y="809625"/>
                    </a:cubicBezTo>
                    <a:cubicBezTo>
                      <a:pt x="274823" y="802561"/>
                      <a:pt x="271322" y="799119"/>
                      <a:pt x="270007" y="790575"/>
                    </a:cubicBezTo>
                    <a:cubicBezTo>
                      <a:pt x="265362" y="760380"/>
                      <a:pt x="269837" y="766724"/>
                      <a:pt x="263657" y="746125"/>
                    </a:cubicBezTo>
                    <a:cubicBezTo>
                      <a:pt x="261734" y="739714"/>
                      <a:pt x="263801" y="728698"/>
                      <a:pt x="257307" y="727075"/>
                    </a:cubicBezTo>
                    <a:cubicBezTo>
                      <a:pt x="253074" y="726017"/>
                      <a:pt x="248803" y="725099"/>
                      <a:pt x="244607" y="723900"/>
                    </a:cubicBezTo>
                    <a:cubicBezTo>
                      <a:pt x="234038" y="720880"/>
                      <a:pt x="234293" y="719535"/>
                      <a:pt x="222382" y="717550"/>
                    </a:cubicBezTo>
                    <a:cubicBezTo>
                      <a:pt x="213966" y="716147"/>
                      <a:pt x="205398" y="715778"/>
                      <a:pt x="196982" y="714375"/>
                    </a:cubicBezTo>
                    <a:cubicBezTo>
                      <a:pt x="189009" y="713046"/>
                      <a:pt x="182306" y="710541"/>
                      <a:pt x="174757" y="708025"/>
                    </a:cubicBezTo>
                    <a:cubicBezTo>
                      <a:pt x="170524" y="704850"/>
                      <a:pt x="165799" y="702242"/>
                      <a:pt x="162057" y="698500"/>
                    </a:cubicBezTo>
                    <a:cubicBezTo>
                      <a:pt x="159359" y="695802"/>
                      <a:pt x="158150" y="691906"/>
                      <a:pt x="155707" y="688975"/>
                    </a:cubicBezTo>
                    <a:cubicBezTo>
                      <a:pt x="152832" y="685526"/>
                      <a:pt x="149057" y="682899"/>
                      <a:pt x="146182" y="679450"/>
                    </a:cubicBezTo>
                    <a:cubicBezTo>
                      <a:pt x="143739" y="676519"/>
                      <a:pt x="142812" y="672309"/>
                      <a:pt x="139832" y="669925"/>
                    </a:cubicBezTo>
                    <a:cubicBezTo>
                      <a:pt x="137219" y="667834"/>
                      <a:pt x="133620" y="667223"/>
                      <a:pt x="130307" y="666750"/>
                    </a:cubicBezTo>
                    <a:cubicBezTo>
                      <a:pt x="118735" y="665097"/>
                      <a:pt x="107024" y="664633"/>
                      <a:pt x="95382" y="663575"/>
                    </a:cubicBezTo>
                    <a:cubicBezTo>
                      <a:pt x="88269" y="661204"/>
                      <a:pt x="80561" y="658364"/>
                      <a:pt x="73157" y="657225"/>
                    </a:cubicBezTo>
                    <a:cubicBezTo>
                      <a:pt x="54362" y="654333"/>
                      <a:pt x="20309" y="652183"/>
                      <a:pt x="3307" y="650875"/>
                    </a:cubicBezTo>
                    <a:cubicBezTo>
                      <a:pt x="-1985" y="635000"/>
                      <a:pt x="-926" y="644525"/>
                      <a:pt x="6482" y="622300"/>
                    </a:cubicBezTo>
                    <a:lnTo>
                      <a:pt x="9657" y="612775"/>
                    </a:lnTo>
                    <a:cubicBezTo>
                      <a:pt x="17006" y="561333"/>
                      <a:pt x="9657" y="623001"/>
                      <a:pt x="9657" y="530225"/>
                    </a:cubicBezTo>
                    <a:cubicBezTo>
                      <a:pt x="9657" y="517481"/>
                      <a:pt x="11148" y="504757"/>
                      <a:pt x="12832" y="492125"/>
                    </a:cubicBezTo>
                    <a:cubicBezTo>
                      <a:pt x="13274" y="488808"/>
                      <a:pt x="13640" y="484967"/>
                      <a:pt x="16007" y="482600"/>
                    </a:cubicBezTo>
                    <a:cubicBezTo>
                      <a:pt x="28317" y="470290"/>
                      <a:pt x="38613" y="468715"/>
                      <a:pt x="54107" y="463550"/>
                    </a:cubicBezTo>
                    <a:cubicBezTo>
                      <a:pt x="57282" y="462492"/>
                      <a:pt x="60847" y="462231"/>
                      <a:pt x="63632" y="460375"/>
                    </a:cubicBezTo>
                    <a:cubicBezTo>
                      <a:pt x="90929" y="442177"/>
                      <a:pt x="56392" y="463995"/>
                      <a:pt x="82682" y="450850"/>
                    </a:cubicBezTo>
                    <a:cubicBezTo>
                      <a:pt x="86095" y="449143"/>
                      <a:pt x="88794" y="446207"/>
                      <a:pt x="92207" y="444500"/>
                    </a:cubicBezTo>
                    <a:cubicBezTo>
                      <a:pt x="99465" y="440871"/>
                      <a:pt x="110361" y="439961"/>
                      <a:pt x="117607" y="438150"/>
                    </a:cubicBezTo>
                    <a:cubicBezTo>
                      <a:pt x="147162" y="430761"/>
                      <a:pt x="94906" y="439579"/>
                      <a:pt x="149357" y="431800"/>
                    </a:cubicBezTo>
                    <a:cubicBezTo>
                      <a:pt x="152532" y="430742"/>
                      <a:pt x="155610" y="429326"/>
                      <a:pt x="158882" y="428625"/>
                    </a:cubicBezTo>
                    <a:cubicBezTo>
                      <a:pt x="170452" y="426146"/>
                      <a:pt x="182177" y="424456"/>
                      <a:pt x="193807" y="422275"/>
                    </a:cubicBezTo>
                    <a:cubicBezTo>
                      <a:pt x="199111" y="421280"/>
                      <a:pt x="204447" y="420409"/>
                      <a:pt x="209682" y="419100"/>
                    </a:cubicBezTo>
                    <a:cubicBezTo>
                      <a:pt x="223309" y="415693"/>
                      <a:pt x="216763" y="415633"/>
                      <a:pt x="231907" y="409575"/>
                    </a:cubicBezTo>
                    <a:cubicBezTo>
                      <a:pt x="238122" y="407089"/>
                      <a:pt x="244607" y="405342"/>
                      <a:pt x="250957" y="403225"/>
                    </a:cubicBezTo>
                    <a:cubicBezTo>
                      <a:pt x="254132" y="402167"/>
                      <a:pt x="257181" y="400600"/>
                      <a:pt x="260482" y="400050"/>
                    </a:cubicBezTo>
                    <a:cubicBezTo>
                      <a:pt x="266832" y="398992"/>
                      <a:pt x="273287" y="398436"/>
                      <a:pt x="279532" y="396875"/>
                    </a:cubicBezTo>
                    <a:cubicBezTo>
                      <a:pt x="286026" y="395252"/>
                      <a:pt x="292018" y="391838"/>
                      <a:pt x="298582" y="390525"/>
                    </a:cubicBezTo>
                    <a:cubicBezTo>
                      <a:pt x="303874" y="389467"/>
                      <a:pt x="309251" y="388770"/>
                      <a:pt x="314457" y="387350"/>
                    </a:cubicBezTo>
                    <a:cubicBezTo>
                      <a:pt x="320915" y="385589"/>
                      <a:pt x="333507" y="381000"/>
                      <a:pt x="333507" y="381000"/>
                    </a:cubicBezTo>
                    <a:cubicBezTo>
                      <a:pt x="341974" y="355600"/>
                      <a:pt x="329274" y="385233"/>
                      <a:pt x="346207" y="368300"/>
                    </a:cubicBezTo>
                    <a:cubicBezTo>
                      <a:pt x="348574" y="365933"/>
                      <a:pt x="347291" y="361388"/>
                      <a:pt x="349382" y="358775"/>
                    </a:cubicBezTo>
                    <a:cubicBezTo>
                      <a:pt x="351766" y="355795"/>
                      <a:pt x="355732" y="354542"/>
                      <a:pt x="358907" y="352425"/>
                    </a:cubicBezTo>
                    <a:cubicBezTo>
                      <a:pt x="359965" y="349250"/>
                      <a:pt x="359359" y="344845"/>
                      <a:pt x="362082" y="342900"/>
                    </a:cubicBezTo>
                    <a:cubicBezTo>
                      <a:pt x="367529" y="339009"/>
                      <a:pt x="374782" y="338667"/>
                      <a:pt x="381132" y="336550"/>
                    </a:cubicBezTo>
                    <a:cubicBezTo>
                      <a:pt x="392722" y="332687"/>
                      <a:pt x="392301" y="332389"/>
                      <a:pt x="406532" y="330200"/>
                    </a:cubicBezTo>
                    <a:cubicBezTo>
                      <a:pt x="414965" y="328903"/>
                      <a:pt x="423516" y="328428"/>
                      <a:pt x="431932" y="327025"/>
                    </a:cubicBezTo>
                    <a:cubicBezTo>
                      <a:pt x="436236" y="326308"/>
                      <a:pt x="440452" y="325104"/>
                      <a:pt x="444632" y="323850"/>
                    </a:cubicBezTo>
                    <a:cubicBezTo>
                      <a:pt x="451043" y="321927"/>
                      <a:pt x="463682" y="317500"/>
                      <a:pt x="463682" y="317500"/>
                    </a:cubicBezTo>
                    <a:cubicBezTo>
                      <a:pt x="470832" y="296050"/>
                      <a:pt x="460916" y="319300"/>
                      <a:pt x="476382" y="301625"/>
                    </a:cubicBezTo>
                    <a:cubicBezTo>
                      <a:pt x="481408" y="295882"/>
                      <a:pt x="489082" y="282575"/>
                      <a:pt x="489082" y="282575"/>
                    </a:cubicBezTo>
                    <a:cubicBezTo>
                      <a:pt x="497549" y="283633"/>
                      <a:pt x="506087" y="284224"/>
                      <a:pt x="514482" y="285750"/>
                    </a:cubicBezTo>
                    <a:cubicBezTo>
                      <a:pt x="517775" y="286349"/>
                      <a:pt x="520760" y="288113"/>
                      <a:pt x="524007" y="288925"/>
                    </a:cubicBezTo>
                    <a:cubicBezTo>
                      <a:pt x="533473" y="291292"/>
                      <a:pt x="543057" y="293158"/>
                      <a:pt x="552582" y="295275"/>
                    </a:cubicBezTo>
                    <a:cubicBezTo>
                      <a:pt x="574807" y="294217"/>
                      <a:pt x="597084" y="293948"/>
                      <a:pt x="619257" y="292100"/>
                    </a:cubicBezTo>
                    <a:cubicBezTo>
                      <a:pt x="622592" y="291822"/>
                      <a:pt x="625789" y="290422"/>
                      <a:pt x="628782" y="288925"/>
                    </a:cubicBezTo>
                    <a:cubicBezTo>
                      <a:pt x="632195" y="287218"/>
                      <a:pt x="635376" y="285018"/>
                      <a:pt x="638307" y="282575"/>
                    </a:cubicBezTo>
                    <a:cubicBezTo>
                      <a:pt x="641756" y="279700"/>
                      <a:pt x="644657" y="276225"/>
                      <a:pt x="647832" y="273050"/>
                    </a:cubicBezTo>
                    <a:cubicBezTo>
                      <a:pt x="646774" y="265642"/>
                      <a:pt x="646807" y="257993"/>
                      <a:pt x="644657" y="250825"/>
                    </a:cubicBezTo>
                    <a:cubicBezTo>
                      <a:pt x="643561" y="247170"/>
                      <a:pt x="639514" y="244920"/>
                      <a:pt x="638307" y="241300"/>
                    </a:cubicBezTo>
                    <a:cubicBezTo>
                      <a:pt x="636271" y="235193"/>
                      <a:pt x="636190" y="228600"/>
                      <a:pt x="635132" y="222250"/>
                    </a:cubicBezTo>
                    <a:cubicBezTo>
                      <a:pt x="636893" y="211683"/>
                      <a:pt x="635946" y="201297"/>
                      <a:pt x="644657" y="193675"/>
                    </a:cubicBezTo>
                    <a:cubicBezTo>
                      <a:pt x="650400" y="188649"/>
                      <a:pt x="657357" y="185208"/>
                      <a:pt x="663707" y="180975"/>
                    </a:cubicBezTo>
                    <a:lnTo>
                      <a:pt x="673232" y="174625"/>
                    </a:lnTo>
                    <a:cubicBezTo>
                      <a:pt x="681212" y="150684"/>
                      <a:pt x="669519" y="179266"/>
                      <a:pt x="685932" y="158750"/>
                    </a:cubicBezTo>
                    <a:cubicBezTo>
                      <a:pt x="688023" y="156137"/>
                      <a:pt x="687251" y="152010"/>
                      <a:pt x="689107" y="149225"/>
                    </a:cubicBezTo>
                    <a:cubicBezTo>
                      <a:pt x="699076" y="134271"/>
                      <a:pt x="698057" y="145757"/>
                      <a:pt x="704982" y="130175"/>
                    </a:cubicBezTo>
                    <a:cubicBezTo>
                      <a:pt x="707700" y="124058"/>
                      <a:pt x="709215" y="117475"/>
                      <a:pt x="711332" y="111125"/>
                    </a:cubicBezTo>
                    <a:lnTo>
                      <a:pt x="717682" y="92075"/>
                    </a:lnTo>
                    <a:cubicBezTo>
                      <a:pt x="721011" y="82089"/>
                      <a:pt x="720189" y="79820"/>
                      <a:pt x="730382" y="73025"/>
                    </a:cubicBezTo>
                    <a:cubicBezTo>
                      <a:pt x="733167" y="71169"/>
                      <a:pt x="736981" y="71475"/>
                      <a:pt x="739907" y="69850"/>
                    </a:cubicBezTo>
                    <a:cubicBezTo>
                      <a:pt x="746578" y="66144"/>
                      <a:pt x="751553" y="59001"/>
                      <a:pt x="758957" y="57150"/>
                    </a:cubicBezTo>
                    <a:cubicBezTo>
                      <a:pt x="763190" y="56092"/>
                      <a:pt x="767461" y="55174"/>
                      <a:pt x="771657" y="53975"/>
                    </a:cubicBezTo>
                    <a:cubicBezTo>
                      <a:pt x="774875" y="53056"/>
                      <a:pt x="777915" y="51526"/>
                      <a:pt x="781182" y="50800"/>
                    </a:cubicBezTo>
                    <a:cubicBezTo>
                      <a:pt x="789962" y="48849"/>
                      <a:pt x="801180" y="48738"/>
                      <a:pt x="809757" y="44450"/>
                    </a:cubicBezTo>
                    <a:cubicBezTo>
                      <a:pt x="813170" y="42743"/>
                      <a:pt x="815869" y="39807"/>
                      <a:pt x="819282" y="38100"/>
                    </a:cubicBezTo>
                    <a:cubicBezTo>
                      <a:pt x="845572" y="24955"/>
                      <a:pt x="811035" y="46773"/>
                      <a:pt x="838332" y="28575"/>
                    </a:cubicBezTo>
                    <a:lnTo>
                      <a:pt x="847857" y="0"/>
                    </a:ln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almeria">
                <a:extLst>
                  <a:ext uri="{FF2B5EF4-FFF2-40B4-BE49-F238E27FC236}">
                    <a16:creationId xmlns:a16="http://schemas.microsoft.com/office/drawing/2014/main" id="{01EE364B-292D-48D2-8BEE-219B93812A68}"/>
                  </a:ext>
                </a:extLst>
              </p:cNvPr>
              <p:cNvSpPr/>
              <p:nvPr/>
            </p:nvSpPr>
            <p:spPr>
              <a:xfrm>
                <a:off x="2694112" y="3452596"/>
                <a:ext cx="815123" cy="717550"/>
              </a:xfrm>
              <a:custGeom>
                <a:avLst/>
                <a:gdLst>
                  <a:gd name="connsiteX0" fmla="*/ 444803 w 742194"/>
                  <a:gd name="connsiteY0" fmla="*/ 12700 h 717550"/>
                  <a:gd name="connsiteX1" fmla="*/ 473378 w 742194"/>
                  <a:gd name="connsiteY1" fmla="*/ 9525 h 717550"/>
                  <a:gd name="connsiteX2" fmla="*/ 492428 w 742194"/>
                  <a:gd name="connsiteY2" fmla="*/ 3175 h 717550"/>
                  <a:gd name="connsiteX3" fmla="*/ 508303 w 742194"/>
                  <a:gd name="connsiteY3" fmla="*/ 0 h 717550"/>
                  <a:gd name="connsiteX4" fmla="*/ 530528 w 742194"/>
                  <a:gd name="connsiteY4" fmla="*/ 3175 h 717550"/>
                  <a:gd name="connsiteX5" fmla="*/ 543228 w 742194"/>
                  <a:gd name="connsiteY5" fmla="*/ 22225 h 717550"/>
                  <a:gd name="connsiteX6" fmla="*/ 549578 w 742194"/>
                  <a:gd name="connsiteY6" fmla="*/ 31750 h 717550"/>
                  <a:gd name="connsiteX7" fmla="*/ 552753 w 742194"/>
                  <a:gd name="connsiteY7" fmla="*/ 95250 h 717550"/>
                  <a:gd name="connsiteX8" fmla="*/ 562278 w 742194"/>
                  <a:gd name="connsiteY8" fmla="*/ 104775 h 717550"/>
                  <a:gd name="connsiteX9" fmla="*/ 578153 w 742194"/>
                  <a:gd name="connsiteY9" fmla="*/ 120650 h 717550"/>
                  <a:gd name="connsiteX10" fmla="*/ 584503 w 742194"/>
                  <a:gd name="connsiteY10" fmla="*/ 139700 h 717550"/>
                  <a:gd name="connsiteX11" fmla="*/ 590853 w 742194"/>
                  <a:gd name="connsiteY11" fmla="*/ 149225 h 717550"/>
                  <a:gd name="connsiteX12" fmla="*/ 594028 w 742194"/>
                  <a:gd name="connsiteY12" fmla="*/ 158750 h 717550"/>
                  <a:gd name="connsiteX13" fmla="*/ 600378 w 742194"/>
                  <a:gd name="connsiteY13" fmla="*/ 168275 h 717550"/>
                  <a:gd name="connsiteX14" fmla="*/ 603553 w 742194"/>
                  <a:gd name="connsiteY14" fmla="*/ 177800 h 717550"/>
                  <a:gd name="connsiteX15" fmla="*/ 613078 w 742194"/>
                  <a:gd name="connsiteY15" fmla="*/ 187325 h 717550"/>
                  <a:gd name="connsiteX16" fmla="*/ 622603 w 742194"/>
                  <a:gd name="connsiteY16" fmla="*/ 209550 h 717550"/>
                  <a:gd name="connsiteX17" fmla="*/ 628953 w 742194"/>
                  <a:gd name="connsiteY17" fmla="*/ 219075 h 717550"/>
                  <a:gd name="connsiteX18" fmla="*/ 648003 w 742194"/>
                  <a:gd name="connsiteY18" fmla="*/ 225425 h 717550"/>
                  <a:gd name="connsiteX19" fmla="*/ 670228 w 742194"/>
                  <a:gd name="connsiteY19" fmla="*/ 247650 h 717550"/>
                  <a:gd name="connsiteX20" fmla="*/ 679753 w 742194"/>
                  <a:gd name="connsiteY20" fmla="*/ 254000 h 717550"/>
                  <a:gd name="connsiteX21" fmla="*/ 689278 w 742194"/>
                  <a:gd name="connsiteY21" fmla="*/ 260350 h 717550"/>
                  <a:gd name="connsiteX22" fmla="*/ 708328 w 742194"/>
                  <a:gd name="connsiteY22" fmla="*/ 266700 h 717550"/>
                  <a:gd name="connsiteX23" fmla="*/ 717853 w 742194"/>
                  <a:gd name="connsiteY23" fmla="*/ 269875 h 717550"/>
                  <a:gd name="connsiteX24" fmla="*/ 730553 w 742194"/>
                  <a:gd name="connsiteY24" fmla="*/ 273050 h 717550"/>
                  <a:gd name="connsiteX25" fmla="*/ 740078 w 742194"/>
                  <a:gd name="connsiteY25" fmla="*/ 279400 h 717550"/>
                  <a:gd name="connsiteX26" fmla="*/ 727378 w 742194"/>
                  <a:gd name="connsiteY26" fmla="*/ 311150 h 717550"/>
                  <a:gd name="connsiteX27" fmla="*/ 708328 w 742194"/>
                  <a:gd name="connsiteY27" fmla="*/ 327025 h 717550"/>
                  <a:gd name="connsiteX28" fmla="*/ 698803 w 742194"/>
                  <a:gd name="connsiteY28" fmla="*/ 355600 h 717550"/>
                  <a:gd name="connsiteX29" fmla="*/ 695628 w 742194"/>
                  <a:gd name="connsiteY29" fmla="*/ 365125 h 717550"/>
                  <a:gd name="connsiteX30" fmla="*/ 686103 w 742194"/>
                  <a:gd name="connsiteY30" fmla="*/ 374650 h 717550"/>
                  <a:gd name="connsiteX31" fmla="*/ 673403 w 742194"/>
                  <a:gd name="connsiteY31" fmla="*/ 393700 h 717550"/>
                  <a:gd name="connsiteX32" fmla="*/ 667053 w 742194"/>
                  <a:gd name="connsiteY32" fmla="*/ 403225 h 717550"/>
                  <a:gd name="connsiteX33" fmla="*/ 657528 w 742194"/>
                  <a:gd name="connsiteY33" fmla="*/ 409575 h 717550"/>
                  <a:gd name="connsiteX34" fmla="*/ 644828 w 742194"/>
                  <a:gd name="connsiteY34" fmla="*/ 428625 h 717550"/>
                  <a:gd name="connsiteX35" fmla="*/ 635303 w 742194"/>
                  <a:gd name="connsiteY35" fmla="*/ 457200 h 717550"/>
                  <a:gd name="connsiteX36" fmla="*/ 632128 w 742194"/>
                  <a:gd name="connsiteY36" fmla="*/ 466725 h 717550"/>
                  <a:gd name="connsiteX37" fmla="*/ 622603 w 742194"/>
                  <a:gd name="connsiteY37" fmla="*/ 469900 h 717550"/>
                  <a:gd name="connsiteX38" fmla="*/ 613078 w 742194"/>
                  <a:gd name="connsiteY38" fmla="*/ 492125 h 717550"/>
                  <a:gd name="connsiteX39" fmla="*/ 606728 w 742194"/>
                  <a:gd name="connsiteY39" fmla="*/ 542925 h 717550"/>
                  <a:gd name="connsiteX40" fmla="*/ 600378 w 742194"/>
                  <a:gd name="connsiteY40" fmla="*/ 552450 h 717550"/>
                  <a:gd name="connsiteX41" fmla="*/ 594028 w 742194"/>
                  <a:gd name="connsiteY41" fmla="*/ 571500 h 717550"/>
                  <a:gd name="connsiteX42" fmla="*/ 587678 w 742194"/>
                  <a:gd name="connsiteY42" fmla="*/ 590550 h 717550"/>
                  <a:gd name="connsiteX43" fmla="*/ 584503 w 742194"/>
                  <a:gd name="connsiteY43" fmla="*/ 600075 h 717550"/>
                  <a:gd name="connsiteX44" fmla="*/ 581328 w 742194"/>
                  <a:gd name="connsiteY44" fmla="*/ 612775 h 717550"/>
                  <a:gd name="connsiteX45" fmla="*/ 574978 w 742194"/>
                  <a:gd name="connsiteY45" fmla="*/ 622300 h 717550"/>
                  <a:gd name="connsiteX46" fmla="*/ 565453 w 742194"/>
                  <a:gd name="connsiteY46" fmla="*/ 641350 h 717550"/>
                  <a:gd name="connsiteX47" fmla="*/ 552753 w 742194"/>
                  <a:gd name="connsiteY47" fmla="*/ 650875 h 717550"/>
                  <a:gd name="connsiteX48" fmla="*/ 543228 w 742194"/>
                  <a:gd name="connsiteY48" fmla="*/ 660400 h 717550"/>
                  <a:gd name="connsiteX49" fmla="*/ 530528 w 742194"/>
                  <a:gd name="connsiteY49" fmla="*/ 682625 h 717550"/>
                  <a:gd name="connsiteX50" fmla="*/ 514653 w 742194"/>
                  <a:gd name="connsiteY50" fmla="*/ 695325 h 717550"/>
                  <a:gd name="connsiteX51" fmla="*/ 489253 w 742194"/>
                  <a:gd name="connsiteY51" fmla="*/ 711200 h 717550"/>
                  <a:gd name="connsiteX52" fmla="*/ 479728 w 742194"/>
                  <a:gd name="connsiteY52" fmla="*/ 714375 h 717550"/>
                  <a:gd name="connsiteX53" fmla="*/ 470203 w 742194"/>
                  <a:gd name="connsiteY53" fmla="*/ 717550 h 717550"/>
                  <a:gd name="connsiteX54" fmla="*/ 432103 w 742194"/>
                  <a:gd name="connsiteY54" fmla="*/ 714375 h 717550"/>
                  <a:gd name="connsiteX55" fmla="*/ 403528 w 742194"/>
                  <a:gd name="connsiteY55" fmla="*/ 698500 h 717550"/>
                  <a:gd name="connsiteX56" fmla="*/ 365428 w 742194"/>
                  <a:gd name="connsiteY56" fmla="*/ 682625 h 717550"/>
                  <a:gd name="connsiteX57" fmla="*/ 355903 w 742194"/>
                  <a:gd name="connsiteY57" fmla="*/ 676275 h 717550"/>
                  <a:gd name="connsiteX58" fmla="*/ 336853 w 742194"/>
                  <a:gd name="connsiteY58" fmla="*/ 669925 h 717550"/>
                  <a:gd name="connsiteX59" fmla="*/ 327328 w 742194"/>
                  <a:gd name="connsiteY59" fmla="*/ 666750 h 717550"/>
                  <a:gd name="connsiteX60" fmla="*/ 317803 w 742194"/>
                  <a:gd name="connsiteY60" fmla="*/ 660400 h 717550"/>
                  <a:gd name="connsiteX61" fmla="*/ 295578 w 742194"/>
                  <a:gd name="connsiteY61" fmla="*/ 654050 h 717550"/>
                  <a:gd name="connsiteX62" fmla="*/ 279703 w 742194"/>
                  <a:gd name="connsiteY62" fmla="*/ 666750 h 717550"/>
                  <a:gd name="connsiteX63" fmla="*/ 260653 w 742194"/>
                  <a:gd name="connsiteY63" fmla="*/ 679450 h 717550"/>
                  <a:gd name="connsiteX64" fmla="*/ 251128 w 742194"/>
                  <a:gd name="connsiteY64" fmla="*/ 685800 h 717550"/>
                  <a:gd name="connsiteX65" fmla="*/ 235253 w 742194"/>
                  <a:gd name="connsiteY65" fmla="*/ 698500 h 717550"/>
                  <a:gd name="connsiteX66" fmla="*/ 225728 w 742194"/>
                  <a:gd name="connsiteY66" fmla="*/ 708025 h 717550"/>
                  <a:gd name="connsiteX67" fmla="*/ 213028 w 742194"/>
                  <a:gd name="connsiteY67" fmla="*/ 711200 h 717550"/>
                  <a:gd name="connsiteX68" fmla="*/ 181278 w 742194"/>
                  <a:gd name="connsiteY68" fmla="*/ 714375 h 717550"/>
                  <a:gd name="connsiteX69" fmla="*/ 117778 w 742194"/>
                  <a:gd name="connsiteY69" fmla="*/ 708025 h 717550"/>
                  <a:gd name="connsiteX70" fmla="*/ 105078 w 742194"/>
                  <a:gd name="connsiteY70" fmla="*/ 704850 h 717550"/>
                  <a:gd name="connsiteX71" fmla="*/ 95553 w 742194"/>
                  <a:gd name="connsiteY71" fmla="*/ 701675 h 717550"/>
                  <a:gd name="connsiteX72" fmla="*/ 9828 w 742194"/>
                  <a:gd name="connsiteY72" fmla="*/ 698500 h 717550"/>
                  <a:gd name="connsiteX73" fmla="*/ 303 w 742194"/>
                  <a:gd name="connsiteY73" fmla="*/ 679450 h 717550"/>
                  <a:gd name="connsiteX74" fmla="*/ 19353 w 742194"/>
                  <a:gd name="connsiteY74" fmla="*/ 666750 h 717550"/>
                  <a:gd name="connsiteX75" fmla="*/ 28878 w 742194"/>
                  <a:gd name="connsiteY75" fmla="*/ 660400 h 717550"/>
                  <a:gd name="connsiteX76" fmla="*/ 38403 w 742194"/>
                  <a:gd name="connsiteY76" fmla="*/ 654050 h 717550"/>
                  <a:gd name="connsiteX77" fmla="*/ 47928 w 742194"/>
                  <a:gd name="connsiteY77" fmla="*/ 644525 h 717550"/>
                  <a:gd name="connsiteX78" fmla="*/ 51103 w 742194"/>
                  <a:gd name="connsiteY78" fmla="*/ 609600 h 717550"/>
                  <a:gd name="connsiteX79" fmla="*/ 60628 w 742194"/>
                  <a:gd name="connsiteY79" fmla="*/ 555625 h 717550"/>
                  <a:gd name="connsiteX80" fmla="*/ 70153 w 742194"/>
                  <a:gd name="connsiteY80" fmla="*/ 549275 h 717550"/>
                  <a:gd name="connsiteX81" fmla="*/ 79678 w 742194"/>
                  <a:gd name="connsiteY81" fmla="*/ 546100 h 717550"/>
                  <a:gd name="connsiteX82" fmla="*/ 82853 w 742194"/>
                  <a:gd name="connsiteY82" fmla="*/ 533400 h 717550"/>
                  <a:gd name="connsiteX83" fmla="*/ 89203 w 742194"/>
                  <a:gd name="connsiteY83" fmla="*/ 523875 h 717550"/>
                  <a:gd name="connsiteX84" fmla="*/ 82853 w 742194"/>
                  <a:gd name="connsiteY84" fmla="*/ 479425 h 717550"/>
                  <a:gd name="connsiteX85" fmla="*/ 86028 w 742194"/>
                  <a:gd name="connsiteY85" fmla="*/ 441325 h 717550"/>
                  <a:gd name="connsiteX86" fmla="*/ 130478 w 742194"/>
                  <a:gd name="connsiteY86" fmla="*/ 444500 h 717550"/>
                  <a:gd name="connsiteX87" fmla="*/ 159053 w 742194"/>
                  <a:gd name="connsiteY87" fmla="*/ 441325 h 717550"/>
                  <a:gd name="connsiteX88" fmla="*/ 174928 w 742194"/>
                  <a:gd name="connsiteY88" fmla="*/ 422275 h 717550"/>
                  <a:gd name="connsiteX89" fmla="*/ 178103 w 742194"/>
                  <a:gd name="connsiteY89" fmla="*/ 412750 h 717550"/>
                  <a:gd name="connsiteX90" fmla="*/ 184453 w 742194"/>
                  <a:gd name="connsiteY90" fmla="*/ 403225 h 717550"/>
                  <a:gd name="connsiteX91" fmla="*/ 190803 w 742194"/>
                  <a:gd name="connsiteY91" fmla="*/ 384175 h 717550"/>
                  <a:gd name="connsiteX92" fmla="*/ 193978 w 742194"/>
                  <a:gd name="connsiteY92" fmla="*/ 371475 h 717550"/>
                  <a:gd name="connsiteX93" fmla="*/ 219378 w 742194"/>
                  <a:gd name="connsiteY93" fmla="*/ 358775 h 717550"/>
                  <a:gd name="connsiteX94" fmla="*/ 238428 w 742194"/>
                  <a:gd name="connsiteY94" fmla="*/ 342900 h 717550"/>
                  <a:gd name="connsiteX95" fmla="*/ 257478 w 742194"/>
                  <a:gd name="connsiteY95" fmla="*/ 327025 h 717550"/>
                  <a:gd name="connsiteX96" fmla="*/ 270178 w 742194"/>
                  <a:gd name="connsiteY96" fmla="*/ 304800 h 717550"/>
                  <a:gd name="connsiteX97" fmla="*/ 286053 w 742194"/>
                  <a:gd name="connsiteY97" fmla="*/ 266700 h 717550"/>
                  <a:gd name="connsiteX98" fmla="*/ 295578 w 742194"/>
                  <a:gd name="connsiteY98" fmla="*/ 260350 h 717550"/>
                  <a:gd name="connsiteX99" fmla="*/ 308278 w 742194"/>
                  <a:gd name="connsiteY99" fmla="*/ 241300 h 717550"/>
                  <a:gd name="connsiteX100" fmla="*/ 317803 w 742194"/>
                  <a:gd name="connsiteY100" fmla="*/ 234950 h 717550"/>
                  <a:gd name="connsiteX101" fmla="*/ 336853 w 742194"/>
                  <a:gd name="connsiteY101" fmla="*/ 228600 h 717550"/>
                  <a:gd name="connsiteX102" fmla="*/ 355903 w 742194"/>
                  <a:gd name="connsiteY102" fmla="*/ 219075 h 717550"/>
                  <a:gd name="connsiteX103" fmla="*/ 371778 w 742194"/>
                  <a:gd name="connsiteY103" fmla="*/ 190500 h 717550"/>
                  <a:gd name="connsiteX104" fmla="*/ 374953 w 742194"/>
                  <a:gd name="connsiteY104" fmla="*/ 180975 h 717550"/>
                  <a:gd name="connsiteX105" fmla="*/ 378128 w 742194"/>
                  <a:gd name="connsiteY105" fmla="*/ 101600 h 717550"/>
                  <a:gd name="connsiteX106" fmla="*/ 381303 w 742194"/>
                  <a:gd name="connsiteY106" fmla="*/ 66675 h 717550"/>
                  <a:gd name="connsiteX107" fmla="*/ 384478 w 742194"/>
                  <a:gd name="connsiteY107" fmla="*/ 57150 h 717550"/>
                  <a:gd name="connsiteX108" fmla="*/ 394003 w 742194"/>
                  <a:gd name="connsiteY108" fmla="*/ 50800 h 717550"/>
                  <a:gd name="connsiteX109" fmla="*/ 422578 w 742194"/>
                  <a:gd name="connsiteY109" fmla="*/ 25400 h 717550"/>
                  <a:gd name="connsiteX110" fmla="*/ 432103 w 742194"/>
                  <a:gd name="connsiteY110" fmla="*/ 19050 h 717550"/>
                  <a:gd name="connsiteX111" fmla="*/ 441628 w 742194"/>
                  <a:gd name="connsiteY111" fmla="*/ 9525 h 717550"/>
                  <a:gd name="connsiteX112" fmla="*/ 444803 w 742194"/>
                  <a:gd name="connsiteY112" fmla="*/ 12700 h 7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742194" h="717550">
                    <a:moveTo>
                      <a:pt x="444803" y="12700"/>
                    </a:moveTo>
                    <a:cubicBezTo>
                      <a:pt x="450095" y="12700"/>
                      <a:pt x="463980" y="11405"/>
                      <a:pt x="473378" y="9525"/>
                    </a:cubicBezTo>
                    <a:cubicBezTo>
                      <a:pt x="479942" y="8212"/>
                      <a:pt x="485864" y="4488"/>
                      <a:pt x="492428" y="3175"/>
                    </a:cubicBezTo>
                    <a:lnTo>
                      <a:pt x="508303" y="0"/>
                    </a:lnTo>
                    <a:cubicBezTo>
                      <a:pt x="515711" y="1058"/>
                      <a:pt x="524214" y="-843"/>
                      <a:pt x="530528" y="3175"/>
                    </a:cubicBezTo>
                    <a:cubicBezTo>
                      <a:pt x="536967" y="7272"/>
                      <a:pt x="538995" y="15875"/>
                      <a:pt x="543228" y="22225"/>
                    </a:cubicBezTo>
                    <a:lnTo>
                      <a:pt x="549578" y="31750"/>
                    </a:lnTo>
                    <a:cubicBezTo>
                      <a:pt x="550636" y="52917"/>
                      <a:pt x="549122" y="74370"/>
                      <a:pt x="552753" y="95250"/>
                    </a:cubicBezTo>
                    <a:cubicBezTo>
                      <a:pt x="553522" y="99674"/>
                      <a:pt x="559403" y="101326"/>
                      <a:pt x="562278" y="104775"/>
                    </a:cubicBezTo>
                    <a:cubicBezTo>
                      <a:pt x="575507" y="120650"/>
                      <a:pt x="560691" y="109008"/>
                      <a:pt x="578153" y="120650"/>
                    </a:cubicBezTo>
                    <a:cubicBezTo>
                      <a:pt x="580270" y="127000"/>
                      <a:pt x="580790" y="134131"/>
                      <a:pt x="584503" y="139700"/>
                    </a:cubicBezTo>
                    <a:cubicBezTo>
                      <a:pt x="586620" y="142875"/>
                      <a:pt x="589146" y="145812"/>
                      <a:pt x="590853" y="149225"/>
                    </a:cubicBezTo>
                    <a:cubicBezTo>
                      <a:pt x="592350" y="152218"/>
                      <a:pt x="592531" y="155757"/>
                      <a:pt x="594028" y="158750"/>
                    </a:cubicBezTo>
                    <a:cubicBezTo>
                      <a:pt x="595735" y="162163"/>
                      <a:pt x="598671" y="164862"/>
                      <a:pt x="600378" y="168275"/>
                    </a:cubicBezTo>
                    <a:cubicBezTo>
                      <a:pt x="601875" y="171268"/>
                      <a:pt x="601697" y="175015"/>
                      <a:pt x="603553" y="177800"/>
                    </a:cubicBezTo>
                    <a:cubicBezTo>
                      <a:pt x="606044" y="181536"/>
                      <a:pt x="610468" y="183671"/>
                      <a:pt x="613078" y="187325"/>
                    </a:cubicBezTo>
                    <a:cubicBezTo>
                      <a:pt x="624089" y="202741"/>
                      <a:pt x="615694" y="195731"/>
                      <a:pt x="622603" y="209550"/>
                    </a:cubicBezTo>
                    <a:cubicBezTo>
                      <a:pt x="624310" y="212963"/>
                      <a:pt x="625717" y="217053"/>
                      <a:pt x="628953" y="219075"/>
                    </a:cubicBezTo>
                    <a:cubicBezTo>
                      <a:pt x="634629" y="222623"/>
                      <a:pt x="648003" y="225425"/>
                      <a:pt x="648003" y="225425"/>
                    </a:cubicBezTo>
                    <a:cubicBezTo>
                      <a:pt x="653591" y="242190"/>
                      <a:pt x="648393" y="233094"/>
                      <a:pt x="670228" y="247650"/>
                    </a:cubicBezTo>
                    <a:lnTo>
                      <a:pt x="679753" y="254000"/>
                    </a:lnTo>
                    <a:cubicBezTo>
                      <a:pt x="682928" y="256117"/>
                      <a:pt x="685658" y="259143"/>
                      <a:pt x="689278" y="260350"/>
                    </a:cubicBezTo>
                    <a:lnTo>
                      <a:pt x="708328" y="266700"/>
                    </a:lnTo>
                    <a:cubicBezTo>
                      <a:pt x="711503" y="267758"/>
                      <a:pt x="714606" y="269063"/>
                      <a:pt x="717853" y="269875"/>
                    </a:cubicBezTo>
                    <a:lnTo>
                      <a:pt x="730553" y="273050"/>
                    </a:lnTo>
                    <a:cubicBezTo>
                      <a:pt x="733728" y="275167"/>
                      <a:pt x="739330" y="275658"/>
                      <a:pt x="740078" y="279400"/>
                    </a:cubicBezTo>
                    <a:cubicBezTo>
                      <a:pt x="745622" y="307121"/>
                      <a:pt x="739891" y="300722"/>
                      <a:pt x="727378" y="311150"/>
                    </a:cubicBezTo>
                    <a:cubicBezTo>
                      <a:pt x="702932" y="331522"/>
                      <a:pt x="731977" y="311259"/>
                      <a:pt x="708328" y="327025"/>
                    </a:cubicBezTo>
                    <a:lnTo>
                      <a:pt x="698803" y="355600"/>
                    </a:lnTo>
                    <a:cubicBezTo>
                      <a:pt x="697745" y="358775"/>
                      <a:pt x="697995" y="362758"/>
                      <a:pt x="695628" y="365125"/>
                    </a:cubicBezTo>
                    <a:cubicBezTo>
                      <a:pt x="692453" y="368300"/>
                      <a:pt x="688860" y="371106"/>
                      <a:pt x="686103" y="374650"/>
                    </a:cubicBezTo>
                    <a:cubicBezTo>
                      <a:pt x="681418" y="380674"/>
                      <a:pt x="677636" y="387350"/>
                      <a:pt x="673403" y="393700"/>
                    </a:cubicBezTo>
                    <a:cubicBezTo>
                      <a:pt x="671286" y="396875"/>
                      <a:pt x="670228" y="401108"/>
                      <a:pt x="667053" y="403225"/>
                    </a:cubicBezTo>
                    <a:lnTo>
                      <a:pt x="657528" y="409575"/>
                    </a:lnTo>
                    <a:cubicBezTo>
                      <a:pt x="653295" y="415925"/>
                      <a:pt x="647241" y="421385"/>
                      <a:pt x="644828" y="428625"/>
                    </a:cubicBezTo>
                    <a:lnTo>
                      <a:pt x="635303" y="457200"/>
                    </a:lnTo>
                    <a:cubicBezTo>
                      <a:pt x="634245" y="460375"/>
                      <a:pt x="635303" y="465667"/>
                      <a:pt x="632128" y="466725"/>
                    </a:cubicBezTo>
                    <a:lnTo>
                      <a:pt x="622603" y="469900"/>
                    </a:lnTo>
                    <a:cubicBezTo>
                      <a:pt x="620042" y="475023"/>
                      <a:pt x="614012" y="485585"/>
                      <a:pt x="613078" y="492125"/>
                    </a:cubicBezTo>
                    <a:cubicBezTo>
                      <a:pt x="612410" y="496801"/>
                      <a:pt x="610813" y="532033"/>
                      <a:pt x="606728" y="542925"/>
                    </a:cubicBezTo>
                    <a:cubicBezTo>
                      <a:pt x="605388" y="546498"/>
                      <a:pt x="601928" y="548963"/>
                      <a:pt x="600378" y="552450"/>
                    </a:cubicBezTo>
                    <a:cubicBezTo>
                      <a:pt x="597660" y="558567"/>
                      <a:pt x="596145" y="565150"/>
                      <a:pt x="594028" y="571500"/>
                    </a:cubicBezTo>
                    <a:lnTo>
                      <a:pt x="587678" y="590550"/>
                    </a:lnTo>
                    <a:cubicBezTo>
                      <a:pt x="586620" y="593725"/>
                      <a:pt x="585315" y="596828"/>
                      <a:pt x="584503" y="600075"/>
                    </a:cubicBezTo>
                    <a:cubicBezTo>
                      <a:pt x="583445" y="604308"/>
                      <a:pt x="583047" y="608764"/>
                      <a:pt x="581328" y="612775"/>
                    </a:cubicBezTo>
                    <a:cubicBezTo>
                      <a:pt x="579825" y="616282"/>
                      <a:pt x="576685" y="618887"/>
                      <a:pt x="574978" y="622300"/>
                    </a:cubicBezTo>
                    <a:cubicBezTo>
                      <a:pt x="569813" y="632629"/>
                      <a:pt x="574552" y="632251"/>
                      <a:pt x="565453" y="641350"/>
                    </a:cubicBezTo>
                    <a:cubicBezTo>
                      <a:pt x="561711" y="645092"/>
                      <a:pt x="556771" y="647431"/>
                      <a:pt x="552753" y="650875"/>
                    </a:cubicBezTo>
                    <a:cubicBezTo>
                      <a:pt x="549344" y="653797"/>
                      <a:pt x="546403" y="657225"/>
                      <a:pt x="543228" y="660400"/>
                    </a:cubicBezTo>
                    <a:cubicBezTo>
                      <a:pt x="538089" y="680958"/>
                      <a:pt x="544039" y="666411"/>
                      <a:pt x="530528" y="682625"/>
                    </a:cubicBezTo>
                    <a:cubicBezTo>
                      <a:pt x="519481" y="695882"/>
                      <a:pt x="530290" y="690113"/>
                      <a:pt x="514653" y="695325"/>
                    </a:cubicBezTo>
                    <a:cubicBezTo>
                      <a:pt x="504590" y="710419"/>
                      <a:pt x="511923" y="703643"/>
                      <a:pt x="489253" y="711200"/>
                    </a:cubicBezTo>
                    <a:lnTo>
                      <a:pt x="479728" y="714375"/>
                    </a:lnTo>
                    <a:lnTo>
                      <a:pt x="470203" y="717550"/>
                    </a:lnTo>
                    <a:cubicBezTo>
                      <a:pt x="457503" y="716492"/>
                      <a:pt x="444735" y="716059"/>
                      <a:pt x="432103" y="714375"/>
                    </a:cubicBezTo>
                    <a:cubicBezTo>
                      <a:pt x="416144" y="712247"/>
                      <a:pt x="423523" y="705165"/>
                      <a:pt x="403528" y="698500"/>
                    </a:cubicBezTo>
                    <a:cubicBezTo>
                      <a:pt x="390462" y="694145"/>
                      <a:pt x="377438" y="689488"/>
                      <a:pt x="365428" y="682625"/>
                    </a:cubicBezTo>
                    <a:cubicBezTo>
                      <a:pt x="362115" y="680732"/>
                      <a:pt x="359390" y="677825"/>
                      <a:pt x="355903" y="676275"/>
                    </a:cubicBezTo>
                    <a:cubicBezTo>
                      <a:pt x="349786" y="673557"/>
                      <a:pt x="343203" y="672042"/>
                      <a:pt x="336853" y="669925"/>
                    </a:cubicBezTo>
                    <a:cubicBezTo>
                      <a:pt x="333678" y="668867"/>
                      <a:pt x="330113" y="668606"/>
                      <a:pt x="327328" y="666750"/>
                    </a:cubicBezTo>
                    <a:cubicBezTo>
                      <a:pt x="324153" y="664633"/>
                      <a:pt x="321216" y="662107"/>
                      <a:pt x="317803" y="660400"/>
                    </a:cubicBezTo>
                    <a:cubicBezTo>
                      <a:pt x="313248" y="658123"/>
                      <a:pt x="299647" y="655067"/>
                      <a:pt x="295578" y="654050"/>
                    </a:cubicBezTo>
                    <a:cubicBezTo>
                      <a:pt x="274128" y="661200"/>
                      <a:pt x="297378" y="651284"/>
                      <a:pt x="279703" y="666750"/>
                    </a:cubicBezTo>
                    <a:cubicBezTo>
                      <a:pt x="273960" y="671776"/>
                      <a:pt x="267003" y="675217"/>
                      <a:pt x="260653" y="679450"/>
                    </a:cubicBezTo>
                    <a:lnTo>
                      <a:pt x="251128" y="685800"/>
                    </a:lnTo>
                    <a:cubicBezTo>
                      <a:pt x="236926" y="707102"/>
                      <a:pt x="253656" y="686231"/>
                      <a:pt x="235253" y="698500"/>
                    </a:cubicBezTo>
                    <a:cubicBezTo>
                      <a:pt x="231517" y="700991"/>
                      <a:pt x="229627" y="705797"/>
                      <a:pt x="225728" y="708025"/>
                    </a:cubicBezTo>
                    <a:cubicBezTo>
                      <a:pt x="221939" y="710190"/>
                      <a:pt x="217348" y="710583"/>
                      <a:pt x="213028" y="711200"/>
                    </a:cubicBezTo>
                    <a:cubicBezTo>
                      <a:pt x="202499" y="712704"/>
                      <a:pt x="191861" y="713317"/>
                      <a:pt x="181278" y="714375"/>
                    </a:cubicBezTo>
                    <a:cubicBezTo>
                      <a:pt x="150568" y="712181"/>
                      <a:pt x="142743" y="713018"/>
                      <a:pt x="117778" y="708025"/>
                    </a:cubicBezTo>
                    <a:cubicBezTo>
                      <a:pt x="113499" y="707169"/>
                      <a:pt x="109274" y="706049"/>
                      <a:pt x="105078" y="704850"/>
                    </a:cubicBezTo>
                    <a:cubicBezTo>
                      <a:pt x="101860" y="703931"/>
                      <a:pt x="98892" y="701898"/>
                      <a:pt x="95553" y="701675"/>
                    </a:cubicBezTo>
                    <a:cubicBezTo>
                      <a:pt x="67022" y="699773"/>
                      <a:pt x="38403" y="699558"/>
                      <a:pt x="9828" y="698500"/>
                    </a:cubicBezTo>
                    <a:cubicBezTo>
                      <a:pt x="9202" y="697560"/>
                      <a:pt x="-1963" y="682623"/>
                      <a:pt x="303" y="679450"/>
                    </a:cubicBezTo>
                    <a:cubicBezTo>
                      <a:pt x="4739" y="673240"/>
                      <a:pt x="13003" y="670983"/>
                      <a:pt x="19353" y="666750"/>
                    </a:cubicBezTo>
                    <a:lnTo>
                      <a:pt x="28878" y="660400"/>
                    </a:lnTo>
                    <a:cubicBezTo>
                      <a:pt x="32053" y="658283"/>
                      <a:pt x="35705" y="656748"/>
                      <a:pt x="38403" y="654050"/>
                    </a:cubicBezTo>
                    <a:lnTo>
                      <a:pt x="47928" y="644525"/>
                    </a:lnTo>
                    <a:cubicBezTo>
                      <a:pt x="48986" y="632883"/>
                      <a:pt x="50171" y="621252"/>
                      <a:pt x="51103" y="609600"/>
                    </a:cubicBezTo>
                    <a:cubicBezTo>
                      <a:pt x="52530" y="591761"/>
                      <a:pt x="46557" y="569696"/>
                      <a:pt x="60628" y="555625"/>
                    </a:cubicBezTo>
                    <a:cubicBezTo>
                      <a:pt x="63326" y="552927"/>
                      <a:pt x="66740" y="550982"/>
                      <a:pt x="70153" y="549275"/>
                    </a:cubicBezTo>
                    <a:cubicBezTo>
                      <a:pt x="73146" y="547778"/>
                      <a:pt x="76503" y="547158"/>
                      <a:pt x="79678" y="546100"/>
                    </a:cubicBezTo>
                    <a:cubicBezTo>
                      <a:pt x="80736" y="541867"/>
                      <a:pt x="81134" y="537411"/>
                      <a:pt x="82853" y="533400"/>
                    </a:cubicBezTo>
                    <a:cubicBezTo>
                      <a:pt x="84356" y="529893"/>
                      <a:pt x="88931" y="527681"/>
                      <a:pt x="89203" y="523875"/>
                    </a:cubicBezTo>
                    <a:cubicBezTo>
                      <a:pt x="90840" y="500961"/>
                      <a:pt x="88260" y="495647"/>
                      <a:pt x="82853" y="479425"/>
                    </a:cubicBezTo>
                    <a:cubicBezTo>
                      <a:pt x="83911" y="466725"/>
                      <a:pt x="75751" y="448861"/>
                      <a:pt x="86028" y="441325"/>
                    </a:cubicBezTo>
                    <a:cubicBezTo>
                      <a:pt x="98007" y="432541"/>
                      <a:pt x="115624" y="444500"/>
                      <a:pt x="130478" y="444500"/>
                    </a:cubicBezTo>
                    <a:cubicBezTo>
                      <a:pt x="140062" y="444500"/>
                      <a:pt x="149528" y="442383"/>
                      <a:pt x="159053" y="441325"/>
                    </a:cubicBezTo>
                    <a:cubicBezTo>
                      <a:pt x="166075" y="434303"/>
                      <a:pt x="170508" y="431116"/>
                      <a:pt x="174928" y="422275"/>
                    </a:cubicBezTo>
                    <a:cubicBezTo>
                      <a:pt x="176425" y="419282"/>
                      <a:pt x="176606" y="415743"/>
                      <a:pt x="178103" y="412750"/>
                    </a:cubicBezTo>
                    <a:cubicBezTo>
                      <a:pt x="179810" y="409337"/>
                      <a:pt x="182903" y="406712"/>
                      <a:pt x="184453" y="403225"/>
                    </a:cubicBezTo>
                    <a:cubicBezTo>
                      <a:pt x="187171" y="397108"/>
                      <a:pt x="189180" y="390669"/>
                      <a:pt x="190803" y="384175"/>
                    </a:cubicBezTo>
                    <a:cubicBezTo>
                      <a:pt x="191861" y="379942"/>
                      <a:pt x="191138" y="374788"/>
                      <a:pt x="193978" y="371475"/>
                    </a:cubicBezTo>
                    <a:cubicBezTo>
                      <a:pt x="203879" y="359924"/>
                      <a:pt x="208795" y="364067"/>
                      <a:pt x="219378" y="358775"/>
                    </a:cubicBezTo>
                    <a:cubicBezTo>
                      <a:pt x="231202" y="352863"/>
                      <a:pt x="227895" y="351677"/>
                      <a:pt x="238428" y="342900"/>
                    </a:cubicBezTo>
                    <a:cubicBezTo>
                      <a:pt x="264950" y="320798"/>
                      <a:pt x="229651" y="354852"/>
                      <a:pt x="257478" y="327025"/>
                    </a:cubicBezTo>
                    <a:cubicBezTo>
                      <a:pt x="266198" y="292143"/>
                      <a:pt x="252982" y="335753"/>
                      <a:pt x="270178" y="304800"/>
                    </a:cubicBezTo>
                    <a:cubicBezTo>
                      <a:pt x="276939" y="292630"/>
                      <a:pt x="275690" y="277063"/>
                      <a:pt x="286053" y="266700"/>
                    </a:cubicBezTo>
                    <a:cubicBezTo>
                      <a:pt x="288751" y="264002"/>
                      <a:pt x="292403" y="262467"/>
                      <a:pt x="295578" y="260350"/>
                    </a:cubicBezTo>
                    <a:cubicBezTo>
                      <a:pt x="299811" y="254000"/>
                      <a:pt x="301928" y="245533"/>
                      <a:pt x="308278" y="241300"/>
                    </a:cubicBezTo>
                    <a:cubicBezTo>
                      <a:pt x="311453" y="239183"/>
                      <a:pt x="314316" y="236500"/>
                      <a:pt x="317803" y="234950"/>
                    </a:cubicBezTo>
                    <a:cubicBezTo>
                      <a:pt x="323920" y="232232"/>
                      <a:pt x="331284" y="232313"/>
                      <a:pt x="336853" y="228600"/>
                    </a:cubicBezTo>
                    <a:cubicBezTo>
                      <a:pt x="349163" y="220394"/>
                      <a:pt x="342758" y="223457"/>
                      <a:pt x="355903" y="219075"/>
                    </a:cubicBezTo>
                    <a:cubicBezTo>
                      <a:pt x="370161" y="204817"/>
                      <a:pt x="364008" y="213810"/>
                      <a:pt x="371778" y="190500"/>
                    </a:cubicBezTo>
                    <a:lnTo>
                      <a:pt x="374953" y="180975"/>
                    </a:lnTo>
                    <a:cubicBezTo>
                      <a:pt x="376011" y="154517"/>
                      <a:pt x="376659" y="128039"/>
                      <a:pt x="378128" y="101600"/>
                    </a:cubicBezTo>
                    <a:cubicBezTo>
                      <a:pt x="378776" y="89928"/>
                      <a:pt x="379650" y="78247"/>
                      <a:pt x="381303" y="66675"/>
                    </a:cubicBezTo>
                    <a:cubicBezTo>
                      <a:pt x="381776" y="63362"/>
                      <a:pt x="382387" y="59763"/>
                      <a:pt x="384478" y="57150"/>
                    </a:cubicBezTo>
                    <a:cubicBezTo>
                      <a:pt x="386862" y="54170"/>
                      <a:pt x="390950" y="53090"/>
                      <a:pt x="394003" y="50800"/>
                    </a:cubicBezTo>
                    <a:cubicBezTo>
                      <a:pt x="431362" y="22781"/>
                      <a:pt x="390236" y="53122"/>
                      <a:pt x="422578" y="25400"/>
                    </a:cubicBezTo>
                    <a:cubicBezTo>
                      <a:pt x="425475" y="22917"/>
                      <a:pt x="429172" y="21493"/>
                      <a:pt x="432103" y="19050"/>
                    </a:cubicBezTo>
                    <a:cubicBezTo>
                      <a:pt x="435552" y="16175"/>
                      <a:pt x="438179" y="12400"/>
                      <a:pt x="441628" y="9525"/>
                    </a:cubicBezTo>
                    <a:cubicBezTo>
                      <a:pt x="444559" y="7082"/>
                      <a:pt x="439511" y="12700"/>
                      <a:pt x="444803" y="1270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murcia">
                <a:extLst>
                  <a:ext uri="{FF2B5EF4-FFF2-40B4-BE49-F238E27FC236}">
                    <a16:creationId xmlns:a16="http://schemas.microsoft.com/office/drawing/2014/main" id="{DB519BA8-3E00-4A48-8AE5-26C9C123DB25}"/>
                  </a:ext>
                </a:extLst>
              </p:cNvPr>
              <p:cNvSpPr/>
              <p:nvPr/>
            </p:nvSpPr>
            <p:spPr>
              <a:xfrm>
                <a:off x="3141461" y="2971612"/>
                <a:ext cx="756218" cy="762065"/>
              </a:xfrm>
              <a:custGeom>
                <a:avLst/>
                <a:gdLst>
                  <a:gd name="connsiteX0" fmla="*/ 98425 w 749300"/>
                  <a:gd name="connsiteY0" fmla="*/ 476315 h 762065"/>
                  <a:gd name="connsiteX1" fmla="*/ 50800 w 749300"/>
                  <a:gd name="connsiteY1" fmla="*/ 473140 h 762065"/>
                  <a:gd name="connsiteX2" fmla="*/ 41275 w 749300"/>
                  <a:gd name="connsiteY2" fmla="*/ 469965 h 762065"/>
                  <a:gd name="connsiteX3" fmla="*/ 38100 w 749300"/>
                  <a:gd name="connsiteY3" fmla="*/ 460440 h 762065"/>
                  <a:gd name="connsiteX4" fmla="*/ 19050 w 749300"/>
                  <a:gd name="connsiteY4" fmla="*/ 447740 h 762065"/>
                  <a:gd name="connsiteX5" fmla="*/ 12700 w 749300"/>
                  <a:gd name="connsiteY5" fmla="*/ 438215 h 762065"/>
                  <a:gd name="connsiteX6" fmla="*/ 3175 w 749300"/>
                  <a:gd name="connsiteY6" fmla="*/ 428690 h 762065"/>
                  <a:gd name="connsiteX7" fmla="*/ 0 w 749300"/>
                  <a:gd name="connsiteY7" fmla="*/ 419165 h 762065"/>
                  <a:gd name="connsiteX8" fmla="*/ 9525 w 749300"/>
                  <a:gd name="connsiteY8" fmla="*/ 387415 h 762065"/>
                  <a:gd name="connsiteX9" fmla="*/ 19050 w 749300"/>
                  <a:gd name="connsiteY9" fmla="*/ 377890 h 762065"/>
                  <a:gd name="connsiteX10" fmla="*/ 28575 w 749300"/>
                  <a:gd name="connsiteY10" fmla="*/ 355665 h 762065"/>
                  <a:gd name="connsiteX11" fmla="*/ 47625 w 749300"/>
                  <a:gd name="connsiteY11" fmla="*/ 336615 h 762065"/>
                  <a:gd name="connsiteX12" fmla="*/ 57150 w 749300"/>
                  <a:gd name="connsiteY12" fmla="*/ 317565 h 762065"/>
                  <a:gd name="connsiteX13" fmla="*/ 73025 w 749300"/>
                  <a:gd name="connsiteY13" fmla="*/ 288990 h 762065"/>
                  <a:gd name="connsiteX14" fmla="*/ 92075 w 749300"/>
                  <a:gd name="connsiteY14" fmla="*/ 269940 h 762065"/>
                  <a:gd name="connsiteX15" fmla="*/ 149225 w 749300"/>
                  <a:gd name="connsiteY15" fmla="*/ 257240 h 762065"/>
                  <a:gd name="connsiteX16" fmla="*/ 174625 w 749300"/>
                  <a:gd name="connsiteY16" fmla="*/ 250890 h 762065"/>
                  <a:gd name="connsiteX17" fmla="*/ 193675 w 749300"/>
                  <a:gd name="connsiteY17" fmla="*/ 238190 h 762065"/>
                  <a:gd name="connsiteX18" fmla="*/ 200025 w 749300"/>
                  <a:gd name="connsiteY18" fmla="*/ 228665 h 762065"/>
                  <a:gd name="connsiteX19" fmla="*/ 231775 w 749300"/>
                  <a:gd name="connsiteY19" fmla="*/ 219140 h 762065"/>
                  <a:gd name="connsiteX20" fmla="*/ 241300 w 749300"/>
                  <a:gd name="connsiteY20" fmla="*/ 215965 h 762065"/>
                  <a:gd name="connsiteX21" fmla="*/ 260350 w 749300"/>
                  <a:gd name="connsiteY21" fmla="*/ 206440 h 762065"/>
                  <a:gd name="connsiteX22" fmla="*/ 292100 w 749300"/>
                  <a:gd name="connsiteY22" fmla="*/ 212790 h 762065"/>
                  <a:gd name="connsiteX23" fmla="*/ 311150 w 749300"/>
                  <a:gd name="connsiteY23" fmla="*/ 225490 h 762065"/>
                  <a:gd name="connsiteX24" fmla="*/ 320675 w 749300"/>
                  <a:gd name="connsiteY24" fmla="*/ 228665 h 762065"/>
                  <a:gd name="connsiteX25" fmla="*/ 339725 w 749300"/>
                  <a:gd name="connsiteY25" fmla="*/ 238190 h 762065"/>
                  <a:gd name="connsiteX26" fmla="*/ 387350 w 749300"/>
                  <a:gd name="connsiteY26" fmla="*/ 231840 h 762065"/>
                  <a:gd name="connsiteX27" fmla="*/ 393700 w 749300"/>
                  <a:gd name="connsiteY27" fmla="*/ 222315 h 762065"/>
                  <a:gd name="connsiteX28" fmla="*/ 387350 w 749300"/>
                  <a:gd name="connsiteY28" fmla="*/ 171515 h 762065"/>
                  <a:gd name="connsiteX29" fmla="*/ 381000 w 749300"/>
                  <a:gd name="connsiteY29" fmla="*/ 152465 h 762065"/>
                  <a:gd name="connsiteX30" fmla="*/ 384175 w 749300"/>
                  <a:gd name="connsiteY30" fmla="*/ 82615 h 762065"/>
                  <a:gd name="connsiteX31" fmla="*/ 387350 w 749300"/>
                  <a:gd name="connsiteY31" fmla="*/ 73090 h 762065"/>
                  <a:gd name="connsiteX32" fmla="*/ 400050 w 749300"/>
                  <a:gd name="connsiteY32" fmla="*/ 54040 h 762065"/>
                  <a:gd name="connsiteX33" fmla="*/ 406400 w 749300"/>
                  <a:gd name="connsiteY33" fmla="*/ 44515 h 762065"/>
                  <a:gd name="connsiteX34" fmla="*/ 425450 w 749300"/>
                  <a:gd name="connsiteY34" fmla="*/ 28640 h 762065"/>
                  <a:gd name="connsiteX35" fmla="*/ 434975 w 749300"/>
                  <a:gd name="connsiteY35" fmla="*/ 19115 h 762065"/>
                  <a:gd name="connsiteX36" fmla="*/ 454025 w 749300"/>
                  <a:gd name="connsiteY36" fmla="*/ 6415 h 762065"/>
                  <a:gd name="connsiteX37" fmla="*/ 498475 w 749300"/>
                  <a:gd name="connsiteY37" fmla="*/ 9590 h 762065"/>
                  <a:gd name="connsiteX38" fmla="*/ 508000 w 749300"/>
                  <a:gd name="connsiteY38" fmla="*/ 12765 h 762065"/>
                  <a:gd name="connsiteX39" fmla="*/ 549275 w 749300"/>
                  <a:gd name="connsiteY39" fmla="*/ 9590 h 762065"/>
                  <a:gd name="connsiteX40" fmla="*/ 568325 w 749300"/>
                  <a:gd name="connsiteY40" fmla="*/ 65 h 762065"/>
                  <a:gd name="connsiteX41" fmla="*/ 577850 w 749300"/>
                  <a:gd name="connsiteY41" fmla="*/ 6415 h 762065"/>
                  <a:gd name="connsiteX42" fmla="*/ 590550 w 749300"/>
                  <a:gd name="connsiteY42" fmla="*/ 25465 h 762065"/>
                  <a:gd name="connsiteX43" fmla="*/ 593725 w 749300"/>
                  <a:gd name="connsiteY43" fmla="*/ 34990 h 762065"/>
                  <a:gd name="connsiteX44" fmla="*/ 603250 w 749300"/>
                  <a:gd name="connsiteY44" fmla="*/ 41340 h 762065"/>
                  <a:gd name="connsiteX45" fmla="*/ 619125 w 749300"/>
                  <a:gd name="connsiteY45" fmla="*/ 73090 h 762065"/>
                  <a:gd name="connsiteX46" fmla="*/ 628650 w 749300"/>
                  <a:gd name="connsiteY46" fmla="*/ 76265 h 762065"/>
                  <a:gd name="connsiteX47" fmla="*/ 631825 w 749300"/>
                  <a:gd name="connsiteY47" fmla="*/ 130240 h 762065"/>
                  <a:gd name="connsiteX48" fmla="*/ 625475 w 749300"/>
                  <a:gd name="connsiteY48" fmla="*/ 149290 h 762065"/>
                  <a:gd name="connsiteX49" fmla="*/ 622300 w 749300"/>
                  <a:gd name="connsiteY49" fmla="*/ 158815 h 762065"/>
                  <a:gd name="connsiteX50" fmla="*/ 625475 w 749300"/>
                  <a:gd name="connsiteY50" fmla="*/ 206440 h 762065"/>
                  <a:gd name="connsiteX51" fmla="*/ 631825 w 749300"/>
                  <a:gd name="connsiteY51" fmla="*/ 215965 h 762065"/>
                  <a:gd name="connsiteX52" fmla="*/ 635000 w 749300"/>
                  <a:gd name="connsiteY52" fmla="*/ 225490 h 762065"/>
                  <a:gd name="connsiteX53" fmla="*/ 644525 w 749300"/>
                  <a:gd name="connsiteY53" fmla="*/ 260415 h 762065"/>
                  <a:gd name="connsiteX54" fmla="*/ 660400 w 749300"/>
                  <a:gd name="connsiteY54" fmla="*/ 288990 h 762065"/>
                  <a:gd name="connsiteX55" fmla="*/ 657225 w 749300"/>
                  <a:gd name="connsiteY55" fmla="*/ 304865 h 762065"/>
                  <a:gd name="connsiteX56" fmla="*/ 644525 w 749300"/>
                  <a:gd name="connsiteY56" fmla="*/ 323915 h 762065"/>
                  <a:gd name="connsiteX57" fmla="*/ 638175 w 749300"/>
                  <a:gd name="connsiteY57" fmla="*/ 336615 h 762065"/>
                  <a:gd name="connsiteX58" fmla="*/ 631825 w 749300"/>
                  <a:gd name="connsiteY58" fmla="*/ 346140 h 762065"/>
                  <a:gd name="connsiteX59" fmla="*/ 625475 w 749300"/>
                  <a:gd name="connsiteY59" fmla="*/ 368365 h 762065"/>
                  <a:gd name="connsiteX60" fmla="*/ 628650 w 749300"/>
                  <a:gd name="connsiteY60" fmla="*/ 377890 h 762065"/>
                  <a:gd name="connsiteX61" fmla="*/ 641350 w 749300"/>
                  <a:gd name="connsiteY61" fmla="*/ 396940 h 762065"/>
                  <a:gd name="connsiteX62" fmla="*/ 647700 w 749300"/>
                  <a:gd name="connsiteY62" fmla="*/ 406465 h 762065"/>
                  <a:gd name="connsiteX63" fmla="*/ 654050 w 749300"/>
                  <a:gd name="connsiteY63" fmla="*/ 419165 h 762065"/>
                  <a:gd name="connsiteX64" fmla="*/ 673100 w 749300"/>
                  <a:gd name="connsiteY64" fmla="*/ 457265 h 762065"/>
                  <a:gd name="connsiteX65" fmla="*/ 692150 w 749300"/>
                  <a:gd name="connsiteY65" fmla="*/ 466790 h 762065"/>
                  <a:gd name="connsiteX66" fmla="*/ 708025 w 749300"/>
                  <a:gd name="connsiteY66" fmla="*/ 501715 h 762065"/>
                  <a:gd name="connsiteX67" fmla="*/ 720725 w 749300"/>
                  <a:gd name="connsiteY67" fmla="*/ 530290 h 762065"/>
                  <a:gd name="connsiteX68" fmla="*/ 730250 w 749300"/>
                  <a:gd name="connsiteY68" fmla="*/ 549340 h 762065"/>
                  <a:gd name="connsiteX69" fmla="*/ 739775 w 749300"/>
                  <a:gd name="connsiteY69" fmla="*/ 555690 h 762065"/>
                  <a:gd name="connsiteX70" fmla="*/ 749300 w 749300"/>
                  <a:gd name="connsiteY70" fmla="*/ 574740 h 762065"/>
                  <a:gd name="connsiteX71" fmla="*/ 746125 w 749300"/>
                  <a:gd name="connsiteY71" fmla="*/ 631890 h 762065"/>
                  <a:gd name="connsiteX72" fmla="*/ 736600 w 749300"/>
                  <a:gd name="connsiteY72" fmla="*/ 650940 h 762065"/>
                  <a:gd name="connsiteX73" fmla="*/ 717550 w 749300"/>
                  <a:gd name="connsiteY73" fmla="*/ 663640 h 762065"/>
                  <a:gd name="connsiteX74" fmla="*/ 708025 w 749300"/>
                  <a:gd name="connsiteY74" fmla="*/ 669990 h 762065"/>
                  <a:gd name="connsiteX75" fmla="*/ 698500 w 749300"/>
                  <a:gd name="connsiteY75" fmla="*/ 676340 h 762065"/>
                  <a:gd name="connsiteX76" fmla="*/ 584200 w 749300"/>
                  <a:gd name="connsiteY76" fmla="*/ 682690 h 762065"/>
                  <a:gd name="connsiteX77" fmla="*/ 428625 w 749300"/>
                  <a:gd name="connsiteY77" fmla="*/ 692215 h 762065"/>
                  <a:gd name="connsiteX78" fmla="*/ 409575 w 749300"/>
                  <a:gd name="connsiteY78" fmla="*/ 698565 h 762065"/>
                  <a:gd name="connsiteX79" fmla="*/ 400050 w 749300"/>
                  <a:gd name="connsiteY79" fmla="*/ 701740 h 762065"/>
                  <a:gd name="connsiteX80" fmla="*/ 393700 w 749300"/>
                  <a:gd name="connsiteY80" fmla="*/ 711265 h 762065"/>
                  <a:gd name="connsiteX81" fmla="*/ 374650 w 749300"/>
                  <a:gd name="connsiteY81" fmla="*/ 717615 h 762065"/>
                  <a:gd name="connsiteX82" fmla="*/ 365125 w 749300"/>
                  <a:gd name="connsiteY82" fmla="*/ 723965 h 762065"/>
                  <a:gd name="connsiteX83" fmla="*/ 349250 w 749300"/>
                  <a:gd name="connsiteY83" fmla="*/ 739840 h 762065"/>
                  <a:gd name="connsiteX84" fmla="*/ 333375 w 749300"/>
                  <a:gd name="connsiteY84" fmla="*/ 758890 h 762065"/>
                  <a:gd name="connsiteX85" fmla="*/ 314325 w 749300"/>
                  <a:gd name="connsiteY85" fmla="*/ 762065 h 762065"/>
                  <a:gd name="connsiteX86" fmla="*/ 285750 w 749300"/>
                  <a:gd name="connsiteY86" fmla="*/ 749365 h 762065"/>
                  <a:gd name="connsiteX87" fmla="*/ 266700 w 749300"/>
                  <a:gd name="connsiteY87" fmla="*/ 739840 h 762065"/>
                  <a:gd name="connsiteX88" fmla="*/ 257175 w 749300"/>
                  <a:gd name="connsiteY88" fmla="*/ 730315 h 762065"/>
                  <a:gd name="connsiteX89" fmla="*/ 250825 w 749300"/>
                  <a:gd name="connsiteY89" fmla="*/ 720790 h 762065"/>
                  <a:gd name="connsiteX90" fmla="*/ 234950 w 749300"/>
                  <a:gd name="connsiteY90" fmla="*/ 714440 h 762065"/>
                  <a:gd name="connsiteX91" fmla="*/ 215900 w 749300"/>
                  <a:gd name="connsiteY91" fmla="*/ 701740 h 762065"/>
                  <a:gd name="connsiteX92" fmla="*/ 206375 w 749300"/>
                  <a:gd name="connsiteY92" fmla="*/ 692215 h 762065"/>
                  <a:gd name="connsiteX93" fmla="*/ 196850 w 749300"/>
                  <a:gd name="connsiteY93" fmla="*/ 685865 h 762065"/>
                  <a:gd name="connsiteX94" fmla="*/ 180975 w 749300"/>
                  <a:gd name="connsiteY94" fmla="*/ 666815 h 762065"/>
                  <a:gd name="connsiteX95" fmla="*/ 174625 w 749300"/>
                  <a:gd name="connsiteY95" fmla="*/ 657290 h 762065"/>
                  <a:gd name="connsiteX96" fmla="*/ 165100 w 749300"/>
                  <a:gd name="connsiteY96" fmla="*/ 641415 h 762065"/>
                  <a:gd name="connsiteX97" fmla="*/ 155575 w 749300"/>
                  <a:gd name="connsiteY97" fmla="*/ 631890 h 762065"/>
                  <a:gd name="connsiteX98" fmla="*/ 146050 w 749300"/>
                  <a:gd name="connsiteY98" fmla="*/ 609665 h 762065"/>
                  <a:gd name="connsiteX99" fmla="*/ 133350 w 749300"/>
                  <a:gd name="connsiteY99" fmla="*/ 590615 h 762065"/>
                  <a:gd name="connsiteX100" fmla="*/ 123825 w 749300"/>
                  <a:gd name="connsiteY100" fmla="*/ 555690 h 762065"/>
                  <a:gd name="connsiteX101" fmla="*/ 117475 w 749300"/>
                  <a:gd name="connsiteY101" fmla="*/ 511240 h 762065"/>
                  <a:gd name="connsiteX102" fmla="*/ 111125 w 749300"/>
                  <a:gd name="connsiteY102" fmla="*/ 501715 h 762065"/>
                  <a:gd name="connsiteX103" fmla="*/ 101600 w 749300"/>
                  <a:gd name="connsiteY103" fmla="*/ 498540 h 762065"/>
                  <a:gd name="connsiteX104" fmla="*/ 98425 w 749300"/>
                  <a:gd name="connsiteY104" fmla="*/ 476315 h 76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49300" h="762065">
                    <a:moveTo>
                      <a:pt x="98425" y="476315"/>
                    </a:moveTo>
                    <a:cubicBezTo>
                      <a:pt x="89958" y="472082"/>
                      <a:pt x="66613" y="474897"/>
                      <a:pt x="50800" y="473140"/>
                    </a:cubicBezTo>
                    <a:cubicBezTo>
                      <a:pt x="47474" y="472770"/>
                      <a:pt x="43642" y="472332"/>
                      <a:pt x="41275" y="469965"/>
                    </a:cubicBezTo>
                    <a:cubicBezTo>
                      <a:pt x="38908" y="467598"/>
                      <a:pt x="40467" y="462807"/>
                      <a:pt x="38100" y="460440"/>
                    </a:cubicBezTo>
                    <a:cubicBezTo>
                      <a:pt x="32704" y="455044"/>
                      <a:pt x="19050" y="447740"/>
                      <a:pt x="19050" y="447740"/>
                    </a:cubicBezTo>
                    <a:cubicBezTo>
                      <a:pt x="16933" y="444565"/>
                      <a:pt x="15143" y="441146"/>
                      <a:pt x="12700" y="438215"/>
                    </a:cubicBezTo>
                    <a:cubicBezTo>
                      <a:pt x="9825" y="434766"/>
                      <a:pt x="5666" y="432426"/>
                      <a:pt x="3175" y="428690"/>
                    </a:cubicBezTo>
                    <a:cubicBezTo>
                      <a:pt x="1319" y="425905"/>
                      <a:pt x="1058" y="422340"/>
                      <a:pt x="0" y="419165"/>
                    </a:cubicBezTo>
                    <a:cubicBezTo>
                      <a:pt x="1439" y="413409"/>
                      <a:pt x="6948" y="389992"/>
                      <a:pt x="9525" y="387415"/>
                    </a:cubicBezTo>
                    <a:lnTo>
                      <a:pt x="19050" y="377890"/>
                    </a:lnTo>
                    <a:cubicBezTo>
                      <a:pt x="21344" y="371009"/>
                      <a:pt x="24091" y="361270"/>
                      <a:pt x="28575" y="355665"/>
                    </a:cubicBezTo>
                    <a:cubicBezTo>
                      <a:pt x="34185" y="348653"/>
                      <a:pt x="47625" y="336615"/>
                      <a:pt x="47625" y="336615"/>
                    </a:cubicBezTo>
                    <a:cubicBezTo>
                      <a:pt x="55605" y="312674"/>
                      <a:pt x="44840" y="342184"/>
                      <a:pt x="57150" y="317565"/>
                    </a:cubicBezTo>
                    <a:cubicBezTo>
                      <a:pt x="65135" y="301595"/>
                      <a:pt x="53003" y="309012"/>
                      <a:pt x="73025" y="288990"/>
                    </a:cubicBezTo>
                    <a:cubicBezTo>
                      <a:pt x="79375" y="282640"/>
                      <a:pt x="83556" y="272780"/>
                      <a:pt x="92075" y="269940"/>
                    </a:cubicBezTo>
                    <a:cubicBezTo>
                      <a:pt x="129149" y="257582"/>
                      <a:pt x="93347" y="268416"/>
                      <a:pt x="149225" y="257240"/>
                    </a:cubicBezTo>
                    <a:cubicBezTo>
                      <a:pt x="153623" y="256360"/>
                      <a:pt x="169133" y="253941"/>
                      <a:pt x="174625" y="250890"/>
                    </a:cubicBezTo>
                    <a:cubicBezTo>
                      <a:pt x="181296" y="247184"/>
                      <a:pt x="193675" y="238190"/>
                      <a:pt x="193675" y="238190"/>
                    </a:cubicBezTo>
                    <a:cubicBezTo>
                      <a:pt x="195792" y="235015"/>
                      <a:pt x="196789" y="230687"/>
                      <a:pt x="200025" y="228665"/>
                    </a:cubicBezTo>
                    <a:cubicBezTo>
                      <a:pt x="206379" y="224694"/>
                      <a:pt x="223557" y="221488"/>
                      <a:pt x="231775" y="219140"/>
                    </a:cubicBezTo>
                    <a:cubicBezTo>
                      <a:pt x="234993" y="218221"/>
                      <a:pt x="238307" y="217462"/>
                      <a:pt x="241300" y="215965"/>
                    </a:cubicBezTo>
                    <a:cubicBezTo>
                      <a:pt x="265919" y="203655"/>
                      <a:pt x="236409" y="214420"/>
                      <a:pt x="260350" y="206440"/>
                    </a:cubicBezTo>
                    <a:cubicBezTo>
                      <a:pt x="265872" y="207229"/>
                      <a:pt x="284427" y="208527"/>
                      <a:pt x="292100" y="212790"/>
                    </a:cubicBezTo>
                    <a:cubicBezTo>
                      <a:pt x="298771" y="216496"/>
                      <a:pt x="303910" y="223077"/>
                      <a:pt x="311150" y="225490"/>
                    </a:cubicBezTo>
                    <a:cubicBezTo>
                      <a:pt x="314325" y="226548"/>
                      <a:pt x="317682" y="227168"/>
                      <a:pt x="320675" y="228665"/>
                    </a:cubicBezTo>
                    <a:cubicBezTo>
                      <a:pt x="345294" y="240975"/>
                      <a:pt x="315784" y="230210"/>
                      <a:pt x="339725" y="238190"/>
                    </a:cubicBezTo>
                    <a:cubicBezTo>
                      <a:pt x="355600" y="236073"/>
                      <a:pt x="371985" y="236359"/>
                      <a:pt x="387350" y="231840"/>
                    </a:cubicBezTo>
                    <a:cubicBezTo>
                      <a:pt x="391011" y="230763"/>
                      <a:pt x="393446" y="226122"/>
                      <a:pt x="393700" y="222315"/>
                    </a:cubicBezTo>
                    <a:cubicBezTo>
                      <a:pt x="394707" y="207213"/>
                      <a:pt x="392060" y="187215"/>
                      <a:pt x="387350" y="171515"/>
                    </a:cubicBezTo>
                    <a:cubicBezTo>
                      <a:pt x="385427" y="165104"/>
                      <a:pt x="381000" y="152465"/>
                      <a:pt x="381000" y="152465"/>
                    </a:cubicBezTo>
                    <a:cubicBezTo>
                      <a:pt x="382058" y="129182"/>
                      <a:pt x="382316" y="105848"/>
                      <a:pt x="384175" y="82615"/>
                    </a:cubicBezTo>
                    <a:cubicBezTo>
                      <a:pt x="384442" y="79279"/>
                      <a:pt x="385725" y="76016"/>
                      <a:pt x="387350" y="73090"/>
                    </a:cubicBezTo>
                    <a:cubicBezTo>
                      <a:pt x="391056" y="66419"/>
                      <a:pt x="395817" y="60390"/>
                      <a:pt x="400050" y="54040"/>
                    </a:cubicBezTo>
                    <a:cubicBezTo>
                      <a:pt x="402167" y="50865"/>
                      <a:pt x="403702" y="47213"/>
                      <a:pt x="406400" y="44515"/>
                    </a:cubicBezTo>
                    <a:cubicBezTo>
                      <a:pt x="434227" y="16688"/>
                      <a:pt x="398928" y="50742"/>
                      <a:pt x="425450" y="28640"/>
                    </a:cubicBezTo>
                    <a:cubicBezTo>
                      <a:pt x="428899" y="25765"/>
                      <a:pt x="431431" y="21872"/>
                      <a:pt x="434975" y="19115"/>
                    </a:cubicBezTo>
                    <a:cubicBezTo>
                      <a:pt x="440999" y="14430"/>
                      <a:pt x="454025" y="6415"/>
                      <a:pt x="454025" y="6415"/>
                    </a:cubicBezTo>
                    <a:cubicBezTo>
                      <a:pt x="468842" y="7473"/>
                      <a:pt x="483722" y="7854"/>
                      <a:pt x="498475" y="9590"/>
                    </a:cubicBezTo>
                    <a:cubicBezTo>
                      <a:pt x="501799" y="9981"/>
                      <a:pt x="504653" y="12765"/>
                      <a:pt x="508000" y="12765"/>
                    </a:cubicBezTo>
                    <a:cubicBezTo>
                      <a:pt x="521799" y="12765"/>
                      <a:pt x="535517" y="10648"/>
                      <a:pt x="549275" y="9590"/>
                    </a:cubicBezTo>
                    <a:cubicBezTo>
                      <a:pt x="552592" y="7379"/>
                      <a:pt x="563067" y="-811"/>
                      <a:pt x="568325" y="65"/>
                    </a:cubicBezTo>
                    <a:cubicBezTo>
                      <a:pt x="572089" y="692"/>
                      <a:pt x="574675" y="4298"/>
                      <a:pt x="577850" y="6415"/>
                    </a:cubicBezTo>
                    <a:cubicBezTo>
                      <a:pt x="582083" y="12765"/>
                      <a:pt x="588137" y="18225"/>
                      <a:pt x="590550" y="25465"/>
                    </a:cubicBezTo>
                    <a:cubicBezTo>
                      <a:pt x="591608" y="28640"/>
                      <a:pt x="591634" y="32377"/>
                      <a:pt x="593725" y="34990"/>
                    </a:cubicBezTo>
                    <a:cubicBezTo>
                      <a:pt x="596109" y="37970"/>
                      <a:pt x="600075" y="39223"/>
                      <a:pt x="603250" y="41340"/>
                    </a:cubicBezTo>
                    <a:cubicBezTo>
                      <a:pt x="605525" y="50441"/>
                      <a:pt x="608816" y="69654"/>
                      <a:pt x="619125" y="73090"/>
                    </a:cubicBezTo>
                    <a:lnTo>
                      <a:pt x="628650" y="76265"/>
                    </a:lnTo>
                    <a:cubicBezTo>
                      <a:pt x="642445" y="96957"/>
                      <a:pt x="638367" y="86627"/>
                      <a:pt x="631825" y="130240"/>
                    </a:cubicBezTo>
                    <a:cubicBezTo>
                      <a:pt x="630832" y="136859"/>
                      <a:pt x="627592" y="142940"/>
                      <a:pt x="625475" y="149290"/>
                    </a:cubicBezTo>
                    <a:lnTo>
                      <a:pt x="622300" y="158815"/>
                    </a:lnTo>
                    <a:cubicBezTo>
                      <a:pt x="623358" y="174690"/>
                      <a:pt x="622859" y="190746"/>
                      <a:pt x="625475" y="206440"/>
                    </a:cubicBezTo>
                    <a:cubicBezTo>
                      <a:pt x="626102" y="210204"/>
                      <a:pt x="630118" y="212552"/>
                      <a:pt x="631825" y="215965"/>
                    </a:cubicBezTo>
                    <a:cubicBezTo>
                      <a:pt x="633322" y="218958"/>
                      <a:pt x="634188" y="222243"/>
                      <a:pt x="635000" y="225490"/>
                    </a:cubicBezTo>
                    <a:cubicBezTo>
                      <a:pt x="637386" y="235032"/>
                      <a:pt x="639076" y="252241"/>
                      <a:pt x="644525" y="260415"/>
                    </a:cubicBezTo>
                    <a:cubicBezTo>
                      <a:pt x="659081" y="282250"/>
                      <a:pt x="654812" y="272225"/>
                      <a:pt x="660400" y="288990"/>
                    </a:cubicBezTo>
                    <a:cubicBezTo>
                      <a:pt x="659342" y="294282"/>
                      <a:pt x="659458" y="299952"/>
                      <a:pt x="657225" y="304865"/>
                    </a:cubicBezTo>
                    <a:cubicBezTo>
                      <a:pt x="654067" y="311813"/>
                      <a:pt x="647938" y="317089"/>
                      <a:pt x="644525" y="323915"/>
                    </a:cubicBezTo>
                    <a:cubicBezTo>
                      <a:pt x="642408" y="328148"/>
                      <a:pt x="640523" y="332506"/>
                      <a:pt x="638175" y="336615"/>
                    </a:cubicBezTo>
                    <a:cubicBezTo>
                      <a:pt x="636282" y="339928"/>
                      <a:pt x="633532" y="342727"/>
                      <a:pt x="631825" y="346140"/>
                    </a:cubicBezTo>
                    <a:cubicBezTo>
                      <a:pt x="629548" y="350695"/>
                      <a:pt x="626492" y="364296"/>
                      <a:pt x="625475" y="368365"/>
                    </a:cubicBezTo>
                    <a:cubicBezTo>
                      <a:pt x="626533" y="371540"/>
                      <a:pt x="627025" y="374964"/>
                      <a:pt x="628650" y="377890"/>
                    </a:cubicBezTo>
                    <a:cubicBezTo>
                      <a:pt x="632356" y="384561"/>
                      <a:pt x="637117" y="390590"/>
                      <a:pt x="641350" y="396940"/>
                    </a:cubicBezTo>
                    <a:cubicBezTo>
                      <a:pt x="643467" y="400115"/>
                      <a:pt x="645993" y="403052"/>
                      <a:pt x="647700" y="406465"/>
                    </a:cubicBezTo>
                    <a:cubicBezTo>
                      <a:pt x="649817" y="410698"/>
                      <a:pt x="652292" y="414771"/>
                      <a:pt x="654050" y="419165"/>
                    </a:cubicBezTo>
                    <a:cubicBezTo>
                      <a:pt x="658660" y="430690"/>
                      <a:pt x="661422" y="449480"/>
                      <a:pt x="673100" y="457265"/>
                    </a:cubicBezTo>
                    <a:cubicBezTo>
                      <a:pt x="685410" y="465471"/>
                      <a:pt x="679005" y="462408"/>
                      <a:pt x="692150" y="466790"/>
                    </a:cubicBezTo>
                    <a:cubicBezTo>
                      <a:pt x="709760" y="484400"/>
                      <a:pt x="696866" y="468239"/>
                      <a:pt x="708025" y="501715"/>
                    </a:cubicBezTo>
                    <a:cubicBezTo>
                      <a:pt x="724407" y="550862"/>
                      <a:pt x="705631" y="500101"/>
                      <a:pt x="720725" y="530290"/>
                    </a:cubicBezTo>
                    <a:cubicBezTo>
                      <a:pt x="725890" y="540619"/>
                      <a:pt x="721151" y="540241"/>
                      <a:pt x="730250" y="549340"/>
                    </a:cubicBezTo>
                    <a:cubicBezTo>
                      <a:pt x="732948" y="552038"/>
                      <a:pt x="736600" y="553573"/>
                      <a:pt x="739775" y="555690"/>
                    </a:cubicBezTo>
                    <a:cubicBezTo>
                      <a:pt x="742986" y="560506"/>
                      <a:pt x="749300" y="568167"/>
                      <a:pt x="749300" y="574740"/>
                    </a:cubicBezTo>
                    <a:cubicBezTo>
                      <a:pt x="749300" y="593819"/>
                      <a:pt x="747934" y="612897"/>
                      <a:pt x="746125" y="631890"/>
                    </a:cubicBezTo>
                    <a:cubicBezTo>
                      <a:pt x="745625" y="637140"/>
                      <a:pt x="740381" y="647632"/>
                      <a:pt x="736600" y="650940"/>
                    </a:cubicBezTo>
                    <a:cubicBezTo>
                      <a:pt x="730857" y="655966"/>
                      <a:pt x="723900" y="659407"/>
                      <a:pt x="717550" y="663640"/>
                    </a:cubicBezTo>
                    <a:lnTo>
                      <a:pt x="708025" y="669990"/>
                    </a:lnTo>
                    <a:cubicBezTo>
                      <a:pt x="704850" y="672107"/>
                      <a:pt x="702242" y="675592"/>
                      <a:pt x="698500" y="676340"/>
                    </a:cubicBezTo>
                    <a:cubicBezTo>
                      <a:pt x="650437" y="685953"/>
                      <a:pt x="688019" y="679341"/>
                      <a:pt x="584200" y="682690"/>
                    </a:cubicBezTo>
                    <a:cubicBezTo>
                      <a:pt x="521965" y="703435"/>
                      <a:pt x="571842" y="688884"/>
                      <a:pt x="428625" y="692215"/>
                    </a:cubicBezTo>
                    <a:lnTo>
                      <a:pt x="409575" y="698565"/>
                    </a:lnTo>
                    <a:lnTo>
                      <a:pt x="400050" y="701740"/>
                    </a:lnTo>
                    <a:cubicBezTo>
                      <a:pt x="397933" y="704915"/>
                      <a:pt x="396936" y="709243"/>
                      <a:pt x="393700" y="711265"/>
                    </a:cubicBezTo>
                    <a:cubicBezTo>
                      <a:pt x="388024" y="714813"/>
                      <a:pt x="380219" y="713902"/>
                      <a:pt x="374650" y="717615"/>
                    </a:cubicBezTo>
                    <a:lnTo>
                      <a:pt x="365125" y="723965"/>
                    </a:lnTo>
                    <a:cubicBezTo>
                      <a:pt x="348192" y="749365"/>
                      <a:pt x="370417" y="718673"/>
                      <a:pt x="349250" y="739840"/>
                    </a:cubicBezTo>
                    <a:cubicBezTo>
                      <a:pt x="342840" y="746250"/>
                      <a:pt x="342738" y="754729"/>
                      <a:pt x="333375" y="758890"/>
                    </a:cubicBezTo>
                    <a:cubicBezTo>
                      <a:pt x="327492" y="761505"/>
                      <a:pt x="320675" y="761007"/>
                      <a:pt x="314325" y="762065"/>
                    </a:cubicBezTo>
                    <a:cubicBezTo>
                      <a:pt x="284918" y="756184"/>
                      <a:pt x="310949" y="763764"/>
                      <a:pt x="285750" y="749365"/>
                    </a:cubicBezTo>
                    <a:cubicBezTo>
                      <a:pt x="267525" y="738951"/>
                      <a:pt x="284801" y="754924"/>
                      <a:pt x="266700" y="739840"/>
                    </a:cubicBezTo>
                    <a:cubicBezTo>
                      <a:pt x="263251" y="736965"/>
                      <a:pt x="260050" y="733764"/>
                      <a:pt x="257175" y="730315"/>
                    </a:cubicBezTo>
                    <a:cubicBezTo>
                      <a:pt x="254732" y="727384"/>
                      <a:pt x="253930" y="723008"/>
                      <a:pt x="250825" y="720790"/>
                    </a:cubicBezTo>
                    <a:cubicBezTo>
                      <a:pt x="246187" y="717477"/>
                      <a:pt x="240242" y="716557"/>
                      <a:pt x="234950" y="714440"/>
                    </a:cubicBezTo>
                    <a:cubicBezTo>
                      <a:pt x="204564" y="684054"/>
                      <a:pt x="243469" y="720120"/>
                      <a:pt x="215900" y="701740"/>
                    </a:cubicBezTo>
                    <a:cubicBezTo>
                      <a:pt x="212164" y="699249"/>
                      <a:pt x="209824" y="695090"/>
                      <a:pt x="206375" y="692215"/>
                    </a:cubicBezTo>
                    <a:cubicBezTo>
                      <a:pt x="203444" y="689772"/>
                      <a:pt x="200025" y="687982"/>
                      <a:pt x="196850" y="685865"/>
                    </a:cubicBezTo>
                    <a:cubicBezTo>
                      <a:pt x="183227" y="658619"/>
                      <a:pt x="198926" y="684766"/>
                      <a:pt x="180975" y="666815"/>
                    </a:cubicBezTo>
                    <a:cubicBezTo>
                      <a:pt x="178277" y="664117"/>
                      <a:pt x="176647" y="660526"/>
                      <a:pt x="174625" y="657290"/>
                    </a:cubicBezTo>
                    <a:cubicBezTo>
                      <a:pt x="171354" y="652057"/>
                      <a:pt x="168803" y="646352"/>
                      <a:pt x="165100" y="641415"/>
                    </a:cubicBezTo>
                    <a:cubicBezTo>
                      <a:pt x="162406" y="637823"/>
                      <a:pt x="158185" y="635544"/>
                      <a:pt x="155575" y="631890"/>
                    </a:cubicBezTo>
                    <a:cubicBezTo>
                      <a:pt x="139678" y="609634"/>
                      <a:pt x="156414" y="628320"/>
                      <a:pt x="146050" y="609665"/>
                    </a:cubicBezTo>
                    <a:cubicBezTo>
                      <a:pt x="142344" y="602994"/>
                      <a:pt x="135763" y="597855"/>
                      <a:pt x="133350" y="590615"/>
                    </a:cubicBezTo>
                    <a:cubicBezTo>
                      <a:pt x="125293" y="566445"/>
                      <a:pt x="128313" y="578129"/>
                      <a:pt x="123825" y="555690"/>
                    </a:cubicBezTo>
                    <a:cubicBezTo>
                      <a:pt x="123014" y="546767"/>
                      <a:pt x="123583" y="523456"/>
                      <a:pt x="117475" y="511240"/>
                    </a:cubicBezTo>
                    <a:cubicBezTo>
                      <a:pt x="115768" y="507827"/>
                      <a:pt x="114105" y="504099"/>
                      <a:pt x="111125" y="501715"/>
                    </a:cubicBezTo>
                    <a:cubicBezTo>
                      <a:pt x="108512" y="499624"/>
                      <a:pt x="104593" y="500037"/>
                      <a:pt x="101600" y="498540"/>
                    </a:cubicBezTo>
                    <a:cubicBezTo>
                      <a:pt x="93590" y="494535"/>
                      <a:pt x="106892" y="480548"/>
                      <a:pt x="98425" y="476315"/>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alicante">
                <a:extLst>
                  <a:ext uri="{FF2B5EF4-FFF2-40B4-BE49-F238E27FC236}">
                    <a16:creationId xmlns:a16="http://schemas.microsoft.com/office/drawing/2014/main" id="{E2AEA5A4-98B0-4078-9696-6E23D65EB145}"/>
                  </a:ext>
                </a:extLst>
              </p:cNvPr>
              <p:cNvSpPr/>
              <p:nvPr/>
            </p:nvSpPr>
            <p:spPr>
              <a:xfrm>
                <a:off x="3770659" y="2830146"/>
                <a:ext cx="543008" cy="665406"/>
              </a:xfrm>
              <a:custGeom>
                <a:avLst/>
                <a:gdLst>
                  <a:gd name="connsiteX0" fmla="*/ 409575 w 542925"/>
                  <a:gd name="connsiteY0" fmla="*/ 1831 h 665406"/>
                  <a:gd name="connsiteX1" fmla="*/ 390525 w 542925"/>
                  <a:gd name="connsiteY1" fmla="*/ 14531 h 665406"/>
                  <a:gd name="connsiteX2" fmla="*/ 387350 w 542925"/>
                  <a:gd name="connsiteY2" fmla="*/ 24056 h 665406"/>
                  <a:gd name="connsiteX3" fmla="*/ 358775 w 542925"/>
                  <a:gd name="connsiteY3" fmla="*/ 46281 h 665406"/>
                  <a:gd name="connsiteX4" fmla="*/ 342900 w 542925"/>
                  <a:gd name="connsiteY4" fmla="*/ 52631 h 665406"/>
                  <a:gd name="connsiteX5" fmla="*/ 317500 w 542925"/>
                  <a:gd name="connsiteY5" fmla="*/ 55806 h 665406"/>
                  <a:gd name="connsiteX6" fmla="*/ 298450 w 542925"/>
                  <a:gd name="connsiteY6" fmla="*/ 58981 h 665406"/>
                  <a:gd name="connsiteX7" fmla="*/ 288925 w 542925"/>
                  <a:gd name="connsiteY7" fmla="*/ 62156 h 665406"/>
                  <a:gd name="connsiteX8" fmla="*/ 260350 w 542925"/>
                  <a:gd name="connsiteY8" fmla="*/ 68506 h 665406"/>
                  <a:gd name="connsiteX9" fmla="*/ 250825 w 542925"/>
                  <a:gd name="connsiteY9" fmla="*/ 71681 h 665406"/>
                  <a:gd name="connsiteX10" fmla="*/ 171450 w 542925"/>
                  <a:gd name="connsiteY10" fmla="*/ 74856 h 665406"/>
                  <a:gd name="connsiteX11" fmla="*/ 155575 w 542925"/>
                  <a:gd name="connsiteY11" fmla="*/ 141531 h 665406"/>
                  <a:gd name="connsiteX12" fmla="*/ 146050 w 542925"/>
                  <a:gd name="connsiteY12" fmla="*/ 144706 h 665406"/>
                  <a:gd name="connsiteX13" fmla="*/ 92075 w 542925"/>
                  <a:gd name="connsiteY13" fmla="*/ 141531 h 665406"/>
                  <a:gd name="connsiteX14" fmla="*/ 82550 w 542925"/>
                  <a:gd name="connsiteY14" fmla="*/ 135181 h 665406"/>
                  <a:gd name="connsiteX15" fmla="*/ 73025 w 542925"/>
                  <a:gd name="connsiteY15" fmla="*/ 132006 h 665406"/>
                  <a:gd name="connsiteX16" fmla="*/ 63500 w 542925"/>
                  <a:gd name="connsiteY16" fmla="*/ 125656 h 665406"/>
                  <a:gd name="connsiteX17" fmla="*/ 34925 w 542925"/>
                  <a:gd name="connsiteY17" fmla="*/ 122481 h 665406"/>
                  <a:gd name="connsiteX18" fmla="*/ 19050 w 542925"/>
                  <a:gd name="connsiteY18" fmla="*/ 125656 h 665406"/>
                  <a:gd name="connsiteX19" fmla="*/ 15875 w 542925"/>
                  <a:gd name="connsiteY19" fmla="*/ 147881 h 665406"/>
                  <a:gd name="connsiteX20" fmla="*/ 9525 w 542925"/>
                  <a:gd name="connsiteY20" fmla="*/ 157406 h 665406"/>
                  <a:gd name="connsiteX21" fmla="*/ 6350 w 542925"/>
                  <a:gd name="connsiteY21" fmla="*/ 189156 h 665406"/>
                  <a:gd name="connsiteX22" fmla="*/ 3175 w 542925"/>
                  <a:gd name="connsiteY22" fmla="*/ 208206 h 665406"/>
                  <a:gd name="connsiteX23" fmla="*/ 6350 w 542925"/>
                  <a:gd name="connsiteY23" fmla="*/ 243131 h 665406"/>
                  <a:gd name="connsiteX24" fmla="*/ 15875 w 542925"/>
                  <a:gd name="connsiteY24" fmla="*/ 262181 h 665406"/>
                  <a:gd name="connsiteX25" fmla="*/ 22225 w 542925"/>
                  <a:gd name="connsiteY25" fmla="*/ 281231 h 665406"/>
                  <a:gd name="connsiteX26" fmla="*/ 19050 w 542925"/>
                  <a:gd name="connsiteY26" fmla="*/ 303456 h 665406"/>
                  <a:gd name="connsiteX27" fmla="*/ 12700 w 542925"/>
                  <a:gd name="connsiteY27" fmla="*/ 312981 h 665406"/>
                  <a:gd name="connsiteX28" fmla="*/ 9525 w 542925"/>
                  <a:gd name="connsiteY28" fmla="*/ 322506 h 665406"/>
                  <a:gd name="connsiteX29" fmla="*/ 12700 w 542925"/>
                  <a:gd name="connsiteY29" fmla="*/ 370131 h 665406"/>
                  <a:gd name="connsiteX30" fmla="*/ 15875 w 542925"/>
                  <a:gd name="connsiteY30" fmla="*/ 392356 h 665406"/>
                  <a:gd name="connsiteX31" fmla="*/ 19050 w 542925"/>
                  <a:gd name="connsiteY31" fmla="*/ 430456 h 665406"/>
                  <a:gd name="connsiteX32" fmla="*/ 15875 w 542925"/>
                  <a:gd name="connsiteY32" fmla="*/ 484431 h 665406"/>
                  <a:gd name="connsiteX33" fmla="*/ 9525 w 542925"/>
                  <a:gd name="connsiteY33" fmla="*/ 503481 h 665406"/>
                  <a:gd name="connsiteX34" fmla="*/ 0 w 542925"/>
                  <a:gd name="connsiteY34" fmla="*/ 522531 h 665406"/>
                  <a:gd name="connsiteX35" fmla="*/ 12700 w 542925"/>
                  <a:gd name="connsiteY35" fmla="*/ 535231 h 665406"/>
                  <a:gd name="connsiteX36" fmla="*/ 15875 w 542925"/>
                  <a:gd name="connsiteY36" fmla="*/ 544756 h 665406"/>
                  <a:gd name="connsiteX37" fmla="*/ 25400 w 542925"/>
                  <a:gd name="connsiteY37" fmla="*/ 551106 h 665406"/>
                  <a:gd name="connsiteX38" fmla="*/ 28575 w 542925"/>
                  <a:gd name="connsiteY38" fmla="*/ 560631 h 665406"/>
                  <a:gd name="connsiteX39" fmla="*/ 41275 w 542925"/>
                  <a:gd name="connsiteY39" fmla="*/ 579681 h 665406"/>
                  <a:gd name="connsiteX40" fmla="*/ 47625 w 542925"/>
                  <a:gd name="connsiteY40" fmla="*/ 601906 h 665406"/>
                  <a:gd name="connsiteX41" fmla="*/ 50800 w 542925"/>
                  <a:gd name="connsiteY41" fmla="*/ 617781 h 665406"/>
                  <a:gd name="connsiteX42" fmla="*/ 57150 w 542925"/>
                  <a:gd name="connsiteY42" fmla="*/ 640006 h 665406"/>
                  <a:gd name="connsiteX43" fmla="*/ 63500 w 542925"/>
                  <a:gd name="connsiteY43" fmla="*/ 652706 h 665406"/>
                  <a:gd name="connsiteX44" fmla="*/ 82550 w 542925"/>
                  <a:gd name="connsiteY44" fmla="*/ 659056 h 665406"/>
                  <a:gd name="connsiteX45" fmla="*/ 117475 w 542925"/>
                  <a:gd name="connsiteY45" fmla="*/ 665406 h 665406"/>
                  <a:gd name="connsiteX46" fmla="*/ 133350 w 542925"/>
                  <a:gd name="connsiteY46" fmla="*/ 582856 h 665406"/>
                  <a:gd name="connsiteX47" fmla="*/ 142875 w 542925"/>
                  <a:gd name="connsiteY47" fmla="*/ 563806 h 665406"/>
                  <a:gd name="connsiteX48" fmla="*/ 152400 w 542925"/>
                  <a:gd name="connsiteY48" fmla="*/ 525706 h 665406"/>
                  <a:gd name="connsiteX49" fmla="*/ 155575 w 542925"/>
                  <a:gd name="connsiteY49" fmla="*/ 516181 h 665406"/>
                  <a:gd name="connsiteX50" fmla="*/ 161925 w 542925"/>
                  <a:gd name="connsiteY50" fmla="*/ 506656 h 665406"/>
                  <a:gd name="connsiteX51" fmla="*/ 180975 w 542925"/>
                  <a:gd name="connsiteY51" fmla="*/ 493956 h 665406"/>
                  <a:gd name="connsiteX52" fmla="*/ 190500 w 542925"/>
                  <a:gd name="connsiteY52" fmla="*/ 465381 h 665406"/>
                  <a:gd name="connsiteX53" fmla="*/ 193675 w 542925"/>
                  <a:gd name="connsiteY53" fmla="*/ 455856 h 665406"/>
                  <a:gd name="connsiteX54" fmla="*/ 203200 w 542925"/>
                  <a:gd name="connsiteY54" fmla="*/ 452681 h 665406"/>
                  <a:gd name="connsiteX55" fmla="*/ 209550 w 542925"/>
                  <a:gd name="connsiteY55" fmla="*/ 443156 h 665406"/>
                  <a:gd name="connsiteX56" fmla="*/ 228600 w 542925"/>
                  <a:gd name="connsiteY56" fmla="*/ 436806 h 665406"/>
                  <a:gd name="connsiteX57" fmla="*/ 244475 w 542925"/>
                  <a:gd name="connsiteY57" fmla="*/ 370131 h 665406"/>
                  <a:gd name="connsiteX58" fmla="*/ 254000 w 542925"/>
                  <a:gd name="connsiteY58" fmla="*/ 363781 h 665406"/>
                  <a:gd name="connsiteX59" fmla="*/ 266700 w 542925"/>
                  <a:gd name="connsiteY59" fmla="*/ 347906 h 665406"/>
                  <a:gd name="connsiteX60" fmla="*/ 288925 w 542925"/>
                  <a:gd name="connsiteY60" fmla="*/ 322506 h 665406"/>
                  <a:gd name="connsiteX61" fmla="*/ 307975 w 542925"/>
                  <a:gd name="connsiteY61" fmla="*/ 309806 h 665406"/>
                  <a:gd name="connsiteX62" fmla="*/ 317500 w 542925"/>
                  <a:gd name="connsiteY62" fmla="*/ 300281 h 665406"/>
                  <a:gd name="connsiteX63" fmla="*/ 327025 w 542925"/>
                  <a:gd name="connsiteY63" fmla="*/ 297106 h 665406"/>
                  <a:gd name="connsiteX64" fmla="*/ 349250 w 542925"/>
                  <a:gd name="connsiteY64" fmla="*/ 290756 h 665406"/>
                  <a:gd name="connsiteX65" fmla="*/ 381000 w 542925"/>
                  <a:gd name="connsiteY65" fmla="*/ 271706 h 665406"/>
                  <a:gd name="connsiteX66" fmla="*/ 390525 w 542925"/>
                  <a:gd name="connsiteY66" fmla="*/ 265356 h 665406"/>
                  <a:gd name="connsiteX67" fmla="*/ 400050 w 542925"/>
                  <a:gd name="connsiteY67" fmla="*/ 259006 h 665406"/>
                  <a:gd name="connsiteX68" fmla="*/ 409575 w 542925"/>
                  <a:gd name="connsiteY68" fmla="*/ 255831 h 665406"/>
                  <a:gd name="connsiteX69" fmla="*/ 419100 w 542925"/>
                  <a:gd name="connsiteY69" fmla="*/ 246306 h 665406"/>
                  <a:gd name="connsiteX70" fmla="*/ 444500 w 542925"/>
                  <a:gd name="connsiteY70" fmla="*/ 239956 h 665406"/>
                  <a:gd name="connsiteX71" fmla="*/ 463550 w 542925"/>
                  <a:gd name="connsiteY71" fmla="*/ 227256 h 665406"/>
                  <a:gd name="connsiteX72" fmla="*/ 485775 w 542925"/>
                  <a:gd name="connsiteY72" fmla="*/ 217731 h 665406"/>
                  <a:gd name="connsiteX73" fmla="*/ 498475 w 542925"/>
                  <a:gd name="connsiteY73" fmla="*/ 198681 h 665406"/>
                  <a:gd name="connsiteX74" fmla="*/ 504825 w 542925"/>
                  <a:gd name="connsiteY74" fmla="*/ 179631 h 665406"/>
                  <a:gd name="connsiteX75" fmla="*/ 511175 w 542925"/>
                  <a:gd name="connsiteY75" fmla="*/ 154231 h 665406"/>
                  <a:gd name="connsiteX76" fmla="*/ 517525 w 542925"/>
                  <a:gd name="connsiteY76" fmla="*/ 132006 h 665406"/>
                  <a:gd name="connsiteX77" fmla="*/ 527050 w 542925"/>
                  <a:gd name="connsiteY77" fmla="*/ 119306 h 665406"/>
                  <a:gd name="connsiteX78" fmla="*/ 536575 w 542925"/>
                  <a:gd name="connsiteY78" fmla="*/ 97081 h 665406"/>
                  <a:gd name="connsiteX79" fmla="*/ 542925 w 542925"/>
                  <a:gd name="connsiteY79" fmla="*/ 78031 h 665406"/>
                  <a:gd name="connsiteX80" fmla="*/ 523875 w 542925"/>
                  <a:gd name="connsiteY80" fmla="*/ 52631 h 665406"/>
                  <a:gd name="connsiteX81" fmla="*/ 504825 w 542925"/>
                  <a:gd name="connsiteY81" fmla="*/ 46281 h 665406"/>
                  <a:gd name="connsiteX82" fmla="*/ 492125 w 542925"/>
                  <a:gd name="connsiteY82" fmla="*/ 36756 h 665406"/>
                  <a:gd name="connsiteX83" fmla="*/ 482600 w 542925"/>
                  <a:gd name="connsiteY83" fmla="*/ 30406 h 665406"/>
                  <a:gd name="connsiteX84" fmla="*/ 466725 w 542925"/>
                  <a:gd name="connsiteY84" fmla="*/ 17706 h 665406"/>
                  <a:gd name="connsiteX85" fmla="*/ 447675 w 542925"/>
                  <a:gd name="connsiteY85" fmla="*/ 5006 h 665406"/>
                  <a:gd name="connsiteX86" fmla="*/ 409575 w 542925"/>
                  <a:gd name="connsiteY86" fmla="*/ 1831 h 66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42925" h="665406">
                    <a:moveTo>
                      <a:pt x="409575" y="1831"/>
                    </a:moveTo>
                    <a:cubicBezTo>
                      <a:pt x="400050" y="3419"/>
                      <a:pt x="395921" y="9135"/>
                      <a:pt x="390525" y="14531"/>
                    </a:cubicBezTo>
                    <a:cubicBezTo>
                      <a:pt x="388158" y="16898"/>
                      <a:pt x="389206" y="21271"/>
                      <a:pt x="387350" y="24056"/>
                    </a:cubicBezTo>
                    <a:cubicBezTo>
                      <a:pt x="382461" y="31390"/>
                      <a:pt x="364509" y="43987"/>
                      <a:pt x="358775" y="46281"/>
                    </a:cubicBezTo>
                    <a:cubicBezTo>
                      <a:pt x="353483" y="48398"/>
                      <a:pt x="348453" y="51349"/>
                      <a:pt x="342900" y="52631"/>
                    </a:cubicBezTo>
                    <a:cubicBezTo>
                      <a:pt x="334586" y="54550"/>
                      <a:pt x="325947" y="54599"/>
                      <a:pt x="317500" y="55806"/>
                    </a:cubicBezTo>
                    <a:cubicBezTo>
                      <a:pt x="311127" y="56716"/>
                      <a:pt x="304734" y="57584"/>
                      <a:pt x="298450" y="58981"/>
                    </a:cubicBezTo>
                    <a:cubicBezTo>
                      <a:pt x="295183" y="59707"/>
                      <a:pt x="292143" y="61237"/>
                      <a:pt x="288925" y="62156"/>
                    </a:cubicBezTo>
                    <a:cubicBezTo>
                      <a:pt x="266110" y="68675"/>
                      <a:pt x="286539" y="61959"/>
                      <a:pt x="260350" y="68506"/>
                    </a:cubicBezTo>
                    <a:cubicBezTo>
                      <a:pt x="257103" y="69318"/>
                      <a:pt x="254163" y="71443"/>
                      <a:pt x="250825" y="71681"/>
                    </a:cubicBezTo>
                    <a:cubicBezTo>
                      <a:pt x="224413" y="73568"/>
                      <a:pt x="197908" y="73798"/>
                      <a:pt x="171450" y="74856"/>
                    </a:cubicBezTo>
                    <a:cubicBezTo>
                      <a:pt x="168529" y="130360"/>
                      <a:pt x="186167" y="128420"/>
                      <a:pt x="155575" y="141531"/>
                    </a:cubicBezTo>
                    <a:cubicBezTo>
                      <a:pt x="152499" y="142849"/>
                      <a:pt x="149225" y="143648"/>
                      <a:pt x="146050" y="144706"/>
                    </a:cubicBezTo>
                    <a:cubicBezTo>
                      <a:pt x="128058" y="143648"/>
                      <a:pt x="109898" y="144205"/>
                      <a:pt x="92075" y="141531"/>
                    </a:cubicBezTo>
                    <a:cubicBezTo>
                      <a:pt x="88301" y="140965"/>
                      <a:pt x="85963" y="136888"/>
                      <a:pt x="82550" y="135181"/>
                    </a:cubicBezTo>
                    <a:cubicBezTo>
                      <a:pt x="79557" y="133684"/>
                      <a:pt x="76018" y="133503"/>
                      <a:pt x="73025" y="132006"/>
                    </a:cubicBezTo>
                    <a:cubicBezTo>
                      <a:pt x="69612" y="130299"/>
                      <a:pt x="67202" y="126581"/>
                      <a:pt x="63500" y="125656"/>
                    </a:cubicBezTo>
                    <a:cubicBezTo>
                      <a:pt x="54203" y="123332"/>
                      <a:pt x="44450" y="123539"/>
                      <a:pt x="34925" y="122481"/>
                    </a:cubicBezTo>
                    <a:cubicBezTo>
                      <a:pt x="29633" y="123539"/>
                      <a:pt x="22288" y="121339"/>
                      <a:pt x="19050" y="125656"/>
                    </a:cubicBezTo>
                    <a:cubicBezTo>
                      <a:pt x="14560" y="131643"/>
                      <a:pt x="18025" y="140713"/>
                      <a:pt x="15875" y="147881"/>
                    </a:cubicBezTo>
                    <a:cubicBezTo>
                      <a:pt x="14779" y="151536"/>
                      <a:pt x="11642" y="154231"/>
                      <a:pt x="9525" y="157406"/>
                    </a:cubicBezTo>
                    <a:cubicBezTo>
                      <a:pt x="8467" y="167989"/>
                      <a:pt x="7669" y="178602"/>
                      <a:pt x="6350" y="189156"/>
                    </a:cubicBezTo>
                    <a:cubicBezTo>
                      <a:pt x="5552" y="195544"/>
                      <a:pt x="3175" y="201768"/>
                      <a:pt x="3175" y="208206"/>
                    </a:cubicBezTo>
                    <a:cubicBezTo>
                      <a:pt x="3175" y="219896"/>
                      <a:pt x="4697" y="231559"/>
                      <a:pt x="6350" y="243131"/>
                    </a:cubicBezTo>
                    <a:cubicBezTo>
                      <a:pt x="8178" y="255929"/>
                      <a:pt x="10580" y="250267"/>
                      <a:pt x="15875" y="262181"/>
                    </a:cubicBezTo>
                    <a:cubicBezTo>
                      <a:pt x="18593" y="268298"/>
                      <a:pt x="22225" y="281231"/>
                      <a:pt x="22225" y="281231"/>
                    </a:cubicBezTo>
                    <a:cubicBezTo>
                      <a:pt x="21167" y="288639"/>
                      <a:pt x="21200" y="296288"/>
                      <a:pt x="19050" y="303456"/>
                    </a:cubicBezTo>
                    <a:cubicBezTo>
                      <a:pt x="17954" y="307111"/>
                      <a:pt x="14407" y="309568"/>
                      <a:pt x="12700" y="312981"/>
                    </a:cubicBezTo>
                    <a:cubicBezTo>
                      <a:pt x="11203" y="315974"/>
                      <a:pt x="10583" y="319331"/>
                      <a:pt x="9525" y="322506"/>
                    </a:cubicBezTo>
                    <a:cubicBezTo>
                      <a:pt x="10583" y="338381"/>
                      <a:pt x="11260" y="354286"/>
                      <a:pt x="12700" y="370131"/>
                    </a:cubicBezTo>
                    <a:cubicBezTo>
                      <a:pt x="13378" y="377584"/>
                      <a:pt x="15092" y="384914"/>
                      <a:pt x="15875" y="392356"/>
                    </a:cubicBezTo>
                    <a:cubicBezTo>
                      <a:pt x="17209" y="405030"/>
                      <a:pt x="17992" y="417756"/>
                      <a:pt x="19050" y="430456"/>
                    </a:cubicBezTo>
                    <a:cubicBezTo>
                      <a:pt x="17992" y="448448"/>
                      <a:pt x="18206" y="466560"/>
                      <a:pt x="15875" y="484431"/>
                    </a:cubicBezTo>
                    <a:cubicBezTo>
                      <a:pt x="15009" y="491068"/>
                      <a:pt x="11642" y="497131"/>
                      <a:pt x="9525" y="503481"/>
                    </a:cubicBezTo>
                    <a:cubicBezTo>
                      <a:pt x="5143" y="516626"/>
                      <a:pt x="8206" y="510221"/>
                      <a:pt x="0" y="522531"/>
                    </a:cubicBezTo>
                    <a:cubicBezTo>
                      <a:pt x="8467" y="547931"/>
                      <a:pt x="-4233" y="518298"/>
                      <a:pt x="12700" y="535231"/>
                    </a:cubicBezTo>
                    <a:cubicBezTo>
                      <a:pt x="15067" y="537598"/>
                      <a:pt x="13784" y="542143"/>
                      <a:pt x="15875" y="544756"/>
                    </a:cubicBezTo>
                    <a:cubicBezTo>
                      <a:pt x="18259" y="547736"/>
                      <a:pt x="22225" y="548989"/>
                      <a:pt x="25400" y="551106"/>
                    </a:cubicBezTo>
                    <a:cubicBezTo>
                      <a:pt x="26458" y="554281"/>
                      <a:pt x="26950" y="557705"/>
                      <a:pt x="28575" y="560631"/>
                    </a:cubicBezTo>
                    <a:cubicBezTo>
                      <a:pt x="32281" y="567302"/>
                      <a:pt x="38862" y="572441"/>
                      <a:pt x="41275" y="579681"/>
                    </a:cubicBezTo>
                    <a:cubicBezTo>
                      <a:pt x="44811" y="590288"/>
                      <a:pt x="44967" y="589946"/>
                      <a:pt x="47625" y="601906"/>
                    </a:cubicBezTo>
                    <a:cubicBezTo>
                      <a:pt x="48796" y="607174"/>
                      <a:pt x="49629" y="612513"/>
                      <a:pt x="50800" y="617781"/>
                    </a:cubicBezTo>
                    <a:cubicBezTo>
                      <a:pt x="52039" y="623358"/>
                      <a:pt x="54702" y="634295"/>
                      <a:pt x="57150" y="640006"/>
                    </a:cubicBezTo>
                    <a:cubicBezTo>
                      <a:pt x="59014" y="644356"/>
                      <a:pt x="59714" y="649866"/>
                      <a:pt x="63500" y="652706"/>
                    </a:cubicBezTo>
                    <a:cubicBezTo>
                      <a:pt x="68855" y="656722"/>
                      <a:pt x="76056" y="657433"/>
                      <a:pt x="82550" y="659056"/>
                    </a:cubicBezTo>
                    <a:cubicBezTo>
                      <a:pt x="102510" y="664046"/>
                      <a:pt x="90930" y="661614"/>
                      <a:pt x="117475" y="665406"/>
                    </a:cubicBezTo>
                    <a:cubicBezTo>
                      <a:pt x="156305" y="655698"/>
                      <a:pt x="127321" y="667261"/>
                      <a:pt x="133350" y="582856"/>
                    </a:cubicBezTo>
                    <a:cubicBezTo>
                      <a:pt x="133876" y="575495"/>
                      <a:pt x="139065" y="569521"/>
                      <a:pt x="142875" y="563806"/>
                    </a:cubicBezTo>
                    <a:cubicBezTo>
                      <a:pt x="147150" y="538154"/>
                      <a:pt x="144014" y="550863"/>
                      <a:pt x="152400" y="525706"/>
                    </a:cubicBezTo>
                    <a:cubicBezTo>
                      <a:pt x="153458" y="522531"/>
                      <a:pt x="153719" y="518966"/>
                      <a:pt x="155575" y="516181"/>
                    </a:cubicBezTo>
                    <a:cubicBezTo>
                      <a:pt x="157692" y="513006"/>
                      <a:pt x="159053" y="509169"/>
                      <a:pt x="161925" y="506656"/>
                    </a:cubicBezTo>
                    <a:cubicBezTo>
                      <a:pt x="167668" y="501630"/>
                      <a:pt x="180975" y="493956"/>
                      <a:pt x="180975" y="493956"/>
                    </a:cubicBezTo>
                    <a:lnTo>
                      <a:pt x="190500" y="465381"/>
                    </a:lnTo>
                    <a:cubicBezTo>
                      <a:pt x="191558" y="462206"/>
                      <a:pt x="190500" y="456914"/>
                      <a:pt x="193675" y="455856"/>
                    </a:cubicBezTo>
                    <a:lnTo>
                      <a:pt x="203200" y="452681"/>
                    </a:lnTo>
                    <a:cubicBezTo>
                      <a:pt x="205317" y="449506"/>
                      <a:pt x="206314" y="445178"/>
                      <a:pt x="209550" y="443156"/>
                    </a:cubicBezTo>
                    <a:cubicBezTo>
                      <a:pt x="215226" y="439608"/>
                      <a:pt x="228600" y="436806"/>
                      <a:pt x="228600" y="436806"/>
                    </a:cubicBezTo>
                    <a:cubicBezTo>
                      <a:pt x="232530" y="362133"/>
                      <a:pt x="213646" y="387748"/>
                      <a:pt x="244475" y="370131"/>
                    </a:cubicBezTo>
                    <a:cubicBezTo>
                      <a:pt x="247788" y="368238"/>
                      <a:pt x="250825" y="365898"/>
                      <a:pt x="254000" y="363781"/>
                    </a:cubicBezTo>
                    <a:cubicBezTo>
                      <a:pt x="261150" y="342331"/>
                      <a:pt x="251234" y="365581"/>
                      <a:pt x="266700" y="347906"/>
                    </a:cubicBezTo>
                    <a:cubicBezTo>
                      <a:pt x="292629" y="318273"/>
                      <a:pt x="267494" y="336793"/>
                      <a:pt x="288925" y="322506"/>
                    </a:cubicBezTo>
                    <a:cubicBezTo>
                      <a:pt x="302660" y="301903"/>
                      <a:pt x="285895" y="322423"/>
                      <a:pt x="307975" y="309806"/>
                    </a:cubicBezTo>
                    <a:cubicBezTo>
                      <a:pt x="311874" y="307578"/>
                      <a:pt x="313764" y="302772"/>
                      <a:pt x="317500" y="300281"/>
                    </a:cubicBezTo>
                    <a:cubicBezTo>
                      <a:pt x="320285" y="298425"/>
                      <a:pt x="323807" y="298025"/>
                      <a:pt x="327025" y="297106"/>
                    </a:cubicBezTo>
                    <a:cubicBezTo>
                      <a:pt x="335081" y="294804"/>
                      <a:pt x="341637" y="294019"/>
                      <a:pt x="349250" y="290756"/>
                    </a:cubicBezTo>
                    <a:cubicBezTo>
                      <a:pt x="362918" y="284898"/>
                      <a:pt x="367457" y="280734"/>
                      <a:pt x="381000" y="271706"/>
                    </a:cubicBezTo>
                    <a:lnTo>
                      <a:pt x="390525" y="265356"/>
                    </a:lnTo>
                    <a:cubicBezTo>
                      <a:pt x="393700" y="263239"/>
                      <a:pt x="396430" y="260213"/>
                      <a:pt x="400050" y="259006"/>
                    </a:cubicBezTo>
                    <a:lnTo>
                      <a:pt x="409575" y="255831"/>
                    </a:lnTo>
                    <a:cubicBezTo>
                      <a:pt x="412750" y="252656"/>
                      <a:pt x="415012" y="248164"/>
                      <a:pt x="419100" y="246306"/>
                    </a:cubicBezTo>
                    <a:cubicBezTo>
                      <a:pt x="427045" y="242695"/>
                      <a:pt x="444500" y="239956"/>
                      <a:pt x="444500" y="239956"/>
                    </a:cubicBezTo>
                    <a:cubicBezTo>
                      <a:pt x="450850" y="235723"/>
                      <a:pt x="456310" y="229669"/>
                      <a:pt x="463550" y="227256"/>
                    </a:cubicBezTo>
                    <a:cubicBezTo>
                      <a:pt x="477565" y="222584"/>
                      <a:pt x="470082" y="225578"/>
                      <a:pt x="485775" y="217731"/>
                    </a:cubicBezTo>
                    <a:cubicBezTo>
                      <a:pt x="490008" y="211381"/>
                      <a:pt x="496062" y="205921"/>
                      <a:pt x="498475" y="198681"/>
                    </a:cubicBezTo>
                    <a:cubicBezTo>
                      <a:pt x="500592" y="192331"/>
                      <a:pt x="503512" y="186195"/>
                      <a:pt x="504825" y="179631"/>
                    </a:cubicBezTo>
                    <a:cubicBezTo>
                      <a:pt x="511280" y="147356"/>
                      <a:pt x="504666" y="177011"/>
                      <a:pt x="511175" y="154231"/>
                    </a:cubicBezTo>
                    <a:cubicBezTo>
                      <a:pt x="512059" y="151138"/>
                      <a:pt x="515350" y="135812"/>
                      <a:pt x="517525" y="132006"/>
                    </a:cubicBezTo>
                    <a:cubicBezTo>
                      <a:pt x="520150" y="127412"/>
                      <a:pt x="523875" y="123539"/>
                      <a:pt x="527050" y="119306"/>
                    </a:cubicBezTo>
                    <a:cubicBezTo>
                      <a:pt x="537270" y="88645"/>
                      <a:pt x="520882" y="136315"/>
                      <a:pt x="536575" y="97081"/>
                    </a:cubicBezTo>
                    <a:cubicBezTo>
                      <a:pt x="539061" y="90866"/>
                      <a:pt x="542925" y="78031"/>
                      <a:pt x="542925" y="78031"/>
                    </a:cubicBezTo>
                    <a:cubicBezTo>
                      <a:pt x="536933" y="63052"/>
                      <a:pt x="538977" y="60182"/>
                      <a:pt x="523875" y="52631"/>
                    </a:cubicBezTo>
                    <a:cubicBezTo>
                      <a:pt x="517888" y="49638"/>
                      <a:pt x="504825" y="46281"/>
                      <a:pt x="504825" y="46281"/>
                    </a:cubicBezTo>
                    <a:cubicBezTo>
                      <a:pt x="500592" y="43106"/>
                      <a:pt x="496431" y="39832"/>
                      <a:pt x="492125" y="36756"/>
                    </a:cubicBezTo>
                    <a:cubicBezTo>
                      <a:pt x="489020" y="34538"/>
                      <a:pt x="485298" y="33104"/>
                      <a:pt x="482600" y="30406"/>
                    </a:cubicBezTo>
                    <a:cubicBezTo>
                      <a:pt x="468239" y="16045"/>
                      <a:pt x="485268" y="23887"/>
                      <a:pt x="466725" y="17706"/>
                    </a:cubicBezTo>
                    <a:cubicBezTo>
                      <a:pt x="448669" y="-350"/>
                      <a:pt x="466055" y="14196"/>
                      <a:pt x="447675" y="5006"/>
                    </a:cubicBezTo>
                    <a:cubicBezTo>
                      <a:pt x="432627" y="-2518"/>
                      <a:pt x="419100" y="243"/>
                      <a:pt x="409575" y="1831"/>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albacete">
                <a:extLst>
                  <a:ext uri="{FF2B5EF4-FFF2-40B4-BE49-F238E27FC236}">
                    <a16:creationId xmlns:a16="http://schemas.microsoft.com/office/drawing/2014/main" id="{27870C93-25F2-4403-A3AD-69AC09845412}"/>
                  </a:ext>
                </a:extLst>
              </p:cNvPr>
              <p:cNvSpPr/>
              <p:nvPr/>
            </p:nvSpPr>
            <p:spPr>
              <a:xfrm>
                <a:off x="2860203" y="2558927"/>
                <a:ext cx="926334" cy="851560"/>
              </a:xfrm>
              <a:custGeom>
                <a:avLst/>
                <a:gdLst>
                  <a:gd name="connsiteX0" fmla="*/ 41275 w 920750"/>
                  <a:gd name="connsiteY0" fmla="*/ 98425 h 851560"/>
                  <a:gd name="connsiteX1" fmla="*/ 38100 w 920750"/>
                  <a:gd name="connsiteY1" fmla="*/ 114300 h 851560"/>
                  <a:gd name="connsiteX2" fmla="*/ 31750 w 920750"/>
                  <a:gd name="connsiteY2" fmla="*/ 133350 h 851560"/>
                  <a:gd name="connsiteX3" fmla="*/ 31750 w 920750"/>
                  <a:gd name="connsiteY3" fmla="*/ 193675 h 851560"/>
                  <a:gd name="connsiteX4" fmla="*/ 25400 w 920750"/>
                  <a:gd name="connsiteY4" fmla="*/ 203200 h 851560"/>
                  <a:gd name="connsiteX5" fmla="*/ 15875 w 920750"/>
                  <a:gd name="connsiteY5" fmla="*/ 209550 h 851560"/>
                  <a:gd name="connsiteX6" fmla="*/ 12700 w 920750"/>
                  <a:gd name="connsiteY6" fmla="*/ 231775 h 851560"/>
                  <a:gd name="connsiteX7" fmla="*/ 9525 w 920750"/>
                  <a:gd name="connsiteY7" fmla="*/ 247650 h 851560"/>
                  <a:gd name="connsiteX8" fmla="*/ 0 w 920750"/>
                  <a:gd name="connsiteY8" fmla="*/ 304800 h 851560"/>
                  <a:gd name="connsiteX9" fmla="*/ 3175 w 920750"/>
                  <a:gd name="connsiteY9" fmla="*/ 323850 h 851560"/>
                  <a:gd name="connsiteX10" fmla="*/ 31750 w 920750"/>
                  <a:gd name="connsiteY10" fmla="*/ 339725 h 851560"/>
                  <a:gd name="connsiteX11" fmla="*/ 41275 w 920750"/>
                  <a:gd name="connsiteY11" fmla="*/ 358775 h 851560"/>
                  <a:gd name="connsiteX12" fmla="*/ 50800 w 920750"/>
                  <a:gd name="connsiteY12" fmla="*/ 361950 h 851560"/>
                  <a:gd name="connsiteX13" fmla="*/ 57150 w 920750"/>
                  <a:gd name="connsiteY13" fmla="*/ 371475 h 851560"/>
                  <a:gd name="connsiteX14" fmla="*/ 66675 w 920750"/>
                  <a:gd name="connsiteY14" fmla="*/ 377825 h 851560"/>
                  <a:gd name="connsiteX15" fmla="*/ 69850 w 920750"/>
                  <a:gd name="connsiteY15" fmla="*/ 393700 h 851560"/>
                  <a:gd name="connsiteX16" fmla="*/ 82550 w 920750"/>
                  <a:gd name="connsiteY16" fmla="*/ 422275 h 851560"/>
                  <a:gd name="connsiteX17" fmla="*/ 98425 w 920750"/>
                  <a:gd name="connsiteY17" fmla="*/ 447675 h 851560"/>
                  <a:gd name="connsiteX18" fmla="*/ 98425 w 920750"/>
                  <a:gd name="connsiteY18" fmla="*/ 479425 h 851560"/>
                  <a:gd name="connsiteX19" fmla="*/ 79375 w 920750"/>
                  <a:gd name="connsiteY19" fmla="*/ 485775 h 851560"/>
                  <a:gd name="connsiteX20" fmla="*/ 60325 w 920750"/>
                  <a:gd name="connsiteY20" fmla="*/ 495300 h 851560"/>
                  <a:gd name="connsiteX21" fmla="*/ 57150 w 920750"/>
                  <a:gd name="connsiteY21" fmla="*/ 504825 h 851560"/>
                  <a:gd name="connsiteX22" fmla="*/ 69850 w 920750"/>
                  <a:gd name="connsiteY22" fmla="*/ 530225 h 851560"/>
                  <a:gd name="connsiteX23" fmla="*/ 79375 w 920750"/>
                  <a:gd name="connsiteY23" fmla="*/ 533400 h 851560"/>
                  <a:gd name="connsiteX24" fmla="*/ 88900 w 920750"/>
                  <a:gd name="connsiteY24" fmla="*/ 539750 h 851560"/>
                  <a:gd name="connsiteX25" fmla="*/ 117475 w 920750"/>
                  <a:gd name="connsiteY25" fmla="*/ 552450 h 851560"/>
                  <a:gd name="connsiteX26" fmla="*/ 133350 w 920750"/>
                  <a:gd name="connsiteY26" fmla="*/ 565150 h 851560"/>
                  <a:gd name="connsiteX27" fmla="*/ 142875 w 920750"/>
                  <a:gd name="connsiteY27" fmla="*/ 574675 h 851560"/>
                  <a:gd name="connsiteX28" fmla="*/ 152400 w 920750"/>
                  <a:gd name="connsiteY28" fmla="*/ 581025 h 851560"/>
                  <a:gd name="connsiteX29" fmla="*/ 165100 w 920750"/>
                  <a:gd name="connsiteY29" fmla="*/ 596900 h 851560"/>
                  <a:gd name="connsiteX30" fmla="*/ 171450 w 920750"/>
                  <a:gd name="connsiteY30" fmla="*/ 615950 h 851560"/>
                  <a:gd name="connsiteX31" fmla="*/ 174625 w 920750"/>
                  <a:gd name="connsiteY31" fmla="*/ 625475 h 851560"/>
                  <a:gd name="connsiteX32" fmla="*/ 184150 w 920750"/>
                  <a:gd name="connsiteY32" fmla="*/ 635000 h 851560"/>
                  <a:gd name="connsiteX33" fmla="*/ 190500 w 920750"/>
                  <a:gd name="connsiteY33" fmla="*/ 644525 h 851560"/>
                  <a:gd name="connsiteX34" fmla="*/ 203200 w 920750"/>
                  <a:gd name="connsiteY34" fmla="*/ 647700 h 851560"/>
                  <a:gd name="connsiteX35" fmla="*/ 209550 w 920750"/>
                  <a:gd name="connsiteY35" fmla="*/ 663575 h 851560"/>
                  <a:gd name="connsiteX36" fmla="*/ 209550 w 920750"/>
                  <a:gd name="connsiteY36" fmla="*/ 784225 h 851560"/>
                  <a:gd name="connsiteX37" fmla="*/ 212725 w 920750"/>
                  <a:gd name="connsiteY37" fmla="*/ 812800 h 851560"/>
                  <a:gd name="connsiteX38" fmla="*/ 222250 w 920750"/>
                  <a:gd name="connsiteY38" fmla="*/ 815975 h 851560"/>
                  <a:gd name="connsiteX39" fmla="*/ 231775 w 920750"/>
                  <a:gd name="connsiteY39" fmla="*/ 822325 h 851560"/>
                  <a:gd name="connsiteX40" fmla="*/ 247650 w 920750"/>
                  <a:gd name="connsiteY40" fmla="*/ 838200 h 851560"/>
                  <a:gd name="connsiteX41" fmla="*/ 263525 w 920750"/>
                  <a:gd name="connsiteY41" fmla="*/ 850900 h 851560"/>
                  <a:gd name="connsiteX42" fmla="*/ 285750 w 920750"/>
                  <a:gd name="connsiteY42" fmla="*/ 847725 h 851560"/>
                  <a:gd name="connsiteX43" fmla="*/ 288925 w 920750"/>
                  <a:gd name="connsiteY43" fmla="*/ 787400 h 851560"/>
                  <a:gd name="connsiteX44" fmla="*/ 292100 w 920750"/>
                  <a:gd name="connsiteY44" fmla="*/ 777875 h 851560"/>
                  <a:gd name="connsiteX45" fmla="*/ 301625 w 920750"/>
                  <a:gd name="connsiteY45" fmla="*/ 768350 h 851560"/>
                  <a:gd name="connsiteX46" fmla="*/ 304800 w 920750"/>
                  <a:gd name="connsiteY46" fmla="*/ 758825 h 851560"/>
                  <a:gd name="connsiteX47" fmla="*/ 320675 w 920750"/>
                  <a:gd name="connsiteY47" fmla="*/ 739775 h 851560"/>
                  <a:gd name="connsiteX48" fmla="*/ 330200 w 920750"/>
                  <a:gd name="connsiteY48" fmla="*/ 736600 h 851560"/>
                  <a:gd name="connsiteX49" fmla="*/ 342900 w 920750"/>
                  <a:gd name="connsiteY49" fmla="*/ 720725 h 851560"/>
                  <a:gd name="connsiteX50" fmla="*/ 346075 w 920750"/>
                  <a:gd name="connsiteY50" fmla="*/ 711200 h 851560"/>
                  <a:gd name="connsiteX51" fmla="*/ 374650 w 920750"/>
                  <a:gd name="connsiteY51" fmla="*/ 698500 h 851560"/>
                  <a:gd name="connsiteX52" fmla="*/ 400050 w 920750"/>
                  <a:gd name="connsiteY52" fmla="*/ 692150 h 851560"/>
                  <a:gd name="connsiteX53" fmla="*/ 419100 w 920750"/>
                  <a:gd name="connsiteY53" fmla="*/ 685800 h 851560"/>
                  <a:gd name="connsiteX54" fmla="*/ 428625 w 920750"/>
                  <a:gd name="connsiteY54" fmla="*/ 663575 h 851560"/>
                  <a:gd name="connsiteX55" fmla="*/ 434975 w 920750"/>
                  <a:gd name="connsiteY55" fmla="*/ 654050 h 851560"/>
                  <a:gd name="connsiteX56" fmla="*/ 438150 w 920750"/>
                  <a:gd name="connsiteY56" fmla="*/ 644525 h 851560"/>
                  <a:gd name="connsiteX57" fmla="*/ 447675 w 920750"/>
                  <a:gd name="connsiteY57" fmla="*/ 641350 h 851560"/>
                  <a:gd name="connsiteX58" fmla="*/ 533400 w 920750"/>
                  <a:gd name="connsiteY58" fmla="*/ 644525 h 851560"/>
                  <a:gd name="connsiteX59" fmla="*/ 549275 w 920750"/>
                  <a:gd name="connsiteY59" fmla="*/ 641350 h 851560"/>
                  <a:gd name="connsiteX60" fmla="*/ 568325 w 920750"/>
                  <a:gd name="connsiteY60" fmla="*/ 635000 h 851560"/>
                  <a:gd name="connsiteX61" fmla="*/ 600075 w 920750"/>
                  <a:gd name="connsiteY61" fmla="*/ 641350 h 851560"/>
                  <a:gd name="connsiteX62" fmla="*/ 619125 w 920750"/>
                  <a:gd name="connsiteY62" fmla="*/ 654050 h 851560"/>
                  <a:gd name="connsiteX63" fmla="*/ 650875 w 920750"/>
                  <a:gd name="connsiteY63" fmla="*/ 650875 h 851560"/>
                  <a:gd name="connsiteX64" fmla="*/ 663575 w 920750"/>
                  <a:gd name="connsiteY64" fmla="*/ 647700 h 851560"/>
                  <a:gd name="connsiteX65" fmla="*/ 669925 w 920750"/>
                  <a:gd name="connsiteY65" fmla="*/ 628650 h 851560"/>
                  <a:gd name="connsiteX66" fmla="*/ 666750 w 920750"/>
                  <a:gd name="connsiteY66" fmla="*/ 603250 h 851560"/>
                  <a:gd name="connsiteX67" fmla="*/ 660400 w 920750"/>
                  <a:gd name="connsiteY67" fmla="*/ 581025 h 851560"/>
                  <a:gd name="connsiteX68" fmla="*/ 657225 w 920750"/>
                  <a:gd name="connsiteY68" fmla="*/ 555625 h 851560"/>
                  <a:gd name="connsiteX69" fmla="*/ 660400 w 920750"/>
                  <a:gd name="connsiteY69" fmla="*/ 504825 h 851560"/>
                  <a:gd name="connsiteX70" fmla="*/ 666750 w 920750"/>
                  <a:gd name="connsiteY70" fmla="*/ 485775 h 851560"/>
                  <a:gd name="connsiteX71" fmla="*/ 669925 w 920750"/>
                  <a:gd name="connsiteY71" fmla="*/ 476250 h 851560"/>
                  <a:gd name="connsiteX72" fmla="*/ 673100 w 920750"/>
                  <a:gd name="connsiteY72" fmla="*/ 466725 h 851560"/>
                  <a:gd name="connsiteX73" fmla="*/ 679450 w 920750"/>
                  <a:gd name="connsiteY73" fmla="*/ 457200 h 851560"/>
                  <a:gd name="connsiteX74" fmla="*/ 688975 w 920750"/>
                  <a:gd name="connsiteY74" fmla="*/ 447675 h 851560"/>
                  <a:gd name="connsiteX75" fmla="*/ 698500 w 920750"/>
                  <a:gd name="connsiteY75" fmla="*/ 444500 h 851560"/>
                  <a:gd name="connsiteX76" fmla="*/ 701675 w 920750"/>
                  <a:gd name="connsiteY76" fmla="*/ 434975 h 851560"/>
                  <a:gd name="connsiteX77" fmla="*/ 720725 w 920750"/>
                  <a:gd name="connsiteY77" fmla="*/ 422275 h 851560"/>
                  <a:gd name="connsiteX78" fmla="*/ 727075 w 920750"/>
                  <a:gd name="connsiteY78" fmla="*/ 412750 h 851560"/>
                  <a:gd name="connsiteX79" fmla="*/ 739775 w 920750"/>
                  <a:gd name="connsiteY79" fmla="*/ 409575 h 851560"/>
                  <a:gd name="connsiteX80" fmla="*/ 749300 w 920750"/>
                  <a:gd name="connsiteY80" fmla="*/ 403225 h 851560"/>
                  <a:gd name="connsiteX81" fmla="*/ 768350 w 920750"/>
                  <a:gd name="connsiteY81" fmla="*/ 412750 h 851560"/>
                  <a:gd name="connsiteX82" fmla="*/ 777875 w 920750"/>
                  <a:gd name="connsiteY82" fmla="*/ 415925 h 851560"/>
                  <a:gd name="connsiteX83" fmla="*/ 796925 w 920750"/>
                  <a:gd name="connsiteY83" fmla="*/ 425450 h 851560"/>
                  <a:gd name="connsiteX84" fmla="*/ 857250 w 920750"/>
                  <a:gd name="connsiteY84" fmla="*/ 422275 h 851560"/>
                  <a:gd name="connsiteX85" fmla="*/ 869950 w 920750"/>
                  <a:gd name="connsiteY85" fmla="*/ 425450 h 851560"/>
                  <a:gd name="connsiteX86" fmla="*/ 882650 w 920750"/>
                  <a:gd name="connsiteY86" fmla="*/ 438150 h 851560"/>
                  <a:gd name="connsiteX87" fmla="*/ 895350 w 920750"/>
                  <a:gd name="connsiteY87" fmla="*/ 447675 h 851560"/>
                  <a:gd name="connsiteX88" fmla="*/ 904875 w 920750"/>
                  <a:gd name="connsiteY88" fmla="*/ 454025 h 851560"/>
                  <a:gd name="connsiteX89" fmla="*/ 911225 w 920750"/>
                  <a:gd name="connsiteY89" fmla="*/ 434975 h 851560"/>
                  <a:gd name="connsiteX90" fmla="*/ 914400 w 920750"/>
                  <a:gd name="connsiteY90" fmla="*/ 425450 h 851560"/>
                  <a:gd name="connsiteX91" fmla="*/ 920750 w 920750"/>
                  <a:gd name="connsiteY91" fmla="*/ 400050 h 851560"/>
                  <a:gd name="connsiteX92" fmla="*/ 917575 w 920750"/>
                  <a:gd name="connsiteY92" fmla="*/ 342900 h 851560"/>
                  <a:gd name="connsiteX93" fmla="*/ 914400 w 920750"/>
                  <a:gd name="connsiteY93" fmla="*/ 333375 h 851560"/>
                  <a:gd name="connsiteX94" fmla="*/ 904875 w 920750"/>
                  <a:gd name="connsiteY94" fmla="*/ 327025 h 851560"/>
                  <a:gd name="connsiteX95" fmla="*/ 892175 w 920750"/>
                  <a:gd name="connsiteY95" fmla="*/ 298450 h 851560"/>
                  <a:gd name="connsiteX96" fmla="*/ 873125 w 920750"/>
                  <a:gd name="connsiteY96" fmla="*/ 292100 h 851560"/>
                  <a:gd name="connsiteX97" fmla="*/ 863600 w 920750"/>
                  <a:gd name="connsiteY97" fmla="*/ 285750 h 851560"/>
                  <a:gd name="connsiteX98" fmla="*/ 815975 w 920750"/>
                  <a:gd name="connsiteY98" fmla="*/ 276225 h 851560"/>
                  <a:gd name="connsiteX99" fmla="*/ 806450 w 920750"/>
                  <a:gd name="connsiteY99" fmla="*/ 269875 h 851560"/>
                  <a:gd name="connsiteX100" fmla="*/ 790575 w 920750"/>
                  <a:gd name="connsiteY100" fmla="*/ 238125 h 851560"/>
                  <a:gd name="connsiteX101" fmla="*/ 787400 w 920750"/>
                  <a:gd name="connsiteY101" fmla="*/ 228600 h 851560"/>
                  <a:gd name="connsiteX102" fmla="*/ 784225 w 920750"/>
                  <a:gd name="connsiteY102" fmla="*/ 219075 h 851560"/>
                  <a:gd name="connsiteX103" fmla="*/ 787400 w 920750"/>
                  <a:gd name="connsiteY103" fmla="*/ 161925 h 851560"/>
                  <a:gd name="connsiteX104" fmla="*/ 777875 w 920750"/>
                  <a:gd name="connsiteY104" fmla="*/ 79375 h 851560"/>
                  <a:gd name="connsiteX105" fmla="*/ 771525 w 920750"/>
                  <a:gd name="connsiteY105" fmla="*/ 69850 h 851560"/>
                  <a:gd name="connsiteX106" fmla="*/ 762000 w 920750"/>
                  <a:gd name="connsiteY106" fmla="*/ 63500 h 851560"/>
                  <a:gd name="connsiteX107" fmla="*/ 755650 w 920750"/>
                  <a:gd name="connsiteY107" fmla="*/ 53975 h 851560"/>
                  <a:gd name="connsiteX108" fmla="*/ 749300 w 920750"/>
                  <a:gd name="connsiteY108" fmla="*/ 41275 h 851560"/>
                  <a:gd name="connsiteX109" fmla="*/ 739775 w 920750"/>
                  <a:gd name="connsiteY109" fmla="*/ 34925 h 851560"/>
                  <a:gd name="connsiteX110" fmla="*/ 730250 w 920750"/>
                  <a:gd name="connsiteY110" fmla="*/ 25400 h 851560"/>
                  <a:gd name="connsiteX111" fmla="*/ 723900 w 920750"/>
                  <a:gd name="connsiteY111" fmla="*/ 15875 h 851560"/>
                  <a:gd name="connsiteX112" fmla="*/ 682625 w 920750"/>
                  <a:gd name="connsiteY112" fmla="*/ 6350 h 851560"/>
                  <a:gd name="connsiteX113" fmla="*/ 666750 w 920750"/>
                  <a:gd name="connsiteY113" fmla="*/ 0 h 851560"/>
                  <a:gd name="connsiteX114" fmla="*/ 641350 w 920750"/>
                  <a:gd name="connsiteY114" fmla="*/ 3175 h 851560"/>
                  <a:gd name="connsiteX115" fmla="*/ 631825 w 920750"/>
                  <a:gd name="connsiteY115" fmla="*/ 9525 h 851560"/>
                  <a:gd name="connsiteX116" fmla="*/ 609600 w 920750"/>
                  <a:gd name="connsiteY116" fmla="*/ 15875 h 851560"/>
                  <a:gd name="connsiteX117" fmla="*/ 542925 w 920750"/>
                  <a:gd name="connsiteY117" fmla="*/ 19050 h 851560"/>
                  <a:gd name="connsiteX118" fmla="*/ 523875 w 920750"/>
                  <a:gd name="connsiteY118" fmla="*/ 25400 h 851560"/>
                  <a:gd name="connsiteX119" fmla="*/ 504825 w 920750"/>
                  <a:gd name="connsiteY119" fmla="*/ 53975 h 851560"/>
                  <a:gd name="connsiteX120" fmla="*/ 498475 w 920750"/>
                  <a:gd name="connsiteY120" fmla="*/ 63500 h 851560"/>
                  <a:gd name="connsiteX121" fmla="*/ 488950 w 920750"/>
                  <a:gd name="connsiteY121" fmla="*/ 73025 h 851560"/>
                  <a:gd name="connsiteX122" fmla="*/ 482600 w 920750"/>
                  <a:gd name="connsiteY122" fmla="*/ 82550 h 851560"/>
                  <a:gd name="connsiteX123" fmla="*/ 450850 w 920750"/>
                  <a:gd name="connsiteY123" fmla="*/ 95250 h 851560"/>
                  <a:gd name="connsiteX124" fmla="*/ 431800 w 920750"/>
                  <a:gd name="connsiteY124" fmla="*/ 92075 h 851560"/>
                  <a:gd name="connsiteX125" fmla="*/ 425450 w 920750"/>
                  <a:gd name="connsiteY125" fmla="*/ 82550 h 851560"/>
                  <a:gd name="connsiteX126" fmla="*/ 406400 w 920750"/>
                  <a:gd name="connsiteY126" fmla="*/ 69850 h 851560"/>
                  <a:gd name="connsiteX127" fmla="*/ 368300 w 920750"/>
                  <a:gd name="connsiteY127" fmla="*/ 76200 h 851560"/>
                  <a:gd name="connsiteX128" fmla="*/ 358775 w 920750"/>
                  <a:gd name="connsiteY128" fmla="*/ 79375 h 851560"/>
                  <a:gd name="connsiteX129" fmla="*/ 330200 w 920750"/>
                  <a:gd name="connsiteY129" fmla="*/ 98425 h 851560"/>
                  <a:gd name="connsiteX130" fmla="*/ 320675 w 920750"/>
                  <a:gd name="connsiteY130" fmla="*/ 104775 h 851560"/>
                  <a:gd name="connsiteX131" fmla="*/ 311150 w 920750"/>
                  <a:gd name="connsiteY131" fmla="*/ 107950 h 851560"/>
                  <a:gd name="connsiteX132" fmla="*/ 292100 w 920750"/>
                  <a:gd name="connsiteY132" fmla="*/ 120650 h 851560"/>
                  <a:gd name="connsiteX133" fmla="*/ 260350 w 920750"/>
                  <a:gd name="connsiteY133" fmla="*/ 111125 h 851560"/>
                  <a:gd name="connsiteX134" fmla="*/ 238125 w 920750"/>
                  <a:gd name="connsiteY134" fmla="*/ 107950 h 851560"/>
                  <a:gd name="connsiteX135" fmla="*/ 225425 w 920750"/>
                  <a:gd name="connsiteY135" fmla="*/ 104775 h 851560"/>
                  <a:gd name="connsiteX136" fmla="*/ 180975 w 920750"/>
                  <a:gd name="connsiteY136" fmla="*/ 101600 h 851560"/>
                  <a:gd name="connsiteX137" fmla="*/ 158750 w 920750"/>
                  <a:gd name="connsiteY137" fmla="*/ 98425 h 851560"/>
                  <a:gd name="connsiteX138" fmla="*/ 133350 w 920750"/>
                  <a:gd name="connsiteY138" fmla="*/ 95250 h 851560"/>
                  <a:gd name="connsiteX139" fmla="*/ 111125 w 920750"/>
                  <a:gd name="connsiteY139" fmla="*/ 92075 h 851560"/>
                  <a:gd name="connsiteX140" fmla="*/ 41275 w 920750"/>
                  <a:gd name="connsiteY140" fmla="*/ 98425 h 85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920750" h="851560">
                    <a:moveTo>
                      <a:pt x="41275" y="98425"/>
                    </a:moveTo>
                    <a:cubicBezTo>
                      <a:pt x="29104" y="102129"/>
                      <a:pt x="39520" y="109094"/>
                      <a:pt x="38100" y="114300"/>
                    </a:cubicBezTo>
                    <a:cubicBezTo>
                      <a:pt x="36339" y="120758"/>
                      <a:pt x="31750" y="133350"/>
                      <a:pt x="31750" y="133350"/>
                    </a:cubicBezTo>
                    <a:cubicBezTo>
                      <a:pt x="36828" y="158740"/>
                      <a:pt x="38090" y="157746"/>
                      <a:pt x="31750" y="193675"/>
                    </a:cubicBezTo>
                    <a:cubicBezTo>
                      <a:pt x="31087" y="197433"/>
                      <a:pt x="28098" y="200502"/>
                      <a:pt x="25400" y="203200"/>
                    </a:cubicBezTo>
                    <a:cubicBezTo>
                      <a:pt x="22702" y="205898"/>
                      <a:pt x="19050" y="207433"/>
                      <a:pt x="15875" y="209550"/>
                    </a:cubicBezTo>
                    <a:cubicBezTo>
                      <a:pt x="14817" y="216958"/>
                      <a:pt x="13930" y="224393"/>
                      <a:pt x="12700" y="231775"/>
                    </a:cubicBezTo>
                    <a:cubicBezTo>
                      <a:pt x="11813" y="237098"/>
                      <a:pt x="10062" y="242280"/>
                      <a:pt x="9525" y="247650"/>
                    </a:cubicBezTo>
                    <a:cubicBezTo>
                      <a:pt x="4079" y="302108"/>
                      <a:pt x="15659" y="281311"/>
                      <a:pt x="0" y="304800"/>
                    </a:cubicBezTo>
                    <a:cubicBezTo>
                      <a:pt x="1058" y="311150"/>
                      <a:pt x="-517" y="318576"/>
                      <a:pt x="3175" y="323850"/>
                    </a:cubicBezTo>
                    <a:cubicBezTo>
                      <a:pt x="9820" y="333343"/>
                      <a:pt x="21646" y="336357"/>
                      <a:pt x="31750" y="339725"/>
                    </a:cubicBezTo>
                    <a:cubicBezTo>
                      <a:pt x="33842" y="346000"/>
                      <a:pt x="35680" y="354299"/>
                      <a:pt x="41275" y="358775"/>
                    </a:cubicBezTo>
                    <a:cubicBezTo>
                      <a:pt x="43888" y="360866"/>
                      <a:pt x="47625" y="360892"/>
                      <a:pt x="50800" y="361950"/>
                    </a:cubicBezTo>
                    <a:cubicBezTo>
                      <a:pt x="52917" y="365125"/>
                      <a:pt x="54452" y="368777"/>
                      <a:pt x="57150" y="371475"/>
                    </a:cubicBezTo>
                    <a:cubicBezTo>
                      <a:pt x="59848" y="374173"/>
                      <a:pt x="64782" y="374512"/>
                      <a:pt x="66675" y="377825"/>
                    </a:cubicBezTo>
                    <a:cubicBezTo>
                      <a:pt x="69352" y="382510"/>
                      <a:pt x="68430" y="388494"/>
                      <a:pt x="69850" y="393700"/>
                    </a:cubicBezTo>
                    <a:cubicBezTo>
                      <a:pt x="83195" y="442633"/>
                      <a:pt x="69187" y="392208"/>
                      <a:pt x="82550" y="422275"/>
                    </a:cubicBezTo>
                    <a:cubicBezTo>
                      <a:pt x="93686" y="447331"/>
                      <a:pt x="81290" y="436252"/>
                      <a:pt x="98425" y="447675"/>
                    </a:cubicBezTo>
                    <a:cubicBezTo>
                      <a:pt x="99836" y="454731"/>
                      <a:pt x="105481" y="472369"/>
                      <a:pt x="98425" y="479425"/>
                    </a:cubicBezTo>
                    <a:cubicBezTo>
                      <a:pt x="93692" y="484158"/>
                      <a:pt x="85725" y="483658"/>
                      <a:pt x="79375" y="485775"/>
                    </a:cubicBezTo>
                    <a:cubicBezTo>
                      <a:pt x="66230" y="490157"/>
                      <a:pt x="72635" y="487094"/>
                      <a:pt x="60325" y="495300"/>
                    </a:cubicBezTo>
                    <a:cubicBezTo>
                      <a:pt x="59267" y="498475"/>
                      <a:pt x="56735" y="501504"/>
                      <a:pt x="57150" y="504825"/>
                    </a:cubicBezTo>
                    <a:cubicBezTo>
                      <a:pt x="57603" y="508447"/>
                      <a:pt x="65236" y="526534"/>
                      <a:pt x="69850" y="530225"/>
                    </a:cubicBezTo>
                    <a:cubicBezTo>
                      <a:pt x="72463" y="532316"/>
                      <a:pt x="76382" y="531903"/>
                      <a:pt x="79375" y="533400"/>
                    </a:cubicBezTo>
                    <a:cubicBezTo>
                      <a:pt x="82788" y="535107"/>
                      <a:pt x="85413" y="538200"/>
                      <a:pt x="88900" y="539750"/>
                    </a:cubicBezTo>
                    <a:cubicBezTo>
                      <a:pt x="122905" y="554863"/>
                      <a:pt x="95919" y="538079"/>
                      <a:pt x="117475" y="552450"/>
                    </a:cubicBezTo>
                    <a:cubicBezTo>
                      <a:pt x="131677" y="573752"/>
                      <a:pt x="114947" y="552881"/>
                      <a:pt x="133350" y="565150"/>
                    </a:cubicBezTo>
                    <a:cubicBezTo>
                      <a:pt x="137086" y="567641"/>
                      <a:pt x="139426" y="571800"/>
                      <a:pt x="142875" y="574675"/>
                    </a:cubicBezTo>
                    <a:cubicBezTo>
                      <a:pt x="145806" y="577118"/>
                      <a:pt x="149225" y="578908"/>
                      <a:pt x="152400" y="581025"/>
                    </a:cubicBezTo>
                    <a:cubicBezTo>
                      <a:pt x="163979" y="615763"/>
                      <a:pt x="144584" y="564074"/>
                      <a:pt x="165100" y="596900"/>
                    </a:cubicBezTo>
                    <a:cubicBezTo>
                      <a:pt x="168648" y="602576"/>
                      <a:pt x="169333" y="609600"/>
                      <a:pt x="171450" y="615950"/>
                    </a:cubicBezTo>
                    <a:cubicBezTo>
                      <a:pt x="172508" y="619125"/>
                      <a:pt x="172258" y="623108"/>
                      <a:pt x="174625" y="625475"/>
                    </a:cubicBezTo>
                    <a:cubicBezTo>
                      <a:pt x="177800" y="628650"/>
                      <a:pt x="181275" y="631551"/>
                      <a:pt x="184150" y="635000"/>
                    </a:cubicBezTo>
                    <a:cubicBezTo>
                      <a:pt x="186593" y="637931"/>
                      <a:pt x="187325" y="642408"/>
                      <a:pt x="190500" y="644525"/>
                    </a:cubicBezTo>
                    <a:cubicBezTo>
                      <a:pt x="194131" y="646946"/>
                      <a:pt x="198967" y="646642"/>
                      <a:pt x="203200" y="647700"/>
                    </a:cubicBezTo>
                    <a:cubicBezTo>
                      <a:pt x="205317" y="652992"/>
                      <a:pt x="207549" y="658239"/>
                      <a:pt x="209550" y="663575"/>
                    </a:cubicBezTo>
                    <a:cubicBezTo>
                      <a:pt x="224575" y="703642"/>
                      <a:pt x="211361" y="720832"/>
                      <a:pt x="209550" y="784225"/>
                    </a:cubicBezTo>
                    <a:cubicBezTo>
                      <a:pt x="210608" y="793750"/>
                      <a:pt x="209166" y="803902"/>
                      <a:pt x="212725" y="812800"/>
                    </a:cubicBezTo>
                    <a:cubicBezTo>
                      <a:pt x="213968" y="815907"/>
                      <a:pt x="219257" y="814478"/>
                      <a:pt x="222250" y="815975"/>
                    </a:cubicBezTo>
                    <a:cubicBezTo>
                      <a:pt x="225663" y="817682"/>
                      <a:pt x="228600" y="820208"/>
                      <a:pt x="231775" y="822325"/>
                    </a:cubicBezTo>
                    <a:cubicBezTo>
                      <a:pt x="248708" y="847725"/>
                      <a:pt x="226483" y="817033"/>
                      <a:pt x="247650" y="838200"/>
                    </a:cubicBezTo>
                    <a:cubicBezTo>
                      <a:pt x="262011" y="852561"/>
                      <a:pt x="244982" y="844719"/>
                      <a:pt x="263525" y="850900"/>
                    </a:cubicBezTo>
                    <a:cubicBezTo>
                      <a:pt x="270933" y="849842"/>
                      <a:pt x="282971" y="854673"/>
                      <a:pt x="285750" y="847725"/>
                    </a:cubicBezTo>
                    <a:cubicBezTo>
                      <a:pt x="293228" y="829029"/>
                      <a:pt x="287102" y="807453"/>
                      <a:pt x="288925" y="787400"/>
                    </a:cubicBezTo>
                    <a:cubicBezTo>
                      <a:pt x="289228" y="784067"/>
                      <a:pt x="290244" y="780660"/>
                      <a:pt x="292100" y="777875"/>
                    </a:cubicBezTo>
                    <a:cubicBezTo>
                      <a:pt x="294591" y="774139"/>
                      <a:pt x="298450" y="771525"/>
                      <a:pt x="301625" y="768350"/>
                    </a:cubicBezTo>
                    <a:cubicBezTo>
                      <a:pt x="302683" y="765175"/>
                      <a:pt x="303303" y="761818"/>
                      <a:pt x="304800" y="758825"/>
                    </a:cubicBezTo>
                    <a:cubicBezTo>
                      <a:pt x="307728" y="752968"/>
                      <a:pt x="315409" y="743286"/>
                      <a:pt x="320675" y="739775"/>
                    </a:cubicBezTo>
                    <a:cubicBezTo>
                      <a:pt x="323460" y="737919"/>
                      <a:pt x="327025" y="737658"/>
                      <a:pt x="330200" y="736600"/>
                    </a:cubicBezTo>
                    <a:cubicBezTo>
                      <a:pt x="338180" y="712659"/>
                      <a:pt x="326487" y="741241"/>
                      <a:pt x="342900" y="720725"/>
                    </a:cubicBezTo>
                    <a:cubicBezTo>
                      <a:pt x="344991" y="718112"/>
                      <a:pt x="343984" y="713813"/>
                      <a:pt x="346075" y="711200"/>
                    </a:cubicBezTo>
                    <a:cubicBezTo>
                      <a:pt x="351287" y="704685"/>
                      <a:pt x="369314" y="699834"/>
                      <a:pt x="374650" y="698500"/>
                    </a:cubicBezTo>
                    <a:cubicBezTo>
                      <a:pt x="383117" y="696383"/>
                      <a:pt x="391771" y="694910"/>
                      <a:pt x="400050" y="692150"/>
                    </a:cubicBezTo>
                    <a:lnTo>
                      <a:pt x="419100" y="685800"/>
                    </a:lnTo>
                    <a:cubicBezTo>
                      <a:pt x="435042" y="661887"/>
                      <a:pt x="416324" y="692278"/>
                      <a:pt x="428625" y="663575"/>
                    </a:cubicBezTo>
                    <a:cubicBezTo>
                      <a:pt x="430128" y="660068"/>
                      <a:pt x="433268" y="657463"/>
                      <a:pt x="434975" y="654050"/>
                    </a:cubicBezTo>
                    <a:cubicBezTo>
                      <a:pt x="436472" y="651057"/>
                      <a:pt x="435783" y="646892"/>
                      <a:pt x="438150" y="644525"/>
                    </a:cubicBezTo>
                    <a:cubicBezTo>
                      <a:pt x="440517" y="642158"/>
                      <a:pt x="444500" y="642408"/>
                      <a:pt x="447675" y="641350"/>
                    </a:cubicBezTo>
                    <a:cubicBezTo>
                      <a:pt x="476250" y="642408"/>
                      <a:pt x="504805" y="644525"/>
                      <a:pt x="533400" y="644525"/>
                    </a:cubicBezTo>
                    <a:cubicBezTo>
                      <a:pt x="538796" y="644525"/>
                      <a:pt x="544069" y="642770"/>
                      <a:pt x="549275" y="641350"/>
                    </a:cubicBezTo>
                    <a:cubicBezTo>
                      <a:pt x="555733" y="639589"/>
                      <a:pt x="568325" y="635000"/>
                      <a:pt x="568325" y="635000"/>
                    </a:cubicBezTo>
                    <a:cubicBezTo>
                      <a:pt x="570207" y="635269"/>
                      <a:pt x="594030" y="637320"/>
                      <a:pt x="600075" y="641350"/>
                    </a:cubicBezTo>
                    <a:cubicBezTo>
                      <a:pt x="623858" y="657205"/>
                      <a:pt x="596477" y="646501"/>
                      <a:pt x="619125" y="654050"/>
                    </a:cubicBezTo>
                    <a:cubicBezTo>
                      <a:pt x="629708" y="652992"/>
                      <a:pt x="640346" y="652379"/>
                      <a:pt x="650875" y="650875"/>
                    </a:cubicBezTo>
                    <a:cubicBezTo>
                      <a:pt x="655195" y="650258"/>
                      <a:pt x="660735" y="651013"/>
                      <a:pt x="663575" y="647700"/>
                    </a:cubicBezTo>
                    <a:cubicBezTo>
                      <a:pt x="667931" y="642618"/>
                      <a:pt x="669925" y="628650"/>
                      <a:pt x="669925" y="628650"/>
                    </a:cubicBezTo>
                    <a:cubicBezTo>
                      <a:pt x="668867" y="620183"/>
                      <a:pt x="668153" y="611666"/>
                      <a:pt x="666750" y="603250"/>
                    </a:cubicBezTo>
                    <a:cubicBezTo>
                      <a:pt x="665421" y="595277"/>
                      <a:pt x="662916" y="588574"/>
                      <a:pt x="660400" y="581025"/>
                    </a:cubicBezTo>
                    <a:cubicBezTo>
                      <a:pt x="659342" y="572558"/>
                      <a:pt x="657225" y="564158"/>
                      <a:pt x="657225" y="555625"/>
                    </a:cubicBezTo>
                    <a:cubicBezTo>
                      <a:pt x="657225" y="538659"/>
                      <a:pt x="658108" y="521636"/>
                      <a:pt x="660400" y="504825"/>
                    </a:cubicBezTo>
                    <a:cubicBezTo>
                      <a:pt x="661304" y="498193"/>
                      <a:pt x="664633" y="492125"/>
                      <a:pt x="666750" y="485775"/>
                    </a:cubicBezTo>
                    <a:lnTo>
                      <a:pt x="669925" y="476250"/>
                    </a:lnTo>
                    <a:cubicBezTo>
                      <a:pt x="670983" y="473075"/>
                      <a:pt x="671244" y="469510"/>
                      <a:pt x="673100" y="466725"/>
                    </a:cubicBezTo>
                    <a:cubicBezTo>
                      <a:pt x="675217" y="463550"/>
                      <a:pt x="677007" y="460131"/>
                      <a:pt x="679450" y="457200"/>
                    </a:cubicBezTo>
                    <a:cubicBezTo>
                      <a:pt x="682325" y="453751"/>
                      <a:pt x="685239" y="450166"/>
                      <a:pt x="688975" y="447675"/>
                    </a:cubicBezTo>
                    <a:cubicBezTo>
                      <a:pt x="691760" y="445819"/>
                      <a:pt x="695325" y="445558"/>
                      <a:pt x="698500" y="444500"/>
                    </a:cubicBezTo>
                    <a:cubicBezTo>
                      <a:pt x="699558" y="441325"/>
                      <a:pt x="699308" y="437342"/>
                      <a:pt x="701675" y="434975"/>
                    </a:cubicBezTo>
                    <a:cubicBezTo>
                      <a:pt x="707071" y="429579"/>
                      <a:pt x="720725" y="422275"/>
                      <a:pt x="720725" y="422275"/>
                    </a:cubicBezTo>
                    <a:cubicBezTo>
                      <a:pt x="722842" y="419100"/>
                      <a:pt x="723900" y="414867"/>
                      <a:pt x="727075" y="412750"/>
                    </a:cubicBezTo>
                    <a:cubicBezTo>
                      <a:pt x="730706" y="410329"/>
                      <a:pt x="735764" y="411294"/>
                      <a:pt x="739775" y="409575"/>
                    </a:cubicBezTo>
                    <a:cubicBezTo>
                      <a:pt x="743282" y="408072"/>
                      <a:pt x="746125" y="405342"/>
                      <a:pt x="749300" y="403225"/>
                    </a:cubicBezTo>
                    <a:cubicBezTo>
                      <a:pt x="773241" y="411205"/>
                      <a:pt x="743731" y="400440"/>
                      <a:pt x="768350" y="412750"/>
                    </a:cubicBezTo>
                    <a:cubicBezTo>
                      <a:pt x="771343" y="414247"/>
                      <a:pt x="774882" y="414428"/>
                      <a:pt x="777875" y="415925"/>
                    </a:cubicBezTo>
                    <a:cubicBezTo>
                      <a:pt x="802494" y="428235"/>
                      <a:pt x="772984" y="417470"/>
                      <a:pt x="796925" y="425450"/>
                    </a:cubicBezTo>
                    <a:cubicBezTo>
                      <a:pt x="817033" y="424392"/>
                      <a:pt x="837114" y="422275"/>
                      <a:pt x="857250" y="422275"/>
                    </a:cubicBezTo>
                    <a:cubicBezTo>
                      <a:pt x="861614" y="422275"/>
                      <a:pt x="866543" y="422724"/>
                      <a:pt x="869950" y="425450"/>
                    </a:cubicBezTo>
                    <a:cubicBezTo>
                      <a:pt x="894140" y="444802"/>
                      <a:pt x="849993" y="427264"/>
                      <a:pt x="882650" y="438150"/>
                    </a:cubicBezTo>
                    <a:cubicBezTo>
                      <a:pt x="886883" y="441325"/>
                      <a:pt x="891044" y="444599"/>
                      <a:pt x="895350" y="447675"/>
                    </a:cubicBezTo>
                    <a:cubicBezTo>
                      <a:pt x="898455" y="449893"/>
                      <a:pt x="901895" y="456409"/>
                      <a:pt x="904875" y="454025"/>
                    </a:cubicBezTo>
                    <a:cubicBezTo>
                      <a:pt x="910102" y="449844"/>
                      <a:pt x="909108" y="441325"/>
                      <a:pt x="911225" y="434975"/>
                    </a:cubicBezTo>
                    <a:cubicBezTo>
                      <a:pt x="912283" y="431800"/>
                      <a:pt x="913744" y="428732"/>
                      <a:pt x="914400" y="425450"/>
                    </a:cubicBezTo>
                    <a:cubicBezTo>
                      <a:pt x="918231" y="406293"/>
                      <a:pt x="915868" y="414695"/>
                      <a:pt x="920750" y="400050"/>
                    </a:cubicBezTo>
                    <a:cubicBezTo>
                      <a:pt x="919692" y="381000"/>
                      <a:pt x="919384" y="361893"/>
                      <a:pt x="917575" y="342900"/>
                    </a:cubicBezTo>
                    <a:cubicBezTo>
                      <a:pt x="917258" y="339568"/>
                      <a:pt x="916491" y="335988"/>
                      <a:pt x="914400" y="333375"/>
                    </a:cubicBezTo>
                    <a:cubicBezTo>
                      <a:pt x="912016" y="330395"/>
                      <a:pt x="908050" y="329142"/>
                      <a:pt x="904875" y="327025"/>
                    </a:cubicBezTo>
                    <a:cubicBezTo>
                      <a:pt x="903821" y="323864"/>
                      <a:pt x="898531" y="302422"/>
                      <a:pt x="892175" y="298450"/>
                    </a:cubicBezTo>
                    <a:cubicBezTo>
                      <a:pt x="886499" y="294902"/>
                      <a:pt x="878694" y="295813"/>
                      <a:pt x="873125" y="292100"/>
                    </a:cubicBezTo>
                    <a:cubicBezTo>
                      <a:pt x="869950" y="289983"/>
                      <a:pt x="867087" y="287300"/>
                      <a:pt x="863600" y="285750"/>
                    </a:cubicBezTo>
                    <a:cubicBezTo>
                      <a:pt x="844839" y="277412"/>
                      <a:pt x="837772" y="278647"/>
                      <a:pt x="815975" y="276225"/>
                    </a:cubicBezTo>
                    <a:cubicBezTo>
                      <a:pt x="812800" y="274108"/>
                      <a:pt x="809148" y="272573"/>
                      <a:pt x="806450" y="269875"/>
                    </a:cubicBezTo>
                    <a:cubicBezTo>
                      <a:pt x="795166" y="258591"/>
                      <a:pt x="795744" y="253631"/>
                      <a:pt x="790575" y="238125"/>
                    </a:cubicBezTo>
                    <a:lnTo>
                      <a:pt x="787400" y="228600"/>
                    </a:lnTo>
                    <a:lnTo>
                      <a:pt x="784225" y="219075"/>
                    </a:lnTo>
                    <a:cubicBezTo>
                      <a:pt x="785283" y="200025"/>
                      <a:pt x="787400" y="181004"/>
                      <a:pt x="787400" y="161925"/>
                    </a:cubicBezTo>
                    <a:cubicBezTo>
                      <a:pt x="787400" y="158991"/>
                      <a:pt x="789819" y="97290"/>
                      <a:pt x="777875" y="79375"/>
                    </a:cubicBezTo>
                    <a:cubicBezTo>
                      <a:pt x="775758" y="76200"/>
                      <a:pt x="774223" y="72548"/>
                      <a:pt x="771525" y="69850"/>
                    </a:cubicBezTo>
                    <a:cubicBezTo>
                      <a:pt x="768827" y="67152"/>
                      <a:pt x="765175" y="65617"/>
                      <a:pt x="762000" y="63500"/>
                    </a:cubicBezTo>
                    <a:cubicBezTo>
                      <a:pt x="759883" y="60325"/>
                      <a:pt x="757543" y="57288"/>
                      <a:pt x="755650" y="53975"/>
                    </a:cubicBezTo>
                    <a:cubicBezTo>
                      <a:pt x="753302" y="49866"/>
                      <a:pt x="752330" y="44911"/>
                      <a:pt x="749300" y="41275"/>
                    </a:cubicBezTo>
                    <a:cubicBezTo>
                      <a:pt x="746857" y="38344"/>
                      <a:pt x="742706" y="37368"/>
                      <a:pt x="739775" y="34925"/>
                    </a:cubicBezTo>
                    <a:cubicBezTo>
                      <a:pt x="736326" y="32050"/>
                      <a:pt x="733125" y="28849"/>
                      <a:pt x="730250" y="25400"/>
                    </a:cubicBezTo>
                    <a:cubicBezTo>
                      <a:pt x="727807" y="22469"/>
                      <a:pt x="727313" y="17582"/>
                      <a:pt x="723900" y="15875"/>
                    </a:cubicBezTo>
                    <a:cubicBezTo>
                      <a:pt x="711802" y="9826"/>
                      <a:pt x="695595" y="10241"/>
                      <a:pt x="682625" y="6350"/>
                    </a:cubicBezTo>
                    <a:cubicBezTo>
                      <a:pt x="677166" y="4712"/>
                      <a:pt x="672042" y="2117"/>
                      <a:pt x="666750" y="0"/>
                    </a:cubicBezTo>
                    <a:cubicBezTo>
                      <a:pt x="658283" y="1058"/>
                      <a:pt x="649582" y="930"/>
                      <a:pt x="641350" y="3175"/>
                    </a:cubicBezTo>
                    <a:cubicBezTo>
                      <a:pt x="637669" y="4179"/>
                      <a:pt x="635238" y="7818"/>
                      <a:pt x="631825" y="9525"/>
                    </a:cubicBezTo>
                    <a:cubicBezTo>
                      <a:pt x="628533" y="11171"/>
                      <a:pt x="612022" y="15681"/>
                      <a:pt x="609600" y="15875"/>
                    </a:cubicBezTo>
                    <a:cubicBezTo>
                      <a:pt x="587421" y="17649"/>
                      <a:pt x="565150" y="17992"/>
                      <a:pt x="542925" y="19050"/>
                    </a:cubicBezTo>
                    <a:cubicBezTo>
                      <a:pt x="536575" y="21167"/>
                      <a:pt x="527588" y="19831"/>
                      <a:pt x="523875" y="25400"/>
                    </a:cubicBezTo>
                    <a:lnTo>
                      <a:pt x="504825" y="53975"/>
                    </a:lnTo>
                    <a:cubicBezTo>
                      <a:pt x="502708" y="57150"/>
                      <a:pt x="501173" y="60802"/>
                      <a:pt x="498475" y="63500"/>
                    </a:cubicBezTo>
                    <a:cubicBezTo>
                      <a:pt x="495300" y="66675"/>
                      <a:pt x="491825" y="69576"/>
                      <a:pt x="488950" y="73025"/>
                    </a:cubicBezTo>
                    <a:cubicBezTo>
                      <a:pt x="486507" y="75956"/>
                      <a:pt x="485497" y="80067"/>
                      <a:pt x="482600" y="82550"/>
                    </a:cubicBezTo>
                    <a:cubicBezTo>
                      <a:pt x="470120" y="93247"/>
                      <a:pt x="465761" y="92268"/>
                      <a:pt x="450850" y="95250"/>
                    </a:cubicBezTo>
                    <a:cubicBezTo>
                      <a:pt x="444500" y="94192"/>
                      <a:pt x="437558" y="94954"/>
                      <a:pt x="431800" y="92075"/>
                    </a:cubicBezTo>
                    <a:cubicBezTo>
                      <a:pt x="428387" y="90368"/>
                      <a:pt x="427893" y="85481"/>
                      <a:pt x="425450" y="82550"/>
                    </a:cubicBezTo>
                    <a:cubicBezTo>
                      <a:pt x="416303" y="71573"/>
                      <a:pt x="418139" y="73763"/>
                      <a:pt x="406400" y="69850"/>
                    </a:cubicBezTo>
                    <a:cubicBezTo>
                      <a:pt x="385786" y="72427"/>
                      <a:pt x="384616" y="71538"/>
                      <a:pt x="368300" y="76200"/>
                    </a:cubicBezTo>
                    <a:cubicBezTo>
                      <a:pt x="365082" y="77119"/>
                      <a:pt x="361701" y="77750"/>
                      <a:pt x="358775" y="79375"/>
                    </a:cubicBezTo>
                    <a:lnTo>
                      <a:pt x="330200" y="98425"/>
                    </a:lnTo>
                    <a:cubicBezTo>
                      <a:pt x="327025" y="100542"/>
                      <a:pt x="324295" y="103568"/>
                      <a:pt x="320675" y="104775"/>
                    </a:cubicBezTo>
                    <a:lnTo>
                      <a:pt x="311150" y="107950"/>
                    </a:lnTo>
                    <a:cubicBezTo>
                      <a:pt x="306544" y="112556"/>
                      <a:pt x="300454" y="121485"/>
                      <a:pt x="292100" y="120650"/>
                    </a:cubicBezTo>
                    <a:cubicBezTo>
                      <a:pt x="262234" y="117663"/>
                      <a:pt x="279106" y="114876"/>
                      <a:pt x="260350" y="111125"/>
                    </a:cubicBezTo>
                    <a:cubicBezTo>
                      <a:pt x="253012" y="109657"/>
                      <a:pt x="245488" y="109289"/>
                      <a:pt x="238125" y="107950"/>
                    </a:cubicBezTo>
                    <a:cubicBezTo>
                      <a:pt x="233832" y="107169"/>
                      <a:pt x="229762" y="105257"/>
                      <a:pt x="225425" y="104775"/>
                    </a:cubicBezTo>
                    <a:cubicBezTo>
                      <a:pt x="210661" y="103135"/>
                      <a:pt x="195763" y="103008"/>
                      <a:pt x="180975" y="101600"/>
                    </a:cubicBezTo>
                    <a:cubicBezTo>
                      <a:pt x="173525" y="100890"/>
                      <a:pt x="166168" y="99414"/>
                      <a:pt x="158750" y="98425"/>
                    </a:cubicBezTo>
                    <a:lnTo>
                      <a:pt x="133350" y="95250"/>
                    </a:lnTo>
                    <a:cubicBezTo>
                      <a:pt x="125932" y="94261"/>
                      <a:pt x="118602" y="92387"/>
                      <a:pt x="111125" y="92075"/>
                    </a:cubicBezTo>
                    <a:cubicBezTo>
                      <a:pt x="93149" y="91326"/>
                      <a:pt x="53446" y="94721"/>
                      <a:pt x="41275" y="98425"/>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toledo">
                <a:extLst>
                  <a:ext uri="{FF2B5EF4-FFF2-40B4-BE49-F238E27FC236}">
                    <a16:creationId xmlns:a16="http://schemas.microsoft.com/office/drawing/2014/main" id="{8D3BAB50-E420-44B0-88DB-CF95442D079A}"/>
                  </a:ext>
                </a:extLst>
              </p:cNvPr>
              <p:cNvSpPr/>
              <p:nvPr/>
            </p:nvSpPr>
            <p:spPr>
              <a:xfrm>
                <a:off x="1683302" y="2098552"/>
                <a:ext cx="1141970" cy="555625"/>
              </a:xfrm>
              <a:custGeom>
                <a:avLst/>
                <a:gdLst>
                  <a:gd name="connsiteX0" fmla="*/ 19206 w 1143156"/>
                  <a:gd name="connsiteY0" fmla="*/ 66675 h 555625"/>
                  <a:gd name="connsiteX1" fmla="*/ 22381 w 1143156"/>
                  <a:gd name="connsiteY1" fmla="*/ 123825 h 555625"/>
                  <a:gd name="connsiteX2" fmla="*/ 16031 w 1143156"/>
                  <a:gd name="connsiteY2" fmla="*/ 133350 h 555625"/>
                  <a:gd name="connsiteX3" fmla="*/ 6506 w 1143156"/>
                  <a:gd name="connsiteY3" fmla="*/ 136525 h 555625"/>
                  <a:gd name="connsiteX4" fmla="*/ 156 w 1143156"/>
                  <a:gd name="connsiteY4" fmla="*/ 146050 h 555625"/>
                  <a:gd name="connsiteX5" fmla="*/ 9681 w 1143156"/>
                  <a:gd name="connsiteY5" fmla="*/ 177800 h 555625"/>
                  <a:gd name="connsiteX6" fmla="*/ 19206 w 1143156"/>
                  <a:gd name="connsiteY6" fmla="*/ 180975 h 555625"/>
                  <a:gd name="connsiteX7" fmla="*/ 28731 w 1143156"/>
                  <a:gd name="connsiteY7" fmla="*/ 187325 h 555625"/>
                  <a:gd name="connsiteX8" fmla="*/ 41431 w 1143156"/>
                  <a:gd name="connsiteY8" fmla="*/ 231775 h 555625"/>
                  <a:gd name="connsiteX9" fmla="*/ 44606 w 1143156"/>
                  <a:gd name="connsiteY9" fmla="*/ 241300 h 555625"/>
                  <a:gd name="connsiteX10" fmla="*/ 54131 w 1143156"/>
                  <a:gd name="connsiteY10" fmla="*/ 247650 h 555625"/>
                  <a:gd name="connsiteX11" fmla="*/ 60481 w 1143156"/>
                  <a:gd name="connsiteY11" fmla="*/ 260350 h 555625"/>
                  <a:gd name="connsiteX12" fmla="*/ 66831 w 1143156"/>
                  <a:gd name="connsiteY12" fmla="*/ 269875 h 555625"/>
                  <a:gd name="connsiteX13" fmla="*/ 79531 w 1143156"/>
                  <a:gd name="connsiteY13" fmla="*/ 298450 h 555625"/>
                  <a:gd name="connsiteX14" fmla="*/ 82706 w 1143156"/>
                  <a:gd name="connsiteY14" fmla="*/ 311150 h 555625"/>
                  <a:gd name="connsiteX15" fmla="*/ 85881 w 1143156"/>
                  <a:gd name="connsiteY15" fmla="*/ 320675 h 555625"/>
                  <a:gd name="connsiteX16" fmla="*/ 92231 w 1143156"/>
                  <a:gd name="connsiteY16" fmla="*/ 365125 h 555625"/>
                  <a:gd name="connsiteX17" fmla="*/ 98581 w 1143156"/>
                  <a:gd name="connsiteY17" fmla="*/ 384175 h 555625"/>
                  <a:gd name="connsiteX18" fmla="*/ 108106 w 1143156"/>
                  <a:gd name="connsiteY18" fmla="*/ 390525 h 555625"/>
                  <a:gd name="connsiteX19" fmla="*/ 114456 w 1143156"/>
                  <a:gd name="connsiteY19" fmla="*/ 400050 h 555625"/>
                  <a:gd name="connsiteX20" fmla="*/ 120806 w 1143156"/>
                  <a:gd name="connsiteY20" fmla="*/ 419100 h 555625"/>
                  <a:gd name="connsiteX21" fmla="*/ 123981 w 1143156"/>
                  <a:gd name="connsiteY21" fmla="*/ 428625 h 555625"/>
                  <a:gd name="connsiteX22" fmla="*/ 130331 w 1143156"/>
                  <a:gd name="connsiteY22" fmla="*/ 441325 h 555625"/>
                  <a:gd name="connsiteX23" fmla="*/ 136681 w 1143156"/>
                  <a:gd name="connsiteY23" fmla="*/ 460375 h 555625"/>
                  <a:gd name="connsiteX24" fmla="*/ 155731 w 1143156"/>
                  <a:gd name="connsiteY24" fmla="*/ 466725 h 555625"/>
                  <a:gd name="connsiteX25" fmla="*/ 165256 w 1143156"/>
                  <a:gd name="connsiteY25" fmla="*/ 473075 h 555625"/>
                  <a:gd name="connsiteX26" fmla="*/ 177956 w 1143156"/>
                  <a:gd name="connsiteY26" fmla="*/ 476250 h 555625"/>
                  <a:gd name="connsiteX27" fmla="*/ 197006 w 1143156"/>
                  <a:gd name="connsiteY27" fmla="*/ 482600 h 555625"/>
                  <a:gd name="connsiteX28" fmla="*/ 231931 w 1143156"/>
                  <a:gd name="connsiteY28" fmla="*/ 488950 h 555625"/>
                  <a:gd name="connsiteX29" fmla="*/ 263681 w 1143156"/>
                  <a:gd name="connsiteY29" fmla="*/ 492125 h 555625"/>
                  <a:gd name="connsiteX30" fmla="*/ 314481 w 1143156"/>
                  <a:gd name="connsiteY30" fmla="*/ 495300 h 555625"/>
                  <a:gd name="connsiteX31" fmla="*/ 320831 w 1143156"/>
                  <a:gd name="connsiteY31" fmla="*/ 485775 h 555625"/>
                  <a:gd name="connsiteX32" fmla="*/ 339881 w 1143156"/>
                  <a:gd name="connsiteY32" fmla="*/ 473075 h 555625"/>
                  <a:gd name="connsiteX33" fmla="*/ 358931 w 1143156"/>
                  <a:gd name="connsiteY33" fmla="*/ 463550 h 555625"/>
                  <a:gd name="connsiteX34" fmla="*/ 368456 w 1143156"/>
                  <a:gd name="connsiteY34" fmla="*/ 454025 h 555625"/>
                  <a:gd name="connsiteX35" fmla="*/ 377981 w 1143156"/>
                  <a:gd name="connsiteY35" fmla="*/ 450850 h 555625"/>
                  <a:gd name="connsiteX36" fmla="*/ 387506 w 1143156"/>
                  <a:gd name="connsiteY36" fmla="*/ 444500 h 555625"/>
                  <a:gd name="connsiteX37" fmla="*/ 403381 w 1143156"/>
                  <a:gd name="connsiteY37" fmla="*/ 428625 h 555625"/>
                  <a:gd name="connsiteX38" fmla="*/ 422431 w 1143156"/>
                  <a:gd name="connsiteY38" fmla="*/ 434975 h 555625"/>
                  <a:gd name="connsiteX39" fmla="*/ 451006 w 1143156"/>
                  <a:gd name="connsiteY39" fmla="*/ 457200 h 555625"/>
                  <a:gd name="connsiteX40" fmla="*/ 460531 w 1143156"/>
                  <a:gd name="connsiteY40" fmla="*/ 463550 h 555625"/>
                  <a:gd name="connsiteX41" fmla="*/ 482756 w 1143156"/>
                  <a:gd name="connsiteY41" fmla="*/ 469900 h 555625"/>
                  <a:gd name="connsiteX42" fmla="*/ 520856 w 1143156"/>
                  <a:gd name="connsiteY42" fmla="*/ 466725 h 555625"/>
                  <a:gd name="connsiteX43" fmla="*/ 533556 w 1143156"/>
                  <a:gd name="connsiteY43" fmla="*/ 447675 h 555625"/>
                  <a:gd name="connsiteX44" fmla="*/ 546256 w 1143156"/>
                  <a:gd name="connsiteY44" fmla="*/ 444500 h 555625"/>
                  <a:gd name="connsiteX45" fmla="*/ 571656 w 1143156"/>
                  <a:gd name="connsiteY45" fmla="*/ 422275 h 555625"/>
                  <a:gd name="connsiteX46" fmla="*/ 590706 w 1143156"/>
                  <a:gd name="connsiteY46" fmla="*/ 415925 h 555625"/>
                  <a:gd name="connsiteX47" fmla="*/ 600231 w 1143156"/>
                  <a:gd name="connsiteY47" fmla="*/ 419100 h 555625"/>
                  <a:gd name="connsiteX48" fmla="*/ 612931 w 1143156"/>
                  <a:gd name="connsiteY48" fmla="*/ 441325 h 555625"/>
                  <a:gd name="connsiteX49" fmla="*/ 619281 w 1143156"/>
                  <a:gd name="connsiteY49" fmla="*/ 460375 h 555625"/>
                  <a:gd name="connsiteX50" fmla="*/ 612931 w 1143156"/>
                  <a:gd name="connsiteY50" fmla="*/ 469900 h 555625"/>
                  <a:gd name="connsiteX51" fmla="*/ 603406 w 1143156"/>
                  <a:gd name="connsiteY51" fmla="*/ 476250 h 555625"/>
                  <a:gd name="connsiteX52" fmla="*/ 597056 w 1143156"/>
                  <a:gd name="connsiteY52" fmla="*/ 495300 h 555625"/>
                  <a:gd name="connsiteX53" fmla="*/ 600231 w 1143156"/>
                  <a:gd name="connsiteY53" fmla="*/ 517525 h 555625"/>
                  <a:gd name="connsiteX54" fmla="*/ 628806 w 1143156"/>
                  <a:gd name="connsiteY54" fmla="*/ 530225 h 555625"/>
                  <a:gd name="connsiteX55" fmla="*/ 638331 w 1143156"/>
                  <a:gd name="connsiteY55" fmla="*/ 533400 h 555625"/>
                  <a:gd name="connsiteX56" fmla="*/ 647856 w 1143156"/>
                  <a:gd name="connsiteY56" fmla="*/ 536575 h 555625"/>
                  <a:gd name="connsiteX57" fmla="*/ 663731 w 1143156"/>
                  <a:gd name="connsiteY57" fmla="*/ 539750 h 555625"/>
                  <a:gd name="connsiteX58" fmla="*/ 673256 w 1143156"/>
                  <a:gd name="connsiteY58" fmla="*/ 542925 h 555625"/>
                  <a:gd name="connsiteX59" fmla="*/ 711356 w 1143156"/>
                  <a:gd name="connsiteY59" fmla="*/ 549275 h 555625"/>
                  <a:gd name="connsiteX60" fmla="*/ 746281 w 1143156"/>
                  <a:gd name="connsiteY60" fmla="*/ 555625 h 555625"/>
                  <a:gd name="connsiteX61" fmla="*/ 784381 w 1143156"/>
                  <a:gd name="connsiteY61" fmla="*/ 552450 h 555625"/>
                  <a:gd name="connsiteX62" fmla="*/ 812956 w 1143156"/>
                  <a:gd name="connsiteY62" fmla="*/ 539750 h 555625"/>
                  <a:gd name="connsiteX63" fmla="*/ 822481 w 1143156"/>
                  <a:gd name="connsiteY63" fmla="*/ 530225 h 555625"/>
                  <a:gd name="connsiteX64" fmla="*/ 844706 w 1143156"/>
                  <a:gd name="connsiteY64" fmla="*/ 517525 h 555625"/>
                  <a:gd name="connsiteX65" fmla="*/ 863756 w 1143156"/>
                  <a:gd name="connsiteY65" fmla="*/ 504825 h 555625"/>
                  <a:gd name="connsiteX66" fmla="*/ 873281 w 1143156"/>
                  <a:gd name="connsiteY66" fmla="*/ 508000 h 555625"/>
                  <a:gd name="connsiteX67" fmla="*/ 885981 w 1143156"/>
                  <a:gd name="connsiteY67" fmla="*/ 504825 h 555625"/>
                  <a:gd name="connsiteX68" fmla="*/ 911381 w 1143156"/>
                  <a:gd name="connsiteY68" fmla="*/ 501650 h 555625"/>
                  <a:gd name="connsiteX69" fmla="*/ 927256 w 1143156"/>
                  <a:gd name="connsiteY69" fmla="*/ 488950 h 555625"/>
                  <a:gd name="connsiteX70" fmla="*/ 946306 w 1143156"/>
                  <a:gd name="connsiteY70" fmla="*/ 482600 h 555625"/>
                  <a:gd name="connsiteX71" fmla="*/ 968531 w 1143156"/>
                  <a:gd name="connsiteY71" fmla="*/ 476250 h 555625"/>
                  <a:gd name="connsiteX72" fmla="*/ 978056 w 1143156"/>
                  <a:gd name="connsiteY72" fmla="*/ 473075 h 555625"/>
                  <a:gd name="connsiteX73" fmla="*/ 1047906 w 1143156"/>
                  <a:gd name="connsiteY73" fmla="*/ 466725 h 555625"/>
                  <a:gd name="connsiteX74" fmla="*/ 1127281 w 1143156"/>
                  <a:gd name="connsiteY74" fmla="*/ 469900 h 555625"/>
                  <a:gd name="connsiteX75" fmla="*/ 1136806 w 1143156"/>
                  <a:gd name="connsiteY75" fmla="*/ 473075 h 555625"/>
                  <a:gd name="connsiteX76" fmla="*/ 1143156 w 1143156"/>
                  <a:gd name="connsiteY76" fmla="*/ 463550 h 555625"/>
                  <a:gd name="connsiteX77" fmla="*/ 1133631 w 1143156"/>
                  <a:gd name="connsiteY77" fmla="*/ 415925 h 555625"/>
                  <a:gd name="connsiteX78" fmla="*/ 1124106 w 1143156"/>
                  <a:gd name="connsiteY78" fmla="*/ 409575 h 555625"/>
                  <a:gd name="connsiteX79" fmla="*/ 1117756 w 1143156"/>
                  <a:gd name="connsiteY79" fmla="*/ 384175 h 555625"/>
                  <a:gd name="connsiteX80" fmla="*/ 1114581 w 1143156"/>
                  <a:gd name="connsiteY80" fmla="*/ 352425 h 555625"/>
                  <a:gd name="connsiteX81" fmla="*/ 1111406 w 1143156"/>
                  <a:gd name="connsiteY81" fmla="*/ 336550 h 555625"/>
                  <a:gd name="connsiteX82" fmla="*/ 1108231 w 1143156"/>
                  <a:gd name="connsiteY82" fmla="*/ 311150 h 555625"/>
                  <a:gd name="connsiteX83" fmla="*/ 1098706 w 1143156"/>
                  <a:gd name="connsiteY83" fmla="*/ 279400 h 555625"/>
                  <a:gd name="connsiteX84" fmla="*/ 1095531 w 1143156"/>
                  <a:gd name="connsiteY84" fmla="*/ 269875 h 555625"/>
                  <a:gd name="connsiteX85" fmla="*/ 1092356 w 1143156"/>
                  <a:gd name="connsiteY85" fmla="*/ 260350 h 555625"/>
                  <a:gd name="connsiteX86" fmla="*/ 1086006 w 1143156"/>
                  <a:gd name="connsiteY86" fmla="*/ 250825 h 555625"/>
                  <a:gd name="connsiteX87" fmla="*/ 1082831 w 1143156"/>
                  <a:gd name="connsiteY87" fmla="*/ 234950 h 555625"/>
                  <a:gd name="connsiteX88" fmla="*/ 1060606 w 1143156"/>
                  <a:gd name="connsiteY88" fmla="*/ 206375 h 555625"/>
                  <a:gd name="connsiteX89" fmla="*/ 1057431 w 1143156"/>
                  <a:gd name="connsiteY89" fmla="*/ 193675 h 555625"/>
                  <a:gd name="connsiteX90" fmla="*/ 1051081 w 1143156"/>
                  <a:gd name="connsiteY90" fmla="*/ 174625 h 555625"/>
                  <a:gd name="connsiteX91" fmla="*/ 1047906 w 1143156"/>
                  <a:gd name="connsiteY91" fmla="*/ 161925 h 555625"/>
                  <a:gd name="connsiteX92" fmla="*/ 1041556 w 1143156"/>
                  <a:gd name="connsiteY92" fmla="*/ 149225 h 555625"/>
                  <a:gd name="connsiteX93" fmla="*/ 1035206 w 1143156"/>
                  <a:gd name="connsiteY93" fmla="*/ 130175 h 555625"/>
                  <a:gd name="connsiteX94" fmla="*/ 1025681 w 1143156"/>
                  <a:gd name="connsiteY94" fmla="*/ 111125 h 555625"/>
                  <a:gd name="connsiteX95" fmla="*/ 1016156 w 1143156"/>
                  <a:gd name="connsiteY95" fmla="*/ 104775 h 555625"/>
                  <a:gd name="connsiteX96" fmla="*/ 962181 w 1143156"/>
                  <a:gd name="connsiteY96" fmla="*/ 107950 h 555625"/>
                  <a:gd name="connsiteX97" fmla="*/ 924081 w 1143156"/>
                  <a:gd name="connsiteY97" fmla="*/ 114300 h 555625"/>
                  <a:gd name="connsiteX98" fmla="*/ 879631 w 1143156"/>
                  <a:gd name="connsiteY98" fmla="*/ 117475 h 555625"/>
                  <a:gd name="connsiteX99" fmla="*/ 854231 w 1143156"/>
                  <a:gd name="connsiteY99" fmla="*/ 127000 h 555625"/>
                  <a:gd name="connsiteX100" fmla="*/ 851056 w 1143156"/>
                  <a:gd name="connsiteY100" fmla="*/ 136525 h 555625"/>
                  <a:gd name="connsiteX101" fmla="*/ 835181 w 1143156"/>
                  <a:gd name="connsiteY101" fmla="*/ 155575 h 555625"/>
                  <a:gd name="connsiteX102" fmla="*/ 812956 w 1143156"/>
                  <a:gd name="connsiteY102" fmla="*/ 180975 h 555625"/>
                  <a:gd name="connsiteX103" fmla="*/ 806606 w 1143156"/>
                  <a:gd name="connsiteY103" fmla="*/ 190500 h 555625"/>
                  <a:gd name="connsiteX104" fmla="*/ 784381 w 1143156"/>
                  <a:gd name="connsiteY104" fmla="*/ 190500 h 555625"/>
                  <a:gd name="connsiteX105" fmla="*/ 774856 w 1143156"/>
                  <a:gd name="connsiteY105" fmla="*/ 184150 h 555625"/>
                  <a:gd name="connsiteX106" fmla="*/ 774856 w 1143156"/>
                  <a:gd name="connsiteY106" fmla="*/ 161925 h 555625"/>
                  <a:gd name="connsiteX107" fmla="*/ 781206 w 1143156"/>
                  <a:gd name="connsiteY107" fmla="*/ 152400 h 555625"/>
                  <a:gd name="connsiteX108" fmla="*/ 790731 w 1143156"/>
                  <a:gd name="connsiteY108" fmla="*/ 146050 h 555625"/>
                  <a:gd name="connsiteX109" fmla="*/ 803431 w 1143156"/>
                  <a:gd name="connsiteY109" fmla="*/ 130175 h 555625"/>
                  <a:gd name="connsiteX110" fmla="*/ 816131 w 1143156"/>
                  <a:gd name="connsiteY110" fmla="*/ 111125 h 555625"/>
                  <a:gd name="connsiteX111" fmla="*/ 812956 w 1143156"/>
                  <a:gd name="connsiteY111" fmla="*/ 88900 h 555625"/>
                  <a:gd name="connsiteX112" fmla="*/ 809781 w 1143156"/>
                  <a:gd name="connsiteY112" fmla="*/ 79375 h 555625"/>
                  <a:gd name="connsiteX113" fmla="*/ 800256 w 1143156"/>
                  <a:gd name="connsiteY113" fmla="*/ 76200 h 555625"/>
                  <a:gd name="connsiteX114" fmla="*/ 755806 w 1143156"/>
                  <a:gd name="connsiteY114" fmla="*/ 63500 h 555625"/>
                  <a:gd name="connsiteX115" fmla="*/ 717706 w 1143156"/>
                  <a:gd name="connsiteY115" fmla="*/ 50800 h 555625"/>
                  <a:gd name="connsiteX116" fmla="*/ 695481 w 1143156"/>
                  <a:gd name="connsiteY116" fmla="*/ 34925 h 555625"/>
                  <a:gd name="connsiteX117" fmla="*/ 682781 w 1143156"/>
                  <a:gd name="connsiteY117" fmla="*/ 28575 h 555625"/>
                  <a:gd name="connsiteX118" fmla="*/ 673256 w 1143156"/>
                  <a:gd name="connsiteY118" fmla="*/ 22225 h 555625"/>
                  <a:gd name="connsiteX119" fmla="*/ 644681 w 1143156"/>
                  <a:gd name="connsiteY119" fmla="*/ 15875 h 555625"/>
                  <a:gd name="connsiteX120" fmla="*/ 631981 w 1143156"/>
                  <a:gd name="connsiteY120" fmla="*/ 9525 h 555625"/>
                  <a:gd name="connsiteX121" fmla="*/ 609756 w 1143156"/>
                  <a:gd name="connsiteY121" fmla="*/ 3175 h 555625"/>
                  <a:gd name="connsiteX122" fmla="*/ 600231 w 1143156"/>
                  <a:gd name="connsiteY122" fmla="*/ 0 h 555625"/>
                  <a:gd name="connsiteX123" fmla="*/ 520856 w 1143156"/>
                  <a:gd name="connsiteY123" fmla="*/ 3175 h 555625"/>
                  <a:gd name="connsiteX124" fmla="*/ 504981 w 1143156"/>
                  <a:gd name="connsiteY124" fmla="*/ 19050 h 555625"/>
                  <a:gd name="connsiteX125" fmla="*/ 476406 w 1143156"/>
                  <a:gd name="connsiteY125" fmla="*/ 34925 h 555625"/>
                  <a:gd name="connsiteX126" fmla="*/ 460531 w 1143156"/>
                  <a:gd name="connsiteY126" fmla="*/ 38100 h 555625"/>
                  <a:gd name="connsiteX127" fmla="*/ 409731 w 1143156"/>
                  <a:gd name="connsiteY127" fmla="*/ 34925 h 555625"/>
                  <a:gd name="connsiteX128" fmla="*/ 400206 w 1143156"/>
                  <a:gd name="connsiteY128" fmla="*/ 31750 h 555625"/>
                  <a:gd name="connsiteX129" fmla="*/ 384331 w 1143156"/>
                  <a:gd name="connsiteY129" fmla="*/ 15875 h 555625"/>
                  <a:gd name="connsiteX130" fmla="*/ 374806 w 1143156"/>
                  <a:gd name="connsiteY130" fmla="*/ 12700 h 555625"/>
                  <a:gd name="connsiteX131" fmla="*/ 365281 w 1143156"/>
                  <a:gd name="connsiteY131" fmla="*/ 6350 h 555625"/>
                  <a:gd name="connsiteX132" fmla="*/ 346231 w 1143156"/>
                  <a:gd name="connsiteY132" fmla="*/ 0 h 555625"/>
                  <a:gd name="connsiteX133" fmla="*/ 289081 w 1143156"/>
                  <a:gd name="connsiteY133" fmla="*/ 3175 h 555625"/>
                  <a:gd name="connsiteX134" fmla="*/ 276381 w 1143156"/>
                  <a:gd name="connsiteY134" fmla="*/ 6350 h 555625"/>
                  <a:gd name="connsiteX135" fmla="*/ 247806 w 1143156"/>
                  <a:gd name="connsiteY135" fmla="*/ 19050 h 555625"/>
                  <a:gd name="connsiteX136" fmla="*/ 222406 w 1143156"/>
                  <a:gd name="connsiteY136" fmla="*/ 38100 h 555625"/>
                  <a:gd name="connsiteX137" fmla="*/ 216056 w 1143156"/>
                  <a:gd name="connsiteY137" fmla="*/ 47625 h 555625"/>
                  <a:gd name="connsiteX138" fmla="*/ 203356 w 1143156"/>
                  <a:gd name="connsiteY138" fmla="*/ 50800 h 555625"/>
                  <a:gd name="connsiteX139" fmla="*/ 193831 w 1143156"/>
                  <a:gd name="connsiteY139" fmla="*/ 53975 h 555625"/>
                  <a:gd name="connsiteX140" fmla="*/ 168431 w 1143156"/>
                  <a:gd name="connsiteY140" fmla="*/ 60325 h 555625"/>
                  <a:gd name="connsiteX141" fmla="*/ 158906 w 1143156"/>
                  <a:gd name="connsiteY141" fmla="*/ 66675 h 555625"/>
                  <a:gd name="connsiteX142" fmla="*/ 139856 w 1143156"/>
                  <a:gd name="connsiteY142" fmla="*/ 73025 h 555625"/>
                  <a:gd name="connsiteX143" fmla="*/ 127156 w 1143156"/>
                  <a:gd name="connsiteY143" fmla="*/ 76200 h 555625"/>
                  <a:gd name="connsiteX144" fmla="*/ 19206 w 1143156"/>
                  <a:gd name="connsiteY144" fmla="*/ 666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143156" h="555625">
                    <a:moveTo>
                      <a:pt x="19206" y="66675"/>
                    </a:moveTo>
                    <a:cubicBezTo>
                      <a:pt x="1744" y="74612"/>
                      <a:pt x="29528" y="85706"/>
                      <a:pt x="22381" y="123825"/>
                    </a:cubicBezTo>
                    <a:cubicBezTo>
                      <a:pt x="21678" y="127576"/>
                      <a:pt x="19011" y="130966"/>
                      <a:pt x="16031" y="133350"/>
                    </a:cubicBezTo>
                    <a:cubicBezTo>
                      <a:pt x="13418" y="135441"/>
                      <a:pt x="9681" y="135467"/>
                      <a:pt x="6506" y="136525"/>
                    </a:cubicBezTo>
                    <a:cubicBezTo>
                      <a:pt x="4389" y="139700"/>
                      <a:pt x="536" y="142253"/>
                      <a:pt x="156" y="146050"/>
                    </a:cubicBezTo>
                    <a:cubicBezTo>
                      <a:pt x="-642" y="154027"/>
                      <a:pt x="1481" y="171240"/>
                      <a:pt x="9681" y="177800"/>
                    </a:cubicBezTo>
                    <a:cubicBezTo>
                      <a:pt x="12294" y="179891"/>
                      <a:pt x="16213" y="179478"/>
                      <a:pt x="19206" y="180975"/>
                    </a:cubicBezTo>
                    <a:cubicBezTo>
                      <a:pt x="22619" y="182682"/>
                      <a:pt x="25556" y="185208"/>
                      <a:pt x="28731" y="187325"/>
                    </a:cubicBezTo>
                    <a:cubicBezTo>
                      <a:pt x="40898" y="223827"/>
                      <a:pt x="29471" y="187921"/>
                      <a:pt x="41431" y="231775"/>
                    </a:cubicBezTo>
                    <a:cubicBezTo>
                      <a:pt x="42312" y="235004"/>
                      <a:pt x="42515" y="238687"/>
                      <a:pt x="44606" y="241300"/>
                    </a:cubicBezTo>
                    <a:cubicBezTo>
                      <a:pt x="46990" y="244280"/>
                      <a:pt x="50956" y="245533"/>
                      <a:pt x="54131" y="247650"/>
                    </a:cubicBezTo>
                    <a:cubicBezTo>
                      <a:pt x="56248" y="251883"/>
                      <a:pt x="58133" y="256241"/>
                      <a:pt x="60481" y="260350"/>
                    </a:cubicBezTo>
                    <a:cubicBezTo>
                      <a:pt x="62374" y="263663"/>
                      <a:pt x="65281" y="266388"/>
                      <a:pt x="66831" y="269875"/>
                    </a:cubicBezTo>
                    <a:cubicBezTo>
                      <a:pt x="81944" y="303880"/>
                      <a:pt x="65160" y="276894"/>
                      <a:pt x="79531" y="298450"/>
                    </a:cubicBezTo>
                    <a:cubicBezTo>
                      <a:pt x="80589" y="302683"/>
                      <a:pt x="81507" y="306954"/>
                      <a:pt x="82706" y="311150"/>
                    </a:cubicBezTo>
                    <a:cubicBezTo>
                      <a:pt x="83625" y="314368"/>
                      <a:pt x="85331" y="317374"/>
                      <a:pt x="85881" y="320675"/>
                    </a:cubicBezTo>
                    <a:cubicBezTo>
                      <a:pt x="89371" y="341615"/>
                      <a:pt x="87335" y="347172"/>
                      <a:pt x="92231" y="365125"/>
                    </a:cubicBezTo>
                    <a:cubicBezTo>
                      <a:pt x="93992" y="371583"/>
                      <a:pt x="93012" y="380462"/>
                      <a:pt x="98581" y="384175"/>
                    </a:cubicBezTo>
                    <a:lnTo>
                      <a:pt x="108106" y="390525"/>
                    </a:lnTo>
                    <a:cubicBezTo>
                      <a:pt x="110223" y="393700"/>
                      <a:pt x="112906" y="396563"/>
                      <a:pt x="114456" y="400050"/>
                    </a:cubicBezTo>
                    <a:cubicBezTo>
                      <a:pt x="117174" y="406167"/>
                      <a:pt x="118689" y="412750"/>
                      <a:pt x="120806" y="419100"/>
                    </a:cubicBezTo>
                    <a:cubicBezTo>
                      <a:pt x="121864" y="422275"/>
                      <a:pt x="122484" y="425632"/>
                      <a:pt x="123981" y="428625"/>
                    </a:cubicBezTo>
                    <a:cubicBezTo>
                      <a:pt x="126098" y="432858"/>
                      <a:pt x="128573" y="436931"/>
                      <a:pt x="130331" y="441325"/>
                    </a:cubicBezTo>
                    <a:cubicBezTo>
                      <a:pt x="132817" y="447540"/>
                      <a:pt x="130331" y="458258"/>
                      <a:pt x="136681" y="460375"/>
                    </a:cubicBezTo>
                    <a:cubicBezTo>
                      <a:pt x="143031" y="462492"/>
                      <a:pt x="150162" y="463012"/>
                      <a:pt x="155731" y="466725"/>
                    </a:cubicBezTo>
                    <a:cubicBezTo>
                      <a:pt x="158906" y="468842"/>
                      <a:pt x="161749" y="471572"/>
                      <a:pt x="165256" y="473075"/>
                    </a:cubicBezTo>
                    <a:cubicBezTo>
                      <a:pt x="169267" y="474794"/>
                      <a:pt x="173776" y="474996"/>
                      <a:pt x="177956" y="476250"/>
                    </a:cubicBezTo>
                    <a:cubicBezTo>
                      <a:pt x="184367" y="478173"/>
                      <a:pt x="190442" y="481287"/>
                      <a:pt x="197006" y="482600"/>
                    </a:cubicBezTo>
                    <a:cubicBezTo>
                      <a:pt x="207843" y="484767"/>
                      <a:pt x="221099" y="487596"/>
                      <a:pt x="231931" y="488950"/>
                    </a:cubicBezTo>
                    <a:cubicBezTo>
                      <a:pt x="242485" y="490269"/>
                      <a:pt x="253098" y="491067"/>
                      <a:pt x="263681" y="492125"/>
                    </a:cubicBezTo>
                    <a:cubicBezTo>
                      <a:pt x="292821" y="501838"/>
                      <a:pt x="276071" y="499141"/>
                      <a:pt x="314481" y="495300"/>
                    </a:cubicBezTo>
                    <a:cubicBezTo>
                      <a:pt x="316598" y="492125"/>
                      <a:pt x="317959" y="488288"/>
                      <a:pt x="320831" y="485775"/>
                    </a:cubicBezTo>
                    <a:cubicBezTo>
                      <a:pt x="326574" y="480749"/>
                      <a:pt x="333531" y="477308"/>
                      <a:pt x="339881" y="473075"/>
                    </a:cubicBezTo>
                    <a:cubicBezTo>
                      <a:pt x="352191" y="464869"/>
                      <a:pt x="345786" y="467932"/>
                      <a:pt x="358931" y="463550"/>
                    </a:cubicBezTo>
                    <a:cubicBezTo>
                      <a:pt x="362106" y="460375"/>
                      <a:pt x="364720" y="456516"/>
                      <a:pt x="368456" y="454025"/>
                    </a:cubicBezTo>
                    <a:cubicBezTo>
                      <a:pt x="371241" y="452169"/>
                      <a:pt x="374988" y="452347"/>
                      <a:pt x="377981" y="450850"/>
                    </a:cubicBezTo>
                    <a:cubicBezTo>
                      <a:pt x="381394" y="449143"/>
                      <a:pt x="384331" y="446617"/>
                      <a:pt x="387506" y="444500"/>
                    </a:cubicBezTo>
                    <a:cubicBezTo>
                      <a:pt x="390328" y="440267"/>
                      <a:pt x="396325" y="428625"/>
                      <a:pt x="403381" y="428625"/>
                    </a:cubicBezTo>
                    <a:cubicBezTo>
                      <a:pt x="410074" y="428625"/>
                      <a:pt x="422431" y="434975"/>
                      <a:pt x="422431" y="434975"/>
                    </a:cubicBezTo>
                    <a:cubicBezTo>
                      <a:pt x="437352" y="449896"/>
                      <a:pt x="428220" y="442009"/>
                      <a:pt x="451006" y="457200"/>
                    </a:cubicBezTo>
                    <a:cubicBezTo>
                      <a:pt x="454181" y="459317"/>
                      <a:pt x="456829" y="462625"/>
                      <a:pt x="460531" y="463550"/>
                    </a:cubicBezTo>
                    <a:cubicBezTo>
                      <a:pt x="476478" y="467537"/>
                      <a:pt x="469091" y="465345"/>
                      <a:pt x="482756" y="469900"/>
                    </a:cubicBezTo>
                    <a:cubicBezTo>
                      <a:pt x="495456" y="468842"/>
                      <a:pt x="509180" y="471833"/>
                      <a:pt x="520856" y="466725"/>
                    </a:cubicBezTo>
                    <a:cubicBezTo>
                      <a:pt x="527848" y="463666"/>
                      <a:pt x="526152" y="449526"/>
                      <a:pt x="533556" y="447675"/>
                    </a:cubicBezTo>
                    <a:lnTo>
                      <a:pt x="546256" y="444500"/>
                    </a:lnTo>
                    <a:cubicBezTo>
                      <a:pt x="553664" y="433387"/>
                      <a:pt x="555781" y="427567"/>
                      <a:pt x="571656" y="422275"/>
                    </a:cubicBezTo>
                    <a:lnTo>
                      <a:pt x="590706" y="415925"/>
                    </a:lnTo>
                    <a:cubicBezTo>
                      <a:pt x="593881" y="416983"/>
                      <a:pt x="597618" y="417009"/>
                      <a:pt x="600231" y="419100"/>
                    </a:cubicBezTo>
                    <a:cubicBezTo>
                      <a:pt x="603600" y="421795"/>
                      <a:pt x="611828" y="438568"/>
                      <a:pt x="612931" y="441325"/>
                    </a:cubicBezTo>
                    <a:cubicBezTo>
                      <a:pt x="615417" y="447540"/>
                      <a:pt x="619281" y="460375"/>
                      <a:pt x="619281" y="460375"/>
                    </a:cubicBezTo>
                    <a:cubicBezTo>
                      <a:pt x="617164" y="463550"/>
                      <a:pt x="615629" y="467202"/>
                      <a:pt x="612931" y="469900"/>
                    </a:cubicBezTo>
                    <a:cubicBezTo>
                      <a:pt x="610233" y="472598"/>
                      <a:pt x="605428" y="473014"/>
                      <a:pt x="603406" y="476250"/>
                    </a:cubicBezTo>
                    <a:cubicBezTo>
                      <a:pt x="599858" y="481926"/>
                      <a:pt x="597056" y="495300"/>
                      <a:pt x="597056" y="495300"/>
                    </a:cubicBezTo>
                    <a:cubicBezTo>
                      <a:pt x="598114" y="502708"/>
                      <a:pt x="597192" y="510686"/>
                      <a:pt x="600231" y="517525"/>
                    </a:cubicBezTo>
                    <a:cubicBezTo>
                      <a:pt x="602856" y="523431"/>
                      <a:pt x="628008" y="529959"/>
                      <a:pt x="628806" y="530225"/>
                    </a:cubicBezTo>
                    <a:lnTo>
                      <a:pt x="638331" y="533400"/>
                    </a:lnTo>
                    <a:cubicBezTo>
                      <a:pt x="641506" y="534458"/>
                      <a:pt x="644574" y="535919"/>
                      <a:pt x="647856" y="536575"/>
                    </a:cubicBezTo>
                    <a:cubicBezTo>
                      <a:pt x="653148" y="537633"/>
                      <a:pt x="658496" y="538441"/>
                      <a:pt x="663731" y="539750"/>
                    </a:cubicBezTo>
                    <a:cubicBezTo>
                      <a:pt x="666978" y="540562"/>
                      <a:pt x="669974" y="542269"/>
                      <a:pt x="673256" y="542925"/>
                    </a:cubicBezTo>
                    <a:cubicBezTo>
                      <a:pt x="685881" y="545450"/>
                      <a:pt x="699142" y="545204"/>
                      <a:pt x="711356" y="549275"/>
                    </a:cubicBezTo>
                    <a:cubicBezTo>
                      <a:pt x="728976" y="555148"/>
                      <a:pt x="717560" y="552035"/>
                      <a:pt x="746281" y="555625"/>
                    </a:cubicBezTo>
                    <a:cubicBezTo>
                      <a:pt x="758981" y="554567"/>
                      <a:pt x="771810" y="554545"/>
                      <a:pt x="784381" y="552450"/>
                    </a:cubicBezTo>
                    <a:cubicBezTo>
                      <a:pt x="794764" y="550719"/>
                      <a:pt x="804866" y="546491"/>
                      <a:pt x="812956" y="539750"/>
                    </a:cubicBezTo>
                    <a:cubicBezTo>
                      <a:pt x="816405" y="536875"/>
                      <a:pt x="819032" y="533100"/>
                      <a:pt x="822481" y="530225"/>
                    </a:cubicBezTo>
                    <a:cubicBezTo>
                      <a:pt x="831895" y="522380"/>
                      <a:pt x="833615" y="524179"/>
                      <a:pt x="844706" y="517525"/>
                    </a:cubicBezTo>
                    <a:cubicBezTo>
                      <a:pt x="851250" y="513598"/>
                      <a:pt x="863756" y="504825"/>
                      <a:pt x="863756" y="504825"/>
                    </a:cubicBezTo>
                    <a:cubicBezTo>
                      <a:pt x="866931" y="505883"/>
                      <a:pt x="869934" y="508000"/>
                      <a:pt x="873281" y="508000"/>
                    </a:cubicBezTo>
                    <a:cubicBezTo>
                      <a:pt x="877645" y="508000"/>
                      <a:pt x="881677" y="505542"/>
                      <a:pt x="885981" y="504825"/>
                    </a:cubicBezTo>
                    <a:cubicBezTo>
                      <a:pt x="894397" y="503422"/>
                      <a:pt x="902914" y="502708"/>
                      <a:pt x="911381" y="501650"/>
                    </a:cubicBezTo>
                    <a:cubicBezTo>
                      <a:pt x="946119" y="490071"/>
                      <a:pt x="894430" y="509466"/>
                      <a:pt x="927256" y="488950"/>
                    </a:cubicBezTo>
                    <a:cubicBezTo>
                      <a:pt x="932932" y="485402"/>
                      <a:pt x="939956" y="484717"/>
                      <a:pt x="946306" y="482600"/>
                    </a:cubicBezTo>
                    <a:cubicBezTo>
                      <a:pt x="969144" y="474987"/>
                      <a:pt x="940624" y="484223"/>
                      <a:pt x="968531" y="476250"/>
                    </a:cubicBezTo>
                    <a:cubicBezTo>
                      <a:pt x="971749" y="475331"/>
                      <a:pt x="974763" y="473674"/>
                      <a:pt x="978056" y="473075"/>
                    </a:cubicBezTo>
                    <a:cubicBezTo>
                      <a:pt x="997536" y="469533"/>
                      <a:pt x="1030913" y="467939"/>
                      <a:pt x="1047906" y="466725"/>
                    </a:cubicBezTo>
                    <a:cubicBezTo>
                      <a:pt x="1074364" y="467783"/>
                      <a:pt x="1100869" y="468013"/>
                      <a:pt x="1127281" y="469900"/>
                    </a:cubicBezTo>
                    <a:cubicBezTo>
                      <a:pt x="1130619" y="470138"/>
                      <a:pt x="1133699" y="474318"/>
                      <a:pt x="1136806" y="473075"/>
                    </a:cubicBezTo>
                    <a:cubicBezTo>
                      <a:pt x="1140349" y="471658"/>
                      <a:pt x="1141039" y="466725"/>
                      <a:pt x="1143156" y="463550"/>
                    </a:cubicBezTo>
                    <a:cubicBezTo>
                      <a:pt x="1141701" y="446093"/>
                      <a:pt x="1146440" y="428734"/>
                      <a:pt x="1133631" y="415925"/>
                    </a:cubicBezTo>
                    <a:cubicBezTo>
                      <a:pt x="1130933" y="413227"/>
                      <a:pt x="1127281" y="411692"/>
                      <a:pt x="1124106" y="409575"/>
                    </a:cubicBezTo>
                    <a:cubicBezTo>
                      <a:pt x="1121989" y="401108"/>
                      <a:pt x="1118624" y="392859"/>
                      <a:pt x="1117756" y="384175"/>
                    </a:cubicBezTo>
                    <a:cubicBezTo>
                      <a:pt x="1116698" y="373592"/>
                      <a:pt x="1115987" y="362968"/>
                      <a:pt x="1114581" y="352425"/>
                    </a:cubicBezTo>
                    <a:cubicBezTo>
                      <a:pt x="1113868" y="347076"/>
                      <a:pt x="1112227" y="341884"/>
                      <a:pt x="1111406" y="336550"/>
                    </a:cubicBezTo>
                    <a:cubicBezTo>
                      <a:pt x="1110109" y="328117"/>
                      <a:pt x="1109634" y="319566"/>
                      <a:pt x="1108231" y="311150"/>
                    </a:cubicBezTo>
                    <a:cubicBezTo>
                      <a:pt x="1106632" y="301553"/>
                      <a:pt x="1101529" y="287869"/>
                      <a:pt x="1098706" y="279400"/>
                    </a:cubicBezTo>
                    <a:lnTo>
                      <a:pt x="1095531" y="269875"/>
                    </a:lnTo>
                    <a:cubicBezTo>
                      <a:pt x="1094473" y="266700"/>
                      <a:pt x="1094212" y="263135"/>
                      <a:pt x="1092356" y="260350"/>
                    </a:cubicBezTo>
                    <a:lnTo>
                      <a:pt x="1086006" y="250825"/>
                    </a:lnTo>
                    <a:cubicBezTo>
                      <a:pt x="1084948" y="245533"/>
                      <a:pt x="1085064" y="239863"/>
                      <a:pt x="1082831" y="234950"/>
                    </a:cubicBezTo>
                    <a:cubicBezTo>
                      <a:pt x="1076502" y="221025"/>
                      <a:pt x="1070314" y="216083"/>
                      <a:pt x="1060606" y="206375"/>
                    </a:cubicBezTo>
                    <a:cubicBezTo>
                      <a:pt x="1059548" y="202142"/>
                      <a:pt x="1058685" y="197855"/>
                      <a:pt x="1057431" y="193675"/>
                    </a:cubicBezTo>
                    <a:cubicBezTo>
                      <a:pt x="1055508" y="187264"/>
                      <a:pt x="1052704" y="181119"/>
                      <a:pt x="1051081" y="174625"/>
                    </a:cubicBezTo>
                    <a:cubicBezTo>
                      <a:pt x="1050023" y="170392"/>
                      <a:pt x="1049438" y="166011"/>
                      <a:pt x="1047906" y="161925"/>
                    </a:cubicBezTo>
                    <a:cubicBezTo>
                      <a:pt x="1046244" y="157493"/>
                      <a:pt x="1043314" y="153619"/>
                      <a:pt x="1041556" y="149225"/>
                    </a:cubicBezTo>
                    <a:cubicBezTo>
                      <a:pt x="1039070" y="143010"/>
                      <a:pt x="1037323" y="136525"/>
                      <a:pt x="1035206" y="130175"/>
                    </a:cubicBezTo>
                    <a:cubicBezTo>
                      <a:pt x="1032624" y="122428"/>
                      <a:pt x="1031836" y="117280"/>
                      <a:pt x="1025681" y="111125"/>
                    </a:cubicBezTo>
                    <a:cubicBezTo>
                      <a:pt x="1022983" y="108427"/>
                      <a:pt x="1019331" y="106892"/>
                      <a:pt x="1016156" y="104775"/>
                    </a:cubicBezTo>
                    <a:cubicBezTo>
                      <a:pt x="998164" y="105833"/>
                      <a:pt x="980108" y="106095"/>
                      <a:pt x="962181" y="107950"/>
                    </a:cubicBezTo>
                    <a:cubicBezTo>
                      <a:pt x="949374" y="109275"/>
                      <a:pt x="936923" y="113383"/>
                      <a:pt x="924081" y="114300"/>
                    </a:cubicBezTo>
                    <a:lnTo>
                      <a:pt x="879631" y="117475"/>
                    </a:lnTo>
                    <a:cubicBezTo>
                      <a:pt x="871026" y="119196"/>
                      <a:pt x="860460" y="119214"/>
                      <a:pt x="854231" y="127000"/>
                    </a:cubicBezTo>
                    <a:cubicBezTo>
                      <a:pt x="852140" y="129613"/>
                      <a:pt x="852553" y="133532"/>
                      <a:pt x="851056" y="136525"/>
                    </a:cubicBezTo>
                    <a:cubicBezTo>
                      <a:pt x="844249" y="150140"/>
                      <a:pt x="845012" y="142936"/>
                      <a:pt x="835181" y="155575"/>
                    </a:cubicBezTo>
                    <a:cubicBezTo>
                      <a:pt x="815235" y="181219"/>
                      <a:pt x="831395" y="168682"/>
                      <a:pt x="812956" y="180975"/>
                    </a:cubicBezTo>
                    <a:cubicBezTo>
                      <a:pt x="810839" y="184150"/>
                      <a:pt x="809586" y="188116"/>
                      <a:pt x="806606" y="190500"/>
                    </a:cubicBezTo>
                    <a:cubicBezTo>
                      <a:pt x="799015" y="196573"/>
                      <a:pt x="792409" y="192507"/>
                      <a:pt x="784381" y="190500"/>
                    </a:cubicBezTo>
                    <a:cubicBezTo>
                      <a:pt x="781206" y="188383"/>
                      <a:pt x="777240" y="187130"/>
                      <a:pt x="774856" y="184150"/>
                    </a:cubicBezTo>
                    <a:cubicBezTo>
                      <a:pt x="769499" y="177453"/>
                      <a:pt x="771915" y="168786"/>
                      <a:pt x="774856" y="161925"/>
                    </a:cubicBezTo>
                    <a:cubicBezTo>
                      <a:pt x="776359" y="158418"/>
                      <a:pt x="778508" y="155098"/>
                      <a:pt x="781206" y="152400"/>
                    </a:cubicBezTo>
                    <a:cubicBezTo>
                      <a:pt x="783904" y="149702"/>
                      <a:pt x="787556" y="148167"/>
                      <a:pt x="790731" y="146050"/>
                    </a:cubicBezTo>
                    <a:cubicBezTo>
                      <a:pt x="797881" y="124600"/>
                      <a:pt x="787965" y="147850"/>
                      <a:pt x="803431" y="130175"/>
                    </a:cubicBezTo>
                    <a:cubicBezTo>
                      <a:pt x="808457" y="124432"/>
                      <a:pt x="816131" y="111125"/>
                      <a:pt x="816131" y="111125"/>
                    </a:cubicBezTo>
                    <a:cubicBezTo>
                      <a:pt x="815073" y="103717"/>
                      <a:pt x="814424" y="96238"/>
                      <a:pt x="812956" y="88900"/>
                    </a:cubicBezTo>
                    <a:cubicBezTo>
                      <a:pt x="812300" y="85618"/>
                      <a:pt x="812148" y="81742"/>
                      <a:pt x="809781" y="79375"/>
                    </a:cubicBezTo>
                    <a:cubicBezTo>
                      <a:pt x="807414" y="77008"/>
                      <a:pt x="803431" y="77258"/>
                      <a:pt x="800256" y="76200"/>
                    </a:cubicBezTo>
                    <a:cubicBezTo>
                      <a:pt x="786525" y="55604"/>
                      <a:pt x="798749" y="68552"/>
                      <a:pt x="755806" y="63500"/>
                    </a:cubicBezTo>
                    <a:cubicBezTo>
                      <a:pt x="741858" y="61859"/>
                      <a:pt x="729831" y="57729"/>
                      <a:pt x="717706" y="50800"/>
                    </a:cubicBezTo>
                    <a:cubicBezTo>
                      <a:pt x="702033" y="41844"/>
                      <a:pt x="713653" y="46282"/>
                      <a:pt x="695481" y="34925"/>
                    </a:cubicBezTo>
                    <a:cubicBezTo>
                      <a:pt x="691467" y="32417"/>
                      <a:pt x="686890" y="30923"/>
                      <a:pt x="682781" y="28575"/>
                    </a:cubicBezTo>
                    <a:cubicBezTo>
                      <a:pt x="679468" y="26682"/>
                      <a:pt x="676669" y="23932"/>
                      <a:pt x="673256" y="22225"/>
                    </a:cubicBezTo>
                    <a:cubicBezTo>
                      <a:pt x="665440" y="18317"/>
                      <a:pt x="651998" y="17094"/>
                      <a:pt x="644681" y="15875"/>
                    </a:cubicBezTo>
                    <a:cubicBezTo>
                      <a:pt x="640448" y="13758"/>
                      <a:pt x="636331" y="11389"/>
                      <a:pt x="631981" y="9525"/>
                    </a:cubicBezTo>
                    <a:cubicBezTo>
                      <a:pt x="624368" y="6262"/>
                      <a:pt x="617812" y="5477"/>
                      <a:pt x="609756" y="3175"/>
                    </a:cubicBezTo>
                    <a:cubicBezTo>
                      <a:pt x="606538" y="2256"/>
                      <a:pt x="603406" y="1058"/>
                      <a:pt x="600231" y="0"/>
                    </a:cubicBezTo>
                    <a:cubicBezTo>
                      <a:pt x="573773" y="1058"/>
                      <a:pt x="547185" y="354"/>
                      <a:pt x="520856" y="3175"/>
                    </a:cubicBezTo>
                    <a:cubicBezTo>
                      <a:pt x="510519" y="4283"/>
                      <a:pt x="511085" y="13709"/>
                      <a:pt x="504981" y="19050"/>
                    </a:cubicBezTo>
                    <a:cubicBezTo>
                      <a:pt x="495522" y="27327"/>
                      <a:pt x="487744" y="32090"/>
                      <a:pt x="476406" y="34925"/>
                    </a:cubicBezTo>
                    <a:cubicBezTo>
                      <a:pt x="471171" y="36234"/>
                      <a:pt x="465823" y="37042"/>
                      <a:pt x="460531" y="38100"/>
                    </a:cubicBezTo>
                    <a:cubicBezTo>
                      <a:pt x="443598" y="37042"/>
                      <a:pt x="426604" y="36701"/>
                      <a:pt x="409731" y="34925"/>
                    </a:cubicBezTo>
                    <a:cubicBezTo>
                      <a:pt x="406403" y="34575"/>
                      <a:pt x="402819" y="33841"/>
                      <a:pt x="400206" y="31750"/>
                    </a:cubicBezTo>
                    <a:cubicBezTo>
                      <a:pt x="379039" y="14817"/>
                      <a:pt x="409731" y="28575"/>
                      <a:pt x="384331" y="15875"/>
                    </a:cubicBezTo>
                    <a:cubicBezTo>
                      <a:pt x="381338" y="14378"/>
                      <a:pt x="377799" y="14197"/>
                      <a:pt x="374806" y="12700"/>
                    </a:cubicBezTo>
                    <a:cubicBezTo>
                      <a:pt x="371393" y="10993"/>
                      <a:pt x="368768" y="7900"/>
                      <a:pt x="365281" y="6350"/>
                    </a:cubicBezTo>
                    <a:cubicBezTo>
                      <a:pt x="359164" y="3632"/>
                      <a:pt x="346231" y="0"/>
                      <a:pt x="346231" y="0"/>
                    </a:cubicBezTo>
                    <a:cubicBezTo>
                      <a:pt x="327181" y="1058"/>
                      <a:pt x="308082" y="1448"/>
                      <a:pt x="289081" y="3175"/>
                    </a:cubicBezTo>
                    <a:cubicBezTo>
                      <a:pt x="284735" y="3570"/>
                      <a:pt x="280561" y="5096"/>
                      <a:pt x="276381" y="6350"/>
                    </a:cubicBezTo>
                    <a:cubicBezTo>
                      <a:pt x="259235" y="11494"/>
                      <a:pt x="259751" y="10363"/>
                      <a:pt x="247806" y="19050"/>
                    </a:cubicBezTo>
                    <a:cubicBezTo>
                      <a:pt x="239247" y="25275"/>
                      <a:pt x="228277" y="29294"/>
                      <a:pt x="222406" y="38100"/>
                    </a:cubicBezTo>
                    <a:cubicBezTo>
                      <a:pt x="220289" y="41275"/>
                      <a:pt x="219231" y="45508"/>
                      <a:pt x="216056" y="47625"/>
                    </a:cubicBezTo>
                    <a:cubicBezTo>
                      <a:pt x="212425" y="50046"/>
                      <a:pt x="207552" y="49601"/>
                      <a:pt x="203356" y="50800"/>
                    </a:cubicBezTo>
                    <a:cubicBezTo>
                      <a:pt x="200138" y="51719"/>
                      <a:pt x="197060" y="53094"/>
                      <a:pt x="193831" y="53975"/>
                    </a:cubicBezTo>
                    <a:cubicBezTo>
                      <a:pt x="185411" y="56271"/>
                      <a:pt x="168431" y="60325"/>
                      <a:pt x="168431" y="60325"/>
                    </a:cubicBezTo>
                    <a:cubicBezTo>
                      <a:pt x="165256" y="62442"/>
                      <a:pt x="162393" y="65125"/>
                      <a:pt x="158906" y="66675"/>
                    </a:cubicBezTo>
                    <a:cubicBezTo>
                      <a:pt x="152789" y="69393"/>
                      <a:pt x="146350" y="71402"/>
                      <a:pt x="139856" y="73025"/>
                    </a:cubicBezTo>
                    <a:cubicBezTo>
                      <a:pt x="135623" y="74083"/>
                      <a:pt x="131486" y="75659"/>
                      <a:pt x="127156" y="76200"/>
                    </a:cubicBezTo>
                    <a:cubicBezTo>
                      <a:pt x="96834" y="79990"/>
                      <a:pt x="36668" y="58738"/>
                      <a:pt x="19206" y="66675"/>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1" name="avila">
                <a:extLst>
                  <a:ext uri="{FF2B5EF4-FFF2-40B4-BE49-F238E27FC236}">
                    <a16:creationId xmlns:a16="http://schemas.microsoft.com/office/drawing/2014/main" id="{E8F062F9-BFEF-4E72-BED8-2C28FE524864}"/>
                  </a:ext>
                </a:extLst>
              </p:cNvPr>
              <p:cNvSpPr/>
              <p:nvPr/>
            </p:nvSpPr>
            <p:spPr>
              <a:xfrm>
                <a:off x="1524684" y="1549277"/>
                <a:ext cx="741138" cy="616900"/>
              </a:xfrm>
              <a:custGeom>
                <a:avLst/>
                <a:gdLst>
                  <a:gd name="connsiteX0" fmla="*/ 511175 w 741024"/>
                  <a:gd name="connsiteY0" fmla="*/ 38100 h 616900"/>
                  <a:gd name="connsiteX1" fmla="*/ 485775 w 741024"/>
                  <a:gd name="connsiteY1" fmla="*/ 28575 h 616900"/>
                  <a:gd name="connsiteX2" fmla="*/ 438150 w 741024"/>
                  <a:gd name="connsiteY2" fmla="*/ 22225 h 616900"/>
                  <a:gd name="connsiteX3" fmla="*/ 400050 w 741024"/>
                  <a:gd name="connsiteY3" fmla="*/ 19050 h 616900"/>
                  <a:gd name="connsiteX4" fmla="*/ 371475 w 741024"/>
                  <a:gd name="connsiteY4" fmla="*/ 3175 h 616900"/>
                  <a:gd name="connsiteX5" fmla="*/ 355600 w 741024"/>
                  <a:gd name="connsiteY5" fmla="*/ 0 h 616900"/>
                  <a:gd name="connsiteX6" fmla="*/ 327025 w 741024"/>
                  <a:gd name="connsiteY6" fmla="*/ 3175 h 616900"/>
                  <a:gd name="connsiteX7" fmla="*/ 317500 w 741024"/>
                  <a:gd name="connsiteY7" fmla="*/ 9525 h 616900"/>
                  <a:gd name="connsiteX8" fmla="*/ 314325 w 741024"/>
                  <a:gd name="connsiteY8" fmla="*/ 31750 h 616900"/>
                  <a:gd name="connsiteX9" fmla="*/ 307975 w 741024"/>
                  <a:gd name="connsiteY9" fmla="*/ 41275 h 616900"/>
                  <a:gd name="connsiteX10" fmla="*/ 301625 w 741024"/>
                  <a:gd name="connsiteY10" fmla="*/ 60325 h 616900"/>
                  <a:gd name="connsiteX11" fmla="*/ 304800 w 741024"/>
                  <a:gd name="connsiteY11" fmla="*/ 101600 h 616900"/>
                  <a:gd name="connsiteX12" fmla="*/ 307975 w 741024"/>
                  <a:gd name="connsiteY12" fmla="*/ 111125 h 616900"/>
                  <a:gd name="connsiteX13" fmla="*/ 317500 w 741024"/>
                  <a:gd name="connsiteY13" fmla="*/ 117475 h 616900"/>
                  <a:gd name="connsiteX14" fmla="*/ 311150 w 741024"/>
                  <a:gd name="connsiteY14" fmla="*/ 174625 h 616900"/>
                  <a:gd name="connsiteX15" fmla="*/ 307975 w 741024"/>
                  <a:gd name="connsiteY15" fmla="*/ 190500 h 616900"/>
                  <a:gd name="connsiteX16" fmla="*/ 298450 w 741024"/>
                  <a:gd name="connsiteY16" fmla="*/ 196850 h 616900"/>
                  <a:gd name="connsiteX17" fmla="*/ 295275 w 741024"/>
                  <a:gd name="connsiteY17" fmla="*/ 206375 h 616900"/>
                  <a:gd name="connsiteX18" fmla="*/ 285750 w 741024"/>
                  <a:gd name="connsiteY18" fmla="*/ 215900 h 616900"/>
                  <a:gd name="connsiteX19" fmla="*/ 279400 w 741024"/>
                  <a:gd name="connsiteY19" fmla="*/ 225425 h 616900"/>
                  <a:gd name="connsiteX20" fmla="*/ 276225 w 741024"/>
                  <a:gd name="connsiteY20" fmla="*/ 254000 h 616900"/>
                  <a:gd name="connsiteX21" fmla="*/ 273050 w 741024"/>
                  <a:gd name="connsiteY21" fmla="*/ 263525 h 616900"/>
                  <a:gd name="connsiteX22" fmla="*/ 263525 w 741024"/>
                  <a:gd name="connsiteY22" fmla="*/ 266700 h 616900"/>
                  <a:gd name="connsiteX23" fmla="*/ 254000 w 741024"/>
                  <a:gd name="connsiteY23" fmla="*/ 273050 h 616900"/>
                  <a:gd name="connsiteX24" fmla="*/ 234950 w 741024"/>
                  <a:gd name="connsiteY24" fmla="*/ 279400 h 616900"/>
                  <a:gd name="connsiteX25" fmla="*/ 228600 w 741024"/>
                  <a:gd name="connsiteY25" fmla="*/ 288925 h 616900"/>
                  <a:gd name="connsiteX26" fmla="*/ 219075 w 741024"/>
                  <a:gd name="connsiteY26" fmla="*/ 295275 h 616900"/>
                  <a:gd name="connsiteX27" fmla="*/ 215900 w 741024"/>
                  <a:gd name="connsiteY27" fmla="*/ 304800 h 616900"/>
                  <a:gd name="connsiteX28" fmla="*/ 206375 w 741024"/>
                  <a:gd name="connsiteY28" fmla="*/ 311150 h 616900"/>
                  <a:gd name="connsiteX29" fmla="*/ 193675 w 741024"/>
                  <a:gd name="connsiteY29" fmla="*/ 320675 h 616900"/>
                  <a:gd name="connsiteX30" fmla="*/ 187325 w 741024"/>
                  <a:gd name="connsiteY30" fmla="*/ 339725 h 616900"/>
                  <a:gd name="connsiteX31" fmla="*/ 177800 w 741024"/>
                  <a:gd name="connsiteY31" fmla="*/ 361950 h 616900"/>
                  <a:gd name="connsiteX32" fmla="*/ 149225 w 741024"/>
                  <a:gd name="connsiteY32" fmla="*/ 374650 h 616900"/>
                  <a:gd name="connsiteX33" fmla="*/ 127000 w 741024"/>
                  <a:gd name="connsiteY33" fmla="*/ 381000 h 616900"/>
                  <a:gd name="connsiteX34" fmla="*/ 120650 w 741024"/>
                  <a:gd name="connsiteY34" fmla="*/ 390525 h 616900"/>
                  <a:gd name="connsiteX35" fmla="*/ 114300 w 741024"/>
                  <a:gd name="connsiteY35" fmla="*/ 409575 h 616900"/>
                  <a:gd name="connsiteX36" fmla="*/ 104775 w 741024"/>
                  <a:gd name="connsiteY36" fmla="*/ 415925 h 616900"/>
                  <a:gd name="connsiteX37" fmla="*/ 101600 w 741024"/>
                  <a:gd name="connsiteY37" fmla="*/ 425450 h 616900"/>
                  <a:gd name="connsiteX38" fmla="*/ 82550 w 741024"/>
                  <a:gd name="connsiteY38" fmla="*/ 441325 h 616900"/>
                  <a:gd name="connsiteX39" fmla="*/ 57150 w 741024"/>
                  <a:gd name="connsiteY39" fmla="*/ 463550 h 616900"/>
                  <a:gd name="connsiteX40" fmla="*/ 47625 w 741024"/>
                  <a:gd name="connsiteY40" fmla="*/ 469900 h 616900"/>
                  <a:gd name="connsiteX41" fmla="*/ 38100 w 741024"/>
                  <a:gd name="connsiteY41" fmla="*/ 473075 h 616900"/>
                  <a:gd name="connsiteX42" fmla="*/ 19050 w 741024"/>
                  <a:gd name="connsiteY42" fmla="*/ 485775 h 616900"/>
                  <a:gd name="connsiteX43" fmla="*/ 15875 w 741024"/>
                  <a:gd name="connsiteY43" fmla="*/ 495300 h 616900"/>
                  <a:gd name="connsiteX44" fmla="*/ 6350 w 741024"/>
                  <a:gd name="connsiteY44" fmla="*/ 501650 h 616900"/>
                  <a:gd name="connsiteX45" fmla="*/ 0 w 741024"/>
                  <a:gd name="connsiteY45" fmla="*/ 511175 h 616900"/>
                  <a:gd name="connsiteX46" fmla="*/ 19050 w 741024"/>
                  <a:gd name="connsiteY46" fmla="*/ 523875 h 616900"/>
                  <a:gd name="connsiteX47" fmla="*/ 28575 w 741024"/>
                  <a:gd name="connsiteY47" fmla="*/ 542925 h 616900"/>
                  <a:gd name="connsiteX48" fmla="*/ 41275 w 741024"/>
                  <a:gd name="connsiteY48" fmla="*/ 571500 h 616900"/>
                  <a:gd name="connsiteX49" fmla="*/ 69850 w 741024"/>
                  <a:gd name="connsiteY49" fmla="*/ 581025 h 616900"/>
                  <a:gd name="connsiteX50" fmla="*/ 107950 w 741024"/>
                  <a:gd name="connsiteY50" fmla="*/ 587375 h 616900"/>
                  <a:gd name="connsiteX51" fmla="*/ 142875 w 741024"/>
                  <a:gd name="connsiteY51" fmla="*/ 600075 h 616900"/>
                  <a:gd name="connsiteX52" fmla="*/ 161925 w 741024"/>
                  <a:gd name="connsiteY52" fmla="*/ 606425 h 616900"/>
                  <a:gd name="connsiteX53" fmla="*/ 228600 w 741024"/>
                  <a:gd name="connsiteY53" fmla="*/ 612775 h 616900"/>
                  <a:gd name="connsiteX54" fmla="*/ 288925 w 741024"/>
                  <a:gd name="connsiteY54" fmla="*/ 612775 h 616900"/>
                  <a:gd name="connsiteX55" fmla="*/ 323850 w 741024"/>
                  <a:gd name="connsiteY55" fmla="*/ 609600 h 616900"/>
                  <a:gd name="connsiteX56" fmla="*/ 352425 w 741024"/>
                  <a:gd name="connsiteY56" fmla="*/ 603250 h 616900"/>
                  <a:gd name="connsiteX57" fmla="*/ 371475 w 741024"/>
                  <a:gd name="connsiteY57" fmla="*/ 596900 h 616900"/>
                  <a:gd name="connsiteX58" fmla="*/ 384175 w 741024"/>
                  <a:gd name="connsiteY58" fmla="*/ 593725 h 616900"/>
                  <a:gd name="connsiteX59" fmla="*/ 412750 w 741024"/>
                  <a:gd name="connsiteY59" fmla="*/ 581025 h 616900"/>
                  <a:gd name="connsiteX60" fmla="*/ 434975 w 741024"/>
                  <a:gd name="connsiteY60" fmla="*/ 574675 h 616900"/>
                  <a:gd name="connsiteX61" fmla="*/ 457200 w 741024"/>
                  <a:gd name="connsiteY61" fmla="*/ 565150 h 616900"/>
                  <a:gd name="connsiteX62" fmla="*/ 530225 w 741024"/>
                  <a:gd name="connsiteY62" fmla="*/ 565150 h 616900"/>
                  <a:gd name="connsiteX63" fmla="*/ 539750 w 741024"/>
                  <a:gd name="connsiteY63" fmla="*/ 546100 h 616900"/>
                  <a:gd name="connsiteX64" fmla="*/ 549275 w 741024"/>
                  <a:gd name="connsiteY64" fmla="*/ 542925 h 616900"/>
                  <a:gd name="connsiteX65" fmla="*/ 571500 w 741024"/>
                  <a:gd name="connsiteY65" fmla="*/ 514350 h 616900"/>
                  <a:gd name="connsiteX66" fmla="*/ 584200 w 741024"/>
                  <a:gd name="connsiteY66" fmla="*/ 498475 h 616900"/>
                  <a:gd name="connsiteX67" fmla="*/ 587375 w 741024"/>
                  <a:gd name="connsiteY67" fmla="*/ 488950 h 616900"/>
                  <a:gd name="connsiteX68" fmla="*/ 596900 w 741024"/>
                  <a:gd name="connsiteY68" fmla="*/ 479425 h 616900"/>
                  <a:gd name="connsiteX69" fmla="*/ 603250 w 741024"/>
                  <a:gd name="connsiteY69" fmla="*/ 469900 h 616900"/>
                  <a:gd name="connsiteX70" fmla="*/ 631825 w 741024"/>
                  <a:gd name="connsiteY70" fmla="*/ 444500 h 616900"/>
                  <a:gd name="connsiteX71" fmla="*/ 635000 w 741024"/>
                  <a:gd name="connsiteY71" fmla="*/ 434975 h 616900"/>
                  <a:gd name="connsiteX72" fmla="*/ 644525 w 741024"/>
                  <a:gd name="connsiteY72" fmla="*/ 431800 h 616900"/>
                  <a:gd name="connsiteX73" fmla="*/ 654050 w 741024"/>
                  <a:gd name="connsiteY73" fmla="*/ 425450 h 616900"/>
                  <a:gd name="connsiteX74" fmla="*/ 679450 w 741024"/>
                  <a:gd name="connsiteY74" fmla="*/ 387350 h 616900"/>
                  <a:gd name="connsiteX75" fmla="*/ 685800 w 741024"/>
                  <a:gd name="connsiteY75" fmla="*/ 377825 h 616900"/>
                  <a:gd name="connsiteX76" fmla="*/ 688975 w 741024"/>
                  <a:gd name="connsiteY76" fmla="*/ 368300 h 616900"/>
                  <a:gd name="connsiteX77" fmla="*/ 698500 w 741024"/>
                  <a:gd name="connsiteY77" fmla="*/ 361950 h 616900"/>
                  <a:gd name="connsiteX78" fmla="*/ 711200 w 741024"/>
                  <a:gd name="connsiteY78" fmla="*/ 355600 h 616900"/>
                  <a:gd name="connsiteX79" fmla="*/ 720725 w 741024"/>
                  <a:gd name="connsiteY79" fmla="*/ 349250 h 616900"/>
                  <a:gd name="connsiteX80" fmla="*/ 736600 w 741024"/>
                  <a:gd name="connsiteY80" fmla="*/ 346075 h 616900"/>
                  <a:gd name="connsiteX81" fmla="*/ 736600 w 741024"/>
                  <a:gd name="connsiteY81" fmla="*/ 311150 h 616900"/>
                  <a:gd name="connsiteX82" fmla="*/ 727075 w 741024"/>
                  <a:gd name="connsiteY82" fmla="*/ 304800 h 616900"/>
                  <a:gd name="connsiteX83" fmla="*/ 682625 w 741024"/>
                  <a:gd name="connsiteY83" fmla="*/ 298450 h 616900"/>
                  <a:gd name="connsiteX84" fmla="*/ 663575 w 741024"/>
                  <a:gd name="connsiteY84" fmla="*/ 311150 h 616900"/>
                  <a:gd name="connsiteX85" fmla="*/ 647700 w 741024"/>
                  <a:gd name="connsiteY85" fmla="*/ 317500 h 616900"/>
                  <a:gd name="connsiteX86" fmla="*/ 638175 w 741024"/>
                  <a:gd name="connsiteY86" fmla="*/ 323850 h 616900"/>
                  <a:gd name="connsiteX87" fmla="*/ 619125 w 741024"/>
                  <a:gd name="connsiteY87" fmla="*/ 333375 h 616900"/>
                  <a:gd name="connsiteX88" fmla="*/ 590550 w 741024"/>
                  <a:gd name="connsiteY88" fmla="*/ 327025 h 616900"/>
                  <a:gd name="connsiteX89" fmla="*/ 584200 w 741024"/>
                  <a:gd name="connsiteY89" fmla="*/ 317500 h 616900"/>
                  <a:gd name="connsiteX90" fmla="*/ 584200 w 741024"/>
                  <a:gd name="connsiteY90" fmla="*/ 282575 h 616900"/>
                  <a:gd name="connsiteX91" fmla="*/ 593725 w 741024"/>
                  <a:gd name="connsiteY91" fmla="*/ 276225 h 616900"/>
                  <a:gd name="connsiteX92" fmla="*/ 596900 w 741024"/>
                  <a:gd name="connsiteY92" fmla="*/ 266700 h 616900"/>
                  <a:gd name="connsiteX93" fmla="*/ 603250 w 741024"/>
                  <a:gd name="connsiteY93" fmla="*/ 257175 h 616900"/>
                  <a:gd name="connsiteX94" fmla="*/ 600075 w 741024"/>
                  <a:gd name="connsiteY94" fmla="*/ 209550 h 616900"/>
                  <a:gd name="connsiteX95" fmla="*/ 596900 w 741024"/>
                  <a:gd name="connsiteY95" fmla="*/ 200025 h 616900"/>
                  <a:gd name="connsiteX96" fmla="*/ 587375 w 741024"/>
                  <a:gd name="connsiteY96" fmla="*/ 193675 h 616900"/>
                  <a:gd name="connsiteX97" fmla="*/ 571500 w 741024"/>
                  <a:gd name="connsiteY97" fmla="*/ 180975 h 616900"/>
                  <a:gd name="connsiteX98" fmla="*/ 552450 w 741024"/>
                  <a:gd name="connsiteY98" fmla="*/ 168275 h 616900"/>
                  <a:gd name="connsiteX99" fmla="*/ 542925 w 741024"/>
                  <a:gd name="connsiteY99" fmla="*/ 107950 h 616900"/>
                  <a:gd name="connsiteX100" fmla="*/ 539750 w 741024"/>
                  <a:gd name="connsiteY100" fmla="*/ 95250 h 616900"/>
                  <a:gd name="connsiteX101" fmla="*/ 511175 w 741024"/>
                  <a:gd name="connsiteY101" fmla="*/ 38100 h 61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741024" h="616900">
                    <a:moveTo>
                      <a:pt x="511175" y="38100"/>
                    </a:moveTo>
                    <a:cubicBezTo>
                      <a:pt x="502179" y="26988"/>
                      <a:pt x="492411" y="30234"/>
                      <a:pt x="485775" y="28575"/>
                    </a:cubicBezTo>
                    <a:cubicBezTo>
                      <a:pt x="468814" y="24335"/>
                      <a:pt x="456854" y="23925"/>
                      <a:pt x="438150" y="22225"/>
                    </a:cubicBezTo>
                    <a:lnTo>
                      <a:pt x="400050" y="19050"/>
                    </a:lnTo>
                    <a:cubicBezTo>
                      <a:pt x="385861" y="9591"/>
                      <a:pt x="384887" y="6528"/>
                      <a:pt x="371475" y="3175"/>
                    </a:cubicBezTo>
                    <a:cubicBezTo>
                      <a:pt x="366240" y="1866"/>
                      <a:pt x="360892" y="1058"/>
                      <a:pt x="355600" y="0"/>
                    </a:cubicBezTo>
                    <a:cubicBezTo>
                      <a:pt x="346075" y="1058"/>
                      <a:pt x="336322" y="851"/>
                      <a:pt x="327025" y="3175"/>
                    </a:cubicBezTo>
                    <a:cubicBezTo>
                      <a:pt x="323323" y="4100"/>
                      <a:pt x="319050" y="6038"/>
                      <a:pt x="317500" y="9525"/>
                    </a:cubicBezTo>
                    <a:cubicBezTo>
                      <a:pt x="314461" y="16364"/>
                      <a:pt x="316475" y="24582"/>
                      <a:pt x="314325" y="31750"/>
                    </a:cubicBezTo>
                    <a:cubicBezTo>
                      <a:pt x="313229" y="35405"/>
                      <a:pt x="309525" y="37788"/>
                      <a:pt x="307975" y="41275"/>
                    </a:cubicBezTo>
                    <a:cubicBezTo>
                      <a:pt x="305257" y="47392"/>
                      <a:pt x="301625" y="60325"/>
                      <a:pt x="301625" y="60325"/>
                    </a:cubicBezTo>
                    <a:cubicBezTo>
                      <a:pt x="302683" y="74083"/>
                      <a:pt x="303088" y="87908"/>
                      <a:pt x="304800" y="101600"/>
                    </a:cubicBezTo>
                    <a:cubicBezTo>
                      <a:pt x="305215" y="104921"/>
                      <a:pt x="305884" y="108512"/>
                      <a:pt x="307975" y="111125"/>
                    </a:cubicBezTo>
                    <a:cubicBezTo>
                      <a:pt x="310359" y="114105"/>
                      <a:pt x="314325" y="115358"/>
                      <a:pt x="317500" y="117475"/>
                    </a:cubicBezTo>
                    <a:cubicBezTo>
                      <a:pt x="312800" y="183278"/>
                      <a:pt x="318284" y="142520"/>
                      <a:pt x="311150" y="174625"/>
                    </a:cubicBezTo>
                    <a:cubicBezTo>
                      <a:pt x="309979" y="179893"/>
                      <a:pt x="310652" y="185815"/>
                      <a:pt x="307975" y="190500"/>
                    </a:cubicBezTo>
                    <a:cubicBezTo>
                      <a:pt x="306082" y="193813"/>
                      <a:pt x="301625" y="194733"/>
                      <a:pt x="298450" y="196850"/>
                    </a:cubicBezTo>
                    <a:cubicBezTo>
                      <a:pt x="297392" y="200025"/>
                      <a:pt x="297131" y="203590"/>
                      <a:pt x="295275" y="206375"/>
                    </a:cubicBezTo>
                    <a:cubicBezTo>
                      <a:pt x="292784" y="210111"/>
                      <a:pt x="288625" y="212451"/>
                      <a:pt x="285750" y="215900"/>
                    </a:cubicBezTo>
                    <a:cubicBezTo>
                      <a:pt x="283307" y="218831"/>
                      <a:pt x="281517" y="222250"/>
                      <a:pt x="279400" y="225425"/>
                    </a:cubicBezTo>
                    <a:cubicBezTo>
                      <a:pt x="278342" y="234950"/>
                      <a:pt x="277801" y="244547"/>
                      <a:pt x="276225" y="254000"/>
                    </a:cubicBezTo>
                    <a:cubicBezTo>
                      <a:pt x="275675" y="257301"/>
                      <a:pt x="275417" y="261158"/>
                      <a:pt x="273050" y="263525"/>
                    </a:cubicBezTo>
                    <a:cubicBezTo>
                      <a:pt x="270683" y="265892"/>
                      <a:pt x="266518" y="265203"/>
                      <a:pt x="263525" y="266700"/>
                    </a:cubicBezTo>
                    <a:cubicBezTo>
                      <a:pt x="260112" y="268407"/>
                      <a:pt x="257487" y="271500"/>
                      <a:pt x="254000" y="273050"/>
                    </a:cubicBezTo>
                    <a:cubicBezTo>
                      <a:pt x="247883" y="275768"/>
                      <a:pt x="234950" y="279400"/>
                      <a:pt x="234950" y="279400"/>
                    </a:cubicBezTo>
                    <a:cubicBezTo>
                      <a:pt x="232833" y="282575"/>
                      <a:pt x="231298" y="286227"/>
                      <a:pt x="228600" y="288925"/>
                    </a:cubicBezTo>
                    <a:cubicBezTo>
                      <a:pt x="225902" y="291623"/>
                      <a:pt x="221459" y="292295"/>
                      <a:pt x="219075" y="295275"/>
                    </a:cubicBezTo>
                    <a:cubicBezTo>
                      <a:pt x="216984" y="297888"/>
                      <a:pt x="217991" y="302187"/>
                      <a:pt x="215900" y="304800"/>
                    </a:cubicBezTo>
                    <a:cubicBezTo>
                      <a:pt x="213516" y="307780"/>
                      <a:pt x="209480" y="308932"/>
                      <a:pt x="206375" y="311150"/>
                    </a:cubicBezTo>
                    <a:cubicBezTo>
                      <a:pt x="202069" y="314226"/>
                      <a:pt x="197908" y="317500"/>
                      <a:pt x="193675" y="320675"/>
                    </a:cubicBezTo>
                    <a:cubicBezTo>
                      <a:pt x="191558" y="327025"/>
                      <a:pt x="188948" y="333231"/>
                      <a:pt x="187325" y="339725"/>
                    </a:cubicBezTo>
                    <a:cubicBezTo>
                      <a:pt x="184896" y="349441"/>
                      <a:pt x="185109" y="354641"/>
                      <a:pt x="177800" y="361950"/>
                    </a:cubicBezTo>
                    <a:cubicBezTo>
                      <a:pt x="170253" y="369497"/>
                      <a:pt x="158656" y="371506"/>
                      <a:pt x="149225" y="374650"/>
                    </a:cubicBezTo>
                    <a:cubicBezTo>
                      <a:pt x="135560" y="379205"/>
                      <a:pt x="142947" y="377013"/>
                      <a:pt x="127000" y="381000"/>
                    </a:cubicBezTo>
                    <a:cubicBezTo>
                      <a:pt x="124883" y="384175"/>
                      <a:pt x="122200" y="387038"/>
                      <a:pt x="120650" y="390525"/>
                    </a:cubicBezTo>
                    <a:cubicBezTo>
                      <a:pt x="117932" y="396642"/>
                      <a:pt x="119869" y="405862"/>
                      <a:pt x="114300" y="409575"/>
                    </a:cubicBezTo>
                    <a:lnTo>
                      <a:pt x="104775" y="415925"/>
                    </a:lnTo>
                    <a:cubicBezTo>
                      <a:pt x="103717" y="419100"/>
                      <a:pt x="103456" y="422665"/>
                      <a:pt x="101600" y="425450"/>
                    </a:cubicBezTo>
                    <a:cubicBezTo>
                      <a:pt x="96711" y="432784"/>
                      <a:pt x="89578" y="436639"/>
                      <a:pt x="82550" y="441325"/>
                    </a:cubicBezTo>
                    <a:cubicBezTo>
                      <a:pt x="71967" y="457200"/>
                      <a:pt x="79375" y="448733"/>
                      <a:pt x="57150" y="463550"/>
                    </a:cubicBezTo>
                    <a:cubicBezTo>
                      <a:pt x="53975" y="465667"/>
                      <a:pt x="51245" y="468693"/>
                      <a:pt x="47625" y="469900"/>
                    </a:cubicBezTo>
                    <a:cubicBezTo>
                      <a:pt x="44450" y="470958"/>
                      <a:pt x="41026" y="471450"/>
                      <a:pt x="38100" y="473075"/>
                    </a:cubicBezTo>
                    <a:cubicBezTo>
                      <a:pt x="31429" y="476781"/>
                      <a:pt x="19050" y="485775"/>
                      <a:pt x="19050" y="485775"/>
                    </a:cubicBezTo>
                    <a:cubicBezTo>
                      <a:pt x="17992" y="488950"/>
                      <a:pt x="17966" y="492687"/>
                      <a:pt x="15875" y="495300"/>
                    </a:cubicBezTo>
                    <a:cubicBezTo>
                      <a:pt x="13491" y="498280"/>
                      <a:pt x="9048" y="498952"/>
                      <a:pt x="6350" y="501650"/>
                    </a:cubicBezTo>
                    <a:cubicBezTo>
                      <a:pt x="3652" y="504348"/>
                      <a:pt x="2117" y="508000"/>
                      <a:pt x="0" y="511175"/>
                    </a:cubicBezTo>
                    <a:cubicBezTo>
                      <a:pt x="6350" y="515408"/>
                      <a:pt x="16637" y="516635"/>
                      <a:pt x="19050" y="523875"/>
                    </a:cubicBezTo>
                    <a:cubicBezTo>
                      <a:pt x="30629" y="558613"/>
                      <a:pt x="12162" y="505996"/>
                      <a:pt x="28575" y="542925"/>
                    </a:cubicBezTo>
                    <a:cubicBezTo>
                      <a:pt x="33605" y="554243"/>
                      <a:pt x="32652" y="562877"/>
                      <a:pt x="41275" y="571500"/>
                    </a:cubicBezTo>
                    <a:cubicBezTo>
                      <a:pt x="50344" y="580569"/>
                      <a:pt x="56842" y="578660"/>
                      <a:pt x="69850" y="581025"/>
                    </a:cubicBezTo>
                    <a:cubicBezTo>
                      <a:pt x="103896" y="587215"/>
                      <a:pt x="65360" y="581291"/>
                      <a:pt x="107950" y="587375"/>
                    </a:cubicBezTo>
                    <a:cubicBezTo>
                      <a:pt x="127918" y="600687"/>
                      <a:pt x="106498" y="587949"/>
                      <a:pt x="142875" y="600075"/>
                    </a:cubicBezTo>
                    <a:lnTo>
                      <a:pt x="161925" y="606425"/>
                    </a:lnTo>
                    <a:cubicBezTo>
                      <a:pt x="189550" y="615633"/>
                      <a:pt x="168108" y="609414"/>
                      <a:pt x="228600" y="612775"/>
                    </a:cubicBezTo>
                    <a:cubicBezTo>
                      <a:pt x="256288" y="619697"/>
                      <a:pt x="238577" y="616648"/>
                      <a:pt x="288925" y="612775"/>
                    </a:cubicBezTo>
                    <a:cubicBezTo>
                      <a:pt x="300580" y="611878"/>
                      <a:pt x="312208" y="610658"/>
                      <a:pt x="323850" y="609600"/>
                    </a:cubicBezTo>
                    <a:cubicBezTo>
                      <a:pt x="333375" y="607483"/>
                      <a:pt x="342997" y="605764"/>
                      <a:pt x="352425" y="603250"/>
                    </a:cubicBezTo>
                    <a:cubicBezTo>
                      <a:pt x="358892" y="601525"/>
                      <a:pt x="364981" y="598523"/>
                      <a:pt x="371475" y="596900"/>
                    </a:cubicBezTo>
                    <a:lnTo>
                      <a:pt x="384175" y="593725"/>
                    </a:lnTo>
                    <a:cubicBezTo>
                      <a:pt x="396685" y="585385"/>
                      <a:pt x="394614" y="585559"/>
                      <a:pt x="412750" y="581025"/>
                    </a:cubicBezTo>
                    <a:cubicBezTo>
                      <a:pt x="416819" y="580008"/>
                      <a:pt x="430420" y="576952"/>
                      <a:pt x="434975" y="574675"/>
                    </a:cubicBezTo>
                    <a:cubicBezTo>
                      <a:pt x="456901" y="563712"/>
                      <a:pt x="430769" y="571758"/>
                      <a:pt x="457200" y="565150"/>
                    </a:cubicBezTo>
                    <a:cubicBezTo>
                      <a:pt x="478170" y="566897"/>
                      <a:pt x="509007" y="571679"/>
                      <a:pt x="530225" y="565150"/>
                    </a:cubicBezTo>
                    <a:cubicBezTo>
                      <a:pt x="538731" y="562533"/>
                      <a:pt x="535106" y="550744"/>
                      <a:pt x="539750" y="546100"/>
                    </a:cubicBezTo>
                    <a:cubicBezTo>
                      <a:pt x="542117" y="543733"/>
                      <a:pt x="546100" y="543983"/>
                      <a:pt x="549275" y="542925"/>
                    </a:cubicBezTo>
                    <a:cubicBezTo>
                      <a:pt x="564466" y="520139"/>
                      <a:pt x="556579" y="529271"/>
                      <a:pt x="571500" y="514350"/>
                    </a:cubicBezTo>
                    <a:cubicBezTo>
                      <a:pt x="579480" y="490409"/>
                      <a:pt x="567787" y="518991"/>
                      <a:pt x="584200" y="498475"/>
                    </a:cubicBezTo>
                    <a:cubicBezTo>
                      <a:pt x="586291" y="495862"/>
                      <a:pt x="585519" y="491735"/>
                      <a:pt x="587375" y="488950"/>
                    </a:cubicBezTo>
                    <a:cubicBezTo>
                      <a:pt x="589866" y="485214"/>
                      <a:pt x="594025" y="482874"/>
                      <a:pt x="596900" y="479425"/>
                    </a:cubicBezTo>
                    <a:cubicBezTo>
                      <a:pt x="599343" y="476494"/>
                      <a:pt x="600715" y="472752"/>
                      <a:pt x="603250" y="469900"/>
                    </a:cubicBezTo>
                    <a:cubicBezTo>
                      <a:pt x="619067" y="452106"/>
                      <a:pt x="617348" y="454151"/>
                      <a:pt x="631825" y="444500"/>
                    </a:cubicBezTo>
                    <a:cubicBezTo>
                      <a:pt x="632883" y="441325"/>
                      <a:pt x="632633" y="437342"/>
                      <a:pt x="635000" y="434975"/>
                    </a:cubicBezTo>
                    <a:cubicBezTo>
                      <a:pt x="637367" y="432608"/>
                      <a:pt x="641532" y="433297"/>
                      <a:pt x="644525" y="431800"/>
                    </a:cubicBezTo>
                    <a:cubicBezTo>
                      <a:pt x="647938" y="430093"/>
                      <a:pt x="650875" y="427567"/>
                      <a:pt x="654050" y="425450"/>
                    </a:cubicBezTo>
                    <a:lnTo>
                      <a:pt x="679450" y="387350"/>
                    </a:lnTo>
                    <a:cubicBezTo>
                      <a:pt x="681567" y="384175"/>
                      <a:pt x="684593" y="381445"/>
                      <a:pt x="685800" y="377825"/>
                    </a:cubicBezTo>
                    <a:cubicBezTo>
                      <a:pt x="686858" y="374650"/>
                      <a:pt x="686884" y="370913"/>
                      <a:pt x="688975" y="368300"/>
                    </a:cubicBezTo>
                    <a:cubicBezTo>
                      <a:pt x="691359" y="365320"/>
                      <a:pt x="695187" y="363843"/>
                      <a:pt x="698500" y="361950"/>
                    </a:cubicBezTo>
                    <a:cubicBezTo>
                      <a:pt x="702609" y="359602"/>
                      <a:pt x="707091" y="357948"/>
                      <a:pt x="711200" y="355600"/>
                    </a:cubicBezTo>
                    <a:cubicBezTo>
                      <a:pt x="714513" y="353707"/>
                      <a:pt x="717152" y="350590"/>
                      <a:pt x="720725" y="349250"/>
                    </a:cubicBezTo>
                    <a:cubicBezTo>
                      <a:pt x="725778" y="347355"/>
                      <a:pt x="731308" y="347133"/>
                      <a:pt x="736600" y="346075"/>
                    </a:cubicBezTo>
                    <a:cubicBezTo>
                      <a:pt x="741065" y="332680"/>
                      <a:pt x="743780" y="329101"/>
                      <a:pt x="736600" y="311150"/>
                    </a:cubicBezTo>
                    <a:cubicBezTo>
                      <a:pt x="735183" y="307607"/>
                      <a:pt x="730250" y="306917"/>
                      <a:pt x="727075" y="304800"/>
                    </a:cubicBezTo>
                    <a:cubicBezTo>
                      <a:pt x="715028" y="286730"/>
                      <a:pt x="719945" y="288083"/>
                      <a:pt x="682625" y="298450"/>
                    </a:cubicBezTo>
                    <a:cubicBezTo>
                      <a:pt x="675272" y="300493"/>
                      <a:pt x="670661" y="308316"/>
                      <a:pt x="663575" y="311150"/>
                    </a:cubicBezTo>
                    <a:cubicBezTo>
                      <a:pt x="658283" y="313267"/>
                      <a:pt x="652798" y="314951"/>
                      <a:pt x="647700" y="317500"/>
                    </a:cubicBezTo>
                    <a:cubicBezTo>
                      <a:pt x="644287" y="319207"/>
                      <a:pt x="641588" y="322143"/>
                      <a:pt x="638175" y="323850"/>
                    </a:cubicBezTo>
                    <a:cubicBezTo>
                      <a:pt x="611885" y="336995"/>
                      <a:pt x="646422" y="315177"/>
                      <a:pt x="619125" y="333375"/>
                    </a:cubicBezTo>
                    <a:cubicBezTo>
                      <a:pt x="618930" y="333343"/>
                      <a:pt x="594664" y="330316"/>
                      <a:pt x="590550" y="327025"/>
                    </a:cubicBezTo>
                    <a:cubicBezTo>
                      <a:pt x="587570" y="324641"/>
                      <a:pt x="586317" y="320675"/>
                      <a:pt x="584200" y="317500"/>
                    </a:cubicBezTo>
                    <a:cubicBezTo>
                      <a:pt x="582358" y="306446"/>
                      <a:pt x="577902" y="293597"/>
                      <a:pt x="584200" y="282575"/>
                    </a:cubicBezTo>
                    <a:cubicBezTo>
                      <a:pt x="586093" y="279262"/>
                      <a:pt x="590550" y="278342"/>
                      <a:pt x="593725" y="276225"/>
                    </a:cubicBezTo>
                    <a:cubicBezTo>
                      <a:pt x="594783" y="273050"/>
                      <a:pt x="595403" y="269693"/>
                      <a:pt x="596900" y="266700"/>
                    </a:cubicBezTo>
                    <a:cubicBezTo>
                      <a:pt x="598607" y="263287"/>
                      <a:pt x="603038" y="260985"/>
                      <a:pt x="603250" y="257175"/>
                    </a:cubicBezTo>
                    <a:cubicBezTo>
                      <a:pt x="604133" y="241289"/>
                      <a:pt x="601832" y="225363"/>
                      <a:pt x="600075" y="209550"/>
                    </a:cubicBezTo>
                    <a:cubicBezTo>
                      <a:pt x="599705" y="206224"/>
                      <a:pt x="598991" y="202638"/>
                      <a:pt x="596900" y="200025"/>
                    </a:cubicBezTo>
                    <a:cubicBezTo>
                      <a:pt x="594516" y="197045"/>
                      <a:pt x="590550" y="195792"/>
                      <a:pt x="587375" y="193675"/>
                    </a:cubicBezTo>
                    <a:cubicBezTo>
                      <a:pt x="573173" y="172373"/>
                      <a:pt x="589903" y="193244"/>
                      <a:pt x="571500" y="180975"/>
                    </a:cubicBezTo>
                    <a:cubicBezTo>
                      <a:pt x="547717" y="165120"/>
                      <a:pt x="575098" y="175824"/>
                      <a:pt x="552450" y="168275"/>
                    </a:cubicBezTo>
                    <a:cubicBezTo>
                      <a:pt x="538223" y="139822"/>
                      <a:pt x="548974" y="165416"/>
                      <a:pt x="542925" y="107950"/>
                    </a:cubicBezTo>
                    <a:cubicBezTo>
                      <a:pt x="542468" y="103610"/>
                      <a:pt x="542252" y="98825"/>
                      <a:pt x="539750" y="95250"/>
                    </a:cubicBezTo>
                    <a:cubicBezTo>
                      <a:pt x="518455" y="64828"/>
                      <a:pt x="520171" y="49212"/>
                      <a:pt x="511175" y="3810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2" name="valladolid">
                <a:extLst>
                  <a:ext uri="{FF2B5EF4-FFF2-40B4-BE49-F238E27FC236}">
                    <a16:creationId xmlns:a16="http://schemas.microsoft.com/office/drawing/2014/main" id="{57DF99D2-3EA7-45B2-9F4C-0CE619BF26C5}"/>
                  </a:ext>
                </a:extLst>
              </p:cNvPr>
              <p:cNvSpPr/>
              <p:nvPr/>
            </p:nvSpPr>
            <p:spPr>
              <a:xfrm>
                <a:off x="1677107" y="939226"/>
                <a:ext cx="718943" cy="648399"/>
              </a:xfrm>
              <a:custGeom>
                <a:avLst/>
                <a:gdLst>
                  <a:gd name="connsiteX0" fmla="*/ 215900 w 720194"/>
                  <a:gd name="connsiteY0" fmla="*/ 3626 h 648399"/>
                  <a:gd name="connsiteX1" fmla="*/ 117475 w 720194"/>
                  <a:gd name="connsiteY1" fmla="*/ 6801 h 648399"/>
                  <a:gd name="connsiteX2" fmla="*/ 101600 w 720194"/>
                  <a:gd name="connsiteY2" fmla="*/ 9976 h 648399"/>
                  <a:gd name="connsiteX3" fmla="*/ 79375 w 720194"/>
                  <a:gd name="connsiteY3" fmla="*/ 13151 h 648399"/>
                  <a:gd name="connsiteX4" fmla="*/ 69850 w 720194"/>
                  <a:gd name="connsiteY4" fmla="*/ 16326 h 648399"/>
                  <a:gd name="connsiteX5" fmla="*/ 57150 w 720194"/>
                  <a:gd name="connsiteY5" fmla="*/ 19501 h 648399"/>
                  <a:gd name="connsiteX6" fmla="*/ 28575 w 720194"/>
                  <a:gd name="connsiteY6" fmla="*/ 35376 h 648399"/>
                  <a:gd name="connsiteX7" fmla="*/ 25400 w 720194"/>
                  <a:gd name="connsiteY7" fmla="*/ 44901 h 648399"/>
                  <a:gd name="connsiteX8" fmla="*/ 12700 w 720194"/>
                  <a:gd name="connsiteY8" fmla="*/ 63951 h 648399"/>
                  <a:gd name="connsiteX9" fmla="*/ 6350 w 720194"/>
                  <a:gd name="connsiteY9" fmla="*/ 86176 h 648399"/>
                  <a:gd name="connsiteX10" fmla="*/ 0 w 720194"/>
                  <a:gd name="connsiteY10" fmla="*/ 95701 h 648399"/>
                  <a:gd name="connsiteX11" fmla="*/ 9525 w 720194"/>
                  <a:gd name="connsiteY11" fmla="*/ 133801 h 648399"/>
                  <a:gd name="connsiteX12" fmla="*/ 19050 w 720194"/>
                  <a:gd name="connsiteY12" fmla="*/ 136976 h 648399"/>
                  <a:gd name="connsiteX13" fmla="*/ 22225 w 720194"/>
                  <a:gd name="connsiteY13" fmla="*/ 146501 h 648399"/>
                  <a:gd name="connsiteX14" fmla="*/ 34925 w 720194"/>
                  <a:gd name="connsiteY14" fmla="*/ 165551 h 648399"/>
                  <a:gd name="connsiteX15" fmla="*/ 38100 w 720194"/>
                  <a:gd name="connsiteY15" fmla="*/ 200476 h 648399"/>
                  <a:gd name="connsiteX16" fmla="*/ 41275 w 720194"/>
                  <a:gd name="connsiteY16" fmla="*/ 229051 h 648399"/>
                  <a:gd name="connsiteX17" fmla="*/ 38100 w 720194"/>
                  <a:gd name="connsiteY17" fmla="*/ 292551 h 648399"/>
                  <a:gd name="connsiteX18" fmla="*/ 31750 w 720194"/>
                  <a:gd name="connsiteY18" fmla="*/ 321126 h 648399"/>
                  <a:gd name="connsiteX19" fmla="*/ 22225 w 720194"/>
                  <a:gd name="connsiteY19" fmla="*/ 330651 h 648399"/>
                  <a:gd name="connsiteX20" fmla="*/ 19050 w 720194"/>
                  <a:gd name="connsiteY20" fmla="*/ 340176 h 648399"/>
                  <a:gd name="connsiteX21" fmla="*/ 28575 w 720194"/>
                  <a:gd name="connsiteY21" fmla="*/ 365576 h 648399"/>
                  <a:gd name="connsiteX22" fmla="*/ 38100 w 720194"/>
                  <a:gd name="connsiteY22" fmla="*/ 371926 h 648399"/>
                  <a:gd name="connsiteX23" fmla="*/ 57150 w 720194"/>
                  <a:gd name="connsiteY23" fmla="*/ 403676 h 648399"/>
                  <a:gd name="connsiteX24" fmla="*/ 53975 w 720194"/>
                  <a:gd name="connsiteY24" fmla="*/ 444951 h 648399"/>
                  <a:gd name="connsiteX25" fmla="*/ 50800 w 720194"/>
                  <a:gd name="connsiteY25" fmla="*/ 473526 h 648399"/>
                  <a:gd name="connsiteX26" fmla="*/ 44450 w 720194"/>
                  <a:gd name="connsiteY26" fmla="*/ 537026 h 648399"/>
                  <a:gd name="connsiteX27" fmla="*/ 47625 w 720194"/>
                  <a:gd name="connsiteY27" fmla="*/ 581476 h 648399"/>
                  <a:gd name="connsiteX28" fmla="*/ 63500 w 720194"/>
                  <a:gd name="connsiteY28" fmla="*/ 597351 h 648399"/>
                  <a:gd name="connsiteX29" fmla="*/ 82550 w 720194"/>
                  <a:gd name="connsiteY29" fmla="*/ 613226 h 648399"/>
                  <a:gd name="connsiteX30" fmla="*/ 88900 w 720194"/>
                  <a:gd name="connsiteY30" fmla="*/ 622751 h 648399"/>
                  <a:gd name="connsiteX31" fmla="*/ 92075 w 720194"/>
                  <a:gd name="connsiteY31" fmla="*/ 632276 h 648399"/>
                  <a:gd name="connsiteX32" fmla="*/ 101600 w 720194"/>
                  <a:gd name="connsiteY32" fmla="*/ 635451 h 648399"/>
                  <a:gd name="connsiteX33" fmla="*/ 133350 w 720194"/>
                  <a:gd name="connsiteY33" fmla="*/ 644976 h 648399"/>
                  <a:gd name="connsiteX34" fmla="*/ 158750 w 720194"/>
                  <a:gd name="connsiteY34" fmla="*/ 641801 h 648399"/>
                  <a:gd name="connsiteX35" fmla="*/ 168275 w 720194"/>
                  <a:gd name="connsiteY35" fmla="*/ 638626 h 648399"/>
                  <a:gd name="connsiteX36" fmla="*/ 177800 w 720194"/>
                  <a:gd name="connsiteY36" fmla="*/ 619576 h 648399"/>
                  <a:gd name="connsiteX37" fmla="*/ 187325 w 720194"/>
                  <a:gd name="connsiteY37" fmla="*/ 616401 h 648399"/>
                  <a:gd name="connsiteX38" fmla="*/ 228600 w 720194"/>
                  <a:gd name="connsiteY38" fmla="*/ 622751 h 648399"/>
                  <a:gd name="connsiteX39" fmla="*/ 238125 w 720194"/>
                  <a:gd name="connsiteY39" fmla="*/ 629101 h 648399"/>
                  <a:gd name="connsiteX40" fmla="*/ 257175 w 720194"/>
                  <a:gd name="connsiteY40" fmla="*/ 635451 h 648399"/>
                  <a:gd name="connsiteX41" fmla="*/ 269875 w 720194"/>
                  <a:gd name="connsiteY41" fmla="*/ 641801 h 648399"/>
                  <a:gd name="connsiteX42" fmla="*/ 288925 w 720194"/>
                  <a:gd name="connsiteY42" fmla="*/ 648151 h 648399"/>
                  <a:gd name="connsiteX43" fmla="*/ 352425 w 720194"/>
                  <a:gd name="connsiteY43" fmla="*/ 644976 h 648399"/>
                  <a:gd name="connsiteX44" fmla="*/ 365125 w 720194"/>
                  <a:gd name="connsiteY44" fmla="*/ 625926 h 648399"/>
                  <a:gd name="connsiteX45" fmla="*/ 374650 w 720194"/>
                  <a:gd name="connsiteY45" fmla="*/ 606876 h 648399"/>
                  <a:gd name="connsiteX46" fmla="*/ 377825 w 720194"/>
                  <a:gd name="connsiteY46" fmla="*/ 594176 h 648399"/>
                  <a:gd name="connsiteX47" fmla="*/ 381000 w 720194"/>
                  <a:gd name="connsiteY47" fmla="*/ 584651 h 648399"/>
                  <a:gd name="connsiteX48" fmla="*/ 384175 w 720194"/>
                  <a:gd name="connsiteY48" fmla="*/ 571951 h 648399"/>
                  <a:gd name="connsiteX49" fmla="*/ 393700 w 720194"/>
                  <a:gd name="connsiteY49" fmla="*/ 562426 h 648399"/>
                  <a:gd name="connsiteX50" fmla="*/ 400050 w 720194"/>
                  <a:gd name="connsiteY50" fmla="*/ 552901 h 648399"/>
                  <a:gd name="connsiteX51" fmla="*/ 419100 w 720194"/>
                  <a:gd name="connsiteY51" fmla="*/ 543376 h 648399"/>
                  <a:gd name="connsiteX52" fmla="*/ 422275 w 720194"/>
                  <a:gd name="connsiteY52" fmla="*/ 533851 h 648399"/>
                  <a:gd name="connsiteX53" fmla="*/ 431800 w 720194"/>
                  <a:gd name="connsiteY53" fmla="*/ 524326 h 648399"/>
                  <a:gd name="connsiteX54" fmla="*/ 438150 w 720194"/>
                  <a:gd name="connsiteY54" fmla="*/ 514801 h 648399"/>
                  <a:gd name="connsiteX55" fmla="*/ 444500 w 720194"/>
                  <a:gd name="connsiteY55" fmla="*/ 492576 h 648399"/>
                  <a:gd name="connsiteX56" fmla="*/ 473075 w 720194"/>
                  <a:gd name="connsiteY56" fmla="*/ 479876 h 648399"/>
                  <a:gd name="connsiteX57" fmla="*/ 482600 w 720194"/>
                  <a:gd name="connsiteY57" fmla="*/ 476701 h 648399"/>
                  <a:gd name="connsiteX58" fmla="*/ 492125 w 720194"/>
                  <a:gd name="connsiteY58" fmla="*/ 473526 h 648399"/>
                  <a:gd name="connsiteX59" fmla="*/ 533400 w 720194"/>
                  <a:gd name="connsiteY59" fmla="*/ 479876 h 648399"/>
                  <a:gd name="connsiteX60" fmla="*/ 542925 w 720194"/>
                  <a:gd name="connsiteY60" fmla="*/ 486226 h 648399"/>
                  <a:gd name="connsiteX61" fmla="*/ 612775 w 720194"/>
                  <a:gd name="connsiteY61" fmla="*/ 483051 h 648399"/>
                  <a:gd name="connsiteX62" fmla="*/ 635000 w 720194"/>
                  <a:gd name="connsiteY62" fmla="*/ 476701 h 648399"/>
                  <a:gd name="connsiteX63" fmla="*/ 644525 w 720194"/>
                  <a:gd name="connsiteY63" fmla="*/ 470351 h 648399"/>
                  <a:gd name="connsiteX64" fmla="*/ 654050 w 720194"/>
                  <a:gd name="connsiteY64" fmla="*/ 467176 h 648399"/>
                  <a:gd name="connsiteX65" fmla="*/ 663575 w 720194"/>
                  <a:gd name="connsiteY65" fmla="*/ 457651 h 648399"/>
                  <a:gd name="connsiteX66" fmla="*/ 673100 w 720194"/>
                  <a:gd name="connsiteY66" fmla="*/ 454476 h 648399"/>
                  <a:gd name="connsiteX67" fmla="*/ 692150 w 720194"/>
                  <a:gd name="connsiteY67" fmla="*/ 441776 h 648399"/>
                  <a:gd name="connsiteX68" fmla="*/ 692150 w 720194"/>
                  <a:gd name="connsiteY68" fmla="*/ 441776 h 648399"/>
                  <a:gd name="connsiteX69" fmla="*/ 711200 w 720194"/>
                  <a:gd name="connsiteY69" fmla="*/ 425901 h 648399"/>
                  <a:gd name="connsiteX70" fmla="*/ 714375 w 720194"/>
                  <a:gd name="connsiteY70" fmla="*/ 390976 h 648399"/>
                  <a:gd name="connsiteX71" fmla="*/ 695325 w 720194"/>
                  <a:gd name="connsiteY71" fmla="*/ 378276 h 648399"/>
                  <a:gd name="connsiteX72" fmla="*/ 679450 w 720194"/>
                  <a:gd name="connsiteY72" fmla="*/ 356051 h 648399"/>
                  <a:gd name="connsiteX73" fmla="*/ 676275 w 720194"/>
                  <a:gd name="connsiteY73" fmla="*/ 346526 h 648399"/>
                  <a:gd name="connsiteX74" fmla="*/ 666750 w 720194"/>
                  <a:gd name="connsiteY74" fmla="*/ 340176 h 648399"/>
                  <a:gd name="connsiteX75" fmla="*/ 663575 w 720194"/>
                  <a:gd name="connsiteY75" fmla="*/ 330651 h 648399"/>
                  <a:gd name="connsiteX76" fmla="*/ 660400 w 720194"/>
                  <a:gd name="connsiteY76" fmla="*/ 317951 h 648399"/>
                  <a:gd name="connsiteX77" fmla="*/ 650875 w 720194"/>
                  <a:gd name="connsiteY77" fmla="*/ 295726 h 648399"/>
                  <a:gd name="connsiteX78" fmla="*/ 631825 w 720194"/>
                  <a:gd name="connsiteY78" fmla="*/ 267151 h 648399"/>
                  <a:gd name="connsiteX79" fmla="*/ 625475 w 720194"/>
                  <a:gd name="connsiteY79" fmla="*/ 257626 h 648399"/>
                  <a:gd name="connsiteX80" fmla="*/ 622300 w 720194"/>
                  <a:gd name="connsiteY80" fmla="*/ 248101 h 648399"/>
                  <a:gd name="connsiteX81" fmla="*/ 600075 w 720194"/>
                  <a:gd name="connsiteY81" fmla="*/ 235401 h 648399"/>
                  <a:gd name="connsiteX82" fmla="*/ 593725 w 720194"/>
                  <a:gd name="connsiteY82" fmla="*/ 225876 h 648399"/>
                  <a:gd name="connsiteX83" fmla="*/ 574675 w 720194"/>
                  <a:gd name="connsiteY83" fmla="*/ 219526 h 648399"/>
                  <a:gd name="connsiteX84" fmla="*/ 542925 w 720194"/>
                  <a:gd name="connsiteY84" fmla="*/ 213176 h 648399"/>
                  <a:gd name="connsiteX85" fmla="*/ 504825 w 720194"/>
                  <a:gd name="connsiteY85" fmla="*/ 210001 h 648399"/>
                  <a:gd name="connsiteX86" fmla="*/ 485775 w 720194"/>
                  <a:gd name="connsiteY86" fmla="*/ 206826 h 648399"/>
                  <a:gd name="connsiteX87" fmla="*/ 460375 w 720194"/>
                  <a:gd name="connsiteY87" fmla="*/ 200476 h 648399"/>
                  <a:gd name="connsiteX88" fmla="*/ 450850 w 720194"/>
                  <a:gd name="connsiteY88" fmla="*/ 194126 h 648399"/>
                  <a:gd name="connsiteX89" fmla="*/ 441325 w 720194"/>
                  <a:gd name="connsiteY89" fmla="*/ 190951 h 648399"/>
                  <a:gd name="connsiteX90" fmla="*/ 428625 w 720194"/>
                  <a:gd name="connsiteY90" fmla="*/ 184601 h 648399"/>
                  <a:gd name="connsiteX91" fmla="*/ 387350 w 720194"/>
                  <a:gd name="connsiteY91" fmla="*/ 175076 h 648399"/>
                  <a:gd name="connsiteX92" fmla="*/ 368300 w 720194"/>
                  <a:gd name="connsiteY92" fmla="*/ 165551 h 648399"/>
                  <a:gd name="connsiteX93" fmla="*/ 352425 w 720194"/>
                  <a:gd name="connsiteY93" fmla="*/ 162376 h 648399"/>
                  <a:gd name="connsiteX94" fmla="*/ 339725 w 720194"/>
                  <a:gd name="connsiteY94" fmla="*/ 159201 h 648399"/>
                  <a:gd name="connsiteX95" fmla="*/ 330200 w 720194"/>
                  <a:gd name="connsiteY95" fmla="*/ 152851 h 648399"/>
                  <a:gd name="connsiteX96" fmla="*/ 327025 w 720194"/>
                  <a:gd name="connsiteY96" fmla="*/ 143326 h 648399"/>
                  <a:gd name="connsiteX97" fmla="*/ 314325 w 720194"/>
                  <a:gd name="connsiteY97" fmla="*/ 136976 h 648399"/>
                  <a:gd name="connsiteX98" fmla="*/ 282575 w 720194"/>
                  <a:gd name="connsiteY98" fmla="*/ 117926 h 648399"/>
                  <a:gd name="connsiteX99" fmla="*/ 269875 w 720194"/>
                  <a:gd name="connsiteY99" fmla="*/ 108401 h 648399"/>
                  <a:gd name="connsiteX100" fmla="*/ 260350 w 720194"/>
                  <a:gd name="connsiteY100" fmla="*/ 102051 h 648399"/>
                  <a:gd name="connsiteX101" fmla="*/ 238125 w 720194"/>
                  <a:gd name="connsiteY101" fmla="*/ 89351 h 648399"/>
                  <a:gd name="connsiteX102" fmla="*/ 231775 w 720194"/>
                  <a:gd name="connsiteY102" fmla="*/ 79826 h 648399"/>
                  <a:gd name="connsiteX103" fmla="*/ 238125 w 720194"/>
                  <a:gd name="connsiteY103" fmla="*/ 60776 h 648399"/>
                  <a:gd name="connsiteX104" fmla="*/ 215900 w 720194"/>
                  <a:gd name="connsiteY104" fmla="*/ 3626 h 6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20194" h="648399">
                    <a:moveTo>
                      <a:pt x="215900" y="3626"/>
                    </a:moveTo>
                    <a:cubicBezTo>
                      <a:pt x="195792" y="-5370"/>
                      <a:pt x="150250" y="4980"/>
                      <a:pt x="117475" y="6801"/>
                    </a:cubicBezTo>
                    <a:cubicBezTo>
                      <a:pt x="112087" y="7100"/>
                      <a:pt x="106923" y="9089"/>
                      <a:pt x="101600" y="9976"/>
                    </a:cubicBezTo>
                    <a:cubicBezTo>
                      <a:pt x="94218" y="11206"/>
                      <a:pt x="86783" y="12093"/>
                      <a:pt x="79375" y="13151"/>
                    </a:cubicBezTo>
                    <a:cubicBezTo>
                      <a:pt x="76200" y="14209"/>
                      <a:pt x="73068" y="15407"/>
                      <a:pt x="69850" y="16326"/>
                    </a:cubicBezTo>
                    <a:cubicBezTo>
                      <a:pt x="65654" y="17525"/>
                      <a:pt x="61053" y="17550"/>
                      <a:pt x="57150" y="19501"/>
                    </a:cubicBezTo>
                    <a:cubicBezTo>
                      <a:pt x="13481" y="41336"/>
                      <a:pt x="54915" y="26596"/>
                      <a:pt x="28575" y="35376"/>
                    </a:cubicBezTo>
                    <a:cubicBezTo>
                      <a:pt x="27517" y="38551"/>
                      <a:pt x="27025" y="41975"/>
                      <a:pt x="25400" y="44901"/>
                    </a:cubicBezTo>
                    <a:cubicBezTo>
                      <a:pt x="21694" y="51572"/>
                      <a:pt x="12700" y="63951"/>
                      <a:pt x="12700" y="63951"/>
                    </a:cubicBezTo>
                    <a:cubicBezTo>
                      <a:pt x="11683" y="68020"/>
                      <a:pt x="8627" y="81621"/>
                      <a:pt x="6350" y="86176"/>
                    </a:cubicBezTo>
                    <a:cubicBezTo>
                      <a:pt x="4643" y="89589"/>
                      <a:pt x="2117" y="92526"/>
                      <a:pt x="0" y="95701"/>
                    </a:cubicBezTo>
                    <a:cubicBezTo>
                      <a:pt x="1095" y="105558"/>
                      <a:pt x="-1145" y="125265"/>
                      <a:pt x="9525" y="133801"/>
                    </a:cubicBezTo>
                    <a:cubicBezTo>
                      <a:pt x="12138" y="135892"/>
                      <a:pt x="15875" y="135918"/>
                      <a:pt x="19050" y="136976"/>
                    </a:cubicBezTo>
                    <a:cubicBezTo>
                      <a:pt x="20108" y="140151"/>
                      <a:pt x="20600" y="143575"/>
                      <a:pt x="22225" y="146501"/>
                    </a:cubicBezTo>
                    <a:cubicBezTo>
                      <a:pt x="25931" y="153172"/>
                      <a:pt x="34925" y="165551"/>
                      <a:pt x="34925" y="165551"/>
                    </a:cubicBezTo>
                    <a:cubicBezTo>
                      <a:pt x="35983" y="177193"/>
                      <a:pt x="36937" y="188844"/>
                      <a:pt x="38100" y="200476"/>
                    </a:cubicBezTo>
                    <a:cubicBezTo>
                      <a:pt x="39054" y="210012"/>
                      <a:pt x="41275" y="219467"/>
                      <a:pt x="41275" y="229051"/>
                    </a:cubicBezTo>
                    <a:cubicBezTo>
                      <a:pt x="41275" y="250244"/>
                      <a:pt x="39790" y="271425"/>
                      <a:pt x="38100" y="292551"/>
                    </a:cubicBezTo>
                    <a:cubicBezTo>
                      <a:pt x="38042" y="293276"/>
                      <a:pt x="33021" y="318901"/>
                      <a:pt x="31750" y="321126"/>
                    </a:cubicBezTo>
                    <a:cubicBezTo>
                      <a:pt x="29522" y="325025"/>
                      <a:pt x="25400" y="327476"/>
                      <a:pt x="22225" y="330651"/>
                    </a:cubicBezTo>
                    <a:cubicBezTo>
                      <a:pt x="21167" y="333826"/>
                      <a:pt x="19050" y="336829"/>
                      <a:pt x="19050" y="340176"/>
                    </a:cubicBezTo>
                    <a:cubicBezTo>
                      <a:pt x="19050" y="349263"/>
                      <a:pt x="22006" y="359007"/>
                      <a:pt x="28575" y="365576"/>
                    </a:cubicBezTo>
                    <a:cubicBezTo>
                      <a:pt x="31273" y="368274"/>
                      <a:pt x="34925" y="369809"/>
                      <a:pt x="38100" y="371926"/>
                    </a:cubicBezTo>
                    <a:cubicBezTo>
                      <a:pt x="53425" y="394914"/>
                      <a:pt x="47387" y="384150"/>
                      <a:pt x="57150" y="403676"/>
                    </a:cubicBezTo>
                    <a:cubicBezTo>
                      <a:pt x="56092" y="417434"/>
                      <a:pt x="55224" y="431209"/>
                      <a:pt x="53975" y="444951"/>
                    </a:cubicBezTo>
                    <a:cubicBezTo>
                      <a:pt x="53107" y="454495"/>
                      <a:pt x="51630" y="463978"/>
                      <a:pt x="50800" y="473526"/>
                    </a:cubicBezTo>
                    <a:cubicBezTo>
                      <a:pt x="45515" y="534307"/>
                      <a:pt x="50783" y="499029"/>
                      <a:pt x="44450" y="537026"/>
                    </a:cubicBezTo>
                    <a:cubicBezTo>
                      <a:pt x="45508" y="551843"/>
                      <a:pt x="45044" y="566848"/>
                      <a:pt x="47625" y="581476"/>
                    </a:cubicBezTo>
                    <a:cubicBezTo>
                      <a:pt x="49231" y="590575"/>
                      <a:pt x="57661" y="592485"/>
                      <a:pt x="63500" y="597351"/>
                    </a:cubicBezTo>
                    <a:cubicBezTo>
                      <a:pt x="87946" y="617723"/>
                      <a:pt x="58901" y="597460"/>
                      <a:pt x="82550" y="613226"/>
                    </a:cubicBezTo>
                    <a:cubicBezTo>
                      <a:pt x="84667" y="616401"/>
                      <a:pt x="87193" y="619338"/>
                      <a:pt x="88900" y="622751"/>
                    </a:cubicBezTo>
                    <a:cubicBezTo>
                      <a:pt x="90397" y="625744"/>
                      <a:pt x="89708" y="629909"/>
                      <a:pt x="92075" y="632276"/>
                    </a:cubicBezTo>
                    <a:cubicBezTo>
                      <a:pt x="94442" y="634643"/>
                      <a:pt x="98607" y="633954"/>
                      <a:pt x="101600" y="635451"/>
                    </a:cubicBezTo>
                    <a:cubicBezTo>
                      <a:pt x="124702" y="647002"/>
                      <a:pt x="92931" y="639202"/>
                      <a:pt x="133350" y="644976"/>
                    </a:cubicBezTo>
                    <a:cubicBezTo>
                      <a:pt x="141817" y="643918"/>
                      <a:pt x="150355" y="643327"/>
                      <a:pt x="158750" y="641801"/>
                    </a:cubicBezTo>
                    <a:cubicBezTo>
                      <a:pt x="162043" y="641202"/>
                      <a:pt x="165662" y="640717"/>
                      <a:pt x="168275" y="638626"/>
                    </a:cubicBezTo>
                    <a:cubicBezTo>
                      <a:pt x="197718" y="615072"/>
                      <a:pt x="154793" y="642583"/>
                      <a:pt x="177800" y="619576"/>
                    </a:cubicBezTo>
                    <a:cubicBezTo>
                      <a:pt x="180167" y="617209"/>
                      <a:pt x="184150" y="617459"/>
                      <a:pt x="187325" y="616401"/>
                    </a:cubicBezTo>
                    <a:cubicBezTo>
                      <a:pt x="196431" y="617312"/>
                      <a:pt x="217158" y="617030"/>
                      <a:pt x="228600" y="622751"/>
                    </a:cubicBezTo>
                    <a:cubicBezTo>
                      <a:pt x="232013" y="624458"/>
                      <a:pt x="234638" y="627551"/>
                      <a:pt x="238125" y="629101"/>
                    </a:cubicBezTo>
                    <a:cubicBezTo>
                      <a:pt x="244242" y="631819"/>
                      <a:pt x="251188" y="632458"/>
                      <a:pt x="257175" y="635451"/>
                    </a:cubicBezTo>
                    <a:cubicBezTo>
                      <a:pt x="261408" y="637568"/>
                      <a:pt x="265481" y="640043"/>
                      <a:pt x="269875" y="641801"/>
                    </a:cubicBezTo>
                    <a:cubicBezTo>
                      <a:pt x="276090" y="644287"/>
                      <a:pt x="288925" y="648151"/>
                      <a:pt x="288925" y="648151"/>
                    </a:cubicBezTo>
                    <a:cubicBezTo>
                      <a:pt x="310092" y="647093"/>
                      <a:pt x="332080" y="650910"/>
                      <a:pt x="352425" y="644976"/>
                    </a:cubicBezTo>
                    <a:cubicBezTo>
                      <a:pt x="359751" y="642839"/>
                      <a:pt x="360892" y="632276"/>
                      <a:pt x="365125" y="625926"/>
                    </a:cubicBezTo>
                    <a:cubicBezTo>
                      <a:pt x="372082" y="615490"/>
                      <a:pt x="371364" y="618378"/>
                      <a:pt x="374650" y="606876"/>
                    </a:cubicBezTo>
                    <a:cubicBezTo>
                      <a:pt x="375849" y="602680"/>
                      <a:pt x="376626" y="598372"/>
                      <a:pt x="377825" y="594176"/>
                    </a:cubicBezTo>
                    <a:cubicBezTo>
                      <a:pt x="378744" y="590958"/>
                      <a:pt x="380081" y="587869"/>
                      <a:pt x="381000" y="584651"/>
                    </a:cubicBezTo>
                    <a:cubicBezTo>
                      <a:pt x="382199" y="580455"/>
                      <a:pt x="382010" y="575740"/>
                      <a:pt x="384175" y="571951"/>
                    </a:cubicBezTo>
                    <a:cubicBezTo>
                      <a:pt x="386403" y="568052"/>
                      <a:pt x="390825" y="565875"/>
                      <a:pt x="393700" y="562426"/>
                    </a:cubicBezTo>
                    <a:cubicBezTo>
                      <a:pt x="396143" y="559495"/>
                      <a:pt x="397352" y="555599"/>
                      <a:pt x="400050" y="552901"/>
                    </a:cubicBezTo>
                    <a:cubicBezTo>
                      <a:pt x="406205" y="546746"/>
                      <a:pt x="411353" y="545958"/>
                      <a:pt x="419100" y="543376"/>
                    </a:cubicBezTo>
                    <a:cubicBezTo>
                      <a:pt x="420158" y="540201"/>
                      <a:pt x="420419" y="536636"/>
                      <a:pt x="422275" y="533851"/>
                    </a:cubicBezTo>
                    <a:cubicBezTo>
                      <a:pt x="424766" y="530115"/>
                      <a:pt x="428925" y="527775"/>
                      <a:pt x="431800" y="524326"/>
                    </a:cubicBezTo>
                    <a:cubicBezTo>
                      <a:pt x="434243" y="521395"/>
                      <a:pt x="436033" y="517976"/>
                      <a:pt x="438150" y="514801"/>
                    </a:cubicBezTo>
                    <a:cubicBezTo>
                      <a:pt x="438357" y="513971"/>
                      <a:pt x="442844" y="494646"/>
                      <a:pt x="444500" y="492576"/>
                    </a:cubicBezTo>
                    <a:cubicBezTo>
                      <a:pt x="449989" y="485715"/>
                      <a:pt x="467254" y="481816"/>
                      <a:pt x="473075" y="479876"/>
                    </a:cubicBezTo>
                    <a:lnTo>
                      <a:pt x="482600" y="476701"/>
                    </a:lnTo>
                    <a:lnTo>
                      <a:pt x="492125" y="473526"/>
                    </a:lnTo>
                    <a:cubicBezTo>
                      <a:pt x="497861" y="474163"/>
                      <a:pt x="523776" y="475751"/>
                      <a:pt x="533400" y="479876"/>
                    </a:cubicBezTo>
                    <a:cubicBezTo>
                      <a:pt x="536907" y="481379"/>
                      <a:pt x="539750" y="484109"/>
                      <a:pt x="542925" y="486226"/>
                    </a:cubicBezTo>
                    <a:cubicBezTo>
                      <a:pt x="566208" y="485168"/>
                      <a:pt x="589536" y="484839"/>
                      <a:pt x="612775" y="483051"/>
                    </a:cubicBezTo>
                    <a:cubicBezTo>
                      <a:pt x="615179" y="482866"/>
                      <a:pt x="631722" y="478340"/>
                      <a:pt x="635000" y="476701"/>
                    </a:cubicBezTo>
                    <a:cubicBezTo>
                      <a:pt x="638413" y="474994"/>
                      <a:pt x="641112" y="472058"/>
                      <a:pt x="644525" y="470351"/>
                    </a:cubicBezTo>
                    <a:cubicBezTo>
                      <a:pt x="647518" y="468854"/>
                      <a:pt x="650875" y="468234"/>
                      <a:pt x="654050" y="467176"/>
                    </a:cubicBezTo>
                    <a:cubicBezTo>
                      <a:pt x="657225" y="464001"/>
                      <a:pt x="659839" y="460142"/>
                      <a:pt x="663575" y="457651"/>
                    </a:cubicBezTo>
                    <a:cubicBezTo>
                      <a:pt x="666360" y="455795"/>
                      <a:pt x="670174" y="456101"/>
                      <a:pt x="673100" y="454476"/>
                    </a:cubicBezTo>
                    <a:cubicBezTo>
                      <a:pt x="679771" y="450770"/>
                      <a:pt x="685800" y="446009"/>
                      <a:pt x="692150" y="441776"/>
                    </a:cubicBezTo>
                    <a:lnTo>
                      <a:pt x="692150" y="441776"/>
                    </a:lnTo>
                    <a:cubicBezTo>
                      <a:pt x="704373" y="429553"/>
                      <a:pt x="697939" y="434742"/>
                      <a:pt x="711200" y="425901"/>
                    </a:cubicBezTo>
                    <a:cubicBezTo>
                      <a:pt x="719092" y="414062"/>
                      <a:pt x="725158" y="409461"/>
                      <a:pt x="714375" y="390976"/>
                    </a:cubicBezTo>
                    <a:cubicBezTo>
                      <a:pt x="710530" y="384384"/>
                      <a:pt x="699904" y="384381"/>
                      <a:pt x="695325" y="378276"/>
                    </a:cubicBezTo>
                    <a:cubicBezTo>
                      <a:pt x="693168" y="375400"/>
                      <a:pt x="681771" y="360694"/>
                      <a:pt x="679450" y="356051"/>
                    </a:cubicBezTo>
                    <a:cubicBezTo>
                      <a:pt x="677953" y="353058"/>
                      <a:pt x="678366" y="349139"/>
                      <a:pt x="676275" y="346526"/>
                    </a:cubicBezTo>
                    <a:cubicBezTo>
                      <a:pt x="673891" y="343546"/>
                      <a:pt x="669925" y="342293"/>
                      <a:pt x="666750" y="340176"/>
                    </a:cubicBezTo>
                    <a:cubicBezTo>
                      <a:pt x="665692" y="337001"/>
                      <a:pt x="664494" y="333869"/>
                      <a:pt x="663575" y="330651"/>
                    </a:cubicBezTo>
                    <a:cubicBezTo>
                      <a:pt x="662376" y="326455"/>
                      <a:pt x="661599" y="322147"/>
                      <a:pt x="660400" y="317951"/>
                    </a:cubicBezTo>
                    <a:cubicBezTo>
                      <a:pt x="658011" y="309590"/>
                      <a:pt x="655493" y="303423"/>
                      <a:pt x="650875" y="295726"/>
                    </a:cubicBezTo>
                    <a:lnTo>
                      <a:pt x="631825" y="267151"/>
                    </a:lnTo>
                    <a:cubicBezTo>
                      <a:pt x="629708" y="263976"/>
                      <a:pt x="626682" y="261246"/>
                      <a:pt x="625475" y="257626"/>
                    </a:cubicBezTo>
                    <a:cubicBezTo>
                      <a:pt x="624417" y="254451"/>
                      <a:pt x="624391" y="250714"/>
                      <a:pt x="622300" y="248101"/>
                    </a:cubicBezTo>
                    <a:cubicBezTo>
                      <a:pt x="619308" y="244361"/>
                      <a:pt x="603200" y="236963"/>
                      <a:pt x="600075" y="235401"/>
                    </a:cubicBezTo>
                    <a:cubicBezTo>
                      <a:pt x="597958" y="232226"/>
                      <a:pt x="596961" y="227898"/>
                      <a:pt x="593725" y="225876"/>
                    </a:cubicBezTo>
                    <a:cubicBezTo>
                      <a:pt x="588049" y="222328"/>
                      <a:pt x="581169" y="221149"/>
                      <a:pt x="574675" y="219526"/>
                    </a:cubicBezTo>
                    <a:cubicBezTo>
                      <a:pt x="562062" y="216373"/>
                      <a:pt x="556938" y="214733"/>
                      <a:pt x="542925" y="213176"/>
                    </a:cubicBezTo>
                    <a:cubicBezTo>
                      <a:pt x="530259" y="211769"/>
                      <a:pt x="517491" y="211408"/>
                      <a:pt x="504825" y="210001"/>
                    </a:cubicBezTo>
                    <a:cubicBezTo>
                      <a:pt x="498427" y="209290"/>
                      <a:pt x="492109" y="207978"/>
                      <a:pt x="485775" y="206826"/>
                    </a:cubicBezTo>
                    <a:cubicBezTo>
                      <a:pt x="480082" y="205791"/>
                      <a:pt x="466670" y="203623"/>
                      <a:pt x="460375" y="200476"/>
                    </a:cubicBezTo>
                    <a:cubicBezTo>
                      <a:pt x="456962" y="198769"/>
                      <a:pt x="454263" y="195833"/>
                      <a:pt x="450850" y="194126"/>
                    </a:cubicBezTo>
                    <a:cubicBezTo>
                      <a:pt x="447857" y="192629"/>
                      <a:pt x="444401" y="192269"/>
                      <a:pt x="441325" y="190951"/>
                    </a:cubicBezTo>
                    <a:cubicBezTo>
                      <a:pt x="436975" y="189087"/>
                      <a:pt x="433115" y="186098"/>
                      <a:pt x="428625" y="184601"/>
                    </a:cubicBezTo>
                    <a:cubicBezTo>
                      <a:pt x="413061" y="179413"/>
                      <a:pt x="403643" y="183222"/>
                      <a:pt x="387350" y="175076"/>
                    </a:cubicBezTo>
                    <a:cubicBezTo>
                      <a:pt x="381000" y="171901"/>
                      <a:pt x="374972" y="167977"/>
                      <a:pt x="368300" y="165551"/>
                    </a:cubicBezTo>
                    <a:cubicBezTo>
                      <a:pt x="363228" y="163707"/>
                      <a:pt x="357693" y="163547"/>
                      <a:pt x="352425" y="162376"/>
                    </a:cubicBezTo>
                    <a:cubicBezTo>
                      <a:pt x="348165" y="161429"/>
                      <a:pt x="343958" y="160259"/>
                      <a:pt x="339725" y="159201"/>
                    </a:cubicBezTo>
                    <a:cubicBezTo>
                      <a:pt x="336550" y="157084"/>
                      <a:pt x="332584" y="155831"/>
                      <a:pt x="330200" y="152851"/>
                    </a:cubicBezTo>
                    <a:cubicBezTo>
                      <a:pt x="328109" y="150238"/>
                      <a:pt x="329392" y="145693"/>
                      <a:pt x="327025" y="143326"/>
                    </a:cubicBezTo>
                    <a:cubicBezTo>
                      <a:pt x="323678" y="139979"/>
                      <a:pt x="318558" y="139093"/>
                      <a:pt x="314325" y="136976"/>
                    </a:cubicBezTo>
                    <a:cubicBezTo>
                      <a:pt x="301431" y="117635"/>
                      <a:pt x="315170" y="134223"/>
                      <a:pt x="282575" y="117926"/>
                    </a:cubicBezTo>
                    <a:cubicBezTo>
                      <a:pt x="277842" y="115559"/>
                      <a:pt x="274181" y="111477"/>
                      <a:pt x="269875" y="108401"/>
                    </a:cubicBezTo>
                    <a:cubicBezTo>
                      <a:pt x="266770" y="106183"/>
                      <a:pt x="263663" y="103944"/>
                      <a:pt x="260350" y="102051"/>
                    </a:cubicBezTo>
                    <a:cubicBezTo>
                      <a:pt x="232152" y="85938"/>
                      <a:pt x="261331" y="104822"/>
                      <a:pt x="238125" y="89351"/>
                    </a:cubicBezTo>
                    <a:cubicBezTo>
                      <a:pt x="236008" y="86176"/>
                      <a:pt x="231775" y="83642"/>
                      <a:pt x="231775" y="79826"/>
                    </a:cubicBezTo>
                    <a:cubicBezTo>
                      <a:pt x="231775" y="73133"/>
                      <a:pt x="238125" y="60776"/>
                      <a:pt x="238125" y="60776"/>
                    </a:cubicBezTo>
                    <a:cubicBezTo>
                      <a:pt x="234781" y="13966"/>
                      <a:pt x="236008" y="12622"/>
                      <a:pt x="215900" y="3626"/>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3" name="palencia">
                <a:extLst>
                  <a:ext uri="{FF2B5EF4-FFF2-40B4-BE49-F238E27FC236}">
                    <a16:creationId xmlns:a16="http://schemas.microsoft.com/office/drawing/2014/main" id="{CDF671B0-EED6-4943-BBCA-98F4EC594D9B}"/>
                  </a:ext>
                </a:extLst>
              </p:cNvPr>
              <p:cNvSpPr/>
              <p:nvPr/>
            </p:nvSpPr>
            <p:spPr>
              <a:xfrm>
                <a:off x="1893040" y="501527"/>
                <a:ext cx="457270" cy="660400"/>
              </a:xfrm>
              <a:custGeom>
                <a:avLst/>
                <a:gdLst>
                  <a:gd name="connsiteX0" fmla="*/ 130175 w 457200"/>
                  <a:gd name="connsiteY0" fmla="*/ 25400 h 660400"/>
                  <a:gd name="connsiteX1" fmla="*/ 158750 w 457200"/>
                  <a:gd name="connsiteY1" fmla="*/ 6350 h 660400"/>
                  <a:gd name="connsiteX2" fmla="*/ 177800 w 457200"/>
                  <a:gd name="connsiteY2" fmla="*/ 0 h 660400"/>
                  <a:gd name="connsiteX3" fmla="*/ 209550 w 457200"/>
                  <a:gd name="connsiteY3" fmla="*/ 3175 h 660400"/>
                  <a:gd name="connsiteX4" fmla="*/ 228600 w 457200"/>
                  <a:gd name="connsiteY4" fmla="*/ 6350 h 660400"/>
                  <a:gd name="connsiteX5" fmla="*/ 238125 w 457200"/>
                  <a:gd name="connsiteY5" fmla="*/ 9525 h 660400"/>
                  <a:gd name="connsiteX6" fmla="*/ 266700 w 457200"/>
                  <a:gd name="connsiteY6" fmla="*/ 12700 h 660400"/>
                  <a:gd name="connsiteX7" fmla="*/ 276225 w 457200"/>
                  <a:gd name="connsiteY7" fmla="*/ 22225 h 660400"/>
                  <a:gd name="connsiteX8" fmla="*/ 298450 w 457200"/>
                  <a:gd name="connsiteY8" fmla="*/ 34925 h 660400"/>
                  <a:gd name="connsiteX9" fmla="*/ 333375 w 457200"/>
                  <a:gd name="connsiteY9" fmla="*/ 50800 h 660400"/>
                  <a:gd name="connsiteX10" fmla="*/ 342900 w 457200"/>
                  <a:gd name="connsiteY10" fmla="*/ 57150 h 660400"/>
                  <a:gd name="connsiteX11" fmla="*/ 352425 w 457200"/>
                  <a:gd name="connsiteY11" fmla="*/ 60325 h 660400"/>
                  <a:gd name="connsiteX12" fmla="*/ 365125 w 457200"/>
                  <a:gd name="connsiteY12" fmla="*/ 66675 h 660400"/>
                  <a:gd name="connsiteX13" fmla="*/ 371475 w 457200"/>
                  <a:gd name="connsiteY13" fmla="*/ 85725 h 660400"/>
                  <a:gd name="connsiteX14" fmla="*/ 374650 w 457200"/>
                  <a:gd name="connsiteY14" fmla="*/ 95250 h 660400"/>
                  <a:gd name="connsiteX15" fmla="*/ 384175 w 457200"/>
                  <a:gd name="connsiteY15" fmla="*/ 114300 h 660400"/>
                  <a:gd name="connsiteX16" fmla="*/ 381000 w 457200"/>
                  <a:gd name="connsiteY16" fmla="*/ 123825 h 660400"/>
                  <a:gd name="connsiteX17" fmla="*/ 368300 w 457200"/>
                  <a:gd name="connsiteY17" fmla="*/ 146050 h 660400"/>
                  <a:gd name="connsiteX18" fmla="*/ 365125 w 457200"/>
                  <a:gd name="connsiteY18" fmla="*/ 158750 h 660400"/>
                  <a:gd name="connsiteX19" fmla="*/ 361950 w 457200"/>
                  <a:gd name="connsiteY19" fmla="*/ 168275 h 660400"/>
                  <a:gd name="connsiteX20" fmla="*/ 355600 w 457200"/>
                  <a:gd name="connsiteY20" fmla="*/ 196850 h 660400"/>
                  <a:gd name="connsiteX21" fmla="*/ 349250 w 457200"/>
                  <a:gd name="connsiteY21" fmla="*/ 219075 h 660400"/>
                  <a:gd name="connsiteX22" fmla="*/ 342900 w 457200"/>
                  <a:gd name="connsiteY22" fmla="*/ 228600 h 660400"/>
                  <a:gd name="connsiteX23" fmla="*/ 333375 w 457200"/>
                  <a:gd name="connsiteY23" fmla="*/ 231775 h 660400"/>
                  <a:gd name="connsiteX24" fmla="*/ 314325 w 457200"/>
                  <a:gd name="connsiteY24" fmla="*/ 241300 h 660400"/>
                  <a:gd name="connsiteX25" fmla="*/ 317500 w 457200"/>
                  <a:gd name="connsiteY25" fmla="*/ 288925 h 660400"/>
                  <a:gd name="connsiteX26" fmla="*/ 320675 w 457200"/>
                  <a:gd name="connsiteY26" fmla="*/ 307975 h 660400"/>
                  <a:gd name="connsiteX27" fmla="*/ 323850 w 457200"/>
                  <a:gd name="connsiteY27" fmla="*/ 454025 h 660400"/>
                  <a:gd name="connsiteX28" fmla="*/ 327025 w 457200"/>
                  <a:gd name="connsiteY28" fmla="*/ 463550 h 660400"/>
                  <a:gd name="connsiteX29" fmla="*/ 336550 w 457200"/>
                  <a:gd name="connsiteY29" fmla="*/ 469900 h 660400"/>
                  <a:gd name="connsiteX30" fmla="*/ 358775 w 457200"/>
                  <a:gd name="connsiteY30" fmla="*/ 495300 h 660400"/>
                  <a:gd name="connsiteX31" fmla="*/ 371475 w 457200"/>
                  <a:gd name="connsiteY31" fmla="*/ 498475 h 660400"/>
                  <a:gd name="connsiteX32" fmla="*/ 374650 w 457200"/>
                  <a:gd name="connsiteY32" fmla="*/ 508000 h 660400"/>
                  <a:gd name="connsiteX33" fmla="*/ 384175 w 457200"/>
                  <a:gd name="connsiteY33" fmla="*/ 511175 h 660400"/>
                  <a:gd name="connsiteX34" fmla="*/ 403225 w 457200"/>
                  <a:gd name="connsiteY34" fmla="*/ 523875 h 660400"/>
                  <a:gd name="connsiteX35" fmla="*/ 422275 w 457200"/>
                  <a:gd name="connsiteY35" fmla="*/ 530225 h 660400"/>
                  <a:gd name="connsiteX36" fmla="*/ 431800 w 457200"/>
                  <a:gd name="connsiteY36" fmla="*/ 539750 h 660400"/>
                  <a:gd name="connsiteX37" fmla="*/ 441325 w 457200"/>
                  <a:gd name="connsiteY37" fmla="*/ 542925 h 660400"/>
                  <a:gd name="connsiteX38" fmla="*/ 447675 w 457200"/>
                  <a:gd name="connsiteY38" fmla="*/ 552450 h 660400"/>
                  <a:gd name="connsiteX39" fmla="*/ 457200 w 457200"/>
                  <a:gd name="connsiteY39" fmla="*/ 558800 h 660400"/>
                  <a:gd name="connsiteX40" fmla="*/ 454025 w 457200"/>
                  <a:gd name="connsiteY40" fmla="*/ 622300 h 660400"/>
                  <a:gd name="connsiteX41" fmla="*/ 447675 w 457200"/>
                  <a:gd name="connsiteY41" fmla="*/ 641350 h 660400"/>
                  <a:gd name="connsiteX42" fmla="*/ 428625 w 457200"/>
                  <a:gd name="connsiteY42" fmla="*/ 657225 h 660400"/>
                  <a:gd name="connsiteX43" fmla="*/ 419100 w 457200"/>
                  <a:gd name="connsiteY43" fmla="*/ 660400 h 660400"/>
                  <a:gd name="connsiteX44" fmla="*/ 377825 w 457200"/>
                  <a:gd name="connsiteY44" fmla="*/ 654050 h 660400"/>
                  <a:gd name="connsiteX45" fmla="*/ 368300 w 457200"/>
                  <a:gd name="connsiteY45" fmla="*/ 650875 h 660400"/>
                  <a:gd name="connsiteX46" fmla="*/ 358775 w 457200"/>
                  <a:gd name="connsiteY46" fmla="*/ 644525 h 660400"/>
                  <a:gd name="connsiteX47" fmla="*/ 342900 w 457200"/>
                  <a:gd name="connsiteY47" fmla="*/ 641350 h 660400"/>
                  <a:gd name="connsiteX48" fmla="*/ 323850 w 457200"/>
                  <a:gd name="connsiteY48" fmla="*/ 635000 h 660400"/>
                  <a:gd name="connsiteX49" fmla="*/ 314325 w 457200"/>
                  <a:gd name="connsiteY49" fmla="*/ 631825 h 660400"/>
                  <a:gd name="connsiteX50" fmla="*/ 304800 w 457200"/>
                  <a:gd name="connsiteY50" fmla="*/ 628650 h 660400"/>
                  <a:gd name="connsiteX51" fmla="*/ 238125 w 457200"/>
                  <a:gd name="connsiteY51" fmla="*/ 625475 h 660400"/>
                  <a:gd name="connsiteX52" fmla="*/ 228600 w 457200"/>
                  <a:gd name="connsiteY52" fmla="*/ 622300 h 660400"/>
                  <a:gd name="connsiteX53" fmla="*/ 209550 w 457200"/>
                  <a:gd name="connsiteY53" fmla="*/ 609600 h 660400"/>
                  <a:gd name="connsiteX54" fmla="*/ 200025 w 457200"/>
                  <a:gd name="connsiteY54" fmla="*/ 603250 h 660400"/>
                  <a:gd name="connsiteX55" fmla="*/ 190500 w 457200"/>
                  <a:gd name="connsiteY55" fmla="*/ 596900 h 660400"/>
                  <a:gd name="connsiteX56" fmla="*/ 171450 w 457200"/>
                  <a:gd name="connsiteY56" fmla="*/ 590550 h 660400"/>
                  <a:gd name="connsiteX57" fmla="*/ 161925 w 457200"/>
                  <a:gd name="connsiteY57" fmla="*/ 587375 h 660400"/>
                  <a:gd name="connsiteX58" fmla="*/ 133350 w 457200"/>
                  <a:gd name="connsiteY58" fmla="*/ 571500 h 660400"/>
                  <a:gd name="connsiteX59" fmla="*/ 123825 w 457200"/>
                  <a:gd name="connsiteY59" fmla="*/ 565150 h 660400"/>
                  <a:gd name="connsiteX60" fmla="*/ 111125 w 457200"/>
                  <a:gd name="connsiteY60" fmla="*/ 561975 h 660400"/>
                  <a:gd name="connsiteX61" fmla="*/ 79375 w 457200"/>
                  <a:gd name="connsiteY61" fmla="*/ 555625 h 660400"/>
                  <a:gd name="connsiteX62" fmla="*/ 69850 w 457200"/>
                  <a:gd name="connsiteY62" fmla="*/ 552450 h 660400"/>
                  <a:gd name="connsiteX63" fmla="*/ 50800 w 457200"/>
                  <a:gd name="connsiteY63" fmla="*/ 542925 h 660400"/>
                  <a:gd name="connsiteX64" fmla="*/ 34925 w 457200"/>
                  <a:gd name="connsiteY64" fmla="*/ 527050 h 660400"/>
                  <a:gd name="connsiteX65" fmla="*/ 28575 w 457200"/>
                  <a:gd name="connsiteY65" fmla="*/ 517525 h 660400"/>
                  <a:gd name="connsiteX66" fmla="*/ 19050 w 457200"/>
                  <a:gd name="connsiteY66" fmla="*/ 508000 h 660400"/>
                  <a:gd name="connsiteX67" fmla="*/ 15875 w 457200"/>
                  <a:gd name="connsiteY67" fmla="*/ 488950 h 660400"/>
                  <a:gd name="connsiteX68" fmla="*/ 12700 w 457200"/>
                  <a:gd name="connsiteY68" fmla="*/ 479425 h 660400"/>
                  <a:gd name="connsiteX69" fmla="*/ 9525 w 457200"/>
                  <a:gd name="connsiteY69" fmla="*/ 457200 h 660400"/>
                  <a:gd name="connsiteX70" fmla="*/ 6350 w 457200"/>
                  <a:gd name="connsiteY70" fmla="*/ 441325 h 660400"/>
                  <a:gd name="connsiteX71" fmla="*/ 3175 w 457200"/>
                  <a:gd name="connsiteY71" fmla="*/ 339725 h 660400"/>
                  <a:gd name="connsiteX72" fmla="*/ 0 w 457200"/>
                  <a:gd name="connsiteY72" fmla="*/ 323850 h 660400"/>
                  <a:gd name="connsiteX73" fmla="*/ 3175 w 457200"/>
                  <a:gd name="connsiteY73" fmla="*/ 285750 h 660400"/>
                  <a:gd name="connsiteX74" fmla="*/ 6350 w 457200"/>
                  <a:gd name="connsiteY74" fmla="*/ 276225 h 660400"/>
                  <a:gd name="connsiteX75" fmla="*/ 9525 w 457200"/>
                  <a:gd name="connsiteY75" fmla="*/ 260350 h 660400"/>
                  <a:gd name="connsiteX76" fmla="*/ 15875 w 457200"/>
                  <a:gd name="connsiteY76" fmla="*/ 231775 h 660400"/>
                  <a:gd name="connsiteX77" fmla="*/ 19050 w 457200"/>
                  <a:gd name="connsiteY77" fmla="*/ 206375 h 660400"/>
                  <a:gd name="connsiteX78" fmla="*/ 22225 w 457200"/>
                  <a:gd name="connsiteY78" fmla="*/ 196850 h 660400"/>
                  <a:gd name="connsiteX79" fmla="*/ 31750 w 457200"/>
                  <a:gd name="connsiteY79" fmla="*/ 190500 h 660400"/>
                  <a:gd name="connsiteX80" fmla="*/ 34925 w 457200"/>
                  <a:gd name="connsiteY80" fmla="*/ 180975 h 660400"/>
                  <a:gd name="connsiteX81" fmla="*/ 53975 w 457200"/>
                  <a:gd name="connsiteY81" fmla="*/ 152400 h 660400"/>
                  <a:gd name="connsiteX82" fmla="*/ 60325 w 457200"/>
                  <a:gd name="connsiteY82" fmla="*/ 142875 h 660400"/>
                  <a:gd name="connsiteX83" fmla="*/ 79375 w 457200"/>
                  <a:gd name="connsiteY83" fmla="*/ 130175 h 660400"/>
                  <a:gd name="connsiteX84" fmla="*/ 88900 w 457200"/>
                  <a:gd name="connsiteY84" fmla="*/ 111125 h 660400"/>
                  <a:gd name="connsiteX85" fmla="*/ 92075 w 457200"/>
                  <a:gd name="connsiteY85" fmla="*/ 101600 h 660400"/>
                  <a:gd name="connsiteX86" fmla="*/ 98425 w 457200"/>
                  <a:gd name="connsiteY86" fmla="*/ 92075 h 660400"/>
                  <a:gd name="connsiteX87" fmla="*/ 104775 w 457200"/>
                  <a:gd name="connsiteY87" fmla="*/ 73025 h 660400"/>
                  <a:gd name="connsiteX88" fmla="*/ 107950 w 457200"/>
                  <a:gd name="connsiteY88" fmla="*/ 63500 h 660400"/>
                  <a:gd name="connsiteX89" fmla="*/ 130175 w 457200"/>
                  <a:gd name="connsiteY89" fmla="*/ 2540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57200" h="660400">
                    <a:moveTo>
                      <a:pt x="130175" y="25400"/>
                    </a:moveTo>
                    <a:cubicBezTo>
                      <a:pt x="138642" y="15875"/>
                      <a:pt x="144679" y="11978"/>
                      <a:pt x="158750" y="6350"/>
                    </a:cubicBezTo>
                    <a:cubicBezTo>
                      <a:pt x="164965" y="3864"/>
                      <a:pt x="177800" y="0"/>
                      <a:pt x="177800" y="0"/>
                    </a:cubicBezTo>
                    <a:cubicBezTo>
                      <a:pt x="188383" y="1058"/>
                      <a:pt x="198996" y="1856"/>
                      <a:pt x="209550" y="3175"/>
                    </a:cubicBezTo>
                    <a:cubicBezTo>
                      <a:pt x="215938" y="3973"/>
                      <a:pt x="222316" y="4953"/>
                      <a:pt x="228600" y="6350"/>
                    </a:cubicBezTo>
                    <a:cubicBezTo>
                      <a:pt x="231867" y="7076"/>
                      <a:pt x="234824" y="8975"/>
                      <a:pt x="238125" y="9525"/>
                    </a:cubicBezTo>
                    <a:cubicBezTo>
                      <a:pt x="247578" y="11101"/>
                      <a:pt x="257175" y="11642"/>
                      <a:pt x="266700" y="12700"/>
                    </a:cubicBezTo>
                    <a:cubicBezTo>
                      <a:pt x="269875" y="15875"/>
                      <a:pt x="272776" y="19350"/>
                      <a:pt x="276225" y="22225"/>
                    </a:cubicBezTo>
                    <a:cubicBezTo>
                      <a:pt x="285639" y="30070"/>
                      <a:pt x="287359" y="28271"/>
                      <a:pt x="298450" y="34925"/>
                    </a:cubicBezTo>
                    <a:cubicBezTo>
                      <a:pt x="325913" y="51403"/>
                      <a:pt x="307242" y="45573"/>
                      <a:pt x="333375" y="50800"/>
                    </a:cubicBezTo>
                    <a:cubicBezTo>
                      <a:pt x="336550" y="52917"/>
                      <a:pt x="339487" y="55443"/>
                      <a:pt x="342900" y="57150"/>
                    </a:cubicBezTo>
                    <a:cubicBezTo>
                      <a:pt x="345893" y="58647"/>
                      <a:pt x="349349" y="59007"/>
                      <a:pt x="352425" y="60325"/>
                    </a:cubicBezTo>
                    <a:cubicBezTo>
                      <a:pt x="356775" y="62189"/>
                      <a:pt x="360892" y="64558"/>
                      <a:pt x="365125" y="66675"/>
                    </a:cubicBezTo>
                    <a:lnTo>
                      <a:pt x="371475" y="85725"/>
                    </a:lnTo>
                    <a:cubicBezTo>
                      <a:pt x="372533" y="88900"/>
                      <a:pt x="372794" y="92465"/>
                      <a:pt x="374650" y="95250"/>
                    </a:cubicBezTo>
                    <a:cubicBezTo>
                      <a:pt x="382856" y="107560"/>
                      <a:pt x="379793" y="101155"/>
                      <a:pt x="384175" y="114300"/>
                    </a:cubicBezTo>
                    <a:cubicBezTo>
                      <a:pt x="383117" y="117475"/>
                      <a:pt x="382497" y="120832"/>
                      <a:pt x="381000" y="123825"/>
                    </a:cubicBezTo>
                    <a:cubicBezTo>
                      <a:pt x="371788" y="142248"/>
                      <a:pt x="376649" y="123785"/>
                      <a:pt x="368300" y="146050"/>
                    </a:cubicBezTo>
                    <a:cubicBezTo>
                      <a:pt x="366768" y="150136"/>
                      <a:pt x="366324" y="154554"/>
                      <a:pt x="365125" y="158750"/>
                    </a:cubicBezTo>
                    <a:cubicBezTo>
                      <a:pt x="364206" y="161968"/>
                      <a:pt x="362869" y="165057"/>
                      <a:pt x="361950" y="168275"/>
                    </a:cubicBezTo>
                    <a:cubicBezTo>
                      <a:pt x="358078" y="181826"/>
                      <a:pt x="358874" y="182119"/>
                      <a:pt x="355600" y="196850"/>
                    </a:cubicBezTo>
                    <a:cubicBezTo>
                      <a:pt x="354786" y="200512"/>
                      <a:pt x="351371" y="214832"/>
                      <a:pt x="349250" y="219075"/>
                    </a:cubicBezTo>
                    <a:cubicBezTo>
                      <a:pt x="347543" y="222488"/>
                      <a:pt x="345880" y="226216"/>
                      <a:pt x="342900" y="228600"/>
                    </a:cubicBezTo>
                    <a:cubicBezTo>
                      <a:pt x="340287" y="230691"/>
                      <a:pt x="336368" y="230278"/>
                      <a:pt x="333375" y="231775"/>
                    </a:cubicBezTo>
                    <a:cubicBezTo>
                      <a:pt x="308756" y="244085"/>
                      <a:pt x="338266" y="233320"/>
                      <a:pt x="314325" y="241300"/>
                    </a:cubicBezTo>
                    <a:cubicBezTo>
                      <a:pt x="315383" y="257175"/>
                      <a:pt x="315992" y="273086"/>
                      <a:pt x="317500" y="288925"/>
                    </a:cubicBezTo>
                    <a:cubicBezTo>
                      <a:pt x="318110" y="295334"/>
                      <a:pt x="320428" y="301542"/>
                      <a:pt x="320675" y="307975"/>
                    </a:cubicBezTo>
                    <a:cubicBezTo>
                      <a:pt x="322546" y="356634"/>
                      <a:pt x="321864" y="405371"/>
                      <a:pt x="323850" y="454025"/>
                    </a:cubicBezTo>
                    <a:cubicBezTo>
                      <a:pt x="323986" y="457369"/>
                      <a:pt x="324934" y="460937"/>
                      <a:pt x="327025" y="463550"/>
                    </a:cubicBezTo>
                    <a:cubicBezTo>
                      <a:pt x="329409" y="466530"/>
                      <a:pt x="333375" y="467783"/>
                      <a:pt x="336550" y="469900"/>
                    </a:cubicBezTo>
                    <a:cubicBezTo>
                      <a:pt x="344311" y="481542"/>
                      <a:pt x="346428" y="490008"/>
                      <a:pt x="358775" y="495300"/>
                    </a:cubicBezTo>
                    <a:cubicBezTo>
                      <a:pt x="362786" y="497019"/>
                      <a:pt x="367242" y="497417"/>
                      <a:pt x="371475" y="498475"/>
                    </a:cubicBezTo>
                    <a:cubicBezTo>
                      <a:pt x="372533" y="501650"/>
                      <a:pt x="372283" y="505633"/>
                      <a:pt x="374650" y="508000"/>
                    </a:cubicBezTo>
                    <a:cubicBezTo>
                      <a:pt x="377017" y="510367"/>
                      <a:pt x="381249" y="509550"/>
                      <a:pt x="384175" y="511175"/>
                    </a:cubicBezTo>
                    <a:cubicBezTo>
                      <a:pt x="390846" y="514881"/>
                      <a:pt x="395985" y="521462"/>
                      <a:pt x="403225" y="523875"/>
                    </a:cubicBezTo>
                    <a:lnTo>
                      <a:pt x="422275" y="530225"/>
                    </a:lnTo>
                    <a:cubicBezTo>
                      <a:pt x="425450" y="533400"/>
                      <a:pt x="428064" y="537259"/>
                      <a:pt x="431800" y="539750"/>
                    </a:cubicBezTo>
                    <a:cubicBezTo>
                      <a:pt x="434585" y="541606"/>
                      <a:pt x="438712" y="540834"/>
                      <a:pt x="441325" y="542925"/>
                    </a:cubicBezTo>
                    <a:cubicBezTo>
                      <a:pt x="444305" y="545309"/>
                      <a:pt x="444977" y="549752"/>
                      <a:pt x="447675" y="552450"/>
                    </a:cubicBezTo>
                    <a:cubicBezTo>
                      <a:pt x="450373" y="555148"/>
                      <a:pt x="454025" y="556683"/>
                      <a:pt x="457200" y="558800"/>
                    </a:cubicBezTo>
                    <a:cubicBezTo>
                      <a:pt x="456142" y="579967"/>
                      <a:pt x="456454" y="601247"/>
                      <a:pt x="454025" y="622300"/>
                    </a:cubicBezTo>
                    <a:cubicBezTo>
                      <a:pt x="453258" y="628949"/>
                      <a:pt x="452408" y="636617"/>
                      <a:pt x="447675" y="641350"/>
                    </a:cubicBezTo>
                    <a:cubicBezTo>
                      <a:pt x="440653" y="648372"/>
                      <a:pt x="437466" y="652805"/>
                      <a:pt x="428625" y="657225"/>
                    </a:cubicBezTo>
                    <a:cubicBezTo>
                      <a:pt x="425632" y="658722"/>
                      <a:pt x="422275" y="659342"/>
                      <a:pt x="419100" y="660400"/>
                    </a:cubicBezTo>
                    <a:cubicBezTo>
                      <a:pt x="403677" y="658472"/>
                      <a:pt x="392370" y="657686"/>
                      <a:pt x="377825" y="654050"/>
                    </a:cubicBezTo>
                    <a:cubicBezTo>
                      <a:pt x="374578" y="653238"/>
                      <a:pt x="371293" y="652372"/>
                      <a:pt x="368300" y="650875"/>
                    </a:cubicBezTo>
                    <a:cubicBezTo>
                      <a:pt x="364887" y="649168"/>
                      <a:pt x="362348" y="645865"/>
                      <a:pt x="358775" y="644525"/>
                    </a:cubicBezTo>
                    <a:cubicBezTo>
                      <a:pt x="353722" y="642630"/>
                      <a:pt x="348106" y="642770"/>
                      <a:pt x="342900" y="641350"/>
                    </a:cubicBezTo>
                    <a:cubicBezTo>
                      <a:pt x="336442" y="639589"/>
                      <a:pt x="330200" y="637117"/>
                      <a:pt x="323850" y="635000"/>
                    </a:cubicBezTo>
                    <a:lnTo>
                      <a:pt x="314325" y="631825"/>
                    </a:lnTo>
                    <a:cubicBezTo>
                      <a:pt x="311150" y="630767"/>
                      <a:pt x="308143" y="628809"/>
                      <a:pt x="304800" y="628650"/>
                    </a:cubicBezTo>
                    <a:lnTo>
                      <a:pt x="238125" y="625475"/>
                    </a:lnTo>
                    <a:cubicBezTo>
                      <a:pt x="234950" y="624417"/>
                      <a:pt x="231526" y="623925"/>
                      <a:pt x="228600" y="622300"/>
                    </a:cubicBezTo>
                    <a:cubicBezTo>
                      <a:pt x="221929" y="618594"/>
                      <a:pt x="215900" y="613833"/>
                      <a:pt x="209550" y="609600"/>
                    </a:cubicBezTo>
                    <a:lnTo>
                      <a:pt x="200025" y="603250"/>
                    </a:lnTo>
                    <a:cubicBezTo>
                      <a:pt x="196850" y="601133"/>
                      <a:pt x="194120" y="598107"/>
                      <a:pt x="190500" y="596900"/>
                    </a:cubicBezTo>
                    <a:lnTo>
                      <a:pt x="171450" y="590550"/>
                    </a:lnTo>
                    <a:lnTo>
                      <a:pt x="161925" y="587375"/>
                    </a:lnTo>
                    <a:cubicBezTo>
                      <a:pt x="132030" y="557480"/>
                      <a:pt x="179969" y="602580"/>
                      <a:pt x="133350" y="571500"/>
                    </a:cubicBezTo>
                    <a:cubicBezTo>
                      <a:pt x="130175" y="569383"/>
                      <a:pt x="127332" y="566653"/>
                      <a:pt x="123825" y="565150"/>
                    </a:cubicBezTo>
                    <a:cubicBezTo>
                      <a:pt x="119814" y="563431"/>
                      <a:pt x="115321" y="563174"/>
                      <a:pt x="111125" y="561975"/>
                    </a:cubicBezTo>
                    <a:cubicBezTo>
                      <a:pt x="88959" y="555642"/>
                      <a:pt x="117304" y="561043"/>
                      <a:pt x="79375" y="555625"/>
                    </a:cubicBezTo>
                    <a:cubicBezTo>
                      <a:pt x="76200" y="554567"/>
                      <a:pt x="72843" y="553947"/>
                      <a:pt x="69850" y="552450"/>
                    </a:cubicBezTo>
                    <a:cubicBezTo>
                      <a:pt x="45231" y="540140"/>
                      <a:pt x="74741" y="550905"/>
                      <a:pt x="50800" y="542925"/>
                    </a:cubicBezTo>
                    <a:cubicBezTo>
                      <a:pt x="33867" y="517525"/>
                      <a:pt x="56092" y="548217"/>
                      <a:pt x="34925" y="527050"/>
                    </a:cubicBezTo>
                    <a:cubicBezTo>
                      <a:pt x="32227" y="524352"/>
                      <a:pt x="31018" y="520456"/>
                      <a:pt x="28575" y="517525"/>
                    </a:cubicBezTo>
                    <a:cubicBezTo>
                      <a:pt x="25700" y="514076"/>
                      <a:pt x="22225" y="511175"/>
                      <a:pt x="19050" y="508000"/>
                    </a:cubicBezTo>
                    <a:cubicBezTo>
                      <a:pt x="17992" y="501650"/>
                      <a:pt x="17272" y="495234"/>
                      <a:pt x="15875" y="488950"/>
                    </a:cubicBezTo>
                    <a:cubicBezTo>
                      <a:pt x="15149" y="485683"/>
                      <a:pt x="13356" y="482707"/>
                      <a:pt x="12700" y="479425"/>
                    </a:cubicBezTo>
                    <a:cubicBezTo>
                      <a:pt x="11232" y="472087"/>
                      <a:pt x="10755" y="464582"/>
                      <a:pt x="9525" y="457200"/>
                    </a:cubicBezTo>
                    <a:cubicBezTo>
                      <a:pt x="8638" y="451877"/>
                      <a:pt x="7408" y="446617"/>
                      <a:pt x="6350" y="441325"/>
                    </a:cubicBezTo>
                    <a:cubicBezTo>
                      <a:pt x="5292" y="407458"/>
                      <a:pt x="5004" y="373559"/>
                      <a:pt x="3175" y="339725"/>
                    </a:cubicBezTo>
                    <a:cubicBezTo>
                      <a:pt x="2884" y="334336"/>
                      <a:pt x="0" y="329246"/>
                      <a:pt x="0" y="323850"/>
                    </a:cubicBezTo>
                    <a:cubicBezTo>
                      <a:pt x="0" y="311106"/>
                      <a:pt x="1491" y="298382"/>
                      <a:pt x="3175" y="285750"/>
                    </a:cubicBezTo>
                    <a:cubicBezTo>
                      <a:pt x="3617" y="282433"/>
                      <a:pt x="5538" y="279472"/>
                      <a:pt x="6350" y="276225"/>
                    </a:cubicBezTo>
                    <a:cubicBezTo>
                      <a:pt x="7659" y="270990"/>
                      <a:pt x="8560" y="265659"/>
                      <a:pt x="9525" y="260350"/>
                    </a:cubicBezTo>
                    <a:cubicBezTo>
                      <a:pt x="13995" y="235764"/>
                      <a:pt x="10277" y="248569"/>
                      <a:pt x="15875" y="231775"/>
                    </a:cubicBezTo>
                    <a:cubicBezTo>
                      <a:pt x="16933" y="223308"/>
                      <a:pt x="17524" y="214770"/>
                      <a:pt x="19050" y="206375"/>
                    </a:cubicBezTo>
                    <a:cubicBezTo>
                      <a:pt x="19649" y="203082"/>
                      <a:pt x="20134" y="199463"/>
                      <a:pt x="22225" y="196850"/>
                    </a:cubicBezTo>
                    <a:cubicBezTo>
                      <a:pt x="24609" y="193870"/>
                      <a:pt x="28575" y="192617"/>
                      <a:pt x="31750" y="190500"/>
                    </a:cubicBezTo>
                    <a:cubicBezTo>
                      <a:pt x="32808" y="187325"/>
                      <a:pt x="33300" y="183901"/>
                      <a:pt x="34925" y="180975"/>
                    </a:cubicBezTo>
                    <a:lnTo>
                      <a:pt x="53975" y="152400"/>
                    </a:lnTo>
                    <a:cubicBezTo>
                      <a:pt x="56092" y="149225"/>
                      <a:pt x="57150" y="144992"/>
                      <a:pt x="60325" y="142875"/>
                    </a:cubicBezTo>
                    <a:lnTo>
                      <a:pt x="79375" y="130175"/>
                    </a:lnTo>
                    <a:cubicBezTo>
                      <a:pt x="87355" y="106234"/>
                      <a:pt x="76590" y="135744"/>
                      <a:pt x="88900" y="111125"/>
                    </a:cubicBezTo>
                    <a:cubicBezTo>
                      <a:pt x="90397" y="108132"/>
                      <a:pt x="90578" y="104593"/>
                      <a:pt x="92075" y="101600"/>
                    </a:cubicBezTo>
                    <a:cubicBezTo>
                      <a:pt x="93782" y="98187"/>
                      <a:pt x="96875" y="95562"/>
                      <a:pt x="98425" y="92075"/>
                    </a:cubicBezTo>
                    <a:cubicBezTo>
                      <a:pt x="101143" y="85958"/>
                      <a:pt x="102658" y="79375"/>
                      <a:pt x="104775" y="73025"/>
                    </a:cubicBezTo>
                    <a:cubicBezTo>
                      <a:pt x="105833" y="69850"/>
                      <a:pt x="106094" y="66285"/>
                      <a:pt x="107950" y="63500"/>
                    </a:cubicBezTo>
                    <a:cubicBezTo>
                      <a:pt x="121237" y="43569"/>
                      <a:pt x="121708" y="34925"/>
                      <a:pt x="130175" y="2540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4" name="cantabria">
                <a:extLst>
                  <a:ext uri="{FF2B5EF4-FFF2-40B4-BE49-F238E27FC236}">
                    <a16:creationId xmlns:a16="http://schemas.microsoft.com/office/drawing/2014/main" id="{C38FF82F-337D-4594-9B24-56235B0711FD}"/>
                  </a:ext>
                </a:extLst>
              </p:cNvPr>
              <p:cNvSpPr/>
              <p:nvPr/>
            </p:nvSpPr>
            <p:spPr>
              <a:xfrm>
                <a:off x="2004182" y="196727"/>
                <a:ext cx="713870" cy="450850"/>
              </a:xfrm>
              <a:custGeom>
                <a:avLst/>
                <a:gdLst>
                  <a:gd name="connsiteX0" fmla="*/ 117475 w 715121"/>
                  <a:gd name="connsiteY0" fmla="*/ 82550 h 450850"/>
                  <a:gd name="connsiteX1" fmla="*/ 107950 w 715121"/>
                  <a:gd name="connsiteY1" fmla="*/ 101600 h 450850"/>
                  <a:gd name="connsiteX2" fmla="*/ 101600 w 715121"/>
                  <a:gd name="connsiteY2" fmla="*/ 111125 h 450850"/>
                  <a:gd name="connsiteX3" fmla="*/ 98425 w 715121"/>
                  <a:gd name="connsiteY3" fmla="*/ 120650 h 450850"/>
                  <a:gd name="connsiteX4" fmla="*/ 85725 w 715121"/>
                  <a:gd name="connsiteY4" fmla="*/ 139700 h 450850"/>
                  <a:gd name="connsiteX5" fmla="*/ 66675 w 715121"/>
                  <a:gd name="connsiteY5" fmla="*/ 146050 h 450850"/>
                  <a:gd name="connsiteX6" fmla="*/ 47625 w 715121"/>
                  <a:gd name="connsiteY6" fmla="*/ 158750 h 450850"/>
                  <a:gd name="connsiteX7" fmla="*/ 12700 w 715121"/>
                  <a:gd name="connsiteY7" fmla="*/ 161925 h 450850"/>
                  <a:gd name="connsiteX8" fmla="*/ 3175 w 715121"/>
                  <a:gd name="connsiteY8" fmla="*/ 168275 h 450850"/>
                  <a:gd name="connsiteX9" fmla="*/ 0 w 715121"/>
                  <a:gd name="connsiteY9" fmla="*/ 177800 h 450850"/>
                  <a:gd name="connsiteX10" fmla="*/ 3175 w 715121"/>
                  <a:gd name="connsiteY10" fmla="*/ 228600 h 450850"/>
                  <a:gd name="connsiteX11" fmla="*/ 6350 w 715121"/>
                  <a:gd name="connsiteY11" fmla="*/ 260350 h 450850"/>
                  <a:gd name="connsiteX12" fmla="*/ 9525 w 715121"/>
                  <a:gd name="connsiteY12" fmla="*/ 269875 h 450850"/>
                  <a:gd name="connsiteX13" fmla="*/ 12700 w 715121"/>
                  <a:gd name="connsiteY13" fmla="*/ 285750 h 450850"/>
                  <a:gd name="connsiteX14" fmla="*/ 25400 w 715121"/>
                  <a:gd name="connsiteY14" fmla="*/ 304800 h 450850"/>
                  <a:gd name="connsiteX15" fmla="*/ 73025 w 715121"/>
                  <a:gd name="connsiteY15" fmla="*/ 307975 h 450850"/>
                  <a:gd name="connsiteX16" fmla="*/ 85725 w 715121"/>
                  <a:gd name="connsiteY16" fmla="*/ 311150 h 450850"/>
                  <a:gd name="connsiteX17" fmla="*/ 114300 w 715121"/>
                  <a:gd name="connsiteY17" fmla="*/ 320675 h 450850"/>
                  <a:gd name="connsiteX18" fmla="*/ 123825 w 715121"/>
                  <a:gd name="connsiteY18" fmla="*/ 323850 h 450850"/>
                  <a:gd name="connsiteX19" fmla="*/ 133350 w 715121"/>
                  <a:gd name="connsiteY19" fmla="*/ 327025 h 450850"/>
                  <a:gd name="connsiteX20" fmla="*/ 165100 w 715121"/>
                  <a:gd name="connsiteY20" fmla="*/ 330200 h 450850"/>
                  <a:gd name="connsiteX21" fmla="*/ 174625 w 715121"/>
                  <a:gd name="connsiteY21" fmla="*/ 336550 h 450850"/>
                  <a:gd name="connsiteX22" fmla="*/ 180975 w 715121"/>
                  <a:gd name="connsiteY22" fmla="*/ 346075 h 450850"/>
                  <a:gd name="connsiteX23" fmla="*/ 200025 w 715121"/>
                  <a:gd name="connsiteY23" fmla="*/ 358775 h 450850"/>
                  <a:gd name="connsiteX24" fmla="*/ 209550 w 715121"/>
                  <a:gd name="connsiteY24" fmla="*/ 365125 h 450850"/>
                  <a:gd name="connsiteX25" fmla="*/ 228600 w 715121"/>
                  <a:gd name="connsiteY25" fmla="*/ 384175 h 450850"/>
                  <a:gd name="connsiteX26" fmla="*/ 231775 w 715121"/>
                  <a:gd name="connsiteY26" fmla="*/ 393700 h 450850"/>
                  <a:gd name="connsiteX27" fmla="*/ 269875 w 715121"/>
                  <a:gd name="connsiteY27" fmla="*/ 412750 h 450850"/>
                  <a:gd name="connsiteX28" fmla="*/ 285750 w 715121"/>
                  <a:gd name="connsiteY28" fmla="*/ 415925 h 450850"/>
                  <a:gd name="connsiteX29" fmla="*/ 304800 w 715121"/>
                  <a:gd name="connsiteY29" fmla="*/ 428625 h 450850"/>
                  <a:gd name="connsiteX30" fmla="*/ 307975 w 715121"/>
                  <a:gd name="connsiteY30" fmla="*/ 441325 h 450850"/>
                  <a:gd name="connsiteX31" fmla="*/ 327025 w 715121"/>
                  <a:gd name="connsiteY31" fmla="*/ 450850 h 450850"/>
                  <a:gd name="connsiteX32" fmla="*/ 349250 w 715121"/>
                  <a:gd name="connsiteY32" fmla="*/ 425450 h 450850"/>
                  <a:gd name="connsiteX33" fmla="*/ 355600 w 715121"/>
                  <a:gd name="connsiteY33" fmla="*/ 415925 h 450850"/>
                  <a:gd name="connsiteX34" fmla="*/ 368300 w 715121"/>
                  <a:gd name="connsiteY34" fmla="*/ 412750 h 450850"/>
                  <a:gd name="connsiteX35" fmla="*/ 387350 w 715121"/>
                  <a:gd name="connsiteY35" fmla="*/ 406400 h 450850"/>
                  <a:gd name="connsiteX36" fmla="*/ 381000 w 715121"/>
                  <a:gd name="connsiteY36" fmla="*/ 361950 h 450850"/>
                  <a:gd name="connsiteX37" fmla="*/ 368300 w 715121"/>
                  <a:gd name="connsiteY37" fmla="*/ 342900 h 450850"/>
                  <a:gd name="connsiteX38" fmla="*/ 365125 w 715121"/>
                  <a:gd name="connsiteY38" fmla="*/ 333375 h 450850"/>
                  <a:gd name="connsiteX39" fmla="*/ 368300 w 715121"/>
                  <a:gd name="connsiteY39" fmla="*/ 295275 h 450850"/>
                  <a:gd name="connsiteX40" fmla="*/ 384175 w 715121"/>
                  <a:gd name="connsiteY40" fmla="*/ 279400 h 450850"/>
                  <a:gd name="connsiteX41" fmla="*/ 403225 w 715121"/>
                  <a:gd name="connsiteY41" fmla="*/ 263525 h 450850"/>
                  <a:gd name="connsiteX42" fmla="*/ 412750 w 715121"/>
                  <a:gd name="connsiteY42" fmla="*/ 260350 h 450850"/>
                  <a:gd name="connsiteX43" fmla="*/ 422275 w 715121"/>
                  <a:gd name="connsiteY43" fmla="*/ 254000 h 450850"/>
                  <a:gd name="connsiteX44" fmla="*/ 447675 w 715121"/>
                  <a:gd name="connsiteY44" fmla="*/ 250825 h 450850"/>
                  <a:gd name="connsiteX45" fmla="*/ 460375 w 715121"/>
                  <a:gd name="connsiteY45" fmla="*/ 247650 h 450850"/>
                  <a:gd name="connsiteX46" fmla="*/ 492125 w 715121"/>
                  <a:gd name="connsiteY46" fmla="*/ 244475 h 450850"/>
                  <a:gd name="connsiteX47" fmla="*/ 511175 w 715121"/>
                  <a:gd name="connsiteY47" fmla="*/ 241300 h 450850"/>
                  <a:gd name="connsiteX48" fmla="*/ 542925 w 715121"/>
                  <a:gd name="connsiteY48" fmla="*/ 234950 h 450850"/>
                  <a:gd name="connsiteX49" fmla="*/ 587375 w 715121"/>
                  <a:gd name="connsiteY49" fmla="*/ 228600 h 450850"/>
                  <a:gd name="connsiteX50" fmla="*/ 581025 w 715121"/>
                  <a:gd name="connsiteY50" fmla="*/ 209550 h 450850"/>
                  <a:gd name="connsiteX51" fmla="*/ 577850 w 715121"/>
                  <a:gd name="connsiteY51" fmla="*/ 200025 h 450850"/>
                  <a:gd name="connsiteX52" fmla="*/ 581025 w 715121"/>
                  <a:gd name="connsiteY52" fmla="*/ 139700 h 450850"/>
                  <a:gd name="connsiteX53" fmla="*/ 622300 w 715121"/>
                  <a:gd name="connsiteY53" fmla="*/ 136525 h 450850"/>
                  <a:gd name="connsiteX54" fmla="*/ 635000 w 715121"/>
                  <a:gd name="connsiteY54" fmla="*/ 133350 h 450850"/>
                  <a:gd name="connsiteX55" fmla="*/ 704850 w 715121"/>
                  <a:gd name="connsiteY55" fmla="*/ 127000 h 450850"/>
                  <a:gd name="connsiteX56" fmla="*/ 714375 w 715121"/>
                  <a:gd name="connsiteY56" fmla="*/ 120650 h 450850"/>
                  <a:gd name="connsiteX57" fmla="*/ 692150 w 715121"/>
                  <a:gd name="connsiteY57" fmla="*/ 88900 h 450850"/>
                  <a:gd name="connsiteX58" fmla="*/ 606425 w 715121"/>
                  <a:gd name="connsiteY58" fmla="*/ 79375 h 450850"/>
                  <a:gd name="connsiteX59" fmla="*/ 596900 w 715121"/>
                  <a:gd name="connsiteY59" fmla="*/ 76200 h 450850"/>
                  <a:gd name="connsiteX60" fmla="*/ 571500 w 715121"/>
                  <a:gd name="connsiteY60" fmla="*/ 69850 h 450850"/>
                  <a:gd name="connsiteX61" fmla="*/ 565150 w 715121"/>
                  <a:gd name="connsiteY61" fmla="*/ 60325 h 450850"/>
                  <a:gd name="connsiteX62" fmla="*/ 561975 w 715121"/>
                  <a:gd name="connsiteY62" fmla="*/ 50800 h 450850"/>
                  <a:gd name="connsiteX63" fmla="*/ 552450 w 715121"/>
                  <a:gd name="connsiteY63" fmla="*/ 41275 h 450850"/>
                  <a:gd name="connsiteX64" fmla="*/ 536575 w 715121"/>
                  <a:gd name="connsiteY64" fmla="*/ 22225 h 450850"/>
                  <a:gd name="connsiteX65" fmla="*/ 527050 w 715121"/>
                  <a:gd name="connsiteY65" fmla="*/ 3175 h 450850"/>
                  <a:gd name="connsiteX66" fmla="*/ 517525 w 715121"/>
                  <a:gd name="connsiteY66" fmla="*/ 0 h 450850"/>
                  <a:gd name="connsiteX67" fmla="*/ 485775 w 715121"/>
                  <a:gd name="connsiteY67" fmla="*/ 3175 h 450850"/>
                  <a:gd name="connsiteX68" fmla="*/ 460375 w 715121"/>
                  <a:gd name="connsiteY68" fmla="*/ 6350 h 450850"/>
                  <a:gd name="connsiteX69" fmla="*/ 431800 w 715121"/>
                  <a:gd name="connsiteY69" fmla="*/ 9525 h 450850"/>
                  <a:gd name="connsiteX70" fmla="*/ 358775 w 715121"/>
                  <a:gd name="connsiteY70" fmla="*/ 9525 h 450850"/>
                  <a:gd name="connsiteX71" fmla="*/ 311150 w 715121"/>
                  <a:gd name="connsiteY71" fmla="*/ 19050 h 450850"/>
                  <a:gd name="connsiteX72" fmla="*/ 288925 w 715121"/>
                  <a:gd name="connsiteY72" fmla="*/ 25400 h 450850"/>
                  <a:gd name="connsiteX73" fmla="*/ 276225 w 715121"/>
                  <a:gd name="connsiteY73" fmla="*/ 31750 h 450850"/>
                  <a:gd name="connsiteX74" fmla="*/ 266700 w 715121"/>
                  <a:gd name="connsiteY74" fmla="*/ 38100 h 450850"/>
                  <a:gd name="connsiteX75" fmla="*/ 231775 w 715121"/>
                  <a:gd name="connsiteY75" fmla="*/ 41275 h 450850"/>
                  <a:gd name="connsiteX76" fmla="*/ 212725 w 715121"/>
                  <a:gd name="connsiteY76" fmla="*/ 47625 h 450850"/>
                  <a:gd name="connsiteX77" fmla="*/ 180975 w 715121"/>
                  <a:gd name="connsiteY77" fmla="*/ 57150 h 450850"/>
                  <a:gd name="connsiteX78" fmla="*/ 161925 w 715121"/>
                  <a:gd name="connsiteY78" fmla="*/ 66675 h 450850"/>
                  <a:gd name="connsiteX79" fmla="*/ 117475 w 715121"/>
                  <a:gd name="connsiteY79" fmla="*/ 8255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715121" h="450850">
                    <a:moveTo>
                      <a:pt x="117475" y="82550"/>
                    </a:moveTo>
                    <a:cubicBezTo>
                      <a:pt x="108479" y="88371"/>
                      <a:pt x="111398" y="95394"/>
                      <a:pt x="107950" y="101600"/>
                    </a:cubicBezTo>
                    <a:cubicBezTo>
                      <a:pt x="106097" y="104936"/>
                      <a:pt x="103307" y="107712"/>
                      <a:pt x="101600" y="111125"/>
                    </a:cubicBezTo>
                    <a:cubicBezTo>
                      <a:pt x="100103" y="114118"/>
                      <a:pt x="100050" y="117724"/>
                      <a:pt x="98425" y="120650"/>
                    </a:cubicBezTo>
                    <a:cubicBezTo>
                      <a:pt x="94719" y="127321"/>
                      <a:pt x="92965" y="137287"/>
                      <a:pt x="85725" y="139700"/>
                    </a:cubicBezTo>
                    <a:cubicBezTo>
                      <a:pt x="79375" y="141817"/>
                      <a:pt x="72244" y="142337"/>
                      <a:pt x="66675" y="146050"/>
                    </a:cubicBezTo>
                    <a:cubicBezTo>
                      <a:pt x="60325" y="150283"/>
                      <a:pt x="55225" y="158059"/>
                      <a:pt x="47625" y="158750"/>
                    </a:cubicBezTo>
                    <a:lnTo>
                      <a:pt x="12700" y="161925"/>
                    </a:lnTo>
                    <a:cubicBezTo>
                      <a:pt x="9525" y="164042"/>
                      <a:pt x="5559" y="165295"/>
                      <a:pt x="3175" y="168275"/>
                    </a:cubicBezTo>
                    <a:cubicBezTo>
                      <a:pt x="1084" y="170888"/>
                      <a:pt x="0" y="174453"/>
                      <a:pt x="0" y="177800"/>
                    </a:cubicBezTo>
                    <a:cubicBezTo>
                      <a:pt x="0" y="194766"/>
                      <a:pt x="1874" y="211684"/>
                      <a:pt x="3175" y="228600"/>
                    </a:cubicBezTo>
                    <a:cubicBezTo>
                      <a:pt x="3991" y="239205"/>
                      <a:pt x="4733" y="249838"/>
                      <a:pt x="6350" y="260350"/>
                    </a:cubicBezTo>
                    <a:cubicBezTo>
                      <a:pt x="6859" y="263658"/>
                      <a:pt x="8713" y="266628"/>
                      <a:pt x="9525" y="269875"/>
                    </a:cubicBezTo>
                    <a:cubicBezTo>
                      <a:pt x="10834" y="275110"/>
                      <a:pt x="11391" y="280515"/>
                      <a:pt x="12700" y="285750"/>
                    </a:cubicBezTo>
                    <a:cubicBezTo>
                      <a:pt x="14254" y="291965"/>
                      <a:pt x="17589" y="303064"/>
                      <a:pt x="25400" y="304800"/>
                    </a:cubicBezTo>
                    <a:cubicBezTo>
                      <a:pt x="40931" y="308251"/>
                      <a:pt x="57150" y="306917"/>
                      <a:pt x="73025" y="307975"/>
                    </a:cubicBezTo>
                    <a:cubicBezTo>
                      <a:pt x="77258" y="309033"/>
                      <a:pt x="81545" y="309896"/>
                      <a:pt x="85725" y="311150"/>
                    </a:cubicBezTo>
                    <a:cubicBezTo>
                      <a:pt x="95342" y="314035"/>
                      <a:pt x="104775" y="317500"/>
                      <a:pt x="114300" y="320675"/>
                    </a:cubicBezTo>
                    <a:lnTo>
                      <a:pt x="123825" y="323850"/>
                    </a:lnTo>
                    <a:cubicBezTo>
                      <a:pt x="127000" y="324908"/>
                      <a:pt x="130020" y="326692"/>
                      <a:pt x="133350" y="327025"/>
                    </a:cubicBezTo>
                    <a:lnTo>
                      <a:pt x="165100" y="330200"/>
                    </a:lnTo>
                    <a:cubicBezTo>
                      <a:pt x="168275" y="332317"/>
                      <a:pt x="171927" y="333852"/>
                      <a:pt x="174625" y="336550"/>
                    </a:cubicBezTo>
                    <a:cubicBezTo>
                      <a:pt x="177323" y="339248"/>
                      <a:pt x="178103" y="343562"/>
                      <a:pt x="180975" y="346075"/>
                    </a:cubicBezTo>
                    <a:cubicBezTo>
                      <a:pt x="186718" y="351101"/>
                      <a:pt x="193675" y="354542"/>
                      <a:pt x="200025" y="358775"/>
                    </a:cubicBezTo>
                    <a:cubicBezTo>
                      <a:pt x="203200" y="360892"/>
                      <a:pt x="207260" y="362072"/>
                      <a:pt x="209550" y="365125"/>
                    </a:cubicBezTo>
                    <a:cubicBezTo>
                      <a:pt x="221365" y="380878"/>
                      <a:pt x="214672" y="374890"/>
                      <a:pt x="228600" y="384175"/>
                    </a:cubicBezTo>
                    <a:cubicBezTo>
                      <a:pt x="229658" y="387350"/>
                      <a:pt x="229408" y="391333"/>
                      <a:pt x="231775" y="393700"/>
                    </a:cubicBezTo>
                    <a:cubicBezTo>
                      <a:pt x="241140" y="403065"/>
                      <a:pt x="256963" y="410168"/>
                      <a:pt x="269875" y="412750"/>
                    </a:cubicBezTo>
                    <a:lnTo>
                      <a:pt x="285750" y="415925"/>
                    </a:lnTo>
                    <a:cubicBezTo>
                      <a:pt x="292100" y="420158"/>
                      <a:pt x="302949" y="421221"/>
                      <a:pt x="304800" y="428625"/>
                    </a:cubicBezTo>
                    <a:cubicBezTo>
                      <a:pt x="305858" y="432858"/>
                      <a:pt x="305554" y="437694"/>
                      <a:pt x="307975" y="441325"/>
                    </a:cubicBezTo>
                    <a:cubicBezTo>
                      <a:pt x="311492" y="446601"/>
                      <a:pt x="321592" y="449039"/>
                      <a:pt x="327025" y="450850"/>
                    </a:cubicBezTo>
                    <a:cubicBezTo>
                      <a:pt x="342900" y="440267"/>
                      <a:pt x="334433" y="447675"/>
                      <a:pt x="349250" y="425450"/>
                    </a:cubicBezTo>
                    <a:cubicBezTo>
                      <a:pt x="351367" y="422275"/>
                      <a:pt x="351898" y="416850"/>
                      <a:pt x="355600" y="415925"/>
                    </a:cubicBezTo>
                    <a:cubicBezTo>
                      <a:pt x="359833" y="414867"/>
                      <a:pt x="364120" y="414004"/>
                      <a:pt x="368300" y="412750"/>
                    </a:cubicBezTo>
                    <a:cubicBezTo>
                      <a:pt x="374711" y="410827"/>
                      <a:pt x="387350" y="406400"/>
                      <a:pt x="387350" y="406400"/>
                    </a:cubicBezTo>
                    <a:cubicBezTo>
                      <a:pt x="385233" y="391583"/>
                      <a:pt x="385301" y="376286"/>
                      <a:pt x="381000" y="361950"/>
                    </a:cubicBezTo>
                    <a:cubicBezTo>
                      <a:pt x="378807" y="354640"/>
                      <a:pt x="370713" y="350140"/>
                      <a:pt x="368300" y="342900"/>
                    </a:cubicBezTo>
                    <a:lnTo>
                      <a:pt x="365125" y="333375"/>
                    </a:lnTo>
                    <a:cubicBezTo>
                      <a:pt x="366183" y="320675"/>
                      <a:pt x="365801" y="307772"/>
                      <a:pt x="368300" y="295275"/>
                    </a:cubicBezTo>
                    <a:cubicBezTo>
                      <a:pt x="370163" y="285962"/>
                      <a:pt x="378079" y="284480"/>
                      <a:pt x="384175" y="279400"/>
                    </a:cubicBezTo>
                    <a:cubicBezTo>
                      <a:pt x="394708" y="270623"/>
                      <a:pt x="391401" y="269437"/>
                      <a:pt x="403225" y="263525"/>
                    </a:cubicBezTo>
                    <a:cubicBezTo>
                      <a:pt x="406218" y="262028"/>
                      <a:pt x="409757" y="261847"/>
                      <a:pt x="412750" y="260350"/>
                    </a:cubicBezTo>
                    <a:cubicBezTo>
                      <a:pt x="416163" y="258643"/>
                      <a:pt x="418594" y="255004"/>
                      <a:pt x="422275" y="254000"/>
                    </a:cubicBezTo>
                    <a:cubicBezTo>
                      <a:pt x="430507" y="251755"/>
                      <a:pt x="439259" y="252228"/>
                      <a:pt x="447675" y="250825"/>
                    </a:cubicBezTo>
                    <a:cubicBezTo>
                      <a:pt x="451979" y="250108"/>
                      <a:pt x="456055" y="248267"/>
                      <a:pt x="460375" y="247650"/>
                    </a:cubicBezTo>
                    <a:cubicBezTo>
                      <a:pt x="470904" y="246146"/>
                      <a:pt x="481571" y="245794"/>
                      <a:pt x="492125" y="244475"/>
                    </a:cubicBezTo>
                    <a:cubicBezTo>
                      <a:pt x="498513" y="243677"/>
                      <a:pt x="504848" y="242486"/>
                      <a:pt x="511175" y="241300"/>
                    </a:cubicBezTo>
                    <a:cubicBezTo>
                      <a:pt x="521783" y="239311"/>
                      <a:pt x="532215" y="236289"/>
                      <a:pt x="542925" y="234950"/>
                    </a:cubicBezTo>
                    <a:cubicBezTo>
                      <a:pt x="574713" y="230977"/>
                      <a:pt x="559909" y="233178"/>
                      <a:pt x="587375" y="228600"/>
                    </a:cubicBezTo>
                    <a:lnTo>
                      <a:pt x="581025" y="209550"/>
                    </a:lnTo>
                    <a:lnTo>
                      <a:pt x="577850" y="200025"/>
                    </a:lnTo>
                    <a:cubicBezTo>
                      <a:pt x="578908" y="179917"/>
                      <a:pt x="569478" y="156196"/>
                      <a:pt x="581025" y="139700"/>
                    </a:cubicBezTo>
                    <a:cubicBezTo>
                      <a:pt x="588938" y="128395"/>
                      <a:pt x="608596" y="138137"/>
                      <a:pt x="622300" y="136525"/>
                    </a:cubicBezTo>
                    <a:cubicBezTo>
                      <a:pt x="626634" y="136015"/>
                      <a:pt x="630696" y="134067"/>
                      <a:pt x="635000" y="133350"/>
                    </a:cubicBezTo>
                    <a:cubicBezTo>
                      <a:pt x="657579" y="129587"/>
                      <a:pt x="682461" y="128599"/>
                      <a:pt x="704850" y="127000"/>
                    </a:cubicBezTo>
                    <a:cubicBezTo>
                      <a:pt x="708025" y="124883"/>
                      <a:pt x="713450" y="124352"/>
                      <a:pt x="714375" y="120650"/>
                    </a:cubicBezTo>
                    <a:cubicBezTo>
                      <a:pt x="718205" y="105331"/>
                      <a:pt x="706765" y="91823"/>
                      <a:pt x="692150" y="88900"/>
                    </a:cubicBezTo>
                    <a:cubicBezTo>
                      <a:pt x="642727" y="79015"/>
                      <a:pt x="671174" y="83184"/>
                      <a:pt x="606425" y="79375"/>
                    </a:cubicBezTo>
                    <a:cubicBezTo>
                      <a:pt x="603250" y="78317"/>
                      <a:pt x="600147" y="77012"/>
                      <a:pt x="596900" y="76200"/>
                    </a:cubicBezTo>
                    <a:lnTo>
                      <a:pt x="571500" y="69850"/>
                    </a:lnTo>
                    <a:cubicBezTo>
                      <a:pt x="569383" y="66675"/>
                      <a:pt x="566857" y="63738"/>
                      <a:pt x="565150" y="60325"/>
                    </a:cubicBezTo>
                    <a:cubicBezTo>
                      <a:pt x="563653" y="57332"/>
                      <a:pt x="563831" y="53585"/>
                      <a:pt x="561975" y="50800"/>
                    </a:cubicBezTo>
                    <a:cubicBezTo>
                      <a:pt x="559484" y="47064"/>
                      <a:pt x="555325" y="44724"/>
                      <a:pt x="552450" y="41275"/>
                    </a:cubicBezTo>
                    <a:cubicBezTo>
                      <a:pt x="530348" y="14753"/>
                      <a:pt x="564402" y="50052"/>
                      <a:pt x="536575" y="22225"/>
                    </a:cubicBezTo>
                    <a:cubicBezTo>
                      <a:pt x="534483" y="15950"/>
                      <a:pt x="532645" y="7651"/>
                      <a:pt x="527050" y="3175"/>
                    </a:cubicBezTo>
                    <a:cubicBezTo>
                      <a:pt x="524437" y="1084"/>
                      <a:pt x="520700" y="1058"/>
                      <a:pt x="517525" y="0"/>
                    </a:cubicBezTo>
                    <a:lnTo>
                      <a:pt x="485775" y="3175"/>
                    </a:lnTo>
                    <a:cubicBezTo>
                      <a:pt x="477295" y="4117"/>
                      <a:pt x="468849" y="5353"/>
                      <a:pt x="460375" y="6350"/>
                    </a:cubicBezTo>
                    <a:lnTo>
                      <a:pt x="431800" y="9525"/>
                    </a:lnTo>
                    <a:cubicBezTo>
                      <a:pt x="399330" y="20348"/>
                      <a:pt x="443596" y="6874"/>
                      <a:pt x="358775" y="9525"/>
                    </a:cubicBezTo>
                    <a:cubicBezTo>
                      <a:pt x="323755" y="10619"/>
                      <a:pt x="331231" y="13313"/>
                      <a:pt x="311150" y="19050"/>
                    </a:cubicBezTo>
                    <a:cubicBezTo>
                      <a:pt x="303094" y="21352"/>
                      <a:pt x="296538" y="22137"/>
                      <a:pt x="288925" y="25400"/>
                    </a:cubicBezTo>
                    <a:cubicBezTo>
                      <a:pt x="284575" y="27264"/>
                      <a:pt x="280334" y="29402"/>
                      <a:pt x="276225" y="31750"/>
                    </a:cubicBezTo>
                    <a:cubicBezTo>
                      <a:pt x="272912" y="33643"/>
                      <a:pt x="270431" y="37300"/>
                      <a:pt x="266700" y="38100"/>
                    </a:cubicBezTo>
                    <a:cubicBezTo>
                      <a:pt x="255270" y="40549"/>
                      <a:pt x="243417" y="40217"/>
                      <a:pt x="231775" y="41275"/>
                    </a:cubicBezTo>
                    <a:cubicBezTo>
                      <a:pt x="225425" y="43392"/>
                      <a:pt x="219219" y="46002"/>
                      <a:pt x="212725" y="47625"/>
                    </a:cubicBezTo>
                    <a:cubicBezTo>
                      <a:pt x="203610" y="49904"/>
                      <a:pt x="188705" y="53285"/>
                      <a:pt x="180975" y="57150"/>
                    </a:cubicBezTo>
                    <a:cubicBezTo>
                      <a:pt x="174625" y="60325"/>
                      <a:pt x="168660" y="64430"/>
                      <a:pt x="161925" y="66675"/>
                    </a:cubicBezTo>
                    <a:cubicBezTo>
                      <a:pt x="155818" y="68711"/>
                      <a:pt x="126471" y="76729"/>
                      <a:pt x="117475" y="82550"/>
                    </a:cubicBezTo>
                    <a:close/>
                  </a:path>
                </a:pathLst>
              </a:cu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5" name="burgos">
                <a:extLst>
                  <a:ext uri="{FF2B5EF4-FFF2-40B4-BE49-F238E27FC236}">
                    <a16:creationId xmlns:a16="http://schemas.microsoft.com/office/drawing/2014/main" id="{277A7367-A94B-43A5-9F21-B84C9762784D}"/>
                  </a:ext>
                </a:extLst>
              </p:cNvPr>
              <p:cNvSpPr/>
              <p:nvPr/>
            </p:nvSpPr>
            <p:spPr>
              <a:xfrm>
                <a:off x="2204198" y="380878"/>
                <a:ext cx="816595" cy="990599"/>
              </a:xfrm>
              <a:custGeom>
                <a:avLst/>
                <a:gdLst>
                  <a:gd name="connsiteX0" fmla="*/ 365165 w 819190"/>
                  <a:gd name="connsiteY0" fmla="*/ 60324 h 990599"/>
                  <a:gd name="connsiteX1" fmla="*/ 215940 w 819190"/>
                  <a:gd name="connsiteY1" fmla="*/ 73024 h 990599"/>
                  <a:gd name="connsiteX2" fmla="*/ 206415 w 819190"/>
                  <a:gd name="connsiteY2" fmla="*/ 79374 h 990599"/>
                  <a:gd name="connsiteX3" fmla="*/ 187365 w 819190"/>
                  <a:gd name="connsiteY3" fmla="*/ 85724 h 990599"/>
                  <a:gd name="connsiteX4" fmla="*/ 168315 w 819190"/>
                  <a:gd name="connsiteY4" fmla="*/ 95249 h 990599"/>
                  <a:gd name="connsiteX5" fmla="*/ 174665 w 819190"/>
                  <a:gd name="connsiteY5" fmla="*/ 149224 h 990599"/>
                  <a:gd name="connsiteX6" fmla="*/ 177840 w 819190"/>
                  <a:gd name="connsiteY6" fmla="*/ 158749 h 990599"/>
                  <a:gd name="connsiteX7" fmla="*/ 168315 w 819190"/>
                  <a:gd name="connsiteY7" fmla="*/ 225424 h 990599"/>
                  <a:gd name="connsiteX8" fmla="*/ 161965 w 819190"/>
                  <a:gd name="connsiteY8" fmla="*/ 234949 h 990599"/>
                  <a:gd name="connsiteX9" fmla="*/ 146090 w 819190"/>
                  <a:gd name="connsiteY9" fmla="*/ 263524 h 990599"/>
                  <a:gd name="connsiteX10" fmla="*/ 136565 w 819190"/>
                  <a:gd name="connsiteY10" fmla="*/ 266699 h 990599"/>
                  <a:gd name="connsiteX11" fmla="*/ 107990 w 819190"/>
                  <a:gd name="connsiteY11" fmla="*/ 263524 h 990599"/>
                  <a:gd name="connsiteX12" fmla="*/ 101640 w 819190"/>
                  <a:gd name="connsiteY12" fmla="*/ 253999 h 990599"/>
                  <a:gd name="connsiteX13" fmla="*/ 92115 w 819190"/>
                  <a:gd name="connsiteY13" fmla="*/ 250824 h 990599"/>
                  <a:gd name="connsiteX14" fmla="*/ 73065 w 819190"/>
                  <a:gd name="connsiteY14" fmla="*/ 238124 h 990599"/>
                  <a:gd name="connsiteX15" fmla="*/ 66715 w 819190"/>
                  <a:gd name="connsiteY15" fmla="*/ 247649 h 990599"/>
                  <a:gd name="connsiteX16" fmla="*/ 50840 w 819190"/>
                  <a:gd name="connsiteY16" fmla="*/ 253999 h 990599"/>
                  <a:gd name="connsiteX17" fmla="*/ 25440 w 819190"/>
                  <a:gd name="connsiteY17" fmla="*/ 273049 h 990599"/>
                  <a:gd name="connsiteX18" fmla="*/ 41315 w 819190"/>
                  <a:gd name="connsiteY18" fmla="*/ 285749 h 990599"/>
                  <a:gd name="connsiteX19" fmla="*/ 47665 w 819190"/>
                  <a:gd name="connsiteY19" fmla="*/ 295274 h 990599"/>
                  <a:gd name="connsiteX20" fmla="*/ 41315 w 819190"/>
                  <a:gd name="connsiteY20" fmla="*/ 317499 h 990599"/>
                  <a:gd name="connsiteX21" fmla="*/ 28615 w 819190"/>
                  <a:gd name="connsiteY21" fmla="*/ 336549 h 990599"/>
                  <a:gd name="connsiteX22" fmla="*/ 12740 w 819190"/>
                  <a:gd name="connsiteY22" fmla="*/ 352424 h 990599"/>
                  <a:gd name="connsiteX23" fmla="*/ 9565 w 819190"/>
                  <a:gd name="connsiteY23" fmla="*/ 368299 h 990599"/>
                  <a:gd name="connsiteX24" fmla="*/ 3215 w 819190"/>
                  <a:gd name="connsiteY24" fmla="*/ 387349 h 990599"/>
                  <a:gd name="connsiteX25" fmla="*/ 3215 w 819190"/>
                  <a:gd name="connsiteY25" fmla="*/ 514349 h 990599"/>
                  <a:gd name="connsiteX26" fmla="*/ 6390 w 819190"/>
                  <a:gd name="connsiteY26" fmla="*/ 536574 h 990599"/>
                  <a:gd name="connsiteX27" fmla="*/ 31790 w 819190"/>
                  <a:gd name="connsiteY27" fmla="*/ 568324 h 990599"/>
                  <a:gd name="connsiteX28" fmla="*/ 41315 w 819190"/>
                  <a:gd name="connsiteY28" fmla="*/ 574674 h 990599"/>
                  <a:gd name="connsiteX29" fmla="*/ 50840 w 819190"/>
                  <a:gd name="connsiteY29" fmla="*/ 590549 h 990599"/>
                  <a:gd name="connsiteX30" fmla="*/ 57190 w 819190"/>
                  <a:gd name="connsiteY30" fmla="*/ 600074 h 990599"/>
                  <a:gd name="connsiteX31" fmla="*/ 66715 w 819190"/>
                  <a:gd name="connsiteY31" fmla="*/ 603249 h 990599"/>
                  <a:gd name="connsiteX32" fmla="*/ 85765 w 819190"/>
                  <a:gd name="connsiteY32" fmla="*/ 619124 h 990599"/>
                  <a:gd name="connsiteX33" fmla="*/ 95290 w 819190"/>
                  <a:gd name="connsiteY33" fmla="*/ 622299 h 990599"/>
                  <a:gd name="connsiteX34" fmla="*/ 111165 w 819190"/>
                  <a:gd name="connsiteY34" fmla="*/ 634999 h 990599"/>
                  <a:gd name="connsiteX35" fmla="*/ 120690 w 819190"/>
                  <a:gd name="connsiteY35" fmla="*/ 644524 h 990599"/>
                  <a:gd name="connsiteX36" fmla="*/ 139740 w 819190"/>
                  <a:gd name="connsiteY36" fmla="*/ 657224 h 990599"/>
                  <a:gd name="connsiteX37" fmla="*/ 152440 w 819190"/>
                  <a:gd name="connsiteY37" fmla="*/ 676274 h 990599"/>
                  <a:gd name="connsiteX38" fmla="*/ 158790 w 819190"/>
                  <a:gd name="connsiteY38" fmla="*/ 685799 h 990599"/>
                  <a:gd name="connsiteX39" fmla="*/ 152440 w 819190"/>
                  <a:gd name="connsiteY39" fmla="*/ 730249 h 990599"/>
                  <a:gd name="connsiteX40" fmla="*/ 149265 w 819190"/>
                  <a:gd name="connsiteY40" fmla="*/ 739774 h 990599"/>
                  <a:gd name="connsiteX41" fmla="*/ 139740 w 819190"/>
                  <a:gd name="connsiteY41" fmla="*/ 746124 h 990599"/>
                  <a:gd name="connsiteX42" fmla="*/ 127040 w 819190"/>
                  <a:gd name="connsiteY42" fmla="*/ 758824 h 990599"/>
                  <a:gd name="connsiteX43" fmla="*/ 117515 w 819190"/>
                  <a:gd name="connsiteY43" fmla="*/ 777874 h 990599"/>
                  <a:gd name="connsiteX44" fmla="*/ 107990 w 819190"/>
                  <a:gd name="connsiteY44" fmla="*/ 787399 h 990599"/>
                  <a:gd name="connsiteX45" fmla="*/ 92115 w 819190"/>
                  <a:gd name="connsiteY45" fmla="*/ 806449 h 990599"/>
                  <a:gd name="connsiteX46" fmla="*/ 104815 w 819190"/>
                  <a:gd name="connsiteY46" fmla="*/ 835024 h 990599"/>
                  <a:gd name="connsiteX47" fmla="*/ 107990 w 819190"/>
                  <a:gd name="connsiteY47" fmla="*/ 844549 h 990599"/>
                  <a:gd name="connsiteX48" fmla="*/ 127040 w 819190"/>
                  <a:gd name="connsiteY48" fmla="*/ 854074 h 990599"/>
                  <a:gd name="connsiteX49" fmla="*/ 130215 w 819190"/>
                  <a:gd name="connsiteY49" fmla="*/ 863599 h 990599"/>
                  <a:gd name="connsiteX50" fmla="*/ 152440 w 819190"/>
                  <a:gd name="connsiteY50" fmla="*/ 895349 h 990599"/>
                  <a:gd name="connsiteX51" fmla="*/ 158790 w 819190"/>
                  <a:gd name="connsiteY51" fmla="*/ 914399 h 990599"/>
                  <a:gd name="connsiteX52" fmla="*/ 161965 w 819190"/>
                  <a:gd name="connsiteY52" fmla="*/ 927099 h 990599"/>
                  <a:gd name="connsiteX53" fmla="*/ 171490 w 819190"/>
                  <a:gd name="connsiteY53" fmla="*/ 933449 h 990599"/>
                  <a:gd name="connsiteX54" fmla="*/ 177840 w 819190"/>
                  <a:gd name="connsiteY54" fmla="*/ 952499 h 990599"/>
                  <a:gd name="connsiteX55" fmla="*/ 184190 w 819190"/>
                  <a:gd name="connsiteY55" fmla="*/ 962024 h 990599"/>
                  <a:gd name="connsiteX56" fmla="*/ 187365 w 819190"/>
                  <a:gd name="connsiteY56" fmla="*/ 971549 h 990599"/>
                  <a:gd name="connsiteX57" fmla="*/ 196890 w 819190"/>
                  <a:gd name="connsiteY57" fmla="*/ 977899 h 990599"/>
                  <a:gd name="connsiteX58" fmla="*/ 231815 w 819190"/>
                  <a:gd name="connsiteY58" fmla="*/ 987424 h 990599"/>
                  <a:gd name="connsiteX59" fmla="*/ 241340 w 819190"/>
                  <a:gd name="connsiteY59" fmla="*/ 990599 h 990599"/>
                  <a:gd name="connsiteX60" fmla="*/ 276265 w 819190"/>
                  <a:gd name="connsiteY60" fmla="*/ 987424 h 990599"/>
                  <a:gd name="connsiteX61" fmla="*/ 285790 w 819190"/>
                  <a:gd name="connsiteY61" fmla="*/ 981074 h 990599"/>
                  <a:gd name="connsiteX62" fmla="*/ 295315 w 819190"/>
                  <a:gd name="connsiteY62" fmla="*/ 977899 h 990599"/>
                  <a:gd name="connsiteX63" fmla="*/ 314365 w 819190"/>
                  <a:gd name="connsiteY63" fmla="*/ 962024 h 990599"/>
                  <a:gd name="connsiteX64" fmla="*/ 323890 w 819190"/>
                  <a:gd name="connsiteY64" fmla="*/ 958849 h 990599"/>
                  <a:gd name="connsiteX65" fmla="*/ 336590 w 819190"/>
                  <a:gd name="connsiteY65" fmla="*/ 952499 h 990599"/>
                  <a:gd name="connsiteX66" fmla="*/ 346115 w 819190"/>
                  <a:gd name="connsiteY66" fmla="*/ 949324 h 990599"/>
                  <a:gd name="connsiteX67" fmla="*/ 365165 w 819190"/>
                  <a:gd name="connsiteY67" fmla="*/ 939799 h 990599"/>
                  <a:gd name="connsiteX68" fmla="*/ 381040 w 819190"/>
                  <a:gd name="connsiteY68" fmla="*/ 923924 h 990599"/>
                  <a:gd name="connsiteX69" fmla="*/ 387390 w 819190"/>
                  <a:gd name="connsiteY69" fmla="*/ 914399 h 990599"/>
                  <a:gd name="connsiteX70" fmla="*/ 390565 w 819190"/>
                  <a:gd name="connsiteY70" fmla="*/ 904874 h 990599"/>
                  <a:gd name="connsiteX71" fmla="*/ 403265 w 819190"/>
                  <a:gd name="connsiteY71" fmla="*/ 898524 h 990599"/>
                  <a:gd name="connsiteX72" fmla="*/ 412790 w 819190"/>
                  <a:gd name="connsiteY72" fmla="*/ 892174 h 990599"/>
                  <a:gd name="connsiteX73" fmla="*/ 419140 w 819190"/>
                  <a:gd name="connsiteY73" fmla="*/ 882649 h 990599"/>
                  <a:gd name="connsiteX74" fmla="*/ 438190 w 819190"/>
                  <a:gd name="connsiteY74" fmla="*/ 863599 h 990599"/>
                  <a:gd name="connsiteX75" fmla="*/ 441365 w 819190"/>
                  <a:gd name="connsiteY75" fmla="*/ 803274 h 990599"/>
                  <a:gd name="connsiteX76" fmla="*/ 473115 w 819190"/>
                  <a:gd name="connsiteY76" fmla="*/ 787399 h 990599"/>
                  <a:gd name="connsiteX77" fmla="*/ 523915 w 819190"/>
                  <a:gd name="connsiteY77" fmla="*/ 784224 h 990599"/>
                  <a:gd name="connsiteX78" fmla="*/ 542965 w 819190"/>
                  <a:gd name="connsiteY78" fmla="*/ 771524 h 990599"/>
                  <a:gd name="connsiteX79" fmla="*/ 549315 w 819190"/>
                  <a:gd name="connsiteY79" fmla="*/ 761999 h 990599"/>
                  <a:gd name="connsiteX80" fmla="*/ 558840 w 819190"/>
                  <a:gd name="connsiteY80" fmla="*/ 758824 h 990599"/>
                  <a:gd name="connsiteX81" fmla="*/ 562015 w 819190"/>
                  <a:gd name="connsiteY81" fmla="*/ 749299 h 990599"/>
                  <a:gd name="connsiteX82" fmla="*/ 574715 w 819190"/>
                  <a:gd name="connsiteY82" fmla="*/ 727074 h 990599"/>
                  <a:gd name="connsiteX83" fmla="*/ 584240 w 819190"/>
                  <a:gd name="connsiteY83" fmla="*/ 717549 h 990599"/>
                  <a:gd name="connsiteX84" fmla="*/ 593765 w 819190"/>
                  <a:gd name="connsiteY84" fmla="*/ 714374 h 990599"/>
                  <a:gd name="connsiteX85" fmla="*/ 612815 w 819190"/>
                  <a:gd name="connsiteY85" fmla="*/ 701674 h 990599"/>
                  <a:gd name="connsiteX86" fmla="*/ 603290 w 819190"/>
                  <a:gd name="connsiteY86" fmla="*/ 660399 h 990599"/>
                  <a:gd name="connsiteX87" fmla="*/ 600115 w 819190"/>
                  <a:gd name="connsiteY87" fmla="*/ 650874 h 990599"/>
                  <a:gd name="connsiteX88" fmla="*/ 581065 w 819190"/>
                  <a:gd name="connsiteY88" fmla="*/ 638174 h 990599"/>
                  <a:gd name="connsiteX89" fmla="*/ 571540 w 819190"/>
                  <a:gd name="connsiteY89" fmla="*/ 631824 h 990599"/>
                  <a:gd name="connsiteX90" fmla="*/ 562015 w 819190"/>
                  <a:gd name="connsiteY90" fmla="*/ 612774 h 990599"/>
                  <a:gd name="connsiteX91" fmla="*/ 552490 w 819190"/>
                  <a:gd name="connsiteY91" fmla="*/ 593724 h 990599"/>
                  <a:gd name="connsiteX92" fmla="*/ 552490 w 819190"/>
                  <a:gd name="connsiteY92" fmla="*/ 495299 h 990599"/>
                  <a:gd name="connsiteX93" fmla="*/ 555665 w 819190"/>
                  <a:gd name="connsiteY93" fmla="*/ 482599 h 990599"/>
                  <a:gd name="connsiteX94" fmla="*/ 565190 w 819190"/>
                  <a:gd name="connsiteY94" fmla="*/ 457199 h 990599"/>
                  <a:gd name="connsiteX95" fmla="*/ 568365 w 819190"/>
                  <a:gd name="connsiteY95" fmla="*/ 434974 h 990599"/>
                  <a:gd name="connsiteX96" fmla="*/ 574715 w 819190"/>
                  <a:gd name="connsiteY96" fmla="*/ 412749 h 990599"/>
                  <a:gd name="connsiteX97" fmla="*/ 577890 w 819190"/>
                  <a:gd name="connsiteY97" fmla="*/ 355599 h 990599"/>
                  <a:gd name="connsiteX98" fmla="*/ 635040 w 819190"/>
                  <a:gd name="connsiteY98" fmla="*/ 352424 h 990599"/>
                  <a:gd name="connsiteX99" fmla="*/ 698540 w 819190"/>
                  <a:gd name="connsiteY99" fmla="*/ 346074 h 990599"/>
                  <a:gd name="connsiteX100" fmla="*/ 711240 w 819190"/>
                  <a:gd name="connsiteY100" fmla="*/ 342899 h 990599"/>
                  <a:gd name="connsiteX101" fmla="*/ 720765 w 819190"/>
                  <a:gd name="connsiteY101" fmla="*/ 311149 h 990599"/>
                  <a:gd name="connsiteX102" fmla="*/ 746165 w 819190"/>
                  <a:gd name="connsiteY102" fmla="*/ 320674 h 990599"/>
                  <a:gd name="connsiteX103" fmla="*/ 765215 w 819190"/>
                  <a:gd name="connsiteY103" fmla="*/ 327024 h 990599"/>
                  <a:gd name="connsiteX104" fmla="*/ 793790 w 819190"/>
                  <a:gd name="connsiteY104" fmla="*/ 323849 h 990599"/>
                  <a:gd name="connsiteX105" fmla="*/ 812840 w 819190"/>
                  <a:gd name="connsiteY105" fmla="*/ 320674 h 990599"/>
                  <a:gd name="connsiteX106" fmla="*/ 819190 w 819190"/>
                  <a:gd name="connsiteY106" fmla="*/ 304799 h 990599"/>
                  <a:gd name="connsiteX107" fmla="*/ 809665 w 819190"/>
                  <a:gd name="connsiteY107" fmla="*/ 279399 h 990599"/>
                  <a:gd name="connsiteX108" fmla="*/ 800140 w 819190"/>
                  <a:gd name="connsiteY108" fmla="*/ 276224 h 990599"/>
                  <a:gd name="connsiteX109" fmla="*/ 793790 w 819190"/>
                  <a:gd name="connsiteY109" fmla="*/ 266699 h 990599"/>
                  <a:gd name="connsiteX110" fmla="*/ 784265 w 819190"/>
                  <a:gd name="connsiteY110" fmla="*/ 263524 h 990599"/>
                  <a:gd name="connsiteX111" fmla="*/ 762040 w 819190"/>
                  <a:gd name="connsiteY111" fmla="*/ 253999 h 990599"/>
                  <a:gd name="connsiteX112" fmla="*/ 742990 w 819190"/>
                  <a:gd name="connsiteY112" fmla="*/ 241299 h 990599"/>
                  <a:gd name="connsiteX113" fmla="*/ 733465 w 819190"/>
                  <a:gd name="connsiteY113" fmla="*/ 234949 h 990599"/>
                  <a:gd name="connsiteX114" fmla="*/ 714415 w 819190"/>
                  <a:gd name="connsiteY114" fmla="*/ 228599 h 990599"/>
                  <a:gd name="connsiteX115" fmla="*/ 685840 w 819190"/>
                  <a:gd name="connsiteY115" fmla="*/ 231774 h 990599"/>
                  <a:gd name="connsiteX116" fmla="*/ 676315 w 819190"/>
                  <a:gd name="connsiteY116" fmla="*/ 234949 h 990599"/>
                  <a:gd name="connsiteX117" fmla="*/ 666790 w 819190"/>
                  <a:gd name="connsiteY117" fmla="*/ 244474 h 990599"/>
                  <a:gd name="connsiteX118" fmla="*/ 650915 w 819190"/>
                  <a:gd name="connsiteY118" fmla="*/ 247649 h 990599"/>
                  <a:gd name="connsiteX119" fmla="*/ 641390 w 819190"/>
                  <a:gd name="connsiteY119" fmla="*/ 250824 h 990599"/>
                  <a:gd name="connsiteX120" fmla="*/ 615990 w 819190"/>
                  <a:gd name="connsiteY120" fmla="*/ 257174 h 990599"/>
                  <a:gd name="connsiteX121" fmla="*/ 609640 w 819190"/>
                  <a:gd name="connsiteY121" fmla="*/ 266699 h 990599"/>
                  <a:gd name="connsiteX122" fmla="*/ 600115 w 819190"/>
                  <a:gd name="connsiteY122" fmla="*/ 269874 h 990599"/>
                  <a:gd name="connsiteX123" fmla="*/ 555665 w 819190"/>
                  <a:gd name="connsiteY123" fmla="*/ 266699 h 990599"/>
                  <a:gd name="connsiteX124" fmla="*/ 549315 w 819190"/>
                  <a:gd name="connsiteY124" fmla="*/ 238124 h 990599"/>
                  <a:gd name="connsiteX125" fmla="*/ 552490 w 819190"/>
                  <a:gd name="connsiteY125" fmla="*/ 215899 h 990599"/>
                  <a:gd name="connsiteX126" fmla="*/ 562015 w 819190"/>
                  <a:gd name="connsiteY126" fmla="*/ 174624 h 990599"/>
                  <a:gd name="connsiteX127" fmla="*/ 558840 w 819190"/>
                  <a:gd name="connsiteY127" fmla="*/ 136524 h 990599"/>
                  <a:gd name="connsiteX128" fmla="*/ 552490 w 819190"/>
                  <a:gd name="connsiteY128" fmla="*/ 126999 h 990599"/>
                  <a:gd name="connsiteX129" fmla="*/ 542965 w 819190"/>
                  <a:gd name="connsiteY129" fmla="*/ 107949 h 990599"/>
                  <a:gd name="connsiteX130" fmla="*/ 533440 w 819190"/>
                  <a:gd name="connsiteY130" fmla="*/ 101599 h 990599"/>
                  <a:gd name="connsiteX131" fmla="*/ 523915 w 819190"/>
                  <a:gd name="connsiteY131" fmla="*/ 50799 h 990599"/>
                  <a:gd name="connsiteX132" fmla="*/ 514390 w 819190"/>
                  <a:gd name="connsiteY132" fmla="*/ 31749 h 990599"/>
                  <a:gd name="connsiteX133" fmla="*/ 495340 w 819190"/>
                  <a:gd name="connsiteY133" fmla="*/ 25399 h 990599"/>
                  <a:gd name="connsiteX134" fmla="*/ 476290 w 819190"/>
                  <a:gd name="connsiteY134" fmla="*/ 12699 h 990599"/>
                  <a:gd name="connsiteX135" fmla="*/ 469940 w 819190"/>
                  <a:gd name="connsiteY135" fmla="*/ 3174 h 990599"/>
                  <a:gd name="connsiteX136" fmla="*/ 444540 w 819190"/>
                  <a:gd name="connsiteY136" fmla="*/ 3174 h 990599"/>
                  <a:gd name="connsiteX137" fmla="*/ 435015 w 819190"/>
                  <a:gd name="connsiteY137" fmla="*/ 12699 h 990599"/>
                  <a:gd name="connsiteX138" fmla="*/ 415965 w 819190"/>
                  <a:gd name="connsiteY138" fmla="*/ 25399 h 990599"/>
                  <a:gd name="connsiteX139" fmla="*/ 406440 w 819190"/>
                  <a:gd name="connsiteY139" fmla="*/ 34924 h 990599"/>
                  <a:gd name="connsiteX140" fmla="*/ 396915 w 819190"/>
                  <a:gd name="connsiteY140" fmla="*/ 38099 h 990599"/>
                  <a:gd name="connsiteX141" fmla="*/ 365165 w 819190"/>
                  <a:gd name="connsiteY141" fmla="*/ 60324 h 99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819190" h="990599">
                    <a:moveTo>
                      <a:pt x="365165" y="60324"/>
                    </a:moveTo>
                    <a:cubicBezTo>
                      <a:pt x="335002" y="66145"/>
                      <a:pt x="288408" y="59848"/>
                      <a:pt x="215940" y="73024"/>
                    </a:cubicBezTo>
                    <a:cubicBezTo>
                      <a:pt x="212765" y="75141"/>
                      <a:pt x="209902" y="77824"/>
                      <a:pt x="206415" y="79374"/>
                    </a:cubicBezTo>
                    <a:cubicBezTo>
                      <a:pt x="200298" y="82092"/>
                      <a:pt x="192934" y="82011"/>
                      <a:pt x="187365" y="85724"/>
                    </a:cubicBezTo>
                    <a:cubicBezTo>
                      <a:pt x="175055" y="93930"/>
                      <a:pt x="181460" y="90867"/>
                      <a:pt x="168315" y="95249"/>
                    </a:cubicBezTo>
                    <a:cubicBezTo>
                      <a:pt x="169574" y="107844"/>
                      <a:pt x="171857" y="135186"/>
                      <a:pt x="174665" y="149224"/>
                    </a:cubicBezTo>
                    <a:cubicBezTo>
                      <a:pt x="175321" y="152506"/>
                      <a:pt x="176782" y="155574"/>
                      <a:pt x="177840" y="158749"/>
                    </a:cubicBezTo>
                    <a:cubicBezTo>
                      <a:pt x="175655" y="193716"/>
                      <a:pt x="180514" y="201025"/>
                      <a:pt x="168315" y="225424"/>
                    </a:cubicBezTo>
                    <a:cubicBezTo>
                      <a:pt x="166608" y="228837"/>
                      <a:pt x="163672" y="231536"/>
                      <a:pt x="161965" y="234949"/>
                    </a:cubicBezTo>
                    <a:cubicBezTo>
                      <a:pt x="157492" y="243895"/>
                      <a:pt x="158103" y="259520"/>
                      <a:pt x="146090" y="263524"/>
                    </a:cubicBezTo>
                    <a:lnTo>
                      <a:pt x="136565" y="266699"/>
                    </a:lnTo>
                    <a:cubicBezTo>
                      <a:pt x="127040" y="265641"/>
                      <a:pt x="116997" y="266799"/>
                      <a:pt x="107990" y="263524"/>
                    </a:cubicBezTo>
                    <a:cubicBezTo>
                      <a:pt x="104404" y="262220"/>
                      <a:pt x="104620" y="256383"/>
                      <a:pt x="101640" y="253999"/>
                    </a:cubicBezTo>
                    <a:cubicBezTo>
                      <a:pt x="99027" y="251908"/>
                      <a:pt x="95290" y="251882"/>
                      <a:pt x="92115" y="250824"/>
                    </a:cubicBezTo>
                    <a:cubicBezTo>
                      <a:pt x="87908" y="244514"/>
                      <a:pt x="84248" y="234396"/>
                      <a:pt x="73065" y="238124"/>
                    </a:cubicBezTo>
                    <a:cubicBezTo>
                      <a:pt x="69445" y="239331"/>
                      <a:pt x="69820" y="245431"/>
                      <a:pt x="66715" y="247649"/>
                    </a:cubicBezTo>
                    <a:cubicBezTo>
                      <a:pt x="62077" y="250962"/>
                      <a:pt x="55938" y="251450"/>
                      <a:pt x="50840" y="253999"/>
                    </a:cubicBezTo>
                    <a:cubicBezTo>
                      <a:pt x="35060" y="261889"/>
                      <a:pt x="36458" y="262031"/>
                      <a:pt x="25440" y="273049"/>
                    </a:cubicBezTo>
                    <a:cubicBezTo>
                      <a:pt x="32179" y="293266"/>
                      <a:pt x="22521" y="273219"/>
                      <a:pt x="41315" y="285749"/>
                    </a:cubicBezTo>
                    <a:cubicBezTo>
                      <a:pt x="44490" y="287866"/>
                      <a:pt x="45548" y="292099"/>
                      <a:pt x="47665" y="295274"/>
                    </a:cubicBezTo>
                    <a:cubicBezTo>
                      <a:pt x="45548" y="302682"/>
                      <a:pt x="44544" y="310503"/>
                      <a:pt x="41315" y="317499"/>
                    </a:cubicBezTo>
                    <a:cubicBezTo>
                      <a:pt x="38117" y="324428"/>
                      <a:pt x="32848" y="330199"/>
                      <a:pt x="28615" y="336549"/>
                    </a:cubicBezTo>
                    <a:cubicBezTo>
                      <a:pt x="20148" y="349249"/>
                      <a:pt x="25440" y="343957"/>
                      <a:pt x="12740" y="352424"/>
                    </a:cubicBezTo>
                    <a:cubicBezTo>
                      <a:pt x="11682" y="357716"/>
                      <a:pt x="10985" y="363093"/>
                      <a:pt x="9565" y="368299"/>
                    </a:cubicBezTo>
                    <a:cubicBezTo>
                      <a:pt x="7804" y="374757"/>
                      <a:pt x="3215" y="387349"/>
                      <a:pt x="3215" y="387349"/>
                    </a:cubicBezTo>
                    <a:cubicBezTo>
                      <a:pt x="317" y="459800"/>
                      <a:pt x="-2270" y="454015"/>
                      <a:pt x="3215" y="514349"/>
                    </a:cubicBezTo>
                    <a:cubicBezTo>
                      <a:pt x="3893" y="521802"/>
                      <a:pt x="4707" y="529282"/>
                      <a:pt x="6390" y="536574"/>
                    </a:cubicBezTo>
                    <a:cubicBezTo>
                      <a:pt x="11967" y="560740"/>
                      <a:pt x="10804" y="554333"/>
                      <a:pt x="31790" y="568324"/>
                    </a:cubicBezTo>
                    <a:lnTo>
                      <a:pt x="41315" y="574674"/>
                    </a:lnTo>
                    <a:cubicBezTo>
                      <a:pt x="44490" y="579966"/>
                      <a:pt x="47569" y="585316"/>
                      <a:pt x="50840" y="590549"/>
                    </a:cubicBezTo>
                    <a:cubicBezTo>
                      <a:pt x="52862" y="593785"/>
                      <a:pt x="54210" y="597690"/>
                      <a:pt x="57190" y="600074"/>
                    </a:cubicBezTo>
                    <a:cubicBezTo>
                      <a:pt x="59803" y="602165"/>
                      <a:pt x="63540" y="602191"/>
                      <a:pt x="66715" y="603249"/>
                    </a:cubicBezTo>
                    <a:cubicBezTo>
                      <a:pt x="73737" y="610271"/>
                      <a:pt x="76924" y="614704"/>
                      <a:pt x="85765" y="619124"/>
                    </a:cubicBezTo>
                    <a:cubicBezTo>
                      <a:pt x="88758" y="620621"/>
                      <a:pt x="92115" y="621241"/>
                      <a:pt x="95290" y="622299"/>
                    </a:cubicBezTo>
                    <a:cubicBezTo>
                      <a:pt x="109492" y="643601"/>
                      <a:pt x="92762" y="622730"/>
                      <a:pt x="111165" y="634999"/>
                    </a:cubicBezTo>
                    <a:cubicBezTo>
                      <a:pt x="114901" y="637490"/>
                      <a:pt x="117146" y="641767"/>
                      <a:pt x="120690" y="644524"/>
                    </a:cubicBezTo>
                    <a:cubicBezTo>
                      <a:pt x="126714" y="649209"/>
                      <a:pt x="139740" y="657224"/>
                      <a:pt x="139740" y="657224"/>
                    </a:cubicBezTo>
                    <a:lnTo>
                      <a:pt x="152440" y="676274"/>
                    </a:lnTo>
                    <a:lnTo>
                      <a:pt x="158790" y="685799"/>
                    </a:lnTo>
                    <a:cubicBezTo>
                      <a:pt x="156260" y="711101"/>
                      <a:pt x="157752" y="711657"/>
                      <a:pt x="152440" y="730249"/>
                    </a:cubicBezTo>
                    <a:cubicBezTo>
                      <a:pt x="151521" y="733467"/>
                      <a:pt x="151356" y="737161"/>
                      <a:pt x="149265" y="739774"/>
                    </a:cubicBezTo>
                    <a:cubicBezTo>
                      <a:pt x="146881" y="742754"/>
                      <a:pt x="142637" y="743641"/>
                      <a:pt x="139740" y="746124"/>
                    </a:cubicBezTo>
                    <a:cubicBezTo>
                      <a:pt x="135194" y="750020"/>
                      <a:pt x="130936" y="754278"/>
                      <a:pt x="127040" y="758824"/>
                    </a:cubicBezTo>
                    <a:cubicBezTo>
                      <a:pt x="104558" y="785052"/>
                      <a:pt x="134417" y="752521"/>
                      <a:pt x="117515" y="777874"/>
                    </a:cubicBezTo>
                    <a:cubicBezTo>
                      <a:pt x="115024" y="781610"/>
                      <a:pt x="110865" y="783950"/>
                      <a:pt x="107990" y="787399"/>
                    </a:cubicBezTo>
                    <a:cubicBezTo>
                      <a:pt x="85888" y="813921"/>
                      <a:pt x="119942" y="778622"/>
                      <a:pt x="92115" y="806449"/>
                    </a:cubicBezTo>
                    <a:cubicBezTo>
                      <a:pt x="98271" y="843383"/>
                      <a:pt x="89174" y="811562"/>
                      <a:pt x="104815" y="835024"/>
                    </a:cubicBezTo>
                    <a:cubicBezTo>
                      <a:pt x="106671" y="837809"/>
                      <a:pt x="105899" y="841936"/>
                      <a:pt x="107990" y="844549"/>
                    </a:cubicBezTo>
                    <a:cubicBezTo>
                      <a:pt x="112466" y="850144"/>
                      <a:pt x="120765" y="851982"/>
                      <a:pt x="127040" y="854074"/>
                    </a:cubicBezTo>
                    <a:cubicBezTo>
                      <a:pt x="128098" y="857249"/>
                      <a:pt x="128555" y="860693"/>
                      <a:pt x="130215" y="863599"/>
                    </a:cubicBezTo>
                    <a:cubicBezTo>
                      <a:pt x="136011" y="873742"/>
                      <a:pt x="148787" y="884389"/>
                      <a:pt x="152440" y="895349"/>
                    </a:cubicBezTo>
                    <a:cubicBezTo>
                      <a:pt x="154557" y="901699"/>
                      <a:pt x="157167" y="907905"/>
                      <a:pt x="158790" y="914399"/>
                    </a:cubicBezTo>
                    <a:cubicBezTo>
                      <a:pt x="159848" y="918632"/>
                      <a:pt x="159544" y="923468"/>
                      <a:pt x="161965" y="927099"/>
                    </a:cubicBezTo>
                    <a:cubicBezTo>
                      <a:pt x="164082" y="930274"/>
                      <a:pt x="168315" y="931332"/>
                      <a:pt x="171490" y="933449"/>
                    </a:cubicBezTo>
                    <a:cubicBezTo>
                      <a:pt x="173607" y="939799"/>
                      <a:pt x="174127" y="946930"/>
                      <a:pt x="177840" y="952499"/>
                    </a:cubicBezTo>
                    <a:cubicBezTo>
                      <a:pt x="179957" y="955674"/>
                      <a:pt x="182483" y="958611"/>
                      <a:pt x="184190" y="962024"/>
                    </a:cubicBezTo>
                    <a:cubicBezTo>
                      <a:pt x="185687" y="965017"/>
                      <a:pt x="185274" y="968936"/>
                      <a:pt x="187365" y="971549"/>
                    </a:cubicBezTo>
                    <a:cubicBezTo>
                      <a:pt x="189749" y="974529"/>
                      <a:pt x="193403" y="976349"/>
                      <a:pt x="196890" y="977899"/>
                    </a:cubicBezTo>
                    <a:cubicBezTo>
                      <a:pt x="214405" y="985683"/>
                      <a:pt x="214742" y="983156"/>
                      <a:pt x="231815" y="987424"/>
                    </a:cubicBezTo>
                    <a:cubicBezTo>
                      <a:pt x="235062" y="988236"/>
                      <a:pt x="238165" y="989541"/>
                      <a:pt x="241340" y="990599"/>
                    </a:cubicBezTo>
                    <a:cubicBezTo>
                      <a:pt x="252982" y="989541"/>
                      <a:pt x="264835" y="989873"/>
                      <a:pt x="276265" y="987424"/>
                    </a:cubicBezTo>
                    <a:cubicBezTo>
                      <a:pt x="279996" y="986624"/>
                      <a:pt x="282377" y="982781"/>
                      <a:pt x="285790" y="981074"/>
                    </a:cubicBezTo>
                    <a:cubicBezTo>
                      <a:pt x="288783" y="979577"/>
                      <a:pt x="292140" y="978957"/>
                      <a:pt x="295315" y="977899"/>
                    </a:cubicBezTo>
                    <a:cubicBezTo>
                      <a:pt x="302337" y="970877"/>
                      <a:pt x="305524" y="966444"/>
                      <a:pt x="314365" y="962024"/>
                    </a:cubicBezTo>
                    <a:cubicBezTo>
                      <a:pt x="317358" y="960527"/>
                      <a:pt x="320814" y="960167"/>
                      <a:pt x="323890" y="958849"/>
                    </a:cubicBezTo>
                    <a:cubicBezTo>
                      <a:pt x="328240" y="956985"/>
                      <a:pt x="332240" y="954363"/>
                      <a:pt x="336590" y="952499"/>
                    </a:cubicBezTo>
                    <a:cubicBezTo>
                      <a:pt x="339666" y="951181"/>
                      <a:pt x="343122" y="950821"/>
                      <a:pt x="346115" y="949324"/>
                    </a:cubicBezTo>
                    <a:cubicBezTo>
                      <a:pt x="370734" y="937014"/>
                      <a:pt x="341224" y="947779"/>
                      <a:pt x="365165" y="939799"/>
                    </a:cubicBezTo>
                    <a:cubicBezTo>
                      <a:pt x="382098" y="914399"/>
                      <a:pt x="359873" y="945091"/>
                      <a:pt x="381040" y="923924"/>
                    </a:cubicBezTo>
                    <a:cubicBezTo>
                      <a:pt x="383738" y="921226"/>
                      <a:pt x="385683" y="917812"/>
                      <a:pt x="387390" y="914399"/>
                    </a:cubicBezTo>
                    <a:cubicBezTo>
                      <a:pt x="388887" y="911406"/>
                      <a:pt x="388198" y="907241"/>
                      <a:pt x="390565" y="904874"/>
                    </a:cubicBezTo>
                    <a:cubicBezTo>
                      <a:pt x="393912" y="901527"/>
                      <a:pt x="399156" y="900872"/>
                      <a:pt x="403265" y="898524"/>
                    </a:cubicBezTo>
                    <a:cubicBezTo>
                      <a:pt x="406578" y="896631"/>
                      <a:pt x="409615" y="894291"/>
                      <a:pt x="412790" y="892174"/>
                    </a:cubicBezTo>
                    <a:cubicBezTo>
                      <a:pt x="414907" y="888999"/>
                      <a:pt x="416605" y="885501"/>
                      <a:pt x="419140" y="882649"/>
                    </a:cubicBezTo>
                    <a:cubicBezTo>
                      <a:pt x="425106" y="875937"/>
                      <a:pt x="438190" y="863599"/>
                      <a:pt x="438190" y="863599"/>
                    </a:cubicBezTo>
                    <a:cubicBezTo>
                      <a:pt x="439248" y="843491"/>
                      <a:pt x="435502" y="822538"/>
                      <a:pt x="441365" y="803274"/>
                    </a:cubicBezTo>
                    <a:cubicBezTo>
                      <a:pt x="443744" y="795458"/>
                      <a:pt x="464619" y="788249"/>
                      <a:pt x="473115" y="787399"/>
                    </a:cubicBezTo>
                    <a:cubicBezTo>
                      <a:pt x="489997" y="785711"/>
                      <a:pt x="506982" y="785282"/>
                      <a:pt x="523915" y="784224"/>
                    </a:cubicBezTo>
                    <a:cubicBezTo>
                      <a:pt x="535654" y="780311"/>
                      <a:pt x="533818" y="782501"/>
                      <a:pt x="542965" y="771524"/>
                    </a:cubicBezTo>
                    <a:cubicBezTo>
                      <a:pt x="545408" y="768593"/>
                      <a:pt x="546335" y="764383"/>
                      <a:pt x="549315" y="761999"/>
                    </a:cubicBezTo>
                    <a:cubicBezTo>
                      <a:pt x="551928" y="759908"/>
                      <a:pt x="555665" y="759882"/>
                      <a:pt x="558840" y="758824"/>
                    </a:cubicBezTo>
                    <a:cubicBezTo>
                      <a:pt x="559898" y="755649"/>
                      <a:pt x="560697" y="752375"/>
                      <a:pt x="562015" y="749299"/>
                    </a:cubicBezTo>
                    <a:cubicBezTo>
                      <a:pt x="564755" y="742905"/>
                      <a:pt x="570026" y="732701"/>
                      <a:pt x="574715" y="727074"/>
                    </a:cubicBezTo>
                    <a:cubicBezTo>
                      <a:pt x="577590" y="723625"/>
                      <a:pt x="580504" y="720040"/>
                      <a:pt x="584240" y="717549"/>
                    </a:cubicBezTo>
                    <a:cubicBezTo>
                      <a:pt x="587025" y="715693"/>
                      <a:pt x="590839" y="715999"/>
                      <a:pt x="593765" y="714374"/>
                    </a:cubicBezTo>
                    <a:cubicBezTo>
                      <a:pt x="600436" y="710668"/>
                      <a:pt x="612815" y="701674"/>
                      <a:pt x="612815" y="701674"/>
                    </a:cubicBezTo>
                    <a:cubicBezTo>
                      <a:pt x="607126" y="644787"/>
                      <a:pt x="616305" y="686430"/>
                      <a:pt x="603290" y="660399"/>
                    </a:cubicBezTo>
                    <a:cubicBezTo>
                      <a:pt x="601793" y="657406"/>
                      <a:pt x="602482" y="653241"/>
                      <a:pt x="600115" y="650874"/>
                    </a:cubicBezTo>
                    <a:cubicBezTo>
                      <a:pt x="594719" y="645478"/>
                      <a:pt x="587415" y="642407"/>
                      <a:pt x="581065" y="638174"/>
                    </a:cubicBezTo>
                    <a:lnTo>
                      <a:pt x="571540" y="631824"/>
                    </a:lnTo>
                    <a:cubicBezTo>
                      <a:pt x="553342" y="604527"/>
                      <a:pt x="575160" y="639064"/>
                      <a:pt x="562015" y="612774"/>
                    </a:cubicBezTo>
                    <a:cubicBezTo>
                      <a:pt x="549705" y="588155"/>
                      <a:pt x="560470" y="617665"/>
                      <a:pt x="552490" y="593724"/>
                    </a:cubicBezTo>
                    <a:cubicBezTo>
                      <a:pt x="548419" y="544877"/>
                      <a:pt x="547418" y="553626"/>
                      <a:pt x="552490" y="495299"/>
                    </a:cubicBezTo>
                    <a:cubicBezTo>
                      <a:pt x="552868" y="490952"/>
                      <a:pt x="554718" y="486859"/>
                      <a:pt x="555665" y="482599"/>
                    </a:cubicBezTo>
                    <a:cubicBezTo>
                      <a:pt x="560242" y="462001"/>
                      <a:pt x="555384" y="471908"/>
                      <a:pt x="565190" y="457199"/>
                    </a:cubicBezTo>
                    <a:cubicBezTo>
                      <a:pt x="566248" y="449791"/>
                      <a:pt x="567026" y="442337"/>
                      <a:pt x="568365" y="434974"/>
                    </a:cubicBezTo>
                    <a:cubicBezTo>
                      <a:pt x="569960" y="426203"/>
                      <a:pt x="571995" y="420910"/>
                      <a:pt x="574715" y="412749"/>
                    </a:cubicBezTo>
                    <a:cubicBezTo>
                      <a:pt x="575773" y="393699"/>
                      <a:pt x="564399" y="369090"/>
                      <a:pt x="577890" y="355599"/>
                    </a:cubicBezTo>
                    <a:cubicBezTo>
                      <a:pt x="591381" y="342108"/>
                      <a:pt x="616020" y="353926"/>
                      <a:pt x="635040" y="352424"/>
                    </a:cubicBezTo>
                    <a:cubicBezTo>
                      <a:pt x="656246" y="350750"/>
                      <a:pt x="698540" y="346074"/>
                      <a:pt x="698540" y="346074"/>
                    </a:cubicBezTo>
                    <a:cubicBezTo>
                      <a:pt x="702773" y="345016"/>
                      <a:pt x="707609" y="345320"/>
                      <a:pt x="711240" y="342899"/>
                    </a:cubicBezTo>
                    <a:cubicBezTo>
                      <a:pt x="720359" y="336819"/>
                      <a:pt x="719760" y="318183"/>
                      <a:pt x="720765" y="311149"/>
                    </a:cubicBezTo>
                    <a:cubicBezTo>
                      <a:pt x="758400" y="318676"/>
                      <a:pt x="719409" y="308782"/>
                      <a:pt x="746165" y="320674"/>
                    </a:cubicBezTo>
                    <a:cubicBezTo>
                      <a:pt x="752282" y="323392"/>
                      <a:pt x="765215" y="327024"/>
                      <a:pt x="765215" y="327024"/>
                    </a:cubicBezTo>
                    <a:cubicBezTo>
                      <a:pt x="774740" y="325966"/>
                      <a:pt x="784290" y="325116"/>
                      <a:pt x="793790" y="323849"/>
                    </a:cubicBezTo>
                    <a:cubicBezTo>
                      <a:pt x="800171" y="322998"/>
                      <a:pt x="807690" y="324537"/>
                      <a:pt x="812840" y="320674"/>
                    </a:cubicBezTo>
                    <a:cubicBezTo>
                      <a:pt x="817399" y="317254"/>
                      <a:pt x="817073" y="310091"/>
                      <a:pt x="819190" y="304799"/>
                    </a:cubicBezTo>
                    <a:cubicBezTo>
                      <a:pt x="817469" y="296194"/>
                      <a:pt x="817451" y="285628"/>
                      <a:pt x="809665" y="279399"/>
                    </a:cubicBezTo>
                    <a:cubicBezTo>
                      <a:pt x="807052" y="277308"/>
                      <a:pt x="803315" y="277282"/>
                      <a:pt x="800140" y="276224"/>
                    </a:cubicBezTo>
                    <a:cubicBezTo>
                      <a:pt x="798023" y="273049"/>
                      <a:pt x="796770" y="269083"/>
                      <a:pt x="793790" y="266699"/>
                    </a:cubicBezTo>
                    <a:cubicBezTo>
                      <a:pt x="791177" y="264608"/>
                      <a:pt x="787258" y="265021"/>
                      <a:pt x="784265" y="263524"/>
                    </a:cubicBezTo>
                    <a:cubicBezTo>
                      <a:pt x="762339" y="252561"/>
                      <a:pt x="788471" y="260607"/>
                      <a:pt x="762040" y="253999"/>
                    </a:cubicBezTo>
                    <a:cubicBezTo>
                      <a:pt x="743984" y="235943"/>
                      <a:pt x="761370" y="250489"/>
                      <a:pt x="742990" y="241299"/>
                    </a:cubicBezTo>
                    <a:cubicBezTo>
                      <a:pt x="739577" y="239592"/>
                      <a:pt x="736952" y="236499"/>
                      <a:pt x="733465" y="234949"/>
                    </a:cubicBezTo>
                    <a:cubicBezTo>
                      <a:pt x="727348" y="232231"/>
                      <a:pt x="714415" y="228599"/>
                      <a:pt x="714415" y="228599"/>
                    </a:cubicBezTo>
                    <a:cubicBezTo>
                      <a:pt x="704890" y="229657"/>
                      <a:pt x="695293" y="230198"/>
                      <a:pt x="685840" y="231774"/>
                    </a:cubicBezTo>
                    <a:cubicBezTo>
                      <a:pt x="682539" y="232324"/>
                      <a:pt x="679100" y="233093"/>
                      <a:pt x="676315" y="234949"/>
                    </a:cubicBezTo>
                    <a:cubicBezTo>
                      <a:pt x="672579" y="237440"/>
                      <a:pt x="670806" y="242466"/>
                      <a:pt x="666790" y="244474"/>
                    </a:cubicBezTo>
                    <a:cubicBezTo>
                      <a:pt x="661963" y="246887"/>
                      <a:pt x="656150" y="246340"/>
                      <a:pt x="650915" y="247649"/>
                    </a:cubicBezTo>
                    <a:cubicBezTo>
                      <a:pt x="647668" y="248461"/>
                      <a:pt x="644637" y="250012"/>
                      <a:pt x="641390" y="250824"/>
                    </a:cubicBezTo>
                    <a:lnTo>
                      <a:pt x="615990" y="257174"/>
                    </a:lnTo>
                    <a:cubicBezTo>
                      <a:pt x="613873" y="260349"/>
                      <a:pt x="612620" y="264315"/>
                      <a:pt x="609640" y="266699"/>
                    </a:cubicBezTo>
                    <a:cubicBezTo>
                      <a:pt x="607027" y="268790"/>
                      <a:pt x="603462" y="269874"/>
                      <a:pt x="600115" y="269874"/>
                    </a:cubicBezTo>
                    <a:cubicBezTo>
                      <a:pt x="585261" y="269874"/>
                      <a:pt x="570482" y="267757"/>
                      <a:pt x="555665" y="266699"/>
                    </a:cubicBezTo>
                    <a:cubicBezTo>
                      <a:pt x="552391" y="256877"/>
                      <a:pt x="549315" y="249300"/>
                      <a:pt x="549315" y="238124"/>
                    </a:cubicBezTo>
                    <a:cubicBezTo>
                      <a:pt x="549315" y="230640"/>
                      <a:pt x="551189" y="223269"/>
                      <a:pt x="552490" y="215899"/>
                    </a:cubicBezTo>
                    <a:cubicBezTo>
                      <a:pt x="557745" y="186122"/>
                      <a:pt x="555970" y="192759"/>
                      <a:pt x="562015" y="174624"/>
                    </a:cubicBezTo>
                    <a:cubicBezTo>
                      <a:pt x="560957" y="161924"/>
                      <a:pt x="561339" y="149021"/>
                      <a:pt x="558840" y="136524"/>
                    </a:cubicBezTo>
                    <a:cubicBezTo>
                      <a:pt x="558092" y="132782"/>
                      <a:pt x="554197" y="130412"/>
                      <a:pt x="552490" y="126999"/>
                    </a:cubicBezTo>
                    <a:cubicBezTo>
                      <a:pt x="547325" y="116670"/>
                      <a:pt x="552064" y="117048"/>
                      <a:pt x="542965" y="107949"/>
                    </a:cubicBezTo>
                    <a:cubicBezTo>
                      <a:pt x="540267" y="105251"/>
                      <a:pt x="536615" y="103716"/>
                      <a:pt x="533440" y="101599"/>
                    </a:cubicBezTo>
                    <a:cubicBezTo>
                      <a:pt x="521309" y="65207"/>
                      <a:pt x="531597" y="100732"/>
                      <a:pt x="523915" y="50799"/>
                    </a:cubicBezTo>
                    <a:cubicBezTo>
                      <a:pt x="523216" y="46253"/>
                      <a:pt x="518398" y="34254"/>
                      <a:pt x="514390" y="31749"/>
                    </a:cubicBezTo>
                    <a:cubicBezTo>
                      <a:pt x="508714" y="28201"/>
                      <a:pt x="500909" y="29112"/>
                      <a:pt x="495340" y="25399"/>
                    </a:cubicBezTo>
                    <a:lnTo>
                      <a:pt x="476290" y="12699"/>
                    </a:lnTo>
                    <a:cubicBezTo>
                      <a:pt x="474173" y="9524"/>
                      <a:pt x="472920" y="5558"/>
                      <a:pt x="469940" y="3174"/>
                    </a:cubicBezTo>
                    <a:cubicBezTo>
                      <a:pt x="462130" y="-3074"/>
                      <a:pt x="452677" y="1547"/>
                      <a:pt x="444540" y="3174"/>
                    </a:cubicBezTo>
                    <a:cubicBezTo>
                      <a:pt x="441365" y="6349"/>
                      <a:pt x="438559" y="9942"/>
                      <a:pt x="435015" y="12699"/>
                    </a:cubicBezTo>
                    <a:cubicBezTo>
                      <a:pt x="428991" y="17384"/>
                      <a:pt x="421361" y="20003"/>
                      <a:pt x="415965" y="25399"/>
                    </a:cubicBezTo>
                    <a:cubicBezTo>
                      <a:pt x="412790" y="28574"/>
                      <a:pt x="410176" y="32433"/>
                      <a:pt x="406440" y="34924"/>
                    </a:cubicBezTo>
                    <a:cubicBezTo>
                      <a:pt x="403655" y="36780"/>
                      <a:pt x="400133" y="37180"/>
                      <a:pt x="396915" y="38099"/>
                    </a:cubicBezTo>
                    <a:cubicBezTo>
                      <a:pt x="392719" y="39298"/>
                      <a:pt x="395328" y="54503"/>
                      <a:pt x="365165" y="60324"/>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6" name="segovia">
                <a:extLst>
                  <a:ext uri="{FF2B5EF4-FFF2-40B4-BE49-F238E27FC236}">
                    <a16:creationId xmlns:a16="http://schemas.microsoft.com/office/drawing/2014/main" id="{076F2E08-661F-4DB7-9757-1BC30ED03098}"/>
                  </a:ext>
                </a:extLst>
              </p:cNvPr>
              <p:cNvSpPr/>
              <p:nvPr/>
            </p:nvSpPr>
            <p:spPr>
              <a:xfrm>
                <a:off x="2029982" y="1347122"/>
                <a:ext cx="639967" cy="545055"/>
              </a:xfrm>
              <a:custGeom>
                <a:avLst/>
                <a:gdLst>
                  <a:gd name="connsiteX0" fmla="*/ 536179 w 641230"/>
                  <a:gd name="connsiteY0" fmla="*/ 2130 h 545055"/>
                  <a:gd name="connsiteX1" fmla="*/ 520304 w 641230"/>
                  <a:gd name="connsiteY1" fmla="*/ 5305 h 545055"/>
                  <a:gd name="connsiteX2" fmla="*/ 507604 w 641230"/>
                  <a:gd name="connsiteY2" fmla="*/ 8480 h 545055"/>
                  <a:gd name="connsiteX3" fmla="*/ 485379 w 641230"/>
                  <a:gd name="connsiteY3" fmla="*/ 11655 h 545055"/>
                  <a:gd name="connsiteX4" fmla="*/ 456804 w 641230"/>
                  <a:gd name="connsiteY4" fmla="*/ 18005 h 545055"/>
                  <a:gd name="connsiteX5" fmla="*/ 421879 w 641230"/>
                  <a:gd name="connsiteY5" fmla="*/ 27530 h 545055"/>
                  <a:gd name="connsiteX6" fmla="*/ 399654 w 641230"/>
                  <a:gd name="connsiteY6" fmla="*/ 24355 h 545055"/>
                  <a:gd name="connsiteX7" fmla="*/ 386954 w 641230"/>
                  <a:gd name="connsiteY7" fmla="*/ 21180 h 545055"/>
                  <a:gd name="connsiteX8" fmla="*/ 326629 w 641230"/>
                  <a:gd name="connsiteY8" fmla="*/ 24355 h 545055"/>
                  <a:gd name="connsiteX9" fmla="*/ 323454 w 641230"/>
                  <a:gd name="connsiteY9" fmla="*/ 33880 h 545055"/>
                  <a:gd name="connsiteX10" fmla="*/ 307579 w 641230"/>
                  <a:gd name="connsiteY10" fmla="*/ 49755 h 545055"/>
                  <a:gd name="connsiteX11" fmla="*/ 288529 w 641230"/>
                  <a:gd name="connsiteY11" fmla="*/ 56105 h 545055"/>
                  <a:gd name="connsiteX12" fmla="*/ 279004 w 641230"/>
                  <a:gd name="connsiteY12" fmla="*/ 62455 h 545055"/>
                  <a:gd name="connsiteX13" fmla="*/ 269479 w 641230"/>
                  <a:gd name="connsiteY13" fmla="*/ 71980 h 545055"/>
                  <a:gd name="connsiteX14" fmla="*/ 253604 w 641230"/>
                  <a:gd name="connsiteY14" fmla="*/ 75155 h 545055"/>
                  <a:gd name="connsiteX15" fmla="*/ 231379 w 641230"/>
                  <a:gd name="connsiteY15" fmla="*/ 81505 h 545055"/>
                  <a:gd name="connsiteX16" fmla="*/ 205979 w 641230"/>
                  <a:gd name="connsiteY16" fmla="*/ 78330 h 545055"/>
                  <a:gd name="connsiteX17" fmla="*/ 183754 w 641230"/>
                  <a:gd name="connsiteY17" fmla="*/ 71980 h 545055"/>
                  <a:gd name="connsiteX18" fmla="*/ 171054 w 641230"/>
                  <a:gd name="connsiteY18" fmla="*/ 68805 h 545055"/>
                  <a:gd name="connsiteX19" fmla="*/ 152004 w 641230"/>
                  <a:gd name="connsiteY19" fmla="*/ 62455 h 545055"/>
                  <a:gd name="connsiteX20" fmla="*/ 132954 w 641230"/>
                  <a:gd name="connsiteY20" fmla="*/ 68805 h 545055"/>
                  <a:gd name="connsiteX21" fmla="*/ 123429 w 641230"/>
                  <a:gd name="connsiteY21" fmla="*/ 71980 h 545055"/>
                  <a:gd name="connsiteX22" fmla="*/ 113904 w 641230"/>
                  <a:gd name="connsiteY22" fmla="*/ 78330 h 545055"/>
                  <a:gd name="connsiteX23" fmla="*/ 107554 w 641230"/>
                  <a:gd name="connsiteY23" fmla="*/ 87855 h 545055"/>
                  <a:gd name="connsiteX24" fmla="*/ 88504 w 641230"/>
                  <a:gd name="connsiteY24" fmla="*/ 100555 h 545055"/>
                  <a:gd name="connsiteX25" fmla="*/ 78979 w 641230"/>
                  <a:gd name="connsiteY25" fmla="*/ 119605 h 545055"/>
                  <a:gd name="connsiteX26" fmla="*/ 72629 w 641230"/>
                  <a:gd name="connsiteY26" fmla="*/ 132305 h 545055"/>
                  <a:gd name="connsiteX27" fmla="*/ 66279 w 641230"/>
                  <a:gd name="connsiteY27" fmla="*/ 141830 h 545055"/>
                  <a:gd name="connsiteX28" fmla="*/ 37704 w 641230"/>
                  <a:gd name="connsiteY28" fmla="*/ 154530 h 545055"/>
                  <a:gd name="connsiteX29" fmla="*/ 28179 w 641230"/>
                  <a:gd name="connsiteY29" fmla="*/ 157705 h 545055"/>
                  <a:gd name="connsiteX30" fmla="*/ 18654 w 641230"/>
                  <a:gd name="connsiteY30" fmla="*/ 164055 h 545055"/>
                  <a:gd name="connsiteX31" fmla="*/ 9129 w 641230"/>
                  <a:gd name="connsiteY31" fmla="*/ 284705 h 545055"/>
                  <a:gd name="connsiteX32" fmla="*/ 15479 w 641230"/>
                  <a:gd name="connsiteY32" fmla="*/ 306930 h 545055"/>
                  <a:gd name="connsiteX33" fmla="*/ 25004 w 641230"/>
                  <a:gd name="connsiteY33" fmla="*/ 316455 h 545055"/>
                  <a:gd name="connsiteX34" fmla="*/ 37704 w 641230"/>
                  <a:gd name="connsiteY34" fmla="*/ 338680 h 545055"/>
                  <a:gd name="connsiteX35" fmla="*/ 40879 w 641230"/>
                  <a:gd name="connsiteY35" fmla="*/ 348205 h 545055"/>
                  <a:gd name="connsiteX36" fmla="*/ 59929 w 641230"/>
                  <a:gd name="connsiteY36" fmla="*/ 360905 h 545055"/>
                  <a:gd name="connsiteX37" fmla="*/ 66279 w 641230"/>
                  <a:gd name="connsiteY37" fmla="*/ 383130 h 545055"/>
                  <a:gd name="connsiteX38" fmla="*/ 72629 w 641230"/>
                  <a:gd name="connsiteY38" fmla="*/ 402180 h 545055"/>
                  <a:gd name="connsiteX39" fmla="*/ 78979 w 641230"/>
                  <a:gd name="connsiteY39" fmla="*/ 411705 h 545055"/>
                  <a:gd name="connsiteX40" fmla="*/ 88504 w 641230"/>
                  <a:gd name="connsiteY40" fmla="*/ 414880 h 545055"/>
                  <a:gd name="connsiteX41" fmla="*/ 91679 w 641230"/>
                  <a:gd name="connsiteY41" fmla="*/ 424405 h 545055"/>
                  <a:gd name="connsiteX42" fmla="*/ 107554 w 641230"/>
                  <a:gd name="connsiteY42" fmla="*/ 452980 h 545055"/>
                  <a:gd name="connsiteX43" fmla="*/ 85329 w 641230"/>
                  <a:gd name="connsiteY43" fmla="*/ 481555 h 545055"/>
                  <a:gd name="connsiteX44" fmla="*/ 91679 w 641230"/>
                  <a:gd name="connsiteY44" fmla="*/ 532355 h 545055"/>
                  <a:gd name="connsiteX45" fmla="*/ 98029 w 641230"/>
                  <a:gd name="connsiteY45" fmla="*/ 541880 h 545055"/>
                  <a:gd name="connsiteX46" fmla="*/ 107554 w 641230"/>
                  <a:gd name="connsiteY46" fmla="*/ 545055 h 545055"/>
                  <a:gd name="connsiteX47" fmla="*/ 136129 w 641230"/>
                  <a:gd name="connsiteY47" fmla="*/ 538705 h 545055"/>
                  <a:gd name="connsiteX48" fmla="*/ 145654 w 641230"/>
                  <a:gd name="connsiteY48" fmla="*/ 535530 h 545055"/>
                  <a:gd name="connsiteX49" fmla="*/ 164704 w 641230"/>
                  <a:gd name="connsiteY49" fmla="*/ 526005 h 545055"/>
                  <a:gd name="connsiteX50" fmla="*/ 180579 w 641230"/>
                  <a:gd name="connsiteY50" fmla="*/ 513305 h 545055"/>
                  <a:gd name="connsiteX51" fmla="*/ 186929 w 641230"/>
                  <a:gd name="connsiteY51" fmla="*/ 503780 h 545055"/>
                  <a:gd name="connsiteX52" fmla="*/ 205979 w 641230"/>
                  <a:gd name="connsiteY52" fmla="*/ 494255 h 545055"/>
                  <a:gd name="connsiteX53" fmla="*/ 240904 w 641230"/>
                  <a:gd name="connsiteY53" fmla="*/ 497430 h 545055"/>
                  <a:gd name="connsiteX54" fmla="*/ 250429 w 641230"/>
                  <a:gd name="connsiteY54" fmla="*/ 487905 h 545055"/>
                  <a:gd name="connsiteX55" fmla="*/ 263129 w 641230"/>
                  <a:gd name="connsiteY55" fmla="*/ 468855 h 545055"/>
                  <a:gd name="connsiteX56" fmla="*/ 288529 w 641230"/>
                  <a:gd name="connsiteY56" fmla="*/ 449805 h 545055"/>
                  <a:gd name="connsiteX57" fmla="*/ 298054 w 641230"/>
                  <a:gd name="connsiteY57" fmla="*/ 440280 h 545055"/>
                  <a:gd name="connsiteX58" fmla="*/ 317104 w 641230"/>
                  <a:gd name="connsiteY58" fmla="*/ 427580 h 545055"/>
                  <a:gd name="connsiteX59" fmla="*/ 336154 w 641230"/>
                  <a:gd name="connsiteY59" fmla="*/ 411705 h 545055"/>
                  <a:gd name="connsiteX60" fmla="*/ 342504 w 641230"/>
                  <a:gd name="connsiteY60" fmla="*/ 402180 h 545055"/>
                  <a:gd name="connsiteX61" fmla="*/ 345679 w 641230"/>
                  <a:gd name="connsiteY61" fmla="*/ 376780 h 545055"/>
                  <a:gd name="connsiteX62" fmla="*/ 348854 w 641230"/>
                  <a:gd name="connsiteY62" fmla="*/ 360905 h 545055"/>
                  <a:gd name="connsiteX63" fmla="*/ 352029 w 641230"/>
                  <a:gd name="connsiteY63" fmla="*/ 351380 h 545055"/>
                  <a:gd name="connsiteX64" fmla="*/ 361554 w 641230"/>
                  <a:gd name="connsiteY64" fmla="*/ 341855 h 545055"/>
                  <a:gd name="connsiteX65" fmla="*/ 386954 w 641230"/>
                  <a:gd name="connsiteY65" fmla="*/ 332330 h 545055"/>
                  <a:gd name="connsiteX66" fmla="*/ 399654 w 641230"/>
                  <a:gd name="connsiteY66" fmla="*/ 325980 h 545055"/>
                  <a:gd name="connsiteX67" fmla="*/ 418704 w 641230"/>
                  <a:gd name="connsiteY67" fmla="*/ 313280 h 545055"/>
                  <a:gd name="connsiteX68" fmla="*/ 425054 w 641230"/>
                  <a:gd name="connsiteY68" fmla="*/ 300580 h 545055"/>
                  <a:gd name="connsiteX69" fmla="*/ 431404 w 641230"/>
                  <a:gd name="connsiteY69" fmla="*/ 291055 h 545055"/>
                  <a:gd name="connsiteX70" fmla="*/ 440929 w 641230"/>
                  <a:gd name="connsiteY70" fmla="*/ 272005 h 545055"/>
                  <a:gd name="connsiteX71" fmla="*/ 450454 w 641230"/>
                  <a:gd name="connsiteY71" fmla="*/ 268830 h 545055"/>
                  <a:gd name="connsiteX72" fmla="*/ 453629 w 641230"/>
                  <a:gd name="connsiteY72" fmla="*/ 259305 h 545055"/>
                  <a:gd name="connsiteX73" fmla="*/ 475854 w 641230"/>
                  <a:gd name="connsiteY73" fmla="*/ 230730 h 545055"/>
                  <a:gd name="connsiteX74" fmla="*/ 482204 w 641230"/>
                  <a:gd name="connsiteY74" fmla="*/ 211680 h 545055"/>
                  <a:gd name="connsiteX75" fmla="*/ 485379 w 641230"/>
                  <a:gd name="connsiteY75" fmla="*/ 198980 h 545055"/>
                  <a:gd name="connsiteX76" fmla="*/ 539354 w 641230"/>
                  <a:gd name="connsiteY76" fmla="*/ 195805 h 545055"/>
                  <a:gd name="connsiteX77" fmla="*/ 564754 w 641230"/>
                  <a:gd name="connsiteY77" fmla="*/ 189455 h 545055"/>
                  <a:gd name="connsiteX78" fmla="*/ 577454 w 641230"/>
                  <a:gd name="connsiteY78" fmla="*/ 186280 h 545055"/>
                  <a:gd name="connsiteX79" fmla="*/ 586979 w 641230"/>
                  <a:gd name="connsiteY79" fmla="*/ 183105 h 545055"/>
                  <a:gd name="connsiteX80" fmla="*/ 602854 w 641230"/>
                  <a:gd name="connsiteY80" fmla="*/ 179930 h 545055"/>
                  <a:gd name="connsiteX81" fmla="*/ 615554 w 641230"/>
                  <a:gd name="connsiteY81" fmla="*/ 176755 h 545055"/>
                  <a:gd name="connsiteX82" fmla="*/ 634604 w 641230"/>
                  <a:gd name="connsiteY82" fmla="*/ 170405 h 545055"/>
                  <a:gd name="connsiteX83" fmla="*/ 640954 w 641230"/>
                  <a:gd name="connsiteY83" fmla="*/ 160880 h 545055"/>
                  <a:gd name="connsiteX84" fmla="*/ 637779 w 641230"/>
                  <a:gd name="connsiteY84" fmla="*/ 135480 h 545055"/>
                  <a:gd name="connsiteX85" fmla="*/ 628254 w 641230"/>
                  <a:gd name="connsiteY85" fmla="*/ 129130 h 545055"/>
                  <a:gd name="connsiteX86" fmla="*/ 596504 w 641230"/>
                  <a:gd name="connsiteY86" fmla="*/ 122780 h 545055"/>
                  <a:gd name="connsiteX87" fmla="*/ 577454 w 641230"/>
                  <a:gd name="connsiteY87" fmla="*/ 119605 h 545055"/>
                  <a:gd name="connsiteX88" fmla="*/ 571104 w 641230"/>
                  <a:gd name="connsiteY88" fmla="*/ 56105 h 545055"/>
                  <a:gd name="connsiteX89" fmla="*/ 567929 w 641230"/>
                  <a:gd name="connsiteY89" fmla="*/ 43405 h 545055"/>
                  <a:gd name="connsiteX90" fmla="*/ 558404 w 641230"/>
                  <a:gd name="connsiteY90" fmla="*/ 40230 h 545055"/>
                  <a:gd name="connsiteX91" fmla="*/ 536179 w 641230"/>
                  <a:gd name="connsiteY91" fmla="*/ 2130 h 5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41230" h="545055">
                    <a:moveTo>
                      <a:pt x="536179" y="2130"/>
                    </a:moveTo>
                    <a:cubicBezTo>
                      <a:pt x="529829" y="-3691"/>
                      <a:pt x="525572" y="4134"/>
                      <a:pt x="520304" y="5305"/>
                    </a:cubicBezTo>
                    <a:cubicBezTo>
                      <a:pt x="516044" y="6252"/>
                      <a:pt x="511897" y="7699"/>
                      <a:pt x="507604" y="8480"/>
                    </a:cubicBezTo>
                    <a:cubicBezTo>
                      <a:pt x="500241" y="9819"/>
                      <a:pt x="492734" y="10276"/>
                      <a:pt x="485379" y="11655"/>
                    </a:cubicBezTo>
                    <a:cubicBezTo>
                      <a:pt x="475789" y="13453"/>
                      <a:pt x="466302" y="15770"/>
                      <a:pt x="456804" y="18005"/>
                    </a:cubicBezTo>
                    <a:cubicBezTo>
                      <a:pt x="432454" y="23734"/>
                      <a:pt x="438036" y="22144"/>
                      <a:pt x="421879" y="27530"/>
                    </a:cubicBezTo>
                    <a:cubicBezTo>
                      <a:pt x="414471" y="26472"/>
                      <a:pt x="407017" y="25694"/>
                      <a:pt x="399654" y="24355"/>
                    </a:cubicBezTo>
                    <a:cubicBezTo>
                      <a:pt x="395361" y="23574"/>
                      <a:pt x="391318" y="21180"/>
                      <a:pt x="386954" y="21180"/>
                    </a:cubicBezTo>
                    <a:cubicBezTo>
                      <a:pt x="366818" y="21180"/>
                      <a:pt x="346737" y="23297"/>
                      <a:pt x="326629" y="24355"/>
                    </a:cubicBezTo>
                    <a:cubicBezTo>
                      <a:pt x="325571" y="27530"/>
                      <a:pt x="324951" y="30887"/>
                      <a:pt x="323454" y="33880"/>
                    </a:cubicBezTo>
                    <a:cubicBezTo>
                      <a:pt x="319523" y="41742"/>
                      <a:pt x="315743" y="46126"/>
                      <a:pt x="307579" y="49755"/>
                    </a:cubicBezTo>
                    <a:cubicBezTo>
                      <a:pt x="301462" y="52473"/>
                      <a:pt x="294098" y="52392"/>
                      <a:pt x="288529" y="56105"/>
                    </a:cubicBezTo>
                    <a:cubicBezTo>
                      <a:pt x="285354" y="58222"/>
                      <a:pt x="281935" y="60012"/>
                      <a:pt x="279004" y="62455"/>
                    </a:cubicBezTo>
                    <a:cubicBezTo>
                      <a:pt x="275555" y="65330"/>
                      <a:pt x="273495" y="69972"/>
                      <a:pt x="269479" y="71980"/>
                    </a:cubicBezTo>
                    <a:cubicBezTo>
                      <a:pt x="264652" y="74393"/>
                      <a:pt x="258872" y="73984"/>
                      <a:pt x="253604" y="75155"/>
                    </a:cubicBezTo>
                    <a:cubicBezTo>
                      <a:pt x="241644" y="77813"/>
                      <a:pt x="241986" y="77969"/>
                      <a:pt x="231379" y="81505"/>
                    </a:cubicBezTo>
                    <a:cubicBezTo>
                      <a:pt x="222912" y="80447"/>
                      <a:pt x="214395" y="79733"/>
                      <a:pt x="205979" y="78330"/>
                    </a:cubicBezTo>
                    <a:cubicBezTo>
                      <a:pt x="194068" y="76345"/>
                      <a:pt x="194323" y="75000"/>
                      <a:pt x="183754" y="71980"/>
                    </a:cubicBezTo>
                    <a:cubicBezTo>
                      <a:pt x="179558" y="70781"/>
                      <a:pt x="175234" y="70059"/>
                      <a:pt x="171054" y="68805"/>
                    </a:cubicBezTo>
                    <a:cubicBezTo>
                      <a:pt x="164643" y="66882"/>
                      <a:pt x="152004" y="62455"/>
                      <a:pt x="152004" y="62455"/>
                    </a:cubicBezTo>
                    <a:lnTo>
                      <a:pt x="132954" y="68805"/>
                    </a:lnTo>
                    <a:cubicBezTo>
                      <a:pt x="129779" y="69863"/>
                      <a:pt x="126214" y="70124"/>
                      <a:pt x="123429" y="71980"/>
                    </a:cubicBezTo>
                    <a:lnTo>
                      <a:pt x="113904" y="78330"/>
                    </a:lnTo>
                    <a:cubicBezTo>
                      <a:pt x="111787" y="81505"/>
                      <a:pt x="110534" y="85471"/>
                      <a:pt x="107554" y="87855"/>
                    </a:cubicBezTo>
                    <a:cubicBezTo>
                      <a:pt x="82119" y="108203"/>
                      <a:pt x="116026" y="67528"/>
                      <a:pt x="88504" y="100555"/>
                    </a:cubicBezTo>
                    <a:cubicBezTo>
                      <a:pt x="79531" y="111322"/>
                      <a:pt x="84033" y="107813"/>
                      <a:pt x="78979" y="119605"/>
                    </a:cubicBezTo>
                    <a:cubicBezTo>
                      <a:pt x="77115" y="123955"/>
                      <a:pt x="74977" y="128196"/>
                      <a:pt x="72629" y="132305"/>
                    </a:cubicBezTo>
                    <a:cubicBezTo>
                      <a:pt x="70736" y="135618"/>
                      <a:pt x="68977" y="139132"/>
                      <a:pt x="66279" y="141830"/>
                    </a:cubicBezTo>
                    <a:cubicBezTo>
                      <a:pt x="58732" y="149377"/>
                      <a:pt x="47135" y="151386"/>
                      <a:pt x="37704" y="154530"/>
                    </a:cubicBezTo>
                    <a:cubicBezTo>
                      <a:pt x="34529" y="155588"/>
                      <a:pt x="30964" y="155849"/>
                      <a:pt x="28179" y="157705"/>
                    </a:cubicBezTo>
                    <a:lnTo>
                      <a:pt x="18654" y="164055"/>
                    </a:lnTo>
                    <a:cubicBezTo>
                      <a:pt x="-12289" y="210470"/>
                      <a:pt x="3265" y="179153"/>
                      <a:pt x="9129" y="284705"/>
                    </a:cubicBezTo>
                    <a:cubicBezTo>
                      <a:pt x="9193" y="285860"/>
                      <a:pt x="13933" y="304610"/>
                      <a:pt x="15479" y="306930"/>
                    </a:cubicBezTo>
                    <a:cubicBezTo>
                      <a:pt x="17970" y="310666"/>
                      <a:pt x="21829" y="313280"/>
                      <a:pt x="25004" y="316455"/>
                    </a:cubicBezTo>
                    <a:cubicBezTo>
                      <a:pt x="31719" y="343315"/>
                      <a:pt x="22571" y="315981"/>
                      <a:pt x="37704" y="338680"/>
                    </a:cubicBezTo>
                    <a:cubicBezTo>
                      <a:pt x="39560" y="341465"/>
                      <a:pt x="38512" y="345838"/>
                      <a:pt x="40879" y="348205"/>
                    </a:cubicBezTo>
                    <a:cubicBezTo>
                      <a:pt x="46275" y="353601"/>
                      <a:pt x="59929" y="360905"/>
                      <a:pt x="59929" y="360905"/>
                    </a:cubicBezTo>
                    <a:cubicBezTo>
                      <a:pt x="70599" y="392916"/>
                      <a:pt x="54319" y="343263"/>
                      <a:pt x="66279" y="383130"/>
                    </a:cubicBezTo>
                    <a:cubicBezTo>
                      <a:pt x="68202" y="389541"/>
                      <a:pt x="68916" y="396611"/>
                      <a:pt x="72629" y="402180"/>
                    </a:cubicBezTo>
                    <a:cubicBezTo>
                      <a:pt x="74746" y="405355"/>
                      <a:pt x="75999" y="409321"/>
                      <a:pt x="78979" y="411705"/>
                    </a:cubicBezTo>
                    <a:cubicBezTo>
                      <a:pt x="81592" y="413796"/>
                      <a:pt x="85329" y="413822"/>
                      <a:pt x="88504" y="414880"/>
                    </a:cubicBezTo>
                    <a:cubicBezTo>
                      <a:pt x="89562" y="418055"/>
                      <a:pt x="90054" y="421479"/>
                      <a:pt x="91679" y="424405"/>
                    </a:cubicBezTo>
                    <a:cubicBezTo>
                      <a:pt x="109875" y="457157"/>
                      <a:pt x="100370" y="431427"/>
                      <a:pt x="107554" y="452980"/>
                    </a:cubicBezTo>
                    <a:cubicBezTo>
                      <a:pt x="84014" y="468673"/>
                      <a:pt x="90001" y="458196"/>
                      <a:pt x="85329" y="481555"/>
                    </a:cubicBezTo>
                    <a:cubicBezTo>
                      <a:pt x="85935" y="489433"/>
                      <a:pt x="84826" y="518648"/>
                      <a:pt x="91679" y="532355"/>
                    </a:cubicBezTo>
                    <a:cubicBezTo>
                      <a:pt x="93386" y="535768"/>
                      <a:pt x="95049" y="539496"/>
                      <a:pt x="98029" y="541880"/>
                    </a:cubicBezTo>
                    <a:cubicBezTo>
                      <a:pt x="100642" y="543971"/>
                      <a:pt x="104379" y="543997"/>
                      <a:pt x="107554" y="545055"/>
                    </a:cubicBezTo>
                    <a:cubicBezTo>
                      <a:pt x="118466" y="542873"/>
                      <a:pt x="125667" y="541694"/>
                      <a:pt x="136129" y="538705"/>
                    </a:cubicBezTo>
                    <a:cubicBezTo>
                      <a:pt x="139347" y="537786"/>
                      <a:pt x="142661" y="537027"/>
                      <a:pt x="145654" y="535530"/>
                    </a:cubicBezTo>
                    <a:cubicBezTo>
                      <a:pt x="170273" y="523220"/>
                      <a:pt x="140763" y="533985"/>
                      <a:pt x="164704" y="526005"/>
                    </a:cubicBezTo>
                    <a:cubicBezTo>
                      <a:pt x="182902" y="498708"/>
                      <a:pt x="158671" y="530832"/>
                      <a:pt x="180579" y="513305"/>
                    </a:cubicBezTo>
                    <a:cubicBezTo>
                      <a:pt x="183559" y="510921"/>
                      <a:pt x="184231" y="506478"/>
                      <a:pt x="186929" y="503780"/>
                    </a:cubicBezTo>
                    <a:cubicBezTo>
                      <a:pt x="193084" y="497625"/>
                      <a:pt x="198232" y="496837"/>
                      <a:pt x="205979" y="494255"/>
                    </a:cubicBezTo>
                    <a:cubicBezTo>
                      <a:pt x="217621" y="495313"/>
                      <a:pt x="229332" y="499083"/>
                      <a:pt x="240904" y="497430"/>
                    </a:cubicBezTo>
                    <a:cubicBezTo>
                      <a:pt x="245349" y="496795"/>
                      <a:pt x="247672" y="491449"/>
                      <a:pt x="250429" y="487905"/>
                    </a:cubicBezTo>
                    <a:cubicBezTo>
                      <a:pt x="255114" y="481881"/>
                      <a:pt x="257024" y="473434"/>
                      <a:pt x="263129" y="468855"/>
                    </a:cubicBezTo>
                    <a:cubicBezTo>
                      <a:pt x="271596" y="462505"/>
                      <a:pt x="281045" y="457289"/>
                      <a:pt x="288529" y="449805"/>
                    </a:cubicBezTo>
                    <a:cubicBezTo>
                      <a:pt x="291704" y="446630"/>
                      <a:pt x="294510" y="443037"/>
                      <a:pt x="298054" y="440280"/>
                    </a:cubicBezTo>
                    <a:cubicBezTo>
                      <a:pt x="304078" y="435595"/>
                      <a:pt x="311708" y="432976"/>
                      <a:pt x="317104" y="427580"/>
                    </a:cubicBezTo>
                    <a:cubicBezTo>
                      <a:pt x="329327" y="415357"/>
                      <a:pt x="322893" y="420546"/>
                      <a:pt x="336154" y="411705"/>
                    </a:cubicBezTo>
                    <a:cubicBezTo>
                      <a:pt x="338271" y="408530"/>
                      <a:pt x="341500" y="405861"/>
                      <a:pt x="342504" y="402180"/>
                    </a:cubicBezTo>
                    <a:cubicBezTo>
                      <a:pt x="344749" y="393948"/>
                      <a:pt x="344382" y="385213"/>
                      <a:pt x="345679" y="376780"/>
                    </a:cubicBezTo>
                    <a:cubicBezTo>
                      <a:pt x="346500" y="371446"/>
                      <a:pt x="347545" y="366140"/>
                      <a:pt x="348854" y="360905"/>
                    </a:cubicBezTo>
                    <a:cubicBezTo>
                      <a:pt x="349666" y="357658"/>
                      <a:pt x="350173" y="354165"/>
                      <a:pt x="352029" y="351380"/>
                    </a:cubicBezTo>
                    <a:cubicBezTo>
                      <a:pt x="354520" y="347644"/>
                      <a:pt x="357900" y="344465"/>
                      <a:pt x="361554" y="341855"/>
                    </a:cubicBezTo>
                    <a:cubicBezTo>
                      <a:pt x="374581" y="332550"/>
                      <a:pt x="372959" y="337578"/>
                      <a:pt x="386954" y="332330"/>
                    </a:cubicBezTo>
                    <a:cubicBezTo>
                      <a:pt x="391386" y="330668"/>
                      <a:pt x="395595" y="328415"/>
                      <a:pt x="399654" y="325980"/>
                    </a:cubicBezTo>
                    <a:cubicBezTo>
                      <a:pt x="406198" y="322053"/>
                      <a:pt x="418704" y="313280"/>
                      <a:pt x="418704" y="313280"/>
                    </a:cubicBezTo>
                    <a:cubicBezTo>
                      <a:pt x="420821" y="309047"/>
                      <a:pt x="422706" y="304689"/>
                      <a:pt x="425054" y="300580"/>
                    </a:cubicBezTo>
                    <a:cubicBezTo>
                      <a:pt x="426947" y="297267"/>
                      <a:pt x="429697" y="294468"/>
                      <a:pt x="431404" y="291055"/>
                    </a:cubicBezTo>
                    <a:cubicBezTo>
                      <a:pt x="435239" y="283386"/>
                      <a:pt x="433346" y="278071"/>
                      <a:pt x="440929" y="272005"/>
                    </a:cubicBezTo>
                    <a:cubicBezTo>
                      <a:pt x="443542" y="269914"/>
                      <a:pt x="447279" y="269888"/>
                      <a:pt x="450454" y="268830"/>
                    </a:cubicBezTo>
                    <a:cubicBezTo>
                      <a:pt x="451512" y="265655"/>
                      <a:pt x="451773" y="262090"/>
                      <a:pt x="453629" y="259305"/>
                    </a:cubicBezTo>
                    <a:cubicBezTo>
                      <a:pt x="464587" y="242868"/>
                      <a:pt x="467400" y="256092"/>
                      <a:pt x="475854" y="230730"/>
                    </a:cubicBezTo>
                    <a:cubicBezTo>
                      <a:pt x="477971" y="224380"/>
                      <a:pt x="480581" y="218174"/>
                      <a:pt x="482204" y="211680"/>
                    </a:cubicBezTo>
                    <a:cubicBezTo>
                      <a:pt x="483262" y="207447"/>
                      <a:pt x="481175" y="200148"/>
                      <a:pt x="485379" y="198980"/>
                    </a:cubicBezTo>
                    <a:cubicBezTo>
                      <a:pt x="502744" y="194156"/>
                      <a:pt x="521362" y="196863"/>
                      <a:pt x="539354" y="195805"/>
                    </a:cubicBezTo>
                    <a:cubicBezTo>
                      <a:pt x="556375" y="190131"/>
                      <a:pt x="541766" y="194563"/>
                      <a:pt x="564754" y="189455"/>
                    </a:cubicBezTo>
                    <a:cubicBezTo>
                      <a:pt x="569014" y="188508"/>
                      <a:pt x="573258" y="187479"/>
                      <a:pt x="577454" y="186280"/>
                    </a:cubicBezTo>
                    <a:cubicBezTo>
                      <a:pt x="580672" y="185361"/>
                      <a:pt x="583732" y="183917"/>
                      <a:pt x="586979" y="183105"/>
                    </a:cubicBezTo>
                    <a:cubicBezTo>
                      <a:pt x="592214" y="181796"/>
                      <a:pt x="597586" y="181101"/>
                      <a:pt x="602854" y="179930"/>
                    </a:cubicBezTo>
                    <a:cubicBezTo>
                      <a:pt x="607114" y="178983"/>
                      <a:pt x="611374" y="178009"/>
                      <a:pt x="615554" y="176755"/>
                    </a:cubicBezTo>
                    <a:cubicBezTo>
                      <a:pt x="621965" y="174832"/>
                      <a:pt x="634604" y="170405"/>
                      <a:pt x="634604" y="170405"/>
                    </a:cubicBezTo>
                    <a:cubicBezTo>
                      <a:pt x="636721" y="167230"/>
                      <a:pt x="640609" y="164680"/>
                      <a:pt x="640954" y="160880"/>
                    </a:cubicBezTo>
                    <a:cubicBezTo>
                      <a:pt x="641727" y="152382"/>
                      <a:pt x="640948" y="143402"/>
                      <a:pt x="637779" y="135480"/>
                    </a:cubicBezTo>
                    <a:cubicBezTo>
                      <a:pt x="636362" y="131937"/>
                      <a:pt x="631667" y="130837"/>
                      <a:pt x="628254" y="129130"/>
                    </a:cubicBezTo>
                    <a:cubicBezTo>
                      <a:pt x="619271" y="124639"/>
                      <a:pt x="604954" y="124080"/>
                      <a:pt x="596504" y="122780"/>
                    </a:cubicBezTo>
                    <a:cubicBezTo>
                      <a:pt x="590141" y="121801"/>
                      <a:pt x="583804" y="120663"/>
                      <a:pt x="577454" y="119605"/>
                    </a:cubicBezTo>
                    <a:cubicBezTo>
                      <a:pt x="574804" y="79853"/>
                      <a:pt x="577099" y="83085"/>
                      <a:pt x="571104" y="56105"/>
                    </a:cubicBezTo>
                    <a:cubicBezTo>
                      <a:pt x="570157" y="51845"/>
                      <a:pt x="570655" y="46812"/>
                      <a:pt x="567929" y="43405"/>
                    </a:cubicBezTo>
                    <a:cubicBezTo>
                      <a:pt x="565838" y="40792"/>
                      <a:pt x="561579" y="41288"/>
                      <a:pt x="558404" y="40230"/>
                    </a:cubicBezTo>
                    <a:cubicBezTo>
                      <a:pt x="550394" y="28214"/>
                      <a:pt x="542529" y="7951"/>
                      <a:pt x="536179" y="213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7" name="madrid">
                <a:extLst>
                  <a:ext uri="{FF2B5EF4-FFF2-40B4-BE49-F238E27FC236}">
                    <a16:creationId xmlns:a16="http://schemas.microsoft.com/office/drawing/2014/main" id="{83633A77-2D34-4A51-A84D-DFE80FFCBCD8}"/>
                  </a:ext>
                </a:extLst>
              </p:cNvPr>
              <p:cNvSpPr/>
              <p:nvPr/>
            </p:nvSpPr>
            <p:spPr>
              <a:xfrm>
                <a:off x="2070867" y="1561931"/>
                <a:ext cx="687720" cy="715031"/>
              </a:xfrm>
              <a:custGeom>
                <a:avLst/>
                <a:gdLst>
                  <a:gd name="connsiteX0" fmla="*/ 447675 w 688975"/>
                  <a:gd name="connsiteY0" fmla="*/ 46 h 715031"/>
                  <a:gd name="connsiteX1" fmla="*/ 428625 w 688975"/>
                  <a:gd name="connsiteY1" fmla="*/ 25446 h 715031"/>
                  <a:gd name="connsiteX2" fmla="*/ 425450 w 688975"/>
                  <a:gd name="connsiteY2" fmla="*/ 38146 h 715031"/>
                  <a:gd name="connsiteX3" fmla="*/ 419100 w 688975"/>
                  <a:gd name="connsiteY3" fmla="*/ 50846 h 715031"/>
                  <a:gd name="connsiteX4" fmla="*/ 400050 w 688975"/>
                  <a:gd name="connsiteY4" fmla="*/ 85771 h 715031"/>
                  <a:gd name="connsiteX5" fmla="*/ 390525 w 688975"/>
                  <a:gd name="connsiteY5" fmla="*/ 92121 h 715031"/>
                  <a:gd name="connsiteX6" fmla="*/ 384175 w 688975"/>
                  <a:gd name="connsiteY6" fmla="*/ 101646 h 715031"/>
                  <a:gd name="connsiteX7" fmla="*/ 365125 w 688975"/>
                  <a:gd name="connsiteY7" fmla="*/ 111171 h 715031"/>
                  <a:gd name="connsiteX8" fmla="*/ 355600 w 688975"/>
                  <a:gd name="connsiteY8" fmla="*/ 117521 h 715031"/>
                  <a:gd name="connsiteX9" fmla="*/ 330200 w 688975"/>
                  <a:gd name="connsiteY9" fmla="*/ 123871 h 715031"/>
                  <a:gd name="connsiteX10" fmla="*/ 327025 w 688975"/>
                  <a:gd name="connsiteY10" fmla="*/ 133396 h 715031"/>
                  <a:gd name="connsiteX11" fmla="*/ 320675 w 688975"/>
                  <a:gd name="connsiteY11" fmla="*/ 142921 h 715031"/>
                  <a:gd name="connsiteX12" fmla="*/ 317500 w 688975"/>
                  <a:gd name="connsiteY12" fmla="*/ 161971 h 715031"/>
                  <a:gd name="connsiteX13" fmla="*/ 314325 w 688975"/>
                  <a:gd name="connsiteY13" fmla="*/ 174671 h 715031"/>
                  <a:gd name="connsiteX14" fmla="*/ 307975 w 688975"/>
                  <a:gd name="connsiteY14" fmla="*/ 193721 h 715031"/>
                  <a:gd name="connsiteX15" fmla="*/ 295275 w 688975"/>
                  <a:gd name="connsiteY15" fmla="*/ 212771 h 715031"/>
                  <a:gd name="connsiteX16" fmla="*/ 276225 w 688975"/>
                  <a:gd name="connsiteY16" fmla="*/ 225471 h 715031"/>
                  <a:gd name="connsiteX17" fmla="*/ 266700 w 688975"/>
                  <a:gd name="connsiteY17" fmla="*/ 231821 h 715031"/>
                  <a:gd name="connsiteX18" fmla="*/ 247650 w 688975"/>
                  <a:gd name="connsiteY18" fmla="*/ 247696 h 715031"/>
                  <a:gd name="connsiteX19" fmla="*/ 238125 w 688975"/>
                  <a:gd name="connsiteY19" fmla="*/ 250871 h 715031"/>
                  <a:gd name="connsiteX20" fmla="*/ 222250 w 688975"/>
                  <a:gd name="connsiteY20" fmla="*/ 257221 h 715031"/>
                  <a:gd name="connsiteX21" fmla="*/ 212725 w 688975"/>
                  <a:gd name="connsiteY21" fmla="*/ 266746 h 715031"/>
                  <a:gd name="connsiteX22" fmla="*/ 203200 w 688975"/>
                  <a:gd name="connsiteY22" fmla="*/ 269921 h 715031"/>
                  <a:gd name="connsiteX23" fmla="*/ 200025 w 688975"/>
                  <a:gd name="connsiteY23" fmla="*/ 288971 h 715031"/>
                  <a:gd name="connsiteX24" fmla="*/ 184150 w 688975"/>
                  <a:gd name="connsiteY24" fmla="*/ 304846 h 715031"/>
                  <a:gd name="connsiteX25" fmla="*/ 174625 w 688975"/>
                  <a:gd name="connsiteY25" fmla="*/ 314371 h 715031"/>
                  <a:gd name="connsiteX26" fmla="*/ 171450 w 688975"/>
                  <a:gd name="connsiteY26" fmla="*/ 323896 h 715031"/>
                  <a:gd name="connsiteX27" fmla="*/ 168275 w 688975"/>
                  <a:gd name="connsiteY27" fmla="*/ 352471 h 715031"/>
                  <a:gd name="connsiteX28" fmla="*/ 158750 w 688975"/>
                  <a:gd name="connsiteY28" fmla="*/ 358821 h 715031"/>
                  <a:gd name="connsiteX29" fmla="*/ 139700 w 688975"/>
                  <a:gd name="connsiteY29" fmla="*/ 365171 h 715031"/>
                  <a:gd name="connsiteX30" fmla="*/ 130175 w 688975"/>
                  <a:gd name="connsiteY30" fmla="*/ 368346 h 715031"/>
                  <a:gd name="connsiteX31" fmla="*/ 111125 w 688975"/>
                  <a:gd name="connsiteY31" fmla="*/ 381046 h 715031"/>
                  <a:gd name="connsiteX32" fmla="*/ 95250 w 688975"/>
                  <a:gd name="connsiteY32" fmla="*/ 393746 h 715031"/>
                  <a:gd name="connsiteX33" fmla="*/ 85725 w 688975"/>
                  <a:gd name="connsiteY33" fmla="*/ 412796 h 715031"/>
                  <a:gd name="connsiteX34" fmla="*/ 79375 w 688975"/>
                  <a:gd name="connsiteY34" fmla="*/ 422321 h 715031"/>
                  <a:gd name="connsiteX35" fmla="*/ 76200 w 688975"/>
                  <a:gd name="connsiteY35" fmla="*/ 435021 h 715031"/>
                  <a:gd name="connsiteX36" fmla="*/ 60325 w 688975"/>
                  <a:gd name="connsiteY36" fmla="*/ 450896 h 715031"/>
                  <a:gd name="connsiteX37" fmla="*/ 44450 w 688975"/>
                  <a:gd name="connsiteY37" fmla="*/ 454071 h 715031"/>
                  <a:gd name="connsiteX38" fmla="*/ 15875 w 688975"/>
                  <a:gd name="connsiteY38" fmla="*/ 479471 h 715031"/>
                  <a:gd name="connsiteX39" fmla="*/ 9525 w 688975"/>
                  <a:gd name="connsiteY39" fmla="*/ 488996 h 715031"/>
                  <a:gd name="connsiteX40" fmla="*/ 0 w 688975"/>
                  <a:gd name="connsiteY40" fmla="*/ 508046 h 715031"/>
                  <a:gd name="connsiteX41" fmla="*/ 3175 w 688975"/>
                  <a:gd name="connsiteY41" fmla="*/ 558846 h 715031"/>
                  <a:gd name="connsiteX42" fmla="*/ 12700 w 688975"/>
                  <a:gd name="connsiteY42" fmla="*/ 565196 h 715031"/>
                  <a:gd name="connsiteX43" fmla="*/ 57150 w 688975"/>
                  <a:gd name="connsiteY43" fmla="*/ 574721 h 715031"/>
                  <a:gd name="connsiteX44" fmla="*/ 79375 w 688975"/>
                  <a:gd name="connsiteY44" fmla="*/ 571546 h 715031"/>
                  <a:gd name="connsiteX45" fmla="*/ 92075 w 688975"/>
                  <a:gd name="connsiteY45" fmla="*/ 568371 h 715031"/>
                  <a:gd name="connsiteX46" fmla="*/ 114300 w 688975"/>
                  <a:gd name="connsiteY46" fmla="*/ 565196 h 715031"/>
                  <a:gd name="connsiteX47" fmla="*/ 139700 w 688975"/>
                  <a:gd name="connsiteY47" fmla="*/ 558846 h 715031"/>
                  <a:gd name="connsiteX48" fmla="*/ 158750 w 688975"/>
                  <a:gd name="connsiteY48" fmla="*/ 552496 h 715031"/>
                  <a:gd name="connsiteX49" fmla="*/ 168275 w 688975"/>
                  <a:gd name="connsiteY49" fmla="*/ 549321 h 715031"/>
                  <a:gd name="connsiteX50" fmla="*/ 177800 w 688975"/>
                  <a:gd name="connsiteY50" fmla="*/ 546146 h 715031"/>
                  <a:gd name="connsiteX51" fmla="*/ 203200 w 688975"/>
                  <a:gd name="connsiteY51" fmla="*/ 542971 h 715031"/>
                  <a:gd name="connsiteX52" fmla="*/ 244475 w 688975"/>
                  <a:gd name="connsiteY52" fmla="*/ 546146 h 715031"/>
                  <a:gd name="connsiteX53" fmla="*/ 266700 w 688975"/>
                  <a:gd name="connsiteY53" fmla="*/ 549321 h 715031"/>
                  <a:gd name="connsiteX54" fmla="*/ 285750 w 688975"/>
                  <a:gd name="connsiteY54" fmla="*/ 562021 h 715031"/>
                  <a:gd name="connsiteX55" fmla="*/ 304800 w 688975"/>
                  <a:gd name="connsiteY55" fmla="*/ 568371 h 715031"/>
                  <a:gd name="connsiteX56" fmla="*/ 314325 w 688975"/>
                  <a:gd name="connsiteY56" fmla="*/ 571546 h 715031"/>
                  <a:gd name="connsiteX57" fmla="*/ 333375 w 688975"/>
                  <a:gd name="connsiteY57" fmla="*/ 581071 h 715031"/>
                  <a:gd name="connsiteX58" fmla="*/ 352425 w 688975"/>
                  <a:gd name="connsiteY58" fmla="*/ 584246 h 715031"/>
                  <a:gd name="connsiteX59" fmla="*/ 371475 w 688975"/>
                  <a:gd name="connsiteY59" fmla="*/ 590596 h 715031"/>
                  <a:gd name="connsiteX60" fmla="*/ 406400 w 688975"/>
                  <a:gd name="connsiteY60" fmla="*/ 600121 h 715031"/>
                  <a:gd name="connsiteX61" fmla="*/ 415925 w 688975"/>
                  <a:gd name="connsiteY61" fmla="*/ 606471 h 715031"/>
                  <a:gd name="connsiteX62" fmla="*/ 425450 w 688975"/>
                  <a:gd name="connsiteY62" fmla="*/ 625521 h 715031"/>
                  <a:gd name="connsiteX63" fmla="*/ 434975 w 688975"/>
                  <a:gd name="connsiteY63" fmla="*/ 644571 h 715031"/>
                  <a:gd name="connsiteX64" fmla="*/ 428625 w 688975"/>
                  <a:gd name="connsiteY64" fmla="*/ 666796 h 715031"/>
                  <a:gd name="connsiteX65" fmla="*/ 419100 w 688975"/>
                  <a:gd name="connsiteY65" fmla="*/ 676321 h 715031"/>
                  <a:gd name="connsiteX66" fmla="*/ 403225 w 688975"/>
                  <a:gd name="connsiteY66" fmla="*/ 689021 h 715031"/>
                  <a:gd name="connsiteX67" fmla="*/ 406400 w 688975"/>
                  <a:gd name="connsiteY67" fmla="*/ 714421 h 715031"/>
                  <a:gd name="connsiteX68" fmla="*/ 454025 w 688975"/>
                  <a:gd name="connsiteY68" fmla="*/ 708071 h 715031"/>
                  <a:gd name="connsiteX69" fmla="*/ 463550 w 688975"/>
                  <a:gd name="connsiteY69" fmla="*/ 701721 h 715031"/>
                  <a:gd name="connsiteX70" fmla="*/ 466725 w 688975"/>
                  <a:gd name="connsiteY70" fmla="*/ 692196 h 715031"/>
                  <a:gd name="connsiteX71" fmla="*/ 476250 w 688975"/>
                  <a:gd name="connsiteY71" fmla="*/ 689021 h 715031"/>
                  <a:gd name="connsiteX72" fmla="*/ 501650 w 688975"/>
                  <a:gd name="connsiteY72" fmla="*/ 682671 h 715031"/>
                  <a:gd name="connsiteX73" fmla="*/ 530225 w 688975"/>
                  <a:gd name="connsiteY73" fmla="*/ 673146 h 715031"/>
                  <a:gd name="connsiteX74" fmla="*/ 539750 w 688975"/>
                  <a:gd name="connsiteY74" fmla="*/ 669971 h 715031"/>
                  <a:gd name="connsiteX75" fmla="*/ 552450 w 688975"/>
                  <a:gd name="connsiteY75" fmla="*/ 666796 h 715031"/>
                  <a:gd name="connsiteX76" fmla="*/ 571500 w 688975"/>
                  <a:gd name="connsiteY76" fmla="*/ 660446 h 715031"/>
                  <a:gd name="connsiteX77" fmla="*/ 577850 w 688975"/>
                  <a:gd name="connsiteY77" fmla="*/ 650921 h 715031"/>
                  <a:gd name="connsiteX78" fmla="*/ 603250 w 688975"/>
                  <a:gd name="connsiteY78" fmla="*/ 644571 h 715031"/>
                  <a:gd name="connsiteX79" fmla="*/ 625475 w 688975"/>
                  <a:gd name="connsiteY79" fmla="*/ 638221 h 715031"/>
                  <a:gd name="connsiteX80" fmla="*/ 631825 w 688975"/>
                  <a:gd name="connsiteY80" fmla="*/ 628696 h 715031"/>
                  <a:gd name="connsiteX81" fmla="*/ 641350 w 688975"/>
                  <a:gd name="connsiteY81" fmla="*/ 622346 h 715031"/>
                  <a:gd name="connsiteX82" fmla="*/ 654050 w 688975"/>
                  <a:gd name="connsiteY82" fmla="*/ 606471 h 715031"/>
                  <a:gd name="connsiteX83" fmla="*/ 666750 w 688975"/>
                  <a:gd name="connsiteY83" fmla="*/ 587421 h 715031"/>
                  <a:gd name="connsiteX84" fmla="*/ 669925 w 688975"/>
                  <a:gd name="connsiteY84" fmla="*/ 577896 h 715031"/>
                  <a:gd name="connsiteX85" fmla="*/ 679450 w 688975"/>
                  <a:gd name="connsiteY85" fmla="*/ 568371 h 715031"/>
                  <a:gd name="connsiteX86" fmla="*/ 682625 w 688975"/>
                  <a:gd name="connsiteY86" fmla="*/ 558846 h 715031"/>
                  <a:gd name="connsiteX87" fmla="*/ 688975 w 688975"/>
                  <a:gd name="connsiteY87" fmla="*/ 549321 h 715031"/>
                  <a:gd name="connsiteX88" fmla="*/ 682625 w 688975"/>
                  <a:gd name="connsiteY88" fmla="*/ 530271 h 715031"/>
                  <a:gd name="connsiteX89" fmla="*/ 679450 w 688975"/>
                  <a:gd name="connsiteY89" fmla="*/ 517571 h 715031"/>
                  <a:gd name="connsiteX90" fmla="*/ 660400 w 688975"/>
                  <a:gd name="connsiteY90" fmla="*/ 504871 h 715031"/>
                  <a:gd name="connsiteX91" fmla="*/ 654050 w 688975"/>
                  <a:gd name="connsiteY91" fmla="*/ 495346 h 715031"/>
                  <a:gd name="connsiteX92" fmla="*/ 647700 w 688975"/>
                  <a:gd name="connsiteY92" fmla="*/ 466771 h 715031"/>
                  <a:gd name="connsiteX93" fmla="*/ 644525 w 688975"/>
                  <a:gd name="connsiteY93" fmla="*/ 409621 h 715031"/>
                  <a:gd name="connsiteX94" fmla="*/ 635000 w 688975"/>
                  <a:gd name="connsiteY94" fmla="*/ 403271 h 715031"/>
                  <a:gd name="connsiteX95" fmla="*/ 619125 w 688975"/>
                  <a:gd name="connsiteY95" fmla="*/ 390571 h 715031"/>
                  <a:gd name="connsiteX96" fmla="*/ 609600 w 688975"/>
                  <a:gd name="connsiteY96" fmla="*/ 384221 h 715031"/>
                  <a:gd name="connsiteX97" fmla="*/ 593725 w 688975"/>
                  <a:gd name="connsiteY97" fmla="*/ 355646 h 715031"/>
                  <a:gd name="connsiteX98" fmla="*/ 587375 w 688975"/>
                  <a:gd name="connsiteY98" fmla="*/ 346121 h 715031"/>
                  <a:gd name="connsiteX99" fmla="*/ 577850 w 688975"/>
                  <a:gd name="connsiteY99" fmla="*/ 323896 h 715031"/>
                  <a:gd name="connsiteX100" fmla="*/ 568325 w 688975"/>
                  <a:gd name="connsiteY100" fmla="*/ 314371 h 715031"/>
                  <a:gd name="connsiteX101" fmla="*/ 558800 w 688975"/>
                  <a:gd name="connsiteY101" fmla="*/ 295321 h 715031"/>
                  <a:gd name="connsiteX102" fmla="*/ 549275 w 688975"/>
                  <a:gd name="connsiteY102" fmla="*/ 288971 h 715031"/>
                  <a:gd name="connsiteX103" fmla="*/ 542925 w 688975"/>
                  <a:gd name="connsiteY103" fmla="*/ 257221 h 715031"/>
                  <a:gd name="connsiteX104" fmla="*/ 530225 w 688975"/>
                  <a:gd name="connsiteY104" fmla="*/ 225471 h 715031"/>
                  <a:gd name="connsiteX105" fmla="*/ 527050 w 688975"/>
                  <a:gd name="connsiteY105" fmla="*/ 209596 h 715031"/>
                  <a:gd name="connsiteX106" fmla="*/ 523875 w 688975"/>
                  <a:gd name="connsiteY106" fmla="*/ 196896 h 715031"/>
                  <a:gd name="connsiteX107" fmla="*/ 517525 w 688975"/>
                  <a:gd name="connsiteY107" fmla="*/ 177846 h 715031"/>
                  <a:gd name="connsiteX108" fmla="*/ 514350 w 688975"/>
                  <a:gd name="connsiteY108" fmla="*/ 155621 h 715031"/>
                  <a:gd name="connsiteX109" fmla="*/ 511175 w 688975"/>
                  <a:gd name="connsiteY109" fmla="*/ 41321 h 715031"/>
                  <a:gd name="connsiteX110" fmla="*/ 504825 w 688975"/>
                  <a:gd name="connsiteY110" fmla="*/ 31796 h 715031"/>
                  <a:gd name="connsiteX111" fmla="*/ 492125 w 688975"/>
                  <a:gd name="connsiteY111" fmla="*/ 25446 h 715031"/>
                  <a:gd name="connsiteX112" fmla="*/ 482600 w 688975"/>
                  <a:gd name="connsiteY112" fmla="*/ 19096 h 715031"/>
                  <a:gd name="connsiteX113" fmla="*/ 447675 w 688975"/>
                  <a:gd name="connsiteY113" fmla="*/ 46 h 715031"/>
                  <a:gd name="connsiteX0" fmla="*/ 447675 w 688975"/>
                  <a:gd name="connsiteY0" fmla="*/ 46 h 715031"/>
                  <a:gd name="connsiteX1" fmla="*/ 428625 w 688975"/>
                  <a:gd name="connsiteY1" fmla="*/ 25446 h 715031"/>
                  <a:gd name="connsiteX2" fmla="*/ 425450 w 688975"/>
                  <a:gd name="connsiteY2" fmla="*/ 38146 h 715031"/>
                  <a:gd name="connsiteX3" fmla="*/ 419100 w 688975"/>
                  <a:gd name="connsiteY3" fmla="*/ 50846 h 715031"/>
                  <a:gd name="connsiteX4" fmla="*/ 400050 w 688975"/>
                  <a:gd name="connsiteY4" fmla="*/ 85771 h 715031"/>
                  <a:gd name="connsiteX5" fmla="*/ 390525 w 688975"/>
                  <a:gd name="connsiteY5" fmla="*/ 92121 h 715031"/>
                  <a:gd name="connsiteX6" fmla="*/ 384175 w 688975"/>
                  <a:gd name="connsiteY6" fmla="*/ 101646 h 715031"/>
                  <a:gd name="connsiteX7" fmla="*/ 365125 w 688975"/>
                  <a:gd name="connsiteY7" fmla="*/ 111171 h 715031"/>
                  <a:gd name="connsiteX8" fmla="*/ 355600 w 688975"/>
                  <a:gd name="connsiteY8" fmla="*/ 117521 h 715031"/>
                  <a:gd name="connsiteX9" fmla="*/ 330200 w 688975"/>
                  <a:gd name="connsiteY9" fmla="*/ 123871 h 715031"/>
                  <a:gd name="connsiteX10" fmla="*/ 327025 w 688975"/>
                  <a:gd name="connsiteY10" fmla="*/ 133396 h 715031"/>
                  <a:gd name="connsiteX11" fmla="*/ 320675 w 688975"/>
                  <a:gd name="connsiteY11" fmla="*/ 142921 h 715031"/>
                  <a:gd name="connsiteX12" fmla="*/ 317500 w 688975"/>
                  <a:gd name="connsiteY12" fmla="*/ 161971 h 715031"/>
                  <a:gd name="connsiteX13" fmla="*/ 314325 w 688975"/>
                  <a:gd name="connsiteY13" fmla="*/ 174671 h 715031"/>
                  <a:gd name="connsiteX14" fmla="*/ 307975 w 688975"/>
                  <a:gd name="connsiteY14" fmla="*/ 193721 h 715031"/>
                  <a:gd name="connsiteX15" fmla="*/ 295275 w 688975"/>
                  <a:gd name="connsiteY15" fmla="*/ 212771 h 715031"/>
                  <a:gd name="connsiteX16" fmla="*/ 276225 w 688975"/>
                  <a:gd name="connsiteY16" fmla="*/ 225471 h 715031"/>
                  <a:gd name="connsiteX17" fmla="*/ 266700 w 688975"/>
                  <a:gd name="connsiteY17" fmla="*/ 231821 h 715031"/>
                  <a:gd name="connsiteX18" fmla="*/ 247650 w 688975"/>
                  <a:gd name="connsiteY18" fmla="*/ 247696 h 715031"/>
                  <a:gd name="connsiteX19" fmla="*/ 238125 w 688975"/>
                  <a:gd name="connsiteY19" fmla="*/ 250871 h 715031"/>
                  <a:gd name="connsiteX20" fmla="*/ 222250 w 688975"/>
                  <a:gd name="connsiteY20" fmla="*/ 257221 h 715031"/>
                  <a:gd name="connsiteX21" fmla="*/ 212725 w 688975"/>
                  <a:gd name="connsiteY21" fmla="*/ 266746 h 715031"/>
                  <a:gd name="connsiteX22" fmla="*/ 203200 w 688975"/>
                  <a:gd name="connsiteY22" fmla="*/ 269921 h 715031"/>
                  <a:gd name="connsiteX23" fmla="*/ 200025 w 688975"/>
                  <a:gd name="connsiteY23" fmla="*/ 288971 h 715031"/>
                  <a:gd name="connsiteX24" fmla="*/ 184150 w 688975"/>
                  <a:gd name="connsiteY24" fmla="*/ 304846 h 715031"/>
                  <a:gd name="connsiteX25" fmla="*/ 174625 w 688975"/>
                  <a:gd name="connsiteY25" fmla="*/ 314371 h 715031"/>
                  <a:gd name="connsiteX26" fmla="*/ 171450 w 688975"/>
                  <a:gd name="connsiteY26" fmla="*/ 323896 h 715031"/>
                  <a:gd name="connsiteX27" fmla="*/ 168275 w 688975"/>
                  <a:gd name="connsiteY27" fmla="*/ 352471 h 715031"/>
                  <a:gd name="connsiteX28" fmla="*/ 158750 w 688975"/>
                  <a:gd name="connsiteY28" fmla="*/ 358821 h 715031"/>
                  <a:gd name="connsiteX29" fmla="*/ 139700 w 688975"/>
                  <a:gd name="connsiteY29" fmla="*/ 365171 h 715031"/>
                  <a:gd name="connsiteX30" fmla="*/ 130175 w 688975"/>
                  <a:gd name="connsiteY30" fmla="*/ 368346 h 715031"/>
                  <a:gd name="connsiteX31" fmla="*/ 111125 w 688975"/>
                  <a:gd name="connsiteY31" fmla="*/ 381046 h 715031"/>
                  <a:gd name="connsiteX32" fmla="*/ 95250 w 688975"/>
                  <a:gd name="connsiteY32" fmla="*/ 393746 h 715031"/>
                  <a:gd name="connsiteX33" fmla="*/ 85725 w 688975"/>
                  <a:gd name="connsiteY33" fmla="*/ 412796 h 715031"/>
                  <a:gd name="connsiteX34" fmla="*/ 79375 w 688975"/>
                  <a:gd name="connsiteY34" fmla="*/ 422321 h 715031"/>
                  <a:gd name="connsiteX35" fmla="*/ 76200 w 688975"/>
                  <a:gd name="connsiteY35" fmla="*/ 435021 h 715031"/>
                  <a:gd name="connsiteX36" fmla="*/ 60325 w 688975"/>
                  <a:gd name="connsiteY36" fmla="*/ 450896 h 715031"/>
                  <a:gd name="connsiteX37" fmla="*/ 44450 w 688975"/>
                  <a:gd name="connsiteY37" fmla="*/ 454071 h 715031"/>
                  <a:gd name="connsiteX38" fmla="*/ 15875 w 688975"/>
                  <a:gd name="connsiteY38" fmla="*/ 479471 h 715031"/>
                  <a:gd name="connsiteX39" fmla="*/ 9525 w 688975"/>
                  <a:gd name="connsiteY39" fmla="*/ 488996 h 715031"/>
                  <a:gd name="connsiteX40" fmla="*/ 0 w 688975"/>
                  <a:gd name="connsiteY40" fmla="*/ 508046 h 715031"/>
                  <a:gd name="connsiteX41" fmla="*/ 3175 w 688975"/>
                  <a:gd name="connsiteY41" fmla="*/ 558846 h 715031"/>
                  <a:gd name="connsiteX42" fmla="*/ 12700 w 688975"/>
                  <a:gd name="connsiteY42" fmla="*/ 565196 h 715031"/>
                  <a:gd name="connsiteX43" fmla="*/ 57150 w 688975"/>
                  <a:gd name="connsiteY43" fmla="*/ 574721 h 715031"/>
                  <a:gd name="connsiteX44" fmla="*/ 79375 w 688975"/>
                  <a:gd name="connsiteY44" fmla="*/ 571546 h 715031"/>
                  <a:gd name="connsiteX45" fmla="*/ 92075 w 688975"/>
                  <a:gd name="connsiteY45" fmla="*/ 568371 h 715031"/>
                  <a:gd name="connsiteX46" fmla="*/ 114300 w 688975"/>
                  <a:gd name="connsiteY46" fmla="*/ 565196 h 715031"/>
                  <a:gd name="connsiteX47" fmla="*/ 139700 w 688975"/>
                  <a:gd name="connsiteY47" fmla="*/ 558846 h 715031"/>
                  <a:gd name="connsiteX48" fmla="*/ 158750 w 688975"/>
                  <a:gd name="connsiteY48" fmla="*/ 552496 h 715031"/>
                  <a:gd name="connsiteX49" fmla="*/ 168275 w 688975"/>
                  <a:gd name="connsiteY49" fmla="*/ 549321 h 715031"/>
                  <a:gd name="connsiteX50" fmla="*/ 177800 w 688975"/>
                  <a:gd name="connsiteY50" fmla="*/ 546146 h 715031"/>
                  <a:gd name="connsiteX51" fmla="*/ 203200 w 688975"/>
                  <a:gd name="connsiteY51" fmla="*/ 542971 h 715031"/>
                  <a:gd name="connsiteX52" fmla="*/ 244475 w 688975"/>
                  <a:gd name="connsiteY52" fmla="*/ 546146 h 715031"/>
                  <a:gd name="connsiteX53" fmla="*/ 266700 w 688975"/>
                  <a:gd name="connsiteY53" fmla="*/ 549321 h 715031"/>
                  <a:gd name="connsiteX54" fmla="*/ 285750 w 688975"/>
                  <a:gd name="connsiteY54" fmla="*/ 562021 h 715031"/>
                  <a:gd name="connsiteX55" fmla="*/ 304800 w 688975"/>
                  <a:gd name="connsiteY55" fmla="*/ 568371 h 715031"/>
                  <a:gd name="connsiteX56" fmla="*/ 314325 w 688975"/>
                  <a:gd name="connsiteY56" fmla="*/ 571546 h 715031"/>
                  <a:gd name="connsiteX57" fmla="*/ 333375 w 688975"/>
                  <a:gd name="connsiteY57" fmla="*/ 581071 h 715031"/>
                  <a:gd name="connsiteX58" fmla="*/ 352425 w 688975"/>
                  <a:gd name="connsiteY58" fmla="*/ 584246 h 715031"/>
                  <a:gd name="connsiteX59" fmla="*/ 371475 w 688975"/>
                  <a:gd name="connsiteY59" fmla="*/ 590596 h 715031"/>
                  <a:gd name="connsiteX60" fmla="*/ 406400 w 688975"/>
                  <a:gd name="connsiteY60" fmla="*/ 600121 h 715031"/>
                  <a:gd name="connsiteX61" fmla="*/ 415925 w 688975"/>
                  <a:gd name="connsiteY61" fmla="*/ 606471 h 715031"/>
                  <a:gd name="connsiteX62" fmla="*/ 425450 w 688975"/>
                  <a:gd name="connsiteY62" fmla="*/ 625521 h 715031"/>
                  <a:gd name="connsiteX63" fmla="*/ 434975 w 688975"/>
                  <a:gd name="connsiteY63" fmla="*/ 644571 h 715031"/>
                  <a:gd name="connsiteX64" fmla="*/ 428625 w 688975"/>
                  <a:gd name="connsiteY64" fmla="*/ 666796 h 715031"/>
                  <a:gd name="connsiteX65" fmla="*/ 419100 w 688975"/>
                  <a:gd name="connsiteY65" fmla="*/ 676321 h 715031"/>
                  <a:gd name="connsiteX66" fmla="*/ 403225 w 688975"/>
                  <a:gd name="connsiteY66" fmla="*/ 689021 h 715031"/>
                  <a:gd name="connsiteX67" fmla="*/ 406400 w 688975"/>
                  <a:gd name="connsiteY67" fmla="*/ 714421 h 715031"/>
                  <a:gd name="connsiteX68" fmla="*/ 454025 w 688975"/>
                  <a:gd name="connsiteY68" fmla="*/ 708071 h 715031"/>
                  <a:gd name="connsiteX69" fmla="*/ 463550 w 688975"/>
                  <a:gd name="connsiteY69" fmla="*/ 701721 h 715031"/>
                  <a:gd name="connsiteX70" fmla="*/ 466725 w 688975"/>
                  <a:gd name="connsiteY70" fmla="*/ 692196 h 715031"/>
                  <a:gd name="connsiteX71" fmla="*/ 476250 w 688975"/>
                  <a:gd name="connsiteY71" fmla="*/ 689021 h 715031"/>
                  <a:gd name="connsiteX72" fmla="*/ 498475 w 688975"/>
                  <a:gd name="connsiteY72" fmla="*/ 663621 h 715031"/>
                  <a:gd name="connsiteX73" fmla="*/ 530225 w 688975"/>
                  <a:gd name="connsiteY73" fmla="*/ 673146 h 715031"/>
                  <a:gd name="connsiteX74" fmla="*/ 539750 w 688975"/>
                  <a:gd name="connsiteY74" fmla="*/ 669971 h 715031"/>
                  <a:gd name="connsiteX75" fmla="*/ 552450 w 688975"/>
                  <a:gd name="connsiteY75" fmla="*/ 666796 h 715031"/>
                  <a:gd name="connsiteX76" fmla="*/ 571500 w 688975"/>
                  <a:gd name="connsiteY76" fmla="*/ 660446 h 715031"/>
                  <a:gd name="connsiteX77" fmla="*/ 577850 w 688975"/>
                  <a:gd name="connsiteY77" fmla="*/ 650921 h 715031"/>
                  <a:gd name="connsiteX78" fmla="*/ 603250 w 688975"/>
                  <a:gd name="connsiteY78" fmla="*/ 644571 h 715031"/>
                  <a:gd name="connsiteX79" fmla="*/ 625475 w 688975"/>
                  <a:gd name="connsiteY79" fmla="*/ 638221 h 715031"/>
                  <a:gd name="connsiteX80" fmla="*/ 631825 w 688975"/>
                  <a:gd name="connsiteY80" fmla="*/ 628696 h 715031"/>
                  <a:gd name="connsiteX81" fmla="*/ 641350 w 688975"/>
                  <a:gd name="connsiteY81" fmla="*/ 622346 h 715031"/>
                  <a:gd name="connsiteX82" fmla="*/ 654050 w 688975"/>
                  <a:gd name="connsiteY82" fmla="*/ 606471 h 715031"/>
                  <a:gd name="connsiteX83" fmla="*/ 666750 w 688975"/>
                  <a:gd name="connsiteY83" fmla="*/ 587421 h 715031"/>
                  <a:gd name="connsiteX84" fmla="*/ 669925 w 688975"/>
                  <a:gd name="connsiteY84" fmla="*/ 577896 h 715031"/>
                  <a:gd name="connsiteX85" fmla="*/ 679450 w 688975"/>
                  <a:gd name="connsiteY85" fmla="*/ 568371 h 715031"/>
                  <a:gd name="connsiteX86" fmla="*/ 682625 w 688975"/>
                  <a:gd name="connsiteY86" fmla="*/ 558846 h 715031"/>
                  <a:gd name="connsiteX87" fmla="*/ 688975 w 688975"/>
                  <a:gd name="connsiteY87" fmla="*/ 549321 h 715031"/>
                  <a:gd name="connsiteX88" fmla="*/ 682625 w 688975"/>
                  <a:gd name="connsiteY88" fmla="*/ 530271 h 715031"/>
                  <a:gd name="connsiteX89" fmla="*/ 679450 w 688975"/>
                  <a:gd name="connsiteY89" fmla="*/ 517571 h 715031"/>
                  <a:gd name="connsiteX90" fmla="*/ 660400 w 688975"/>
                  <a:gd name="connsiteY90" fmla="*/ 504871 h 715031"/>
                  <a:gd name="connsiteX91" fmla="*/ 654050 w 688975"/>
                  <a:gd name="connsiteY91" fmla="*/ 495346 h 715031"/>
                  <a:gd name="connsiteX92" fmla="*/ 647700 w 688975"/>
                  <a:gd name="connsiteY92" fmla="*/ 466771 h 715031"/>
                  <a:gd name="connsiteX93" fmla="*/ 644525 w 688975"/>
                  <a:gd name="connsiteY93" fmla="*/ 409621 h 715031"/>
                  <a:gd name="connsiteX94" fmla="*/ 635000 w 688975"/>
                  <a:gd name="connsiteY94" fmla="*/ 403271 h 715031"/>
                  <a:gd name="connsiteX95" fmla="*/ 619125 w 688975"/>
                  <a:gd name="connsiteY95" fmla="*/ 390571 h 715031"/>
                  <a:gd name="connsiteX96" fmla="*/ 609600 w 688975"/>
                  <a:gd name="connsiteY96" fmla="*/ 384221 h 715031"/>
                  <a:gd name="connsiteX97" fmla="*/ 593725 w 688975"/>
                  <a:gd name="connsiteY97" fmla="*/ 355646 h 715031"/>
                  <a:gd name="connsiteX98" fmla="*/ 587375 w 688975"/>
                  <a:gd name="connsiteY98" fmla="*/ 346121 h 715031"/>
                  <a:gd name="connsiteX99" fmla="*/ 577850 w 688975"/>
                  <a:gd name="connsiteY99" fmla="*/ 323896 h 715031"/>
                  <a:gd name="connsiteX100" fmla="*/ 568325 w 688975"/>
                  <a:gd name="connsiteY100" fmla="*/ 314371 h 715031"/>
                  <a:gd name="connsiteX101" fmla="*/ 558800 w 688975"/>
                  <a:gd name="connsiteY101" fmla="*/ 295321 h 715031"/>
                  <a:gd name="connsiteX102" fmla="*/ 549275 w 688975"/>
                  <a:gd name="connsiteY102" fmla="*/ 288971 h 715031"/>
                  <a:gd name="connsiteX103" fmla="*/ 542925 w 688975"/>
                  <a:gd name="connsiteY103" fmla="*/ 257221 h 715031"/>
                  <a:gd name="connsiteX104" fmla="*/ 530225 w 688975"/>
                  <a:gd name="connsiteY104" fmla="*/ 225471 h 715031"/>
                  <a:gd name="connsiteX105" fmla="*/ 527050 w 688975"/>
                  <a:gd name="connsiteY105" fmla="*/ 209596 h 715031"/>
                  <a:gd name="connsiteX106" fmla="*/ 523875 w 688975"/>
                  <a:gd name="connsiteY106" fmla="*/ 196896 h 715031"/>
                  <a:gd name="connsiteX107" fmla="*/ 517525 w 688975"/>
                  <a:gd name="connsiteY107" fmla="*/ 177846 h 715031"/>
                  <a:gd name="connsiteX108" fmla="*/ 514350 w 688975"/>
                  <a:gd name="connsiteY108" fmla="*/ 155621 h 715031"/>
                  <a:gd name="connsiteX109" fmla="*/ 511175 w 688975"/>
                  <a:gd name="connsiteY109" fmla="*/ 41321 h 715031"/>
                  <a:gd name="connsiteX110" fmla="*/ 504825 w 688975"/>
                  <a:gd name="connsiteY110" fmla="*/ 31796 h 715031"/>
                  <a:gd name="connsiteX111" fmla="*/ 492125 w 688975"/>
                  <a:gd name="connsiteY111" fmla="*/ 25446 h 715031"/>
                  <a:gd name="connsiteX112" fmla="*/ 482600 w 688975"/>
                  <a:gd name="connsiteY112" fmla="*/ 19096 h 715031"/>
                  <a:gd name="connsiteX113" fmla="*/ 447675 w 688975"/>
                  <a:gd name="connsiteY113" fmla="*/ 46 h 715031"/>
                  <a:gd name="connsiteX0" fmla="*/ 447675 w 688975"/>
                  <a:gd name="connsiteY0" fmla="*/ 46 h 715031"/>
                  <a:gd name="connsiteX1" fmla="*/ 428625 w 688975"/>
                  <a:gd name="connsiteY1" fmla="*/ 25446 h 715031"/>
                  <a:gd name="connsiteX2" fmla="*/ 425450 w 688975"/>
                  <a:gd name="connsiteY2" fmla="*/ 38146 h 715031"/>
                  <a:gd name="connsiteX3" fmla="*/ 419100 w 688975"/>
                  <a:gd name="connsiteY3" fmla="*/ 50846 h 715031"/>
                  <a:gd name="connsiteX4" fmla="*/ 400050 w 688975"/>
                  <a:gd name="connsiteY4" fmla="*/ 85771 h 715031"/>
                  <a:gd name="connsiteX5" fmla="*/ 390525 w 688975"/>
                  <a:gd name="connsiteY5" fmla="*/ 92121 h 715031"/>
                  <a:gd name="connsiteX6" fmla="*/ 384175 w 688975"/>
                  <a:gd name="connsiteY6" fmla="*/ 101646 h 715031"/>
                  <a:gd name="connsiteX7" fmla="*/ 365125 w 688975"/>
                  <a:gd name="connsiteY7" fmla="*/ 111171 h 715031"/>
                  <a:gd name="connsiteX8" fmla="*/ 355600 w 688975"/>
                  <a:gd name="connsiteY8" fmla="*/ 117521 h 715031"/>
                  <a:gd name="connsiteX9" fmla="*/ 330200 w 688975"/>
                  <a:gd name="connsiteY9" fmla="*/ 123871 h 715031"/>
                  <a:gd name="connsiteX10" fmla="*/ 327025 w 688975"/>
                  <a:gd name="connsiteY10" fmla="*/ 133396 h 715031"/>
                  <a:gd name="connsiteX11" fmla="*/ 320675 w 688975"/>
                  <a:gd name="connsiteY11" fmla="*/ 142921 h 715031"/>
                  <a:gd name="connsiteX12" fmla="*/ 317500 w 688975"/>
                  <a:gd name="connsiteY12" fmla="*/ 161971 h 715031"/>
                  <a:gd name="connsiteX13" fmla="*/ 314325 w 688975"/>
                  <a:gd name="connsiteY13" fmla="*/ 174671 h 715031"/>
                  <a:gd name="connsiteX14" fmla="*/ 307975 w 688975"/>
                  <a:gd name="connsiteY14" fmla="*/ 193721 h 715031"/>
                  <a:gd name="connsiteX15" fmla="*/ 295275 w 688975"/>
                  <a:gd name="connsiteY15" fmla="*/ 212771 h 715031"/>
                  <a:gd name="connsiteX16" fmla="*/ 276225 w 688975"/>
                  <a:gd name="connsiteY16" fmla="*/ 225471 h 715031"/>
                  <a:gd name="connsiteX17" fmla="*/ 266700 w 688975"/>
                  <a:gd name="connsiteY17" fmla="*/ 231821 h 715031"/>
                  <a:gd name="connsiteX18" fmla="*/ 247650 w 688975"/>
                  <a:gd name="connsiteY18" fmla="*/ 247696 h 715031"/>
                  <a:gd name="connsiteX19" fmla="*/ 238125 w 688975"/>
                  <a:gd name="connsiteY19" fmla="*/ 250871 h 715031"/>
                  <a:gd name="connsiteX20" fmla="*/ 222250 w 688975"/>
                  <a:gd name="connsiteY20" fmla="*/ 257221 h 715031"/>
                  <a:gd name="connsiteX21" fmla="*/ 212725 w 688975"/>
                  <a:gd name="connsiteY21" fmla="*/ 266746 h 715031"/>
                  <a:gd name="connsiteX22" fmla="*/ 203200 w 688975"/>
                  <a:gd name="connsiteY22" fmla="*/ 269921 h 715031"/>
                  <a:gd name="connsiteX23" fmla="*/ 200025 w 688975"/>
                  <a:gd name="connsiteY23" fmla="*/ 288971 h 715031"/>
                  <a:gd name="connsiteX24" fmla="*/ 184150 w 688975"/>
                  <a:gd name="connsiteY24" fmla="*/ 304846 h 715031"/>
                  <a:gd name="connsiteX25" fmla="*/ 174625 w 688975"/>
                  <a:gd name="connsiteY25" fmla="*/ 314371 h 715031"/>
                  <a:gd name="connsiteX26" fmla="*/ 171450 w 688975"/>
                  <a:gd name="connsiteY26" fmla="*/ 323896 h 715031"/>
                  <a:gd name="connsiteX27" fmla="*/ 168275 w 688975"/>
                  <a:gd name="connsiteY27" fmla="*/ 352471 h 715031"/>
                  <a:gd name="connsiteX28" fmla="*/ 158750 w 688975"/>
                  <a:gd name="connsiteY28" fmla="*/ 358821 h 715031"/>
                  <a:gd name="connsiteX29" fmla="*/ 139700 w 688975"/>
                  <a:gd name="connsiteY29" fmla="*/ 365171 h 715031"/>
                  <a:gd name="connsiteX30" fmla="*/ 130175 w 688975"/>
                  <a:gd name="connsiteY30" fmla="*/ 368346 h 715031"/>
                  <a:gd name="connsiteX31" fmla="*/ 111125 w 688975"/>
                  <a:gd name="connsiteY31" fmla="*/ 381046 h 715031"/>
                  <a:gd name="connsiteX32" fmla="*/ 95250 w 688975"/>
                  <a:gd name="connsiteY32" fmla="*/ 393746 h 715031"/>
                  <a:gd name="connsiteX33" fmla="*/ 85725 w 688975"/>
                  <a:gd name="connsiteY33" fmla="*/ 412796 h 715031"/>
                  <a:gd name="connsiteX34" fmla="*/ 79375 w 688975"/>
                  <a:gd name="connsiteY34" fmla="*/ 422321 h 715031"/>
                  <a:gd name="connsiteX35" fmla="*/ 76200 w 688975"/>
                  <a:gd name="connsiteY35" fmla="*/ 435021 h 715031"/>
                  <a:gd name="connsiteX36" fmla="*/ 60325 w 688975"/>
                  <a:gd name="connsiteY36" fmla="*/ 450896 h 715031"/>
                  <a:gd name="connsiteX37" fmla="*/ 44450 w 688975"/>
                  <a:gd name="connsiteY37" fmla="*/ 454071 h 715031"/>
                  <a:gd name="connsiteX38" fmla="*/ 15875 w 688975"/>
                  <a:gd name="connsiteY38" fmla="*/ 479471 h 715031"/>
                  <a:gd name="connsiteX39" fmla="*/ 9525 w 688975"/>
                  <a:gd name="connsiteY39" fmla="*/ 488996 h 715031"/>
                  <a:gd name="connsiteX40" fmla="*/ 0 w 688975"/>
                  <a:gd name="connsiteY40" fmla="*/ 508046 h 715031"/>
                  <a:gd name="connsiteX41" fmla="*/ 3175 w 688975"/>
                  <a:gd name="connsiteY41" fmla="*/ 558846 h 715031"/>
                  <a:gd name="connsiteX42" fmla="*/ 12700 w 688975"/>
                  <a:gd name="connsiteY42" fmla="*/ 565196 h 715031"/>
                  <a:gd name="connsiteX43" fmla="*/ 57150 w 688975"/>
                  <a:gd name="connsiteY43" fmla="*/ 574721 h 715031"/>
                  <a:gd name="connsiteX44" fmla="*/ 79375 w 688975"/>
                  <a:gd name="connsiteY44" fmla="*/ 571546 h 715031"/>
                  <a:gd name="connsiteX45" fmla="*/ 92075 w 688975"/>
                  <a:gd name="connsiteY45" fmla="*/ 568371 h 715031"/>
                  <a:gd name="connsiteX46" fmla="*/ 114300 w 688975"/>
                  <a:gd name="connsiteY46" fmla="*/ 565196 h 715031"/>
                  <a:gd name="connsiteX47" fmla="*/ 139700 w 688975"/>
                  <a:gd name="connsiteY47" fmla="*/ 558846 h 715031"/>
                  <a:gd name="connsiteX48" fmla="*/ 158750 w 688975"/>
                  <a:gd name="connsiteY48" fmla="*/ 552496 h 715031"/>
                  <a:gd name="connsiteX49" fmla="*/ 168275 w 688975"/>
                  <a:gd name="connsiteY49" fmla="*/ 549321 h 715031"/>
                  <a:gd name="connsiteX50" fmla="*/ 177800 w 688975"/>
                  <a:gd name="connsiteY50" fmla="*/ 546146 h 715031"/>
                  <a:gd name="connsiteX51" fmla="*/ 203200 w 688975"/>
                  <a:gd name="connsiteY51" fmla="*/ 542971 h 715031"/>
                  <a:gd name="connsiteX52" fmla="*/ 244475 w 688975"/>
                  <a:gd name="connsiteY52" fmla="*/ 546146 h 715031"/>
                  <a:gd name="connsiteX53" fmla="*/ 266700 w 688975"/>
                  <a:gd name="connsiteY53" fmla="*/ 549321 h 715031"/>
                  <a:gd name="connsiteX54" fmla="*/ 285750 w 688975"/>
                  <a:gd name="connsiteY54" fmla="*/ 562021 h 715031"/>
                  <a:gd name="connsiteX55" fmla="*/ 304800 w 688975"/>
                  <a:gd name="connsiteY55" fmla="*/ 568371 h 715031"/>
                  <a:gd name="connsiteX56" fmla="*/ 314325 w 688975"/>
                  <a:gd name="connsiteY56" fmla="*/ 571546 h 715031"/>
                  <a:gd name="connsiteX57" fmla="*/ 333375 w 688975"/>
                  <a:gd name="connsiteY57" fmla="*/ 581071 h 715031"/>
                  <a:gd name="connsiteX58" fmla="*/ 352425 w 688975"/>
                  <a:gd name="connsiteY58" fmla="*/ 584246 h 715031"/>
                  <a:gd name="connsiteX59" fmla="*/ 371475 w 688975"/>
                  <a:gd name="connsiteY59" fmla="*/ 590596 h 715031"/>
                  <a:gd name="connsiteX60" fmla="*/ 406400 w 688975"/>
                  <a:gd name="connsiteY60" fmla="*/ 600121 h 715031"/>
                  <a:gd name="connsiteX61" fmla="*/ 415925 w 688975"/>
                  <a:gd name="connsiteY61" fmla="*/ 606471 h 715031"/>
                  <a:gd name="connsiteX62" fmla="*/ 425450 w 688975"/>
                  <a:gd name="connsiteY62" fmla="*/ 625521 h 715031"/>
                  <a:gd name="connsiteX63" fmla="*/ 434975 w 688975"/>
                  <a:gd name="connsiteY63" fmla="*/ 644571 h 715031"/>
                  <a:gd name="connsiteX64" fmla="*/ 428625 w 688975"/>
                  <a:gd name="connsiteY64" fmla="*/ 666796 h 715031"/>
                  <a:gd name="connsiteX65" fmla="*/ 419100 w 688975"/>
                  <a:gd name="connsiteY65" fmla="*/ 676321 h 715031"/>
                  <a:gd name="connsiteX66" fmla="*/ 403225 w 688975"/>
                  <a:gd name="connsiteY66" fmla="*/ 689021 h 715031"/>
                  <a:gd name="connsiteX67" fmla="*/ 406400 w 688975"/>
                  <a:gd name="connsiteY67" fmla="*/ 714421 h 715031"/>
                  <a:gd name="connsiteX68" fmla="*/ 454025 w 688975"/>
                  <a:gd name="connsiteY68" fmla="*/ 708071 h 715031"/>
                  <a:gd name="connsiteX69" fmla="*/ 463550 w 688975"/>
                  <a:gd name="connsiteY69" fmla="*/ 701721 h 715031"/>
                  <a:gd name="connsiteX70" fmla="*/ 466725 w 688975"/>
                  <a:gd name="connsiteY70" fmla="*/ 692196 h 715031"/>
                  <a:gd name="connsiteX71" fmla="*/ 476250 w 688975"/>
                  <a:gd name="connsiteY71" fmla="*/ 689021 h 715031"/>
                  <a:gd name="connsiteX72" fmla="*/ 498475 w 688975"/>
                  <a:gd name="connsiteY72" fmla="*/ 663621 h 715031"/>
                  <a:gd name="connsiteX73" fmla="*/ 530225 w 688975"/>
                  <a:gd name="connsiteY73" fmla="*/ 673146 h 715031"/>
                  <a:gd name="connsiteX74" fmla="*/ 539750 w 688975"/>
                  <a:gd name="connsiteY74" fmla="*/ 650921 h 715031"/>
                  <a:gd name="connsiteX75" fmla="*/ 552450 w 688975"/>
                  <a:gd name="connsiteY75" fmla="*/ 666796 h 715031"/>
                  <a:gd name="connsiteX76" fmla="*/ 571500 w 688975"/>
                  <a:gd name="connsiteY76" fmla="*/ 660446 h 715031"/>
                  <a:gd name="connsiteX77" fmla="*/ 577850 w 688975"/>
                  <a:gd name="connsiteY77" fmla="*/ 650921 h 715031"/>
                  <a:gd name="connsiteX78" fmla="*/ 603250 w 688975"/>
                  <a:gd name="connsiteY78" fmla="*/ 644571 h 715031"/>
                  <a:gd name="connsiteX79" fmla="*/ 625475 w 688975"/>
                  <a:gd name="connsiteY79" fmla="*/ 638221 h 715031"/>
                  <a:gd name="connsiteX80" fmla="*/ 631825 w 688975"/>
                  <a:gd name="connsiteY80" fmla="*/ 628696 h 715031"/>
                  <a:gd name="connsiteX81" fmla="*/ 641350 w 688975"/>
                  <a:gd name="connsiteY81" fmla="*/ 622346 h 715031"/>
                  <a:gd name="connsiteX82" fmla="*/ 654050 w 688975"/>
                  <a:gd name="connsiteY82" fmla="*/ 606471 h 715031"/>
                  <a:gd name="connsiteX83" fmla="*/ 666750 w 688975"/>
                  <a:gd name="connsiteY83" fmla="*/ 587421 h 715031"/>
                  <a:gd name="connsiteX84" fmla="*/ 669925 w 688975"/>
                  <a:gd name="connsiteY84" fmla="*/ 577896 h 715031"/>
                  <a:gd name="connsiteX85" fmla="*/ 679450 w 688975"/>
                  <a:gd name="connsiteY85" fmla="*/ 568371 h 715031"/>
                  <a:gd name="connsiteX86" fmla="*/ 682625 w 688975"/>
                  <a:gd name="connsiteY86" fmla="*/ 558846 h 715031"/>
                  <a:gd name="connsiteX87" fmla="*/ 688975 w 688975"/>
                  <a:gd name="connsiteY87" fmla="*/ 549321 h 715031"/>
                  <a:gd name="connsiteX88" fmla="*/ 682625 w 688975"/>
                  <a:gd name="connsiteY88" fmla="*/ 530271 h 715031"/>
                  <a:gd name="connsiteX89" fmla="*/ 679450 w 688975"/>
                  <a:gd name="connsiteY89" fmla="*/ 517571 h 715031"/>
                  <a:gd name="connsiteX90" fmla="*/ 660400 w 688975"/>
                  <a:gd name="connsiteY90" fmla="*/ 504871 h 715031"/>
                  <a:gd name="connsiteX91" fmla="*/ 654050 w 688975"/>
                  <a:gd name="connsiteY91" fmla="*/ 495346 h 715031"/>
                  <a:gd name="connsiteX92" fmla="*/ 647700 w 688975"/>
                  <a:gd name="connsiteY92" fmla="*/ 466771 h 715031"/>
                  <a:gd name="connsiteX93" fmla="*/ 644525 w 688975"/>
                  <a:gd name="connsiteY93" fmla="*/ 409621 h 715031"/>
                  <a:gd name="connsiteX94" fmla="*/ 635000 w 688975"/>
                  <a:gd name="connsiteY94" fmla="*/ 403271 h 715031"/>
                  <a:gd name="connsiteX95" fmla="*/ 619125 w 688975"/>
                  <a:gd name="connsiteY95" fmla="*/ 390571 h 715031"/>
                  <a:gd name="connsiteX96" fmla="*/ 609600 w 688975"/>
                  <a:gd name="connsiteY96" fmla="*/ 384221 h 715031"/>
                  <a:gd name="connsiteX97" fmla="*/ 593725 w 688975"/>
                  <a:gd name="connsiteY97" fmla="*/ 355646 h 715031"/>
                  <a:gd name="connsiteX98" fmla="*/ 587375 w 688975"/>
                  <a:gd name="connsiteY98" fmla="*/ 346121 h 715031"/>
                  <a:gd name="connsiteX99" fmla="*/ 577850 w 688975"/>
                  <a:gd name="connsiteY99" fmla="*/ 323896 h 715031"/>
                  <a:gd name="connsiteX100" fmla="*/ 568325 w 688975"/>
                  <a:gd name="connsiteY100" fmla="*/ 314371 h 715031"/>
                  <a:gd name="connsiteX101" fmla="*/ 558800 w 688975"/>
                  <a:gd name="connsiteY101" fmla="*/ 295321 h 715031"/>
                  <a:gd name="connsiteX102" fmla="*/ 549275 w 688975"/>
                  <a:gd name="connsiteY102" fmla="*/ 288971 h 715031"/>
                  <a:gd name="connsiteX103" fmla="*/ 542925 w 688975"/>
                  <a:gd name="connsiteY103" fmla="*/ 257221 h 715031"/>
                  <a:gd name="connsiteX104" fmla="*/ 530225 w 688975"/>
                  <a:gd name="connsiteY104" fmla="*/ 225471 h 715031"/>
                  <a:gd name="connsiteX105" fmla="*/ 527050 w 688975"/>
                  <a:gd name="connsiteY105" fmla="*/ 209596 h 715031"/>
                  <a:gd name="connsiteX106" fmla="*/ 523875 w 688975"/>
                  <a:gd name="connsiteY106" fmla="*/ 196896 h 715031"/>
                  <a:gd name="connsiteX107" fmla="*/ 517525 w 688975"/>
                  <a:gd name="connsiteY107" fmla="*/ 177846 h 715031"/>
                  <a:gd name="connsiteX108" fmla="*/ 514350 w 688975"/>
                  <a:gd name="connsiteY108" fmla="*/ 155621 h 715031"/>
                  <a:gd name="connsiteX109" fmla="*/ 511175 w 688975"/>
                  <a:gd name="connsiteY109" fmla="*/ 41321 h 715031"/>
                  <a:gd name="connsiteX110" fmla="*/ 504825 w 688975"/>
                  <a:gd name="connsiteY110" fmla="*/ 31796 h 715031"/>
                  <a:gd name="connsiteX111" fmla="*/ 492125 w 688975"/>
                  <a:gd name="connsiteY111" fmla="*/ 25446 h 715031"/>
                  <a:gd name="connsiteX112" fmla="*/ 482600 w 688975"/>
                  <a:gd name="connsiteY112" fmla="*/ 19096 h 715031"/>
                  <a:gd name="connsiteX113" fmla="*/ 447675 w 688975"/>
                  <a:gd name="connsiteY113" fmla="*/ 46 h 715031"/>
                  <a:gd name="connsiteX0" fmla="*/ 447675 w 688975"/>
                  <a:gd name="connsiteY0" fmla="*/ 46 h 715031"/>
                  <a:gd name="connsiteX1" fmla="*/ 428625 w 688975"/>
                  <a:gd name="connsiteY1" fmla="*/ 25446 h 715031"/>
                  <a:gd name="connsiteX2" fmla="*/ 425450 w 688975"/>
                  <a:gd name="connsiteY2" fmla="*/ 38146 h 715031"/>
                  <a:gd name="connsiteX3" fmla="*/ 419100 w 688975"/>
                  <a:gd name="connsiteY3" fmla="*/ 50846 h 715031"/>
                  <a:gd name="connsiteX4" fmla="*/ 400050 w 688975"/>
                  <a:gd name="connsiteY4" fmla="*/ 85771 h 715031"/>
                  <a:gd name="connsiteX5" fmla="*/ 390525 w 688975"/>
                  <a:gd name="connsiteY5" fmla="*/ 92121 h 715031"/>
                  <a:gd name="connsiteX6" fmla="*/ 384175 w 688975"/>
                  <a:gd name="connsiteY6" fmla="*/ 101646 h 715031"/>
                  <a:gd name="connsiteX7" fmla="*/ 365125 w 688975"/>
                  <a:gd name="connsiteY7" fmla="*/ 111171 h 715031"/>
                  <a:gd name="connsiteX8" fmla="*/ 355600 w 688975"/>
                  <a:gd name="connsiteY8" fmla="*/ 117521 h 715031"/>
                  <a:gd name="connsiteX9" fmla="*/ 330200 w 688975"/>
                  <a:gd name="connsiteY9" fmla="*/ 123871 h 715031"/>
                  <a:gd name="connsiteX10" fmla="*/ 327025 w 688975"/>
                  <a:gd name="connsiteY10" fmla="*/ 133396 h 715031"/>
                  <a:gd name="connsiteX11" fmla="*/ 320675 w 688975"/>
                  <a:gd name="connsiteY11" fmla="*/ 142921 h 715031"/>
                  <a:gd name="connsiteX12" fmla="*/ 317500 w 688975"/>
                  <a:gd name="connsiteY12" fmla="*/ 161971 h 715031"/>
                  <a:gd name="connsiteX13" fmla="*/ 314325 w 688975"/>
                  <a:gd name="connsiteY13" fmla="*/ 174671 h 715031"/>
                  <a:gd name="connsiteX14" fmla="*/ 307975 w 688975"/>
                  <a:gd name="connsiteY14" fmla="*/ 193721 h 715031"/>
                  <a:gd name="connsiteX15" fmla="*/ 295275 w 688975"/>
                  <a:gd name="connsiteY15" fmla="*/ 212771 h 715031"/>
                  <a:gd name="connsiteX16" fmla="*/ 276225 w 688975"/>
                  <a:gd name="connsiteY16" fmla="*/ 225471 h 715031"/>
                  <a:gd name="connsiteX17" fmla="*/ 266700 w 688975"/>
                  <a:gd name="connsiteY17" fmla="*/ 231821 h 715031"/>
                  <a:gd name="connsiteX18" fmla="*/ 247650 w 688975"/>
                  <a:gd name="connsiteY18" fmla="*/ 247696 h 715031"/>
                  <a:gd name="connsiteX19" fmla="*/ 238125 w 688975"/>
                  <a:gd name="connsiteY19" fmla="*/ 250871 h 715031"/>
                  <a:gd name="connsiteX20" fmla="*/ 222250 w 688975"/>
                  <a:gd name="connsiteY20" fmla="*/ 257221 h 715031"/>
                  <a:gd name="connsiteX21" fmla="*/ 212725 w 688975"/>
                  <a:gd name="connsiteY21" fmla="*/ 266746 h 715031"/>
                  <a:gd name="connsiteX22" fmla="*/ 203200 w 688975"/>
                  <a:gd name="connsiteY22" fmla="*/ 269921 h 715031"/>
                  <a:gd name="connsiteX23" fmla="*/ 200025 w 688975"/>
                  <a:gd name="connsiteY23" fmla="*/ 288971 h 715031"/>
                  <a:gd name="connsiteX24" fmla="*/ 184150 w 688975"/>
                  <a:gd name="connsiteY24" fmla="*/ 304846 h 715031"/>
                  <a:gd name="connsiteX25" fmla="*/ 174625 w 688975"/>
                  <a:gd name="connsiteY25" fmla="*/ 314371 h 715031"/>
                  <a:gd name="connsiteX26" fmla="*/ 171450 w 688975"/>
                  <a:gd name="connsiteY26" fmla="*/ 323896 h 715031"/>
                  <a:gd name="connsiteX27" fmla="*/ 168275 w 688975"/>
                  <a:gd name="connsiteY27" fmla="*/ 352471 h 715031"/>
                  <a:gd name="connsiteX28" fmla="*/ 158750 w 688975"/>
                  <a:gd name="connsiteY28" fmla="*/ 358821 h 715031"/>
                  <a:gd name="connsiteX29" fmla="*/ 139700 w 688975"/>
                  <a:gd name="connsiteY29" fmla="*/ 365171 h 715031"/>
                  <a:gd name="connsiteX30" fmla="*/ 130175 w 688975"/>
                  <a:gd name="connsiteY30" fmla="*/ 368346 h 715031"/>
                  <a:gd name="connsiteX31" fmla="*/ 111125 w 688975"/>
                  <a:gd name="connsiteY31" fmla="*/ 381046 h 715031"/>
                  <a:gd name="connsiteX32" fmla="*/ 95250 w 688975"/>
                  <a:gd name="connsiteY32" fmla="*/ 393746 h 715031"/>
                  <a:gd name="connsiteX33" fmla="*/ 85725 w 688975"/>
                  <a:gd name="connsiteY33" fmla="*/ 412796 h 715031"/>
                  <a:gd name="connsiteX34" fmla="*/ 79375 w 688975"/>
                  <a:gd name="connsiteY34" fmla="*/ 422321 h 715031"/>
                  <a:gd name="connsiteX35" fmla="*/ 76200 w 688975"/>
                  <a:gd name="connsiteY35" fmla="*/ 435021 h 715031"/>
                  <a:gd name="connsiteX36" fmla="*/ 60325 w 688975"/>
                  <a:gd name="connsiteY36" fmla="*/ 450896 h 715031"/>
                  <a:gd name="connsiteX37" fmla="*/ 44450 w 688975"/>
                  <a:gd name="connsiteY37" fmla="*/ 454071 h 715031"/>
                  <a:gd name="connsiteX38" fmla="*/ 15875 w 688975"/>
                  <a:gd name="connsiteY38" fmla="*/ 479471 h 715031"/>
                  <a:gd name="connsiteX39" fmla="*/ 9525 w 688975"/>
                  <a:gd name="connsiteY39" fmla="*/ 488996 h 715031"/>
                  <a:gd name="connsiteX40" fmla="*/ 0 w 688975"/>
                  <a:gd name="connsiteY40" fmla="*/ 508046 h 715031"/>
                  <a:gd name="connsiteX41" fmla="*/ 3175 w 688975"/>
                  <a:gd name="connsiteY41" fmla="*/ 558846 h 715031"/>
                  <a:gd name="connsiteX42" fmla="*/ 12700 w 688975"/>
                  <a:gd name="connsiteY42" fmla="*/ 565196 h 715031"/>
                  <a:gd name="connsiteX43" fmla="*/ 57150 w 688975"/>
                  <a:gd name="connsiteY43" fmla="*/ 574721 h 715031"/>
                  <a:gd name="connsiteX44" fmla="*/ 79375 w 688975"/>
                  <a:gd name="connsiteY44" fmla="*/ 571546 h 715031"/>
                  <a:gd name="connsiteX45" fmla="*/ 92075 w 688975"/>
                  <a:gd name="connsiteY45" fmla="*/ 568371 h 715031"/>
                  <a:gd name="connsiteX46" fmla="*/ 114300 w 688975"/>
                  <a:gd name="connsiteY46" fmla="*/ 565196 h 715031"/>
                  <a:gd name="connsiteX47" fmla="*/ 139700 w 688975"/>
                  <a:gd name="connsiteY47" fmla="*/ 558846 h 715031"/>
                  <a:gd name="connsiteX48" fmla="*/ 158750 w 688975"/>
                  <a:gd name="connsiteY48" fmla="*/ 552496 h 715031"/>
                  <a:gd name="connsiteX49" fmla="*/ 168275 w 688975"/>
                  <a:gd name="connsiteY49" fmla="*/ 549321 h 715031"/>
                  <a:gd name="connsiteX50" fmla="*/ 177800 w 688975"/>
                  <a:gd name="connsiteY50" fmla="*/ 546146 h 715031"/>
                  <a:gd name="connsiteX51" fmla="*/ 203200 w 688975"/>
                  <a:gd name="connsiteY51" fmla="*/ 542971 h 715031"/>
                  <a:gd name="connsiteX52" fmla="*/ 244475 w 688975"/>
                  <a:gd name="connsiteY52" fmla="*/ 546146 h 715031"/>
                  <a:gd name="connsiteX53" fmla="*/ 266700 w 688975"/>
                  <a:gd name="connsiteY53" fmla="*/ 549321 h 715031"/>
                  <a:gd name="connsiteX54" fmla="*/ 285750 w 688975"/>
                  <a:gd name="connsiteY54" fmla="*/ 562021 h 715031"/>
                  <a:gd name="connsiteX55" fmla="*/ 304800 w 688975"/>
                  <a:gd name="connsiteY55" fmla="*/ 568371 h 715031"/>
                  <a:gd name="connsiteX56" fmla="*/ 314325 w 688975"/>
                  <a:gd name="connsiteY56" fmla="*/ 571546 h 715031"/>
                  <a:gd name="connsiteX57" fmla="*/ 333375 w 688975"/>
                  <a:gd name="connsiteY57" fmla="*/ 581071 h 715031"/>
                  <a:gd name="connsiteX58" fmla="*/ 352425 w 688975"/>
                  <a:gd name="connsiteY58" fmla="*/ 584246 h 715031"/>
                  <a:gd name="connsiteX59" fmla="*/ 371475 w 688975"/>
                  <a:gd name="connsiteY59" fmla="*/ 590596 h 715031"/>
                  <a:gd name="connsiteX60" fmla="*/ 406400 w 688975"/>
                  <a:gd name="connsiteY60" fmla="*/ 600121 h 715031"/>
                  <a:gd name="connsiteX61" fmla="*/ 415925 w 688975"/>
                  <a:gd name="connsiteY61" fmla="*/ 606471 h 715031"/>
                  <a:gd name="connsiteX62" fmla="*/ 425450 w 688975"/>
                  <a:gd name="connsiteY62" fmla="*/ 625521 h 715031"/>
                  <a:gd name="connsiteX63" fmla="*/ 434975 w 688975"/>
                  <a:gd name="connsiteY63" fmla="*/ 644571 h 715031"/>
                  <a:gd name="connsiteX64" fmla="*/ 428625 w 688975"/>
                  <a:gd name="connsiteY64" fmla="*/ 666796 h 715031"/>
                  <a:gd name="connsiteX65" fmla="*/ 419100 w 688975"/>
                  <a:gd name="connsiteY65" fmla="*/ 676321 h 715031"/>
                  <a:gd name="connsiteX66" fmla="*/ 403225 w 688975"/>
                  <a:gd name="connsiteY66" fmla="*/ 689021 h 715031"/>
                  <a:gd name="connsiteX67" fmla="*/ 406400 w 688975"/>
                  <a:gd name="connsiteY67" fmla="*/ 714421 h 715031"/>
                  <a:gd name="connsiteX68" fmla="*/ 454025 w 688975"/>
                  <a:gd name="connsiteY68" fmla="*/ 708071 h 715031"/>
                  <a:gd name="connsiteX69" fmla="*/ 463550 w 688975"/>
                  <a:gd name="connsiteY69" fmla="*/ 701721 h 715031"/>
                  <a:gd name="connsiteX70" fmla="*/ 466725 w 688975"/>
                  <a:gd name="connsiteY70" fmla="*/ 692196 h 715031"/>
                  <a:gd name="connsiteX71" fmla="*/ 466725 w 688975"/>
                  <a:gd name="connsiteY71" fmla="*/ 689021 h 715031"/>
                  <a:gd name="connsiteX72" fmla="*/ 498475 w 688975"/>
                  <a:gd name="connsiteY72" fmla="*/ 663621 h 715031"/>
                  <a:gd name="connsiteX73" fmla="*/ 530225 w 688975"/>
                  <a:gd name="connsiteY73" fmla="*/ 673146 h 715031"/>
                  <a:gd name="connsiteX74" fmla="*/ 539750 w 688975"/>
                  <a:gd name="connsiteY74" fmla="*/ 650921 h 715031"/>
                  <a:gd name="connsiteX75" fmla="*/ 552450 w 688975"/>
                  <a:gd name="connsiteY75" fmla="*/ 666796 h 715031"/>
                  <a:gd name="connsiteX76" fmla="*/ 571500 w 688975"/>
                  <a:gd name="connsiteY76" fmla="*/ 660446 h 715031"/>
                  <a:gd name="connsiteX77" fmla="*/ 577850 w 688975"/>
                  <a:gd name="connsiteY77" fmla="*/ 650921 h 715031"/>
                  <a:gd name="connsiteX78" fmla="*/ 603250 w 688975"/>
                  <a:gd name="connsiteY78" fmla="*/ 644571 h 715031"/>
                  <a:gd name="connsiteX79" fmla="*/ 625475 w 688975"/>
                  <a:gd name="connsiteY79" fmla="*/ 638221 h 715031"/>
                  <a:gd name="connsiteX80" fmla="*/ 631825 w 688975"/>
                  <a:gd name="connsiteY80" fmla="*/ 628696 h 715031"/>
                  <a:gd name="connsiteX81" fmla="*/ 641350 w 688975"/>
                  <a:gd name="connsiteY81" fmla="*/ 622346 h 715031"/>
                  <a:gd name="connsiteX82" fmla="*/ 654050 w 688975"/>
                  <a:gd name="connsiteY82" fmla="*/ 606471 h 715031"/>
                  <a:gd name="connsiteX83" fmla="*/ 666750 w 688975"/>
                  <a:gd name="connsiteY83" fmla="*/ 587421 h 715031"/>
                  <a:gd name="connsiteX84" fmla="*/ 669925 w 688975"/>
                  <a:gd name="connsiteY84" fmla="*/ 577896 h 715031"/>
                  <a:gd name="connsiteX85" fmla="*/ 679450 w 688975"/>
                  <a:gd name="connsiteY85" fmla="*/ 568371 h 715031"/>
                  <a:gd name="connsiteX86" fmla="*/ 682625 w 688975"/>
                  <a:gd name="connsiteY86" fmla="*/ 558846 h 715031"/>
                  <a:gd name="connsiteX87" fmla="*/ 688975 w 688975"/>
                  <a:gd name="connsiteY87" fmla="*/ 549321 h 715031"/>
                  <a:gd name="connsiteX88" fmla="*/ 682625 w 688975"/>
                  <a:gd name="connsiteY88" fmla="*/ 530271 h 715031"/>
                  <a:gd name="connsiteX89" fmla="*/ 679450 w 688975"/>
                  <a:gd name="connsiteY89" fmla="*/ 517571 h 715031"/>
                  <a:gd name="connsiteX90" fmla="*/ 660400 w 688975"/>
                  <a:gd name="connsiteY90" fmla="*/ 504871 h 715031"/>
                  <a:gd name="connsiteX91" fmla="*/ 654050 w 688975"/>
                  <a:gd name="connsiteY91" fmla="*/ 495346 h 715031"/>
                  <a:gd name="connsiteX92" fmla="*/ 647700 w 688975"/>
                  <a:gd name="connsiteY92" fmla="*/ 466771 h 715031"/>
                  <a:gd name="connsiteX93" fmla="*/ 644525 w 688975"/>
                  <a:gd name="connsiteY93" fmla="*/ 409621 h 715031"/>
                  <a:gd name="connsiteX94" fmla="*/ 635000 w 688975"/>
                  <a:gd name="connsiteY94" fmla="*/ 403271 h 715031"/>
                  <a:gd name="connsiteX95" fmla="*/ 619125 w 688975"/>
                  <a:gd name="connsiteY95" fmla="*/ 390571 h 715031"/>
                  <a:gd name="connsiteX96" fmla="*/ 609600 w 688975"/>
                  <a:gd name="connsiteY96" fmla="*/ 384221 h 715031"/>
                  <a:gd name="connsiteX97" fmla="*/ 593725 w 688975"/>
                  <a:gd name="connsiteY97" fmla="*/ 355646 h 715031"/>
                  <a:gd name="connsiteX98" fmla="*/ 587375 w 688975"/>
                  <a:gd name="connsiteY98" fmla="*/ 346121 h 715031"/>
                  <a:gd name="connsiteX99" fmla="*/ 577850 w 688975"/>
                  <a:gd name="connsiteY99" fmla="*/ 323896 h 715031"/>
                  <a:gd name="connsiteX100" fmla="*/ 568325 w 688975"/>
                  <a:gd name="connsiteY100" fmla="*/ 314371 h 715031"/>
                  <a:gd name="connsiteX101" fmla="*/ 558800 w 688975"/>
                  <a:gd name="connsiteY101" fmla="*/ 295321 h 715031"/>
                  <a:gd name="connsiteX102" fmla="*/ 549275 w 688975"/>
                  <a:gd name="connsiteY102" fmla="*/ 288971 h 715031"/>
                  <a:gd name="connsiteX103" fmla="*/ 542925 w 688975"/>
                  <a:gd name="connsiteY103" fmla="*/ 257221 h 715031"/>
                  <a:gd name="connsiteX104" fmla="*/ 530225 w 688975"/>
                  <a:gd name="connsiteY104" fmla="*/ 225471 h 715031"/>
                  <a:gd name="connsiteX105" fmla="*/ 527050 w 688975"/>
                  <a:gd name="connsiteY105" fmla="*/ 209596 h 715031"/>
                  <a:gd name="connsiteX106" fmla="*/ 523875 w 688975"/>
                  <a:gd name="connsiteY106" fmla="*/ 196896 h 715031"/>
                  <a:gd name="connsiteX107" fmla="*/ 517525 w 688975"/>
                  <a:gd name="connsiteY107" fmla="*/ 177846 h 715031"/>
                  <a:gd name="connsiteX108" fmla="*/ 514350 w 688975"/>
                  <a:gd name="connsiteY108" fmla="*/ 155621 h 715031"/>
                  <a:gd name="connsiteX109" fmla="*/ 511175 w 688975"/>
                  <a:gd name="connsiteY109" fmla="*/ 41321 h 715031"/>
                  <a:gd name="connsiteX110" fmla="*/ 504825 w 688975"/>
                  <a:gd name="connsiteY110" fmla="*/ 31796 h 715031"/>
                  <a:gd name="connsiteX111" fmla="*/ 492125 w 688975"/>
                  <a:gd name="connsiteY111" fmla="*/ 25446 h 715031"/>
                  <a:gd name="connsiteX112" fmla="*/ 482600 w 688975"/>
                  <a:gd name="connsiteY112" fmla="*/ 19096 h 715031"/>
                  <a:gd name="connsiteX113" fmla="*/ 447675 w 688975"/>
                  <a:gd name="connsiteY113" fmla="*/ 46 h 715031"/>
                  <a:gd name="connsiteX0" fmla="*/ 447675 w 688975"/>
                  <a:gd name="connsiteY0" fmla="*/ 46 h 715031"/>
                  <a:gd name="connsiteX1" fmla="*/ 428625 w 688975"/>
                  <a:gd name="connsiteY1" fmla="*/ 25446 h 715031"/>
                  <a:gd name="connsiteX2" fmla="*/ 425450 w 688975"/>
                  <a:gd name="connsiteY2" fmla="*/ 38146 h 715031"/>
                  <a:gd name="connsiteX3" fmla="*/ 419100 w 688975"/>
                  <a:gd name="connsiteY3" fmla="*/ 50846 h 715031"/>
                  <a:gd name="connsiteX4" fmla="*/ 400050 w 688975"/>
                  <a:gd name="connsiteY4" fmla="*/ 85771 h 715031"/>
                  <a:gd name="connsiteX5" fmla="*/ 390525 w 688975"/>
                  <a:gd name="connsiteY5" fmla="*/ 92121 h 715031"/>
                  <a:gd name="connsiteX6" fmla="*/ 384175 w 688975"/>
                  <a:gd name="connsiteY6" fmla="*/ 101646 h 715031"/>
                  <a:gd name="connsiteX7" fmla="*/ 365125 w 688975"/>
                  <a:gd name="connsiteY7" fmla="*/ 111171 h 715031"/>
                  <a:gd name="connsiteX8" fmla="*/ 355600 w 688975"/>
                  <a:gd name="connsiteY8" fmla="*/ 117521 h 715031"/>
                  <a:gd name="connsiteX9" fmla="*/ 330200 w 688975"/>
                  <a:gd name="connsiteY9" fmla="*/ 123871 h 715031"/>
                  <a:gd name="connsiteX10" fmla="*/ 327025 w 688975"/>
                  <a:gd name="connsiteY10" fmla="*/ 133396 h 715031"/>
                  <a:gd name="connsiteX11" fmla="*/ 320675 w 688975"/>
                  <a:gd name="connsiteY11" fmla="*/ 142921 h 715031"/>
                  <a:gd name="connsiteX12" fmla="*/ 317500 w 688975"/>
                  <a:gd name="connsiteY12" fmla="*/ 161971 h 715031"/>
                  <a:gd name="connsiteX13" fmla="*/ 314325 w 688975"/>
                  <a:gd name="connsiteY13" fmla="*/ 174671 h 715031"/>
                  <a:gd name="connsiteX14" fmla="*/ 307975 w 688975"/>
                  <a:gd name="connsiteY14" fmla="*/ 193721 h 715031"/>
                  <a:gd name="connsiteX15" fmla="*/ 295275 w 688975"/>
                  <a:gd name="connsiteY15" fmla="*/ 212771 h 715031"/>
                  <a:gd name="connsiteX16" fmla="*/ 276225 w 688975"/>
                  <a:gd name="connsiteY16" fmla="*/ 225471 h 715031"/>
                  <a:gd name="connsiteX17" fmla="*/ 266700 w 688975"/>
                  <a:gd name="connsiteY17" fmla="*/ 231821 h 715031"/>
                  <a:gd name="connsiteX18" fmla="*/ 247650 w 688975"/>
                  <a:gd name="connsiteY18" fmla="*/ 247696 h 715031"/>
                  <a:gd name="connsiteX19" fmla="*/ 238125 w 688975"/>
                  <a:gd name="connsiteY19" fmla="*/ 250871 h 715031"/>
                  <a:gd name="connsiteX20" fmla="*/ 222250 w 688975"/>
                  <a:gd name="connsiteY20" fmla="*/ 257221 h 715031"/>
                  <a:gd name="connsiteX21" fmla="*/ 212725 w 688975"/>
                  <a:gd name="connsiteY21" fmla="*/ 266746 h 715031"/>
                  <a:gd name="connsiteX22" fmla="*/ 203200 w 688975"/>
                  <a:gd name="connsiteY22" fmla="*/ 269921 h 715031"/>
                  <a:gd name="connsiteX23" fmla="*/ 200025 w 688975"/>
                  <a:gd name="connsiteY23" fmla="*/ 288971 h 715031"/>
                  <a:gd name="connsiteX24" fmla="*/ 184150 w 688975"/>
                  <a:gd name="connsiteY24" fmla="*/ 304846 h 715031"/>
                  <a:gd name="connsiteX25" fmla="*/ 174625 w 688975"/>
                  <a:gd name="connsiteY25" fmla="*/ 314371 h 715031"/>
                  <a:gd name="connsiteX26" fmla="*/ 171450 w 688975"/>
                  <a:gd name="connsiteY26" fmla="*/ 323896 h 715031"/>
                  <a:gd name="connsiteX27" fmla="*/ 168275 w 688975"/>
                  <a:gd name="connsiteY27" fmla="*/ 352471 h 715031"/>
                  <a:gd name="connsiteX28" fmla="*/ 158750 w 688975"/>
                  <a:gd name="connsiteY28" fmla="*/ 358821 h 715031"/>
                  <a:gd name="connsiteX29" fmla="*/ 139700 w 688975"/>
                  <a:gd name="connsiteY29" fmla="*/ 365171 h 715031"/>
                  <a:gd name="connsiteX30" fmla="*/ 130175 w 688975"/>
                  <a:gd name="connsiteY30" fmla="*/ 368346 h 715031"/>
                  <a:gd name="connsiteX31" fmla="*/ 111125 w 688975"/>
                  <a:gd name="connsiteY31" fmla="*/ 381046 h 715031"/>
                  <a:gd name="connsiteX32" fmla="*/ 95250 w 688975"/>
                  <a:gd name="connsiteY32" fmla="*/ 393746 h 715031"/>
                  <a:gd name="connsiteX33" fmla="*/ 85725 w 688975"/>
                  <a:gd name="connsiteY33" fmla="*/ 412796 h 715031"/>
                  <a:gd name="connsiteX34" fmla="*/ 79375 w 688975"/>
                  <a:gd name="connsiteY34" fmla="*/ 422321 h 715031"/>
                  <a:gd name="connsiteX35" fmla="*/ 76200 w 688975"/>
                  <a:gd name="connsiteY35" fmla="*/ 435021 h 715031"/>
                  <a:gd name="connsiteX36" fmla="*/ 60325 w 688975"/>
                  <a:gd name="connsiteY36" fmla="*/ 450896 h 715031"/>
                  <a:gd name="connsiteX37" fmla="*/ 44450 w 688975"/>
                  <a:gd name="connsiteY37" fmla="*/ 454071 h 715031"/>
                  <a:gd name="connsiteX38" fmla="*/ 15875 w 688975"/>
                  <a:gd name="connsiteY38" fmla="*/ 479471 h 715031"/>
                  <a:gd name="connsiteX39" fmla="*/ 9525 w 688975"/>
                  <a:gd name="connsiteY39" fmla="*/ 488996 h 715031"/>
                  <a:gd name="connsiteX40" fmla="*/ 0 w 688975"/>
                  <a:gd name="connsiteY40" fmla="*/ 508046 h 715031"/>
                  <a:gd name="connsiteX41" fmla="*/ 3175 w 688975"/>
                  <a:gd name="connsiteY41" fmla="*/ 558846 h 715031"/>
                  <a:gd name="connsiteX42" fmla="*/ 12700 w 688975"/>
                  <a:gd name="connsiteY42" fmla="*/ 565196 h 715031"/>
                  <a:gd name="connsiteX43" fmla="*/ 57150 w 688975"/>
                  <a:gd name="connsiteY43" fmla="*/ 574721 h 715031"/>
                  <a:gd name="connsiteX44" fmla="*/ 79375 w 688975"/>
                  <a:gd name="connsiteY44" fmla="*/ 571546 h 715031"/>
                  <a:gd name="connsiteX45" fmla="*/ 92075 w 688975"/>
                  <a:gd name="connsiteY45" fmla="*/ 568371 h 715031"/>
                  <a:gd name="connsiteX46" fmla="*/ 114300 w 688975"/>
                  <a:gd name="connsiteY46" fmla="*/ 565196 h 715031"/>
                  <a:gd name="connsiteX47" fmla="*/ 139700 w 688975"/>
                  <a:gd name="connsiteY47" fmla="*/ 558846 h 715031"/>
                  <a:gd name="connsiteX48" fmla="*/ 158750 w 688975"/>
                  <a:gd name="connsiteY48" fmla="*/ 552496 h 715031"/>
                  <a:gd name="connsiteX49" fmla="*/ 168275 w 688975"/>
                  <a:gd name="connsiteY49" fmla="*/ 549321 h 715031"/>
                  <a:gd name="connsiteX50" fmla="*/ 177800 w 688975"/>
                  <a:gd name="connsiteY50" fmla="*/ 546146 h 715031"/>
                  <a:gd name="connsiteX51" fmla="*/ 203200 w 688975"/>
                  <a:gd name="connsiteY51" fmla="*/ 542971 h 715031"/>
                  <a:gd name="connsiteX52" fmla="*/ 244475 w 688975"/>
                  <a:gd name="connsiteY52" fmla="*/ 546146 h 715031"/>
                  <a:gd name="connsiteX53" fmla="*/ 266700 w 688975"/>
                  <a:gd name="connsiteY53" fmla="*/ 549321 h 715031"/>
                  <a:gd name="connsiteX54" fmla="*/ 285750 w 688975"/>
                  <a:gd name="connsiteY54" fmla="*/ 562021 h 715031"/>
                  <a:gd name="connsiteX55" fmla="*/ 304800 w 688975"/>
                  <a:gd name="connsiteY55" fmla="*/ 568371 h 715031"/>
                  <a:gd name="connsiteX56" fmla="*/ 314325 w 688975"/>
                  <a:gd name="connsiteY56" fmla="*/ 571546 h 715031"/>
                  <a:gd name="connsiteX57" fmla="*/ 333375 w 688975"/>
                  <a:gd name="connsiteY57" fmla="*/ 581071 h 715031"/>
                  <a:gd name="connsiteX58" fmla="*/ 352425 w 688975"/>
                  <a:gd name="connsiteY58" fmla="*/ 584246 h 715031"/>
                  <a:gd name="connsiteX59" fmla="*/ 371475 w 688975"/>
                  <a:gd name="connsiteY59" fmla="*/ 590596 h 715031"/>
                  <a:gd name="connsiteX60" fmla="*/ 406400 w 688975"/>
                  <a:gd name="connsiteY60" fmla="*/ 600121 h 715031"/>
                  <a:gd name="connsiteX61" fmla="*/ 415925 w 688975"/>
                  <a:gd name="connsiteY61" fmla="*/ 606471 h 715031"/>
                  <a:gd name="connsiteX62" fmla="*/ 425450 w 688975"/>
                  <a:gd name="connsiteY62" fmla="*/ 625521 h 715031"/>
                  <a:gd name="connsiteX63" fmla="*/ 434975 w 688975"/>
                  <a:gd name="connsiteY63" fmla="*/ 644571 h 715031"/>
                  <a:gd name="connsiteX64" fmla="*/ 428625 w 688975"/>
                  <a:gd name="connsiteY64" fmla="*/ 666796 h 715031"/>
                  <a:gd name="connsiteX65" fmla="*/ 419100 w 688975"/>
                  <a:gd name="connsiteY65" fmla="*/ 676321 h 715031"/>
                  <a:gd name="connsiteX66" fmla="*/ 403225 w 688975"/>
                  <a:gd name="connsiteY66" fmla="*/ 689021 h 715031"/>
                  <a:gd name="connsiteX67" fmla="*/ 406400 w 688975"/>
                  <a:gd name="connsiteY67" fmla="*/ 714421 h 715031"/>
                  <a:gd name="connsiteX68" fmla="*/ 454025 w 688975"/>
                  <a:gd name="connsiteY68" fmla="*/ 708071 h 715031"/>
                  <a:gd name="connsiteX69" fmla="*/ 463550 w 688975"/>
                  <a:gd name="connsiteY69" fmla="*/ 701721 h 715031"/>
                  <a:gd name="connsiteX70" fmla="*/ 466725 w 688975"/>
                  <a:gd name="connsiteY70" fmla="*/ 692196 h 715031"/>
                  <a:gd name="connsiteX71" fmla="*/ 466725 w 688975"/>
                  <a:gd name="connsiteY71" fmla="*/ 689021 h 715031"/>
                  <a:gd name="connsiteX72" fmla="*/ 498475 w 688975"/>
                  <a:gd name="connsiteY72" fmla="*/ 663621 h 715031"/>
                  <a:gd name="connsiteX73" fmla="*/ 520700 w 688975"/>
                  <a:gd name="connsiteY73" fmla="*/ 650921 h 715031"/>
                  <a:gd name="connsiteX74" fmla="*/ 539750 w 688975"/>
                  <a:gd name="connsiteY74" fmla="*/ 650921 h 715031"/>
                  <a:gd name="connsiteX75" fmla="*/ 552450 w 688975"/>
                  <a:gd name="connsiteY75" fmla="*/ 666796 h 715031"/>
                  <a:gd name="connsiteX76" fmla="*/ 571500 w 688975"/>
                  <a:gd name="connsiteY76" fmla="*/ 660446 h 715031"/>
                  <a:gd name="connsiteX77" fmla="*/ 577850 w 688975"/>
                  <a:gd name="connsiteY77" fmla="*/ 650921 h 715031"/>
                  <a:gd name="connsiteX78" fmla="*/ 603250 w 688975"/>
                  <a:gd name="connsiteY78" fmla="*/ 644571 h 715031"/>
                  <a:gd name="connsiteX79" fmla="*/ 625475 w 688975"/>
                  <a:gd name="connsiteY79" fmla="*/ 638221 h 715031"/>
                  <a:gd name="connsiteX80" fmla="*/ 631825 w 688975"/>
                  <a:gd name="connsiteY80" fmla="*/ 628696 h 715031"/>
                  <a:gd name="connsiteX81" fmla="*/ 641350 w 688975"/>
                  <a:gd name="connsiteY81" fmla="*/ 622346 h 715031"/>
                  <a:gd name="connsiteX82" fmla="*/ 654050 w 688975"/>
                  <a:gd name="connsiteY82" fmla="*/ 606471 h 715031"/>
                  <a:gd name="connsiteX83" fmla="*/ 666750 w 688975"/>
                  <a:gd name="connsiteY83" fmla="*/ 587421 h 715031"/>
                  <a:gd name="connsiteX84" fmla="*/ 669925 w 688975"/>
                  <a:gd name="connsiteY84" fmla="*/ 577896 h 715031"/>
                  <a:gd name="connsiteX85" fmla="*/ 679450 w 688975"/>
                  <a:gd name="connsiteY85" fmla="*/ 568371 h 715031"/>
                  <a:gd name="connsiteX86" fmla="*/ 682625 w 688975"/>
                  <a:gd name="connsiteY86" fmla="*/ 558846 h 715031"/>
                  <a:gd name="connsiteX87" fmla="*/ 688975 w 688975"/>
                  <a:gd name="connsiteY87" fmla="*/ 549321 h 715031"/>
                  <a:gd name="connsiteX88" fmla="*/ 682625 w 688975"/>
                  <a:gd name="connsiteY88" fmla="*/ 530271 h 715031"/>
                  <a:gd name="connsiteX89" fmla="*/ 679450 w 688975"/>
                  <a:gd name="connsiteY89" fmla="*/ 517571 h 715031"/>
                  <a:gd name="connsiteX90" fmla="*/ 660400 w 688975"/>
                  <a:gd name="connsiteY90" fmla="*/ 504871 h 715031"/>
                  <a:gd name="connsiteX91" fmla="*/ 654050 w 688975"/>
                  <a:gd name="connsiteY91" fmla="*/ 495346 h 715031"/>
                  <a:gd name="connsiteX92" fmla="*/ 647700 w 688975"/>
                  <a:gd name="connsiteY92" fmla="*/ 466771 h 715031"/>
                  <a:gd name="connsiteX93" fmla="*/ 644525 w 688975"/>
                  <a:gd name="connsiteY93" fmla="*/ 409621 h 715031"/>
                  <a:gd name="connsiteX94" fmla="*/ 635000 w 688975"/>
                  <a:gd name="connsiteY94" fmla="*/ 403271 h 715031"/>
                  <a:gd name="connsiteX95" fmla="*/ 619125 w 688975"/>
                  <a:gd name="connsiteY95" fmla="*/ 390571 h 715031"/>
                  <a:gd name="connsiteX96" fmla="*/ 609600 w 688975"/>
                  <a:gd name="connsiteY96" fmla="*/ 384221 h 715031"/>
                  <a:gd name="connsiteX97" fmla="*/ 593725 w 688975"/>
                  <a:gd name="connsiteY97" fmla="*/ 355646 h 715031"/>
                  <a:gd name="connsiteX98" fmla="*/ 587375 w 688975"/>
                  <a:gd name="connsiteY98" fmla="*/ 346121 h 715031"/>
                  <a:gd name="connsiteX99" fmla="*/ 577850 w 688975"/>
                  <a:gd name="connsiteY99" fmla="*/ 323896 h 715031"/>
                  <a:gd name="connsiteX100" fmla="*/ 568325 w 688975"/>
                  <a:gd name="connsiteY100" fmla="*/ 314371 h 715031"/>
                  <a:gd name="connsiteX101" fmla="*/ 558800 w 688975"/>
                  <a:gd name="connsiteY101" fmla="*/ 295321 h 715031"/>
                  <a:gd name="connsiteX102" fmla="*/ 549275 w 688975"/>
                  <a:gd name="connsiteY102" fmla="*/ 288971 h 715031"/>
                  <a:gd name="connsiteX103" fmla="*/ 542925 w 688975"/>
                  <a:gd name="connsiteY103" fmla="*/ 257221 h 715031"/>
                  <a:gd name="connsiteX104" fmla="*/ 530225 w 688975"/>
                  <a:gd name="connsiteY104" fmla="*/ 225471 h 715031"/>
                  <a:gd name="connsiteX105" fmla="*/ 527050 w 688975"/>
                  <a:gd name="connsiteY105" fmla="*/ 209596 h 715031"/>
                  <a:gd name="connsiteX106" fmla="*/ 523875 w 688975"/>
                  <a:gd name="connsiteY106" fmla="*/ 196896 h 715031"/>
                  <a:gd name="connsiteX107" fmla="*/ 517525 w 688975"/>
                  <a:gd name="connsiteY107" fmla="*/ 177846 h 715031"/>
                  <a:gd name="connsiteX108" fmla="*/ 514350 w 688975"/>
                  <a:gd name="connsiteY108" fmla="*/ 155621 h 715031"/>
                  <a:gd name="connsiteX109" fmla="*/ 511175 w 688975"/>
                  <a:gd name="connsiteY109" fmla="*/ 41321 h 715031"/>
                  <a:gd name="connsiteX110" fmla="*/ 504825 w 688975"/>
                  <a:gd name="connsiteY110" fmla="*/ 31796 h 715031"/>
                  <a:gd name="connsiteX111" fmla="*/ 492125 w 688975"/>
                  <a:gd name="connsiteY111" fmla="*/ 25446 h 715031"/>
                  <a:gd name="connsiteX112" fmla="*/ 482600 w 688975"/>
                  <a:gd name="connsiteY112" fmla="*/ 19096 h 715031"/>
                  <a:gd name="connsiteX113" fmla="*/ 447675 w 688975"/>
                  <a:gd name="connsiteY113" fmla="*/ 46 h 715031"/>
                  <a:gd name="connsiteX0" fmla="*/ 447675 w 688975"/>
                  <a:gd name="connsiteY0" fmla="*/ 46 h 715031"/>
                  <a:gd name="connsiteX1" fmla="*/ 428625 w 688975"/>
                  <a:gd name="connsiteY1" fmla="*/ 25446 h 715031"/>
                  <a:gd name="connsiteX2" fmla="*/ 425450 w 688975"/>
                  <a:gd name="connsiteY2" fmla="*/ 38146 h 715031"/>
                  <a:gd name="connsiteX3" fmla="*/ 419100 w 688975"/>
                  <a:gd name="connsiteY3" fmla="*/ 50846 h 715031"/>
                  <a:gd name="connsiteX4" fmla="*/ 400050 w 688975"/>
                  <a:gd name="connsiteY4" fmla="*/ 85771 h 715031"/>
                  <a:gd name="connsiteX5" fmla="*/ 390525 w 688975"/>
                  <a:gd name="connsiteY5" fmla="*/ 92121 h 715031"/>
                  <a:gd name="connsiteX6" fmla="*/ 384175 w 688975"/>
                  <a:gd name="connsiteY6" fmla="*/ 101646 h 715031"/>
                  <a:gd name="connsiteX7" fmla="*/ 365125 w 688975"/>
                  <a:gd name="connsiteY7" fmla="*/ 111171 h 715031"/>
                  <a:gd name="connsiteX8" fmla="*/ 355600 w 688975"/>
                  <a:gd name="connsiteY8" fmla="*/ 117521 h 715031"/>
                  <a:gd name="connsiteX9" fmla="*/ 330200 w 688975"/>
                  <a:gd name="connsiteY9" fmla="*/ 123871 h 715031"/>
                  <a:gd name="connsiteX10" fmla="*/ 327025 w 688975"/>
                  <a:gd name="connsiteY10" fmla="*/ 133396 h 715031"/>
                  <a:gd name="connsiteX11" fmla="*/ 320675 w 688975"/>
                  <a:gd name="connsiteY11" fmla="*/ 142921 h 715031"/>
                  <a:gd name="connsiteX12" fmla="*/ 317500 w 688975"/>
                  <a:gd name="connsiteY12" fmla="*/ 161971 h 715031"/>
                  <a:gd name="connsiteX13" fmla="*/ 314325 w 688975"/>
                  <a:gd name="connsiteY13" fmla="*/ 174671 h 715031"/>
                  <a:gd name="connsiteX14" fmla="*/ 307975 w 688975"/>
                  <a:gd name="connsiteY14" fmla="*/ 193721 h 715031"/>
                  <a:gd name="connsiteX15" fmla="*/ 295275 w 688975"/>
                  <a:gd name="connsiteY15" fmla="*/ 212771 h 715031"/>
                  <a:gd name="connsiteX16" fmla="*/ 276225 w 688975"/>
                  <a:gd name="connsiteY16" fmla="*/ 225471 h 715031"/>
                  <a:gd name="connsiteX17" fmla="*/ 266700 w 688975"/>
                  <a:gd name="connsiteY17" fmla="*/ 231821 h 715031"/>
                  <a:gd name="connsiteX18" fmla="*/ 247650 w 688975"/>
                  <a:gd name="connsiteY18" fmla="*/ 247696 h 715031"/>
                  <a:gd name="connsiteX19" fmla="*/ 238125 w 688975"/>
                  <a:gd name="connsiteY19" fmla="*/ 250871 h 715031"/>
                  <a:gd name="connsiteX20" fmla="*/ 222250 w 688975"/>
                  <a:gd name="connsiteY20" fmla="*/ 257221 h 715031"/>
                  <a:gd name="connsiteX21" fmla="*/ 212725 w 688975"/>
                  <a:gd name="connsiteY21" fmla="*/ 266746 h 715031"/>
                  <a:gd name="connsiteX22" fmla="*/ 203200 w 688975"/>
                  <a:gd name="connsiteY22" fmla="*/ 269921 h 715031"/>
                  <a:gd name="connsiteX23" fmla="*/ 200025 w 688975"/>
                  <a:gd name="connsiteY23" fmla="*/ 288971 h 715031"/>
                  <a:gd name="connsiteX24" fmla="*/ 184150 w 688975"/>
                  <a:gd name="connsiteY24" fmla="*/ 304846 h 715031"/>
                  <a:gd name="connsiteX25" fmla="*/ 174625 w 688975"/>
                  <a:gd name="connsiteY25" fmla="*/ 314371 h 715031"/>
                  <a:gd name="connsiteX26" fmla="*/ 171450 w 688975"/>
                  <a:gd name="connsiteY26" fmla="*/ 323896 h 715031"/>
                  <a:gd name="connsiteX27" fmla="*/ 168275 w 688975"/>
                  <a:gd name="connsiteY27" fmla="*/ 352471 h 715031"/>
                  <a:gd name="connsiteX28" fmla="*/ 158750 w 688975"/>
                  <a:gd name="connsiteY28" fmla="*/ 358821 h 715031"/>
                  <a:gd name="connsiteX29" fmla="*/ 139700 w 688975"/>
                  <a:gd name="connsiteY29" fmla="*/ 365171 h 715031"/>
                  <a:gd name="connsiteX30" fmla="*/ 130175 w 688975"/>
                  <a:gd name="connsiteY30" fmla="*/ 368346 h 715031"/>
                  <a:gd name="connsiteX31" fmla="*/ 111125 w 688975"/>
                  <a:gd name="connsiteY31" fmla="*/ 381046 h 715031"/>
                  <a:gd name="connsiteX32" fmla="*/ 95250 w 688975"/>
                  <a:gd name="connsiteY32" fmla="*/ 393746 h 715031"/>
                  <a:gd name="connsiteX33" fmla="*/ 85725 w 688975"/>
                  <a:gd name="connsiteY33" fmla="*/ 412796 h 715031"/>
                  <a:gd name="connsiteX34" fmla="*/ 79375 w 688975"/>
                  <a:gd name="connsiteY34" fmla="*/ 422321 h 715031"/>
                  <a:gd name="connsiteX35" fmla="*/ 76200 w 688975"/>
                  <a:gd name="connsiteY35" fmla="*/ 435021 h 715031"/>
                  <a:gd name="connsiteX36" fmla="*/ 60325 w 688975"/>
                  <a:gd name="connsiteY36" fmla="*/ 450896 h 715031"/>
                  <a:gd name="connsiteX37" fmla="*/ 44450 w 688975"/>
                  <a:gd name="connsiteY37" fmla="*/ 454071 h 715031"/>
                  <a:gd name="connsiteX38" fmla="*/ 15875 w 688975"/>
                  <a:gd name="connsiteY38" fmla="*/ 479471 h 715031"/>
                  <a:gd name="connsiteX39" fmla="*/ 9525 w 688975"/>
                  <a:gd name="connsiteY39" fmla="*/ 488996 h 715031"/>
                  <a:gd name="connsiteX40" fmla="*/ 0 w 688975"/>
                  <a:gd name="connsiteY40" fmla="*/ 508046 h 715031"/>
                  <a:gd name="connsiteX41" fmla="*/ 3175 w 688975"/>
                  <a:gd name="connsiteY41" fmla="*/ 558846 h 715031"/>
                  <a:gd name="connsiteX42" fmla="*/ 12700 w 688975"/>
                  <a:gd name="connsiteY42" fmla="*/ 565196 h 715031"/>
                  <a:gd name="connsiteX43" fmla="*/ 57150 w 688975"/>
                  <a:gd name="connsiteY43" fmla="*/ 574721 h 715031"/>
                  <a:gd name="connsiteX44" fmla="*/ 79375 w 688975"/>
                  <a:gd name="connsiteY44" fmla="*/ 571546 h 715031"/>
                  <a:gd name="connsiteX45" fmla="*/ 92075 w 688975"/>
                  <a:gd name="connsiteY45" fmla="*/ 568371 h 715031"/>
                  <a:gd name="connsiteX46" fmla="*/ 114300 w 688975"/>
                  <a:gd name="connsiteY46" fmla="*/ 565196 h 715031"/>
                  <a:gd name="connsiteX47" fmla="*/ 139700 w 688975"/>
                  <a:gd name="connsiteY47" fmla="*/ 558846 h 715031"/>
                  <a:gd name="connsiteX48" fmla="*/ 158750 w 688975"/>
                  <a:gd name="connsiteY48" fmla="*/ 552496 h 715031"/>
                  <a:gd name="connsiteX49" fmla="*/ 168275 w 688975"/>
                  <a:gd name="connsiteY49" fmla="*/ 549321 h 715031"/>
                  <a:gd name="connsiteX50" fmla="*/ 177800 w 688975"/>
                  <a:gd name="connsiteY50" fmla="*/ 546146 h 715031"/>
                  <a:gd name="connsiteX51" fmla="*/ 203200 w 688975"/>
                  <a:gd name="connsiteY51" fmla="*/ 542971 h 715031"/>
                  <a:gd name="connsiteX52" fmla="*/ 244475 w 688975"/>
                  <a:gd name="connsiteY52" fmla="*/ 546146 h 715031"/>
                  <a:gd name="connsiteX53" fmla="*/ 266700 w 688975"/>
                  <a:gd name="connsiteY53" fmla="*/ 549321 h 715031"/>
                  <a:gd name="connsiteX54" fmla="*/ 285750 w 688975"/>
                  <a:gd name="connsiteY54" fmla="*/ 562021 h 715031"/>
                  <a:gd name="connsiteX55" fmla="*/ 304800 w 688975"/>
                  <a:gd name="connsiteY55" fmla="*/ 568371 h 715031"/>
                  <a:gd name="connsiteX56" fmla="*/ 314325 w 688975"/>
                  <a:gd name="connsiteY56" fmla="*/ 571546 h 715031"/>
                  <a:gd name="connsiteX57" fmla="*/ 333375 w 688975"/>
                  <a:gd name="connsiteY57" fmla="*/ 581071 h 715031"/>
                  <a:gd name="connsiteX58" fmla="*/ 352425 w 688975"/>
                  <a:gd name="connsiteY58" fmla="*/ 584246 h 715031"/>
                  <a:gd name="connsiteX59" fmla="*/ 371475 w 688975"/>
                  <a:gd name="connsiteY59" fmla="*/ 590596 h 715031"/>
                  <a:gd name="connsiteX60" fmla="*/ 406400 w 688975"/>
                  <a:gd name="connsiteY60" fmla="*/ 600121 h 715031"/>
                  <a:gd name="connsiteX61" fmla="*/ 415925 w 688975"/>
                  <a:gd name="connsiteY61" fmla="*/ 606471 h 715031"/>
                  <a:gd name="connsiteX62" fmla="*/ 425450 w 688975"/>
                  <a:gd name="connsiteY62" fmla="*/ 625521 h 715031"/>
                  <a:gd name="connsiteX63" fmla="*/ 434975 w 688975"/>
                  <a:gd name="connsiteY63" fmla="*/ 644571 h 715031"/>
                  <a:gd name="connsiteX64" fmla="*/ 428625 w 688975"/>
                  <a:gd name="connsiteY64" fmla="*/ 666796 h 715031"/>
                  <a:gd name="connsiteX65" fmla="*/ 419100 w 688975"/>
                  <a:gd name="connsiteY65" fmla="*/ 676321 h 715031"/>
                  <a:gd name="connsiteX66" fmla="*/ 403225 w 688975"/>
                  <a:gd name="connsiteY66" fmla="*/ 689021 h 715031"/>
                  <a:gd name="connsiteX67" fmla="*/ 406400 w 688975"/>
                  <a:gd name="connsiteY67" fmla="*/ 714421 h 715031"/>
                  <a:gd name="connsiteX68" fmla="*/ 454025 w 688975"/>
                  <a:gd name="connsiteY68" fmla="*/ 708071 h 715031"/>
                  <a:gd name="connsiteX69" fmla="*/ 463550 w 688975"/>
                  <a:gd name="connsiteY69" fmla="*/ 701721 h 715031"/>
                  <a:gd name="connsiteX70" fmla="*/ 466725 w 688975"/>
                  <a:gd name="connsiteY70" fmla="*/ 692196 h 715031"/>
                  <a:gd name="connsiteX71" fmla="*/ 466725 w 688975"/>
                  <a:gd name="connsiteY71" fmla="*/ 689021 h 715031"/>
                  <a:gd name="connsiteX72" fmla="*/ 498475 w 688975"/>
                  <a:gd name="connsiteY72" fmla="*/ 663621 h 715031"/>
                  <a:gd name="connsiteX73" fmla="*/ 520700 w 688975"/>
                  <a:gd name="connsiteY73" fmla="*/ 650921 h 715031"/>
                  <a:gd name="connsiteX74" fmla="*/ 539750 w 688975"/>
                  <a:gd name="connsiteY74" fmla="*/ 650921 h 715031"/>
                  <a:gd name="connsiteX75" fmla="*/ 552450 w 688975"/>
                  <a:gd name="connsiteY75" fmla="*/ 666796 h 715031"/>
                  <a:gd name="connsiteX76" fmla="*/ 571500 w 688975"/>
                  <a:gd name="connsiteY76" fmla="*/ 660446 h 715031"/>
                  <a:gd name="connsiteX77" fmla="*/ 577850 w 688975"/>
                  <a:gd name="connsiteY77" fmla="*/ 650921 h 715031"/>
                  <a:gd name="connsiteX78" fmla="*/ 603250 w 688975"/>
                  <a:gd name="connsiteY78" fmla="*/ 644571 h 715031"/>
                  <a:gd name="connsiteX79" fmla="*/ 625475 w 688975"/>
                  <a:gd name="connsiteY79" fmla="*/ 638221 h 715031"/>
                  <a:gd name="connsiteX80" fmla="*/ 631825 w 688975"/>
                  <a:gd name="connsiteY80" fmla="*/ 628696 h 715031"/>
                  <a:gd name="connsiteX81" fmla="*/ 641350 w 688975"/>
                  <a:gd name="connsiteY81" fmla="*/ 622346 h 715031"/>
                  <a:gd name="connsiteX82" fmla="*/ 654050 w 688975"/>
                  <a:gd name="connsiteY82" fmla="*/ 606471 h 715031"/>
                  <a:gd name="connsiteX83" fmla="*/ 666750 w 688975"/>
                  <a:gd name="connsiteY83" fmla="*/ 587421 h 715031"/>
                  <a:gd name="connsiteX84" fmla="*/ 669925 w 688975"/>
                  <a:gd name="connsiteY84" fmla="*/ 577896 h 715031"/>
                  <a:gd name="connsiteX85" fmla="*/ 679450 w 688975"/>
                  <a:gd name="connsiteY85" fmla="*/ 568371 h 715031"/>
                  <a:gd name="connsiteX86" fmla="*/ 682625 w 688975"/>
                  <a:gd name="connsiteY86" fmla="*/ 558846 h 715031"/>
                  <a:gd name="connsiteX87" fmla="*/ 688975 w 688975"/>
                  <a:gd name="connsiteY87" fmla="*/ 549321 h 715031"/>
                  <a:gd name="connsiteX88" fmla="*/ 682625 w 688975"/>
                  <a:gd name="connsiteY88" fmla="*/ 530271 h 715031"/>
                  <a:gd name="connsiteX89" fmla="*/ 679450 w 688975"/>
                  <a:gd name="connsiteY89" fmla="*/ 517571 h 715031"/>
                  <a:gd name="connsiteX90" fmla="*/ 660400 w 688975"/>
                  <a:gd name="connsiteY90" fmla="*/ 504871 h 715031"/>
                  <a:gd name="connsiteX91" fmla="*/ 654050 w 688975"/>
                  <a:gd name="connsiteY91" fmla="*/ 495346 h 715031"/>
                  <a:gd name="connsiteX92" fmla="*/ 647700 w 688975"/>
                  <a:gd name="connsiteY92" fmla="*/ 466771 h 715031"/>
                  <a:gd name="connsiteX93" fmla="*/ 644525 w 688975"/>
                  <a:gd name="connsiteY93" fmla="*/ 409621 h 715031"/>
                  <a:gd name="connsiteX94" fmla="*/ 635000 w 688975"/>
                  <a:gd name="connsiteY94" fmla="*/ 403271 h 715031"/>
                  <a:gd name="connsiteX95" fmla="*/ 619125 w 688975"/>
                  <a:gd name="connsiteY95" fmla="*/ 390571 h 715031"/>
                  <a:gd name="connsiteX96" fmla="*/ 609600 w 688975"/>
                  <a:gd name="connsiteY96" fmla="*/ 384221 h 715031"/>
                  <a:gd name="connsiteX97" fmla="*/ 593725 w 688975"/>
                  <a:gd name="connsiteY97" fmla="*/ 355646 h 715031"/>
                  <a:gd name="connsiteX98" fmla="*/ 587375 w 688975"/>
                  <a:gd name="connsiteY98" fmla="*/ 346121 h 715031"/>
                  <a:gd name="connsiteX99" fmla="*/ 577850 w 688975"/>
                  <a:gd name="connsiteY99" fmla="*/ 323896 h 715031"/>
                  <a:gd name="connsiteX100" fmla="*/ 568325 w 688975"/>
                  <a:gd name="connsiteY100" fmla="*/ 314371 h 715031"/>
                  <a:gd name="connsiteX101" fmla="*/ 558800 w 688975"/>
                  <a:gd name="connsiteY101" fmla="*/ 295321 h 715031"/>
                  <a:gd name="connsiteX102" fmla="*/ 549275 w 688975"/>
                  <a:gd name="connsiteY102" fmla="*/ 288971 h 715031"/>
                  <a:gd name="connsiteX103" fmla="*/ 542925 w 688975"/>
                  <a:gd name="connsiteY103" fmla="*/ 257221 h 715031"/>
                  <a:gd name="connsiteX104" fmla="*/ 530225 w 688975"/>
                  <a:gd name="connsiteY104" fmla="*/ 225471 h 715031"/>
                  <a:gd name="connsiteX105" fmla="*/ 527050 w 688975"/>
                  <a:gd name="connsiteY105" fmla="*/ 209596 h 715031"/>
                  <a:gd name="connsiteX106" fmla="*/ 523875 w 688975"/>
                  <a:gd name="connsiteY106" fmla="*/ 196896 h 715031"/>
                  <a:gd name="connsiteX107" fmla="*/ 517525 w 688975"/>
                  <a:gd name="connsiteY107" fmla="*/ 177846 h 715031"/>
                  <a:gd name="connsiteX108" fmla="*/ 514350 w 688975"/>
                  <a:gd name="connsiteY108" fmla="*/ 155621 h 715031"/>
                  <a:gd name="connsiteX109" fmla="*/ 511175 w 688975"/>
                  <a:gd name="connsiteY109" fmla="*/ 41321 h 715031"/>
                  <a:gd name="connsiteX110" fmla="*/ 504825 w 688975"/>
                  <a:gd name="connsiteY110" fmla="*/ 31796 h 715031"/>
                  <a:gd name="connsiteX111" fmla="*/ 492125 w 688975"/>
                  <a:gd name="connsiteY111" fmla="*/ 25446 h 715031"/>
                  <a:gd name="connsiteX112" fmla="*/ 482600 w 688975"/>
                  <a:gd name="connsiteY112" fmla="*/ 19096 h 715031"/>
                  <a:gd name="connsiteX113" fmla="*/ 447675 w 688975"/>
                  <a:gd name="connsiteY113" fmla="*/ 46 h 715031"/>
                  <a:gd name="connsiteX0" fmla="*/ 447675 w 688975"/>
                  <a:gd name="connsiteY0" fmla="*/ 46 h 715031"/>
                  <a:gd name="connsiteX1" fmla="*/ 428625 w 688975"/>
                  <a:gd name="connsiteY1" fmla="*/ 25446 h 715031"/>
                  <a:gd name="connsiteX2" fmla="*/ 425450 w 688975"/>
                  <a:gd name="connsiteY2" fmla="*/ 38146 h 715031"/>
                  <a:gd name="connsiteX3" fmla="*/ 419100 w 688975"/>
                  <a:gd name="connsiteY3" fmla="*/ 50846 h 715031"/>
                  <a:gd name="connsiteX4" fmla="*/ 400050 w 688975"/>
                  <a:gd name="connsiteY4" fmla="*/ 85771 h 715031"/>
                  <a:gd name="connsiteX5" fmla="*/ 390525 w 688975"/>
                  <a:gd name="connsiteY5" fmla="*/ 92121 h 715031"/>
                  <a:gd name="connsiteX6" fmla="*/ 384175 w 688975"/>
                  <a:gd name="connsiteY6" fmla="*/ 101646 h 715031"/>
                  <a:gd name="connsiteX7" fmla="*/ 365125 w 688975"/>
                  <a:gd name="connsiteY7" fmla="*/ 111171 h 715031"/>
                  <a:gd name="connsiteX8" fmla="*/ 355600 w 688975"/>
                  <a:gd name="connsiteY8" fmla="*/ 117521 h 715031"/>
                  <a:gd name="connsiteX9" fmla="*/ 330200 w 688975"/>
                  <a:gd name="connsiteY9" fmla="*/ 123871 h 715031"/>
                  <a:gd name="connsiteX10" fmla="*/ 327025 w 688975"/>
                  <a:gd name="connsiteY10" fmla="*/ 133396 h 715031"/>
                  <a:gd name="connsiteX11" fmla="*/ 320675 w 688975"/>
                  <a:gd name="connsiteY11" fmla="*/ 142921 h 715031"/>
                  <a:gd name="connsiteX12" fmla="*/ 317500 w 688975"/>
                  <a:gd name="connsiteY12" fmla="*/ 161971 h 715031"/>
                  <a:gd name="connsiteX13" fmla="*/ 314325 w 688975"/>
                  <a:gd name="connsiteY13" fmla="*/ 174671 h 715031"/>
                  <a:gd name="connsiteX14" fmla="*/ 307975 w 688975"/>
                  <a:gd name="connsiteY14" fmla="*/ 193721 h 715031"/>
                  <a:gd name="connsiteX15" fmla="*/ 295275 w 688975"/>
                  <a:gd name="connsiteY15" fmla="*/ 212771 h 715031"/>
                  <a:gd name="connsiteX16" fmla="*/ 276225 w 688975"/>
                  <a:gd name="connsiteY16" fmla="*/ 225471 h 715031"/>
                  <a:gd name="connsiteX17" fmla="*/ 266700 w 688975"/>
                  <a:gd name="connsiteY17" fmla="*/ 231821 h 715031"/>
                  <a:gd name="connsiteX18" fmla="*/ 247650 w 688975"/>
                  <a:gd name="connsiteY18" fmla="*/ 247696 h 715031"/>
                  <a:gd name="connsiteX19" fmla="*/ 238125 w 688975"/>
                  <a:gd name="connsiteY19" fmla="*/ 250871 h 715031"/>
                  <a:gd name="connsiteX20" fmla="*/ 222250 w 688975"/>
                  <a:gd name="connsiteY20" fmla="*/ 257221 h 715031"/>
                  <a:gd name="connsiteX21" fmla="*/ 212725 w 688975"/>
                  <a:gd name="connsiteY21" fmla="*/ 266746 h 715031"/>
                  <a:gd name="connsiteX22" fmla="*/ 203200 w 688975"/>
                  <a:gd name="connsiteY22" fmla="*/ 269921 h 715031"/>
                  <a:gd name="connsiteX23" fmla="*/ 200025 w 688975"/>
                  <a:gd name="connsiteY23" fmla="*/ 288971 h 715031"/>
                  <a:gd name="connsiteX24" fmla="*/ 184150 w 688975"/>
                  <a:gd name="connsiteY24" fmla="*/ 304846 h 715031"/>
                  <a:gd name="connsiteX25" fmla="*/ 174625 w 688975"/>
                  <a:gd name="connsiteY25" fmla="*/ 314371 h 715031"/>
                  <a:gd name="connsiteX26" fmla="*/ 171450 w 688975"/>
                  <a:gd name="connsiteY26" fmla="*/ 323896 h 715031"/>
                  <a:gd name="connsiteX27" fmla="*/ 168275 w 688975"/>
                  <a:gd name="connsiteY27" fmla="*/ 352471 h 715031"/>
                  <a:gd name="connsiteX28" fmla="*/ 158750 w 688975"/>
                  <a:gd name="connsiteY28" fmla="*/ 358821 h 715031"/>
                  <a:gd name="connsiteX29" fmla="*/ 139700 w 688975"/>
                  <a:gd name="connsiteY29" fmla="*/ 365171 h 715031"/>
                  <a:gd name="connsiteX30" fmla="*/ 130175 w 688975"/>
                  <a:gd name="connsiteY30" fmla="*/ 368346 h 715031"/>
                  <a:gd name="connsiteX31" fmla="*/ 111125 w 688975"/>
                  <a:gd name="connsiteY31" fmla="*/ 381046 h 715031"/>
                  <a:gd name="connsiteX32" fmla="*/ 95250 w 688975"/>
                  <a:gd name="connsiteY32" fmla="*/ 393746 h 715031"/>
                  <a:gd name="connsiteX33" fmla="*/ 85725 w 688975"/>
                  <a:gd name="connsiteY33" fmla="*/ 412796 h 715031"/>
                  <a:gd name="connsiteX34" fmla="*/ 79375 w 688975"/>
                  <a:gd name="connsiteY34" fmla="*/ 422321 h 715031"/>
                  <a:gd name="connsiteX35" fmla="*/ 76200 w 688975"/>
                  <a:gd name="connsiteY35" fmla="*/ 435021 h 715031"/>
                  <a:gd name="connsiteX36" fmla="*/ 60325 w 688975"/>
                  <a:gd name="connsiteY36" fmla="*/ 450896 h 715031"/>
                  <a:gd name="connsiteX37" fmla="*/ 44450 w 688975"/>
                  <a:gd name="connsiteY37" fmla="*/ 454071 h 715031"/>
                  <a:gd name="connsiteX38" fmla="*/ 15875 w 688975"/>
                  <a:gd name="connsiteY38" fmla="*/ 479471 h 715031"/>
                  <a:gd name="connsiteX39" fmla="*/ 9525 w 688975"/>
                  <a:gd name="connsiteY39" fmla="*/ 488996 h 715031"/>
                  <a:gd name="connsiteX40" fmla="*/ 0 w 688975"/>
                  <a:gd name="connsiteY40" fmla="*/ 508046 h 715031"/>
                  <a:gd name="connsiteX41" fmla="*/ 3175 w 688975"/>
                  <a:gd name="connsiteY41" fmla="*/ 558846 h 715031"/>
                  <a:gd name="connsiteX42" fmla="*/ 12700 w 688975"/>
                  <a:gd name="connsiteY42" fmla="*/ 565196 h 715031"/>
                  <a:gd name="connsiteX43" fmla="*/ 57150 w 688975"/>
                  <a:gd name="connsiteY43" fmla="*/ 574721 h 715031"/>
                  <a:gd name="connsiteX44" fmla="*/ 79375 w 688975"/>
                  <a:gd name="connsiteY44" fmla="*/ 571546 h 715031"/>
                  <a:gd name="connsiteX45" fmla="*/ 92075 w 688975"/>
                  <a:gd name="connsiteY45" fmla="*/ 568371 h 715031"/>
                  <a:gd name="connsiteX46" fmla="*/ 114300 w 688975"/>
                  <a:gd name="connsiteY46" fmla="*/ 565196 h 715031"/>
                  <a:gd name="connsiteX47" fmla="*/ 139700 w 688975"/>
                  <a:gd name="connsiteY47" fmla="*/ 558846 h 715031"/>
                  <a:gd name="connsiteX48" fmla="*/ 158750 w 688975"/>
                  <a:gd name="connsiteY48" fmla="*/ 552496 h 715031"/>
                  <a:gd name="connsiteX49" fmla="*/ 168275 w 688975"/>
                  <a:gd name="connsiteY49" fmla="*/ 549321 h 715031"/>
                  <a:gd name="connsiteX50" fmla="*/ 177800 w 688975"/>
                  <a:gd name="connsiteY50" fmla="*/ 546146 h 715031"/>
                  <a:gd name="connsiteX51" fmla="*/ 203200 w 688975"/>
                  <a:gd name="connsiteY51" fmla="*/ 542971 h 715031"/>
                  <a:gd name="connsiteX52" fmla="*/ 244475 w 688975"/>
                  <a:gd name="connsiteY52" fmla="*/ 546146 h 715031"/>
                  <a:gd name="connsiteX53" fmla="*/ 266700 w 688975"/>
                  <a:gd name="connsiteY53" fmla="*/ 549321 h 715031"/>
                  <a:gd name="connsiteX54" fmla="*/ 285750 w 688975"/>
                  <a:gd name="connsiteY54" fmla="*/ 562021 h 715031"/>
                  <a:gd name="connsiteX55" fmla="*/ 304800 w 688975"/>
                  <a:gd name="connsiteY55" fmla="*/ 568371 h 715031"/>
                  <a:gd name="connsiteX56" fmla="*/ 314325 w 688975"/>
                  <a:gd name="connsiteY56" fmla="*/ 571546 h 715031"/>
                  <a:gd name="connsiteX57" fmla="*/ 333375 w 688975"/>
                  <a:gd name="connsiteY57" fmla="*/ 581071 h 715031"/>
                  <a:gd name="connsiteX58" fmla="*/ 352425 w 688975"/>
                  <a:gd name="connsiteY58" fmla="*/ 584246 h 715031"/>
                  <a:gd name="connsiteX59" fmla="*/ 371475 w 688975"/>
                  <a:gd name="connsiteY59" fmla="*/ 590596 h 715031"/>
                  <a:gd name="connsiteX60" fmla="*/ 406400 w 688975"/>
                  <a:gd name="connsiteY60" fmla="*/ 600121 h 715031"/>
                  <a:gd name="connsiteX61" fmla="*/ 415925 w 688975"/>
                  <a:gd name="connsiteY61" fmla="*/ 606471 h 715031"/>
                  <a:gd name="connsiteX62" fmla="*/ 425450 w 688975"/>
                  <a:gd name="connsiteY62" fmla="*/ 625521 h 715031"/>
                  <a:gd name="connsiteX63" fmla="*/ 434975 w 688975"/>
                  <a:gd name="connsiteY63" fmla="*/ 644571 h 715031"/>
                  <a:gd name="connsiteX64" fmla="*/ 428625 w 688975"/>
                  <a:gd name="connsiteY64" fmla="*/ 666796 h 715031"/>
                  <a:gd name="connsiteX65" fmla="*/ 419100 w 688975"/>
                  <a:gd name="connsiteY65" fmla="*/ 676321 h 715031"/>
                  <a:gd name="connsiteX66" fmla="*/ 403225 w 688975"/>
                  <a:gd name="connsiteY66" fmla="*/ 689021 h 715031"/>
                  <a:gd name="connsiteX67" fmla="*/ 406400 w 688975"/>
                  <a:gd name="connsiteY67" fmla="*/ 714421 h 715031"/>
                  <a:gd name="connsiteX68" fmla="*/ 454025 w 688975"/>
                  <a:gd name="connsiteY68" fmla="*/ 708071 h 715031"/>
                  <a:gd name="connsiteX69" fmla="*/ 463550 w 688975"/>
                  <a:gd name="connsiteY69" fmla="*/ 701721 h 715031"/>
                  <a:gd name="connsiteX70" fmla="*/ 466725 w 688975"/>
                  <a:gd name="connsiteY70" fmla="*/ 692196 h 715031"/>
                  <a:gd name="connsiteX71" fmla="*/ 466725 w 688975"/>
                  <a:gd name="connsiteY71" fmla="*/ 689021 h 715031"/>
                  <a:gd name="connsiteX72" fmla="*/ 498475 w 688975"/>
                  <a:gd name="connsiteY72" fmla="*/ 663621 h 715031"/>
                  <a:gd name="connsiteX73" fmla="*/ 520700 w 688975"/>
                  <a:gd name="connsiteY73" fmla="*/ 650921 h 715031"/>
                  <a:gd name="connsiteX74" fmla="*/ 539750 w 688975"/>
                  <a:gd name="connsiteY74" fmla="*/ 650921 h 715031"/>
                  <a:gd name="connsiteX75" fmla="*/ 552450 w 688975"/>
                  <a:gd name="connsiteY75" fmla="*/ 666796 h 715031"/>
                  <a:gd name="connsiteX76" fmla="*/ 555625 w 688975"/>
                  <a:gd name="connsiteY76" fmla="*/ 644571 h 715031"/>
                  <a:gd name="connsiteX77" fmla="*/ 577850 w 688975"/>
                  <a:gd name="connsiteY77" fmla="*/ 650921 h 715031"/>
                  <a:gd name="connsiteX78" fmla="*/ 603250 w 688975"/>
                  <a:gd name="connsiteY78" fmla="*/ 644571 h 715031"/>
                  <a:gd name="connsiteX79" fmla="*/ 625475 w 688975"/>
                  <a:gd name="connsiteY79" fmla="*/ 638221 h 715031"/>
                  <a:gd name="connsiteX80" fmla="*/ 631825 w 688975"/>
                  <a:gd name="connsiteY80" fmla="*/ 628696 h 715031"/>
                  <a:gd name="connsiteX81" fmla="*/ 641350 w 688975"/>
                  <a:gd name="connsiteY81" fmla="*/ 622346 h 715031"/>
                  <a:gd name="connsiteX82" fmla="*/ 654050 w 688975"/>
                  <a:gd name="connsiteY82" fmla="*/ 606471 h 715031"/>
                  <a:gd name="connsiteX83" fmla="*/ 666750 w 688975"/>
                  <a:gd name="connsiteY83" fmla="*/ 587421 h 715031"/>
                  <a:gd name="connsiteX84" fmla="*/ 669925 w 688975"/>
                  <a:gd name="connsiteY84" fmla="*/ 577896 h 715031"/>
                  <a:gd name="connsiteX85" fmla="*/ 679450 w 688975"/>
                  <a:gd name="connsiteY85" fmla="*/ 568371 h 715031"/>
                  <a:gd name="connsiteX86" fmla="*/ 682625 w 688975"/>
                  <a:gd name="connsiteY86" fmla="*/ 558846 h 715031"/>
                  <a:gd name="connsiteX87" fmla="*/ 688975 w 688975"/>
                  <a:gd name="connsiteY87" fmla="*/ 549321 h 715031"/>
                  <a:gd name="connsiteX88" fmla="*/ 682625 w 688975"/>
                  <a:gd name="connsiteY88" fmla="*/ 530271 h 715031"/>
                  <a:gd name="connsiteX89" fmla="*/ 679450 w 688975"/>
                  <a:gd name="connsiteY89" fmla="*/ 517571 h 715031"/>
                  <a:gd name="connsiteX90" fmla="*/ 660400 w 688975"/>
                  <a:gd name="connsiteY90" fmla="*/ 504871 h 715031"/>
                  <a:gd name="connsiteX91" fmla="*/ 654050 w 688975"/>
                  <a:gd name="connsiteY91" fmla="*/ 495346 h 715031"/>
                  <a:gd name="connsiteX92" fmla="*/ 647700 w 688975"/>
                  <a:gd name="connsiteY92" fmla="*/ 466771 h 715031"/>
                  <a:gd name="connsiteX93" fmla="*/ 644525 w 688975"/>
                  <a:gd name="connsiteY93" fmla="*/ 409621 h 715031"/>
                  <a:gd name="connsiteX94" fmla="*/ 635000 w 688975"/>
                  <a:gd name="connsiteY94" fmla="*/ 403271 h 715031"/>
                  <a:gd name="connsiteX95" fmla="*/ 619125 w 688975"/>
                  <a:gd name="connsiteY95" fmla="*/ 390571 h 715031"/>
                  <a:gd name="connsiteX96" fmla="*/ 609600 w 688975"/>
                  <a:gd name="connsiteY96" fmla="*/ 384221 h 715031"/>
                  <a:gd name="connsiteX97" fmla="*/ 593725 w 688975"/>
                  <a:gd name="connsiteY97" fmla="*/ 355646 h 715031"/>
                  <a:gd name="connsiteX98" fmla="*/ 587375 w 688975"/>
                  <a:gd name="connsiteY98" fmla="*/ 346121 h 715031"/>
                  <a:gd name="connsiteX99" fmla="*/ 577850 w 688975"/>
                  <a:gd name="connsiteY99" fmla="*/ 323896 h 715031"/>
                  <a:gd name="connsiteX100" fmla="*/ 568325 w 688975"/>
                  <a:gd name="connsiteY100" fmla="*/ 314371 h 715031"/>
                  <a:gd name="connsiteX101" fmla="*/ 558800 w 688975"/>
                  <a:gd name="connsiteY101" fmla="*/ 295321 h 715031"/>
                  <a:gd name="connsiteX102" fmla="*/ 549275 w 688975"/>
                  <a:gd name="connsiteY102" fmla="*/ 288971 h 715031"/>
                  <a:gd name="connsiteX103" fmla="*/ 542925 w 688975"/>
                  <a:gd name="connsiteY103" fmla="*/ 257221 h 715031"/>
                  <a:gd name="connsiteX104" fmla="*/ 530225 w 688975"/>
                  <a:gd name="connsiteY104" fmla="*/ 225471 h 715031"/>
                  <a:gd name="connsiteX105" fmla="*/ 527050 w 688975"/>
                  <a:gd name="connsiteY105" fmla="*/ 209596 h 715031"/>
                  <a:gd name="connsiteX106" fmla="*/ 523875 w 688975"/>
                  <a:gd name="connsiteY106" fmla="*/ 196896 h 715031"/>
                  <a:gd name="connsiteX107" fmla="*/ 517525 w 688975"/>
                  <a:gd name="connsiteY107" fmla="*/ 177846 h 715031"/>
                  <a:gd name="connsiteX108" fmla="*/ 514350 w 688975"/>
                  <a:gd name="connsiteY108" fmla="*/ 155621 h 715031"/>
                  <a:gd name="connsiteX109" fmla="*/ 511175 w 688975"/>
                  <a:gd name="connsiteY109" fmla="*/ 41321 h 715031"/>
                  <a:gd name="connsiteX110" fmla="*/ 504825 w 688975"/>
                  <a:gd name="connsiteY110" fmla="*/ 31796 h 715031"/>
                  <a:gd name="connsiteX111" fmla="*/ 492125 w 688975"/>
                  <a:gd name="connsiteY111" fmla="*/ 25446 h 715031"/>
                  <a:gd name="connsiteX112" fmla="*/ 482600 w 688975"/>
                  <a:gd name="connsiteY112" fmla="*/ 19096 h 715031"/>
                  <a:gd name="connsiteX113" fmla="*/ 447675 w 688975"/>
                  <a:gd name="connsiteY113" fmla="*/ 46 h 715031"/>
                  <a:gd name="connsiteX0" fmla="*/ 447675 w 688975"/>
                  <a:gd name="connsiteY0" fmla="*/ 46 h 715031"/>
                  <a:gd name="connsiteX1" fmla="*/ 428625 w 688975"/>
                  <a:gd name="connsiteY1" fmla="*/ 25446 h 715031"/>
                  <a:gd name="connsiteX2" fmla="*/ 425450 w 688975"/>
                  <a:gd name="connsiteY2" fmla="*/ 38146 h 715031"/>
                  <a:gd name="connsiteX3" fmla="*/ 419100 w 688975"/>
                  <a:gd name="connsiteY3" fmla="*/ 50846 h 715031"/>
                  <a:gd name="connsiteX4" fmla="*/ 400050 w 688975"/>
                  <a:gd name="connsiteY4" fmla="*/ 85771 h 715031"/>
                  <a:gd name="connsiteX5" fmla="*/ 390525 w 688975"/>
                  <a:gd name="connsiteY5" fmla="*/ 92121 h 715031"/>
                  <a:gd name="connsiteX6" fmla="*/ 384175 w 688975"/>
                  <a:gd name="connsiteY6" fmla="*/ 101646 h 715031"/>
                  <a:gd name="connsiteX7" fmla="*/ 365125 w 688975"/>
                  <a:gd name="connsiteY7" fmla="*/ 111171 h 715031"/>
                  <a:gd name="connsiteX8" fmla="*/ 355600 w 688975"/>
                  <a:gd name="connsiteY8" fmla="*/ 117521 h 715031"/>
                  <a:gd name="connsiteX9" fmla="*/ 330200 w 688975"/>
                  <a:gd name="connsiteY9" fmla="*/ 123871 h 715031"/>
                  <a:gd name="connsiteX10" fmla="*/ 327025 w 688975"/>
                  <a:gd name="connsiteY10" fmla="*/ 133396 h 715031"/>
                  <a:gd name="connsiteX11" fmla="*/ 320675 w 688975"/>
                  <a:gd name="connsiteY11" fmla="*/ 142921 h 715031"/>
                  <a:gd name="connsiteX12" fmla="*/ 317500 w 688975"/>
                  <a:gd name="connsiteY12" fmla="*/ 161971 h 715031"/>
                  <a:gd name="connsiteX13" fmla="*/ 314325 w 688975"/>
                  <a:gd name="connsiteY13" fmla="*/ 174671 h 715031"/>
                  <a:gd name="connsiteX14" fmla="*/ 307975 w 688975"/>
                  <a:gd name="connsiteY14" fmla="*/ 193721 h 715031"/>
                  <a:gd name="connsiteX15" fmla="*/ 295275 w 688975"/>
                  <a:gd name="connsiteY15" fmla="*/ 212771 h 715031"/>
                  <a:gd name="connsiteX16" fmla="*/ 276225 w 688975"/>
                  <a:gd name="connsiteY16" fmla="*/ 225471 h 715031"/>
                  <a:gd name="connsiteX17" fmla="*/ 266700 w 688975"/>
                  <a:gd name="connsiteY17" fmla="*/ 231821 h 715031"/>
                  <a:gd name="connsiteX18" fmla="*/ 247650 w 688975"/>
                  <a:gd name="connsiteY18" fmla="*/ 247696 h 715031"/>
                  <a:gd name="connsiteX19" fmla="*/ 238125 w 688975"/>
                  <a:gd name="connsiteY19" fmla="*/ 250871 h 715031"/>
                  <a:gd name="connsiteX20" fmla="*/ 222250 w 688975"/>
                  <a:gd name="connsiteY20" fmla="*/ 257221 h 715031"/>
                  <a:gd name="connsiteX21" fmla="*/ 212725 w 688975"/>
                  <a:gd name="connsiteY21" fmla="*/ 266746 h 715031"/>
                  <a:gd name="connsiteX22" fmla="*/ 203200 w 688975"/>
                  <a:gd name="connsiteY22" fmla="*/ 269921 h 715031"/>
                  <a:gd name="connsiteX23" fmla="*/ 200025 w 688975"/>
                  <a:gd name="connsiteY23" fmla="*/ 288971 h 715031"/>
                  <a:gd name="connsiteX24" fmla="*/ 184150 w 688975"/>
                  <a:gd name="connsiteY24" fmla="*/ 304846 h 715031"/>
                  <a:gd name="connsiteX25" fmla="*/ 174625 w 688975"/>
                  <a:gd name="connsiteY25" fmla="*/ 314371 h 715031"/>
                  <a:gd name="connsiteX26" fmla="*/ 171450 w 688975"/>
                  <a:gd name="connsiteY26" fmla="*/ 323896 h 715031"/>
                  <a:gd name="connsiteX27" fmla="*/ 168275 w 688975"/>
                  <a:gd name="connsiteY27" fmla="*/ 352471 h 715031"/>
                  <a:gd name="connsiteX28" fmla="*/ 158750 w 688975"/>
                  <a:gd name="connsiteY28" fmla="*/ 358821 h 715031"/>
                  <a:gd name="connsiteX29" fmla="*/ 139700 w 688975"/>
                  <a:gd name="connsiteY29" fmla="*/ 365171 h 715031"/>
                  <a:gd name="connsiteX30" fmla="*/ 130175 w 688975"/>
                  <a:gd name="connsiteY30" fmla="*/ 368346 h 715031"/>
                  <a:gd name="connsiteX31" fmla="*/ 111125 w 688975"/>
                  <a:gd name="connsiteY31" fmla="*/ 381046 h 715031"/>
                  <a:gd name="connsiteX32" fmla="*/ 95250 w 688975"/>
                  <a:gd name="connsiteY32" fmla="*/ 393746 h 715031"/>
                  <a:gd name="connsiteX33" fmla="*/ 85725 w 688975"/>
                  <a:gd name="connsiteY33" fmla="*/ 412796 h 715031"/>
                  <a:gd name="connsiteX34" fmla="*/ 79375 w 688975"/>
                  <a:gd name="connsiteY34" fmla="*/ 422321 h 715031"/>
                  <a:gd name="connsiteX35" fmla="*/ 76200 w 688975"/>
                  <a:gd name="connsiteY35" fmla="*/ 435021 h 715031"/>
                  <a:gd name="connsiteX36" fmla="*/ 60325 w 688975"/>
                  <a:gd name="connsiteY36" fmla="*/ 450896 h 715031"/>
                  <a:gd name="connsiteX37" fmla="*/ 44450 w 688975"/>
                  <a:gd name="connsiteY37" fmla="*/ 454071 h 715031"/>
                  <a:gd name="connsiteX38" fmla="*/ 15875 w 688975"/>
                  <a:gd name="connsiteY38" fmla="*/ 479471 h 715031"/>
                  <a:gd name="connsiteX39" fmla="*/ 9525 w 688975"/>
                  <a:gd name="connsiteY39" fmla="*/ 488996 h 715031"/>
                  <a:gd name="connsiteX40" fmla="*/ 0 w 688975"/>
                  <a:gd name="connsiteY40" fmla="*/ 508046 h 715031"/>
                  <a:gd name="connsiteX41" fmla="*/ 3175 w 688975"/>
                  <a:gd name="connsiteY41" fmla="*/ 558846 h 715031"/>
                  <a:gd name="connsiteX42" fmla="*/ 12700 w 688975"/>
                  <a:gd name="connsiteY42" fmla="*/ 565196 h 715031"/>
                  <a:gd name="connsiteX43" fmla="*/ 57150 w 688975"/>
                  <a:gd name="connsiteY43" fmla="*/ 574721 h 715031"/>
                  <a:gd name="connsiteX44" fmla="*/ 79375 w 688975"/>
                  <a:gd name="connsiteY44" fmla="*/ 571546 h 715031"/>
                  <a:gd name="connsiteX45" fmla="*/ 92075 w 688975"/>
                  <a:gd name="connsiteY45" fmla="*/ 568371 h 715031"/>
                  <a:gd name="connsiteX46" fmla="*/ 114300 w 688975"/>
                  <a:gd name="connsiteY46" fmla="*/ 565196 h 715031"/>
                  <a:gd name="connsiteX47" fmla="*/ 139700 w 688975"/>
                  <a:gd name="connsiteY47" fmla="*/ 558846 h 715031"/>
                  <a:gd name="connsiteX48" fmla="*/ 158750 w 688975"/>
                  <a:gd name="connsiteY48" fmla="*/ 552496 h 715031"/>
                  <a:gd name="connsiteX49" fmla="*/ 168275 w 688975"/>
                  <a:gd name="connsiteY49" fmla="*/ 549321 h 715031"/>
                  <a:gd name="connsiteX50" fmla="*/ 177800 w 688975"/>
                  <a:gd name="connsiteY50" fmla="*/ 546146 h 715031"/>
                  <a:gd name="connsiteX51" fmla="*/ 203200 w 688975"/>
                  <a:gd name="connsiteY51" fmla="*/ 542971 h 715031"/>
                  <a:gd name="connsiteX52" fmla="*/ 244475 w 688975"/>
                  <a:gd name="connsiteY52" fmla="*/ 546146 h 715031"/>
                  <a:gd name="connsiteX53" fmla="*/ 266700 w 688975"/>
                  <a:gd name="connsiteY53" fmla="*/ 549321 h 715031"/>
                  <a:gd name="connsiteX54" fmla="*/ 285750 w 688975"/>
                  <a:gd name="connsiteY54" fmla="*/ 562021 h 715031"/>
                  <a:gd name="connsiteX55" fmla="*/ 304800 w 688975"/>
                  <a:gd name="connsiteY55" fmla="*/ 568371 h 715031"/>
                  <a:gd name="connsiteX56" fmla="*/ 314325 w 688975"/>
                  <a:gd name="connsiteY56" fmla="*/ 571546 h 715031"/>
                  <a:gd name="connsiteX57" fmla="*/ 333375 w 688975"/>
                  <a:gd name="connsiteY57" fmla="*/ 581071 h 715031"/>
                  <a:gd name="connsiteX58" fmla="*/ 352425 w 688975"/>
                  <a:gd name="connsiteY58" fmla="*/ 584246 h 715031"/>
                  <a:gd name="connsiteX59" fmla="*/ 371475 w 688975"/>
                  <a:gd name="connsiteY59" fmla="*/ 590596 h 715031"/>
                  <a:gd name="connsiteX60" fmla="*/ 406400 w 688975"/>
                  <a:gd name="connsiteY60" fmla="*/ 600121 h 715031"/>
                  <a:gd name="connsiteX61" fmla="*/ 415925 w 688975"/>
                  <a:gd name="connsiteY61" fmla="*/ 606471 h 715031"/>
                  <a:gd name="connsiteX62" fmla="*/ 425450 w 688975"/>
                  <a:gd name="connsiteY62" fmla="*/ 625521 h 715031"/>
                  <a:gd name="connsiteX63" fmla="*/ 434975 w 688975"/>
                  <a:gd name="connsiteY63" fmla="*/ 644571 h 715031"/>
                  <a:gd name="connsiteX64" fmla="*/ 428625 w 688975"/>
                  <a:gd name="connsiteY64" fmla="*/ 666796 h 715031"/>
                  <a:gd name="connsiteX65" fmla="*/ 419100 w 688975"/>
                  <a:gd name="connsiteY65" fmla="*/ 676321 h 715031"/>
                  <a:gd name="connsiteX66" fmla="*/ 403225 w 688975"/>
                  <a:gd name="connsiteY66" fmla="*/ 689021 h 715031"/>
                  <a:gd name="connsiteX67" fmla="*/ 406400 w 688975"/>
                  <a:gd name="connsiteY67" fmla="*/ 714421 h 715031"/>
                  <a:gd name="connsiteX68" fmla="*/ 454025 w 688975"/>
                  <a:gd name="connsiteY68" fmla="*/ 708071 h 715031"/>
                  <a:gd name="connsiteX69" fmla="*/ 463550 w 688975"/>
                  <a:gd name="connsiteY69" fmla="*/ 701721 h 715031"/>
                  <a:gd name="connsiteX70" fmla="*/ 466725 w 688975"/>
                  <a:gd name="connsiteY70" fmla="*/ 692196 h 715031"/>
                  <a:gd name="connsiteX71" fmla="*/ 466725 w 688975"/>
                  <a:gd name="connsiteY71" fmla="*/ 689021 h 715031"/>
                  <a:gd name="connsiteX72" fmla="*/ 498475 w 688975"/>
                  <a:gd name="connsiteY72" fmla="*/ 663621 h 715031"/>
                  <a:gd name="connsiteX73" fmla="*/ 520700 w 688975"/>
                  <a:gd name="connsiteY73" fmla="*/ 650921 h 715031"/>
                  <a:gd name="connsiteX74" fmla="*/ 539750 w 688975"/>
                  <a:gd name="connsiteY74" fmla="*/ 650921 h 715031"/>
                  <a:gd name="connsiteX75" fmla="*/ 542925 w 688975"/>
                  <a:gd name="connsiteY75" fmla="*/ 647746 h 715031"/>
                  <a:gd name="connsiteX76" fmla="*/ 555625 w 688975"/>
                  <a:gd name="connsiteY76" fmla="*/ 644571 h 715031"/>
                  <a:gd name="connsiteX77" fmla="*/ 577850 w 688975"/>
                  <a:gd name="connsiteY77" fmla="*/ 650921 h 715031"/>
                  <a:gd name="connsiteX78" fmla="*/ 603250 w 688975"/>
                  <a:gd name="connsiteY78" fmla="*/ 644571 h 715031"/>
                  <a:gd name="connsiteX79" fmla="*/ 625475 w 688975"/>
                  <a:gd name="connsiteY79" fmla="*/ 638221 h 715031"/>
                  <a:gd name="connsiteX80" fmla="*/ 631825 w 688975"/>
                  <a:gd name="connsiteY80" fmla="*/ 628696 h 715031"/>
                  <a:gd name="connsiteX81" fmla="*/ 641350 w 688975"/>
                  <a:gd name="connsiteY81" fmla="*/ 622346 h 715031"/>
                  <a:gd name="connsiteX82" fmla="*/ 654050 w 688975"/>
                  <a:gd name="connsiteY82" fmla="*/ 606471 h 715031"/>
                  <a:gd name="connsiteX83" fmla="*/ 666750 w 688975"/>
                  <a:gd name="connsiteY83" fmla="*/ 587421 h 715031"/>
                  <a:gd name="connsiteX84" fmla="*/ 669925 w 688975"/>
                  <a:gd name="connsiteY84" fmla="*/ 577896 h 715031"/>
                  <a:gd name="connsiteX85" fmla="*/ 679450 w 688975"/>
                  <a:gd name="connsiteY85" fmla="*/ 568371 h 715031"/>
                  <a:gd name="connsiteX86" fmla="*/ 682625 w 688975"/>
                  <a:gd name="connsiteY86" fmla="*/ 558846 h 715031"/>
                  <a:gd name="connsiteX87" fmla="*/ 688975 w 688975"/>
                  <a:gd name="connsiteY87" fmla="*/ 549321 h 715031"/>
                  <a:gd name="connsiteX88" fmla="*/ 682625 w 688975"/>
                  <a:gd name="connsiteY88" fmla="*/ 530271 h 715031"/>
                  <a:gd name="connsiteX89" fmla="*/ 679450 w 688975"/>
                  <a:gd name="connsiteY89" fmla="*/ 517571 h 715031"/>
                  <a:gd name="connsiteX90" fmla="*/ 660400 w 688975"/>
                  <a:gd name="connsiteY90" fmla="*/ 504871 h 715031"/>
                  <a:gd name="connsiteX91" fmla="*/ 654050 w 688975"/>
                  <a:gd name="connsiteY91" fmla="*/ 495346 h 715031"/>
                  <a:gd name="connsiteX92" fmla="*/ 647700 w 688975"/>
                  <a:gd name="connsiteY92" fmla="*/ 466771 h 715031"/>
                  <a:gd name="connsiteX93" fmla="*/ 644525 w 688975"/>
                  <a:gd name="connsiteY93" fmla="*/ 409621 h 715031"/>
                  <a:gd name="connsiteX94" fmla="*/ 635000 w 688975"/>
                  <a:gd name="connsiteY94" fmla="*/ 403271 h 715031"/>
                  <a:gd name="connsiteX95" fmla="*/ 619125 w 688975"/>
                  <a:gd name="connsiteY95" fmla="*/ 390571 h 715031"/>
                  <a:gd name="connsiteX96" fmla="*/ 609600 w 688975"/>
                  <a:gd name="connsiteY96" fmla="*/ 384221 h 715031"/>
                  <a:gd name="connsiteX97" fmla="*/ 593725 w 688975"/>
                  <a:gd name="connsiteY97" fmla="*/ 355646 h 715031"/>
                  <a:gd name="connsiteX98" fmla="*/ 587375 w 688975"/>
                  <a:gd name="connsiteY98" fmla="*/ 346121 h 715031"/>
                  <a:gd name="connsiteX99" fmla="*/ 577850 w 688975"/>
                  <a:gd name="connsiteY99" fmla="*/ 323896 h 715031"/>
                  <a:gd name="connsiteX100" fmla="*/ 568325 w 688975"/>
                  <a:gd name="connsiteY100" fmla="*/ 314371 h 715031"/>
                  <a:gd name="connsiteX101" fmla="*/ 558800 w 688975"/>
                  <a:gd name="connsiteY101" fmla="*/ 295321 h 715031"/>
                  <a:gd name="connsiteX102" fmla="*/ 549275 w 688975"/>
                  <a:gd name="connsiteY102" fmla="*/ 288971 h 715031"/>
                  <a:gd name="connsiteX103" fmla="*/ 542925 w 688975"/>
                  <a:gd name="connsiteY103" fmla="*/ 257221 h 715031"/>
                  <a:gd name="connsiteX104" fmla="*/ 530225 w 688975"/>
                  <a:gd name="connsiteY104" fmla="*/ 225471 h 715031"/>
                  <a:gd name="connsiteX105" fmla="*/ 527050 w 688975"/>
                  <a:gd name="connsiteY105" fmla="*/ 209596 h 715031"/>
                  <a:gd name="connsiteX106" fmla="*/ 523875 w 688975"/>
                  <a:gd name="connsiteY106" fmla="*/ 196896 h 715031"/>
                  <a:gd name="connsiteX107" fmla="*/ 517525 w 688975"/>
                  <a:gd name="connsiteY107" fmla="*/ 177846 h 715031"/>
                  <a:gd name="connsiteX108" fmla="*/ 514350 w 688975"/>
                  <a:gd name="connsiteY108" fmla="*/ 155621 h 715031"/>
                  <a:gd name="connsiteX109" fmla="*/ 511175 w 688975"/>
                  <a:gd name="connsiteY109" fmla="*/ 41321 h 715031"/>
                  <a:gd name="connsiteX110" fmla="*/ 504825 w 688975"/>
                  <a:gd name="connsiteY110" fmla="*/ 31796 h 715031"/>
                  <a:gd name="connsiteX111" fmla="*/ 492125 w 688975"/>
                  <a:gd name="connsiteY111" fmla="*/ 25446 h 715031"/>
                  <a:gd name="connsiteX112" fmla="*/ 482600 w 688975"/>
                  <a:gd name="connsiteY112" fmla="*/ 19096 h 715031"/>
                  <a:gd name="connsiteX113" fmla="*/ 447675 w 688975"/>
                  <a:gd name="connsiteY113" fmla="*/ 46 h 7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88975" h="715031">
                    <a:moveTo>
                      <a:pt x="447675" y="46"/>
                    </a:moveTo>
                    <a:cubicBezTo>
                      <a:pt x="438679" y="1104"/>
                      <a:pt x="430958" y="20003"/>
                      <a:pt x="428625" y="25446"/>
                    </a:cubicBezTo>
                    <a:cubicBezTo>
                      <a:pt x="426906" y="29457"/>
                      <a:pt x="426982" y="34060"/>
                      <a:pt x="425450" y="38146"/>
                    </a:cubicBezTo>
                    <a:cubicBezTo>
                      <a:pt x="423788" y="42578"/>
                      <a:pt x="421022" y="46521"/>
                      <a:pt x="419100" y="50846"/>
                    </a:cubicBezTo>
                    <a:cubicBezTo>
                      <a:pt x="414700" y="60747"/>
                      <a:pt x="409505" y="79468"/>
                      <a:pt x="400050" y="85771"/>
                    </a:cubicBezTo>
                    <a:lnTo>
                      <a:pt x="390525" y="92121"/>
                    </a:lnTo>
                    <a:cubicBezTo>
                      <a:pt x="388408" y="95296"/>
                      <a:pt x="386873" y="98948"/>
                      <a:pt x="384175" y="101646"/>
                    </a:cubicBezTo>
                    <a:cubicBezTo>
                      <a:pt x="375076" y="110745"/>
                      <a:pt x="375454" y="106006"/>
                      <a:pt x="365125" y="111171"/>
                    </a:cubicBezTo>
                    <a:cubicBezTo>
                      <a:pt x="361712" y="112878"/>
                      <a:pt x="359186" y="116217"/>
                      <a:pt x="355600" y="117521"/>
                    </a:cubicBezTo>
                    <a:cubicBezTo>
                      <a:pt x="347398" y="120503"/>
                      <a:pt x="330200" y="123871"/>
                      <a:pt x="330200" y="123871"/>
                    </a:cubicBezTo>
                    <a:cubicBezTo>
                      <a:pt x="329142" y="127046"/>
                      <a:pt x="328522" y="130403"/>
                      <a:pt x="327025" y="133396"/>
                    </a:cubicBezTo>
                    <a:cubicBezTo>
                      <a:pt x="325318" y="136809"/>
                      <a:pt x="321882" y="139301"/>
                      <a:pt x="320675" y="142921"/>
                    </a:cubicBezTo>
                    <a:cubicBezTo>
                      <a:pt x="318639" y="149028"/>
                      <a:pt x="318763" y="155658"/>
                      <a:pt x="317500" y="161971"/>
                    </a:cubicBezTo>
                    <a:cubicBezTo>
                      <a:pt x="316644" y="166250"/>
                      <a:pt x="315579" y="170491"/>
                      <a:pt x="314325" y="174671"/>
                    </a:cubicBezTo>
                    <a:cubicBezTo>
                      <a:pt x="312402" y="181082"/>
                      <a:pt x="311688" y="188152"/>
                      <a:pt x="307975" y="193721"/>
                    </a:cubicBezTo>
                    <a:cubicBezTo>
                      <a:pt x="303742" y="200071"/>
                      <a:pt x="301625" y="208538"/>
                      <a:pt x="295275" y="212771"/>
                    </a:cubicBezTo>
                    <a:lnTo>
                      <a:pt x="276225" y="225471"/>
                    </a:lnTo>
                    <a:cubicBezTo>
                      <a:pt x="273050" y="227588"/>
                      <a:pt x="269398" y="229123"/>
                      <a:pt x="266700" y="231821"/>
                    </a:cubicBezTo>
                    <a:cubicBezTo>
                      <a:pt x="259678" y="238843"/>
                      <a:pt x="256491" y="243276"/>
                      <a:pt x="247650" y="247696"/>
                    </a:cubicBezTo>
                    <a:cubicBezTo>
                      <a:pt x="244657" y="249193"/>
                      <a:pt x="241259" y="249696"/>
                      <a:pt x="238125" y="250871"/>
                    </a:cubicBezTo>
                    <a:cubicBezTo>
                      <a:pt x="232789" y="252872"/>
                      <a:pt x="227542" y="255104"/>
                      <a:pt x="222250" y="257221"/>
                    </a:cubicBezTo>
                    <a:cubicBezTo>
                      <a:pt x="219075" y="260396"/>
                      <a:pt x="216461" y="264255"/>
                      <a:pt x="212725" y="266746"/>
                    </a:cubicBezTo>
                    <a:cubicBezTo>
                      <a:pt x="209940" y="268602"/>
                      <a:pt x="204860" y="267015"/>
                      <a:pt x="203200" y="269921"/>
                    </a:cubicBezTo>
                    <a:cubicBezTo>
                      <a:pt x="200006" y="275510"/>
                      <a:pt x="202061" y="282864"/>
                      <a:pt x="200025" y="288971"/>
                    </a:cubicBezTo>
                    <a:cubicBezTo>
                      <a:pt x="196443" y="299717"/>
                      <a:pt x="191965" y="298333"/>
                      <a:pt x="184150" y="304846"/>
                    </a:cubicBezTo>
                    <a:cubicBezTo>
                      <a:pt x="180701" y="307721"/>
                      <a:pt x="177800" y="311196"/>
                      <a:pt x="174625" y="314371"/>
                    </a:cubicBezTo>
                    <a:cubicBezTo>
                      <a:pt x="173567" y="317546"/>
                      <a:pt x="172000" y="320595"/>
                      <a:pt x="171450" y="323896"/>
                    </a:cubicBezTo>
                    <a:cubicBezTo>
                      <a:pt x="169874" y="333349"/>
                      <a:pt x="171550" y="343464"/>
                      <a:pt x="168275" y="352471"/>
                    </a:cubicBezTo>
                    <a:cubicBezTo>
                      <a:pt x="166971" y="356057"/>
                      <a:pt x="162237" y="357271"/>
                      <a:pt x="158750" y="358821"/>
                    </a:cubicBezTo>
                    <a:cubicBezTo>
                      <a:pt x="152633" y="361539"/>
                      <a:pt x="146050" y="363054"/>
                      <a:pt x="139700" y="365171"/>
                    </a:cubicBezTo>
                    <a:cubicBezTo>
                      <a:pt x="136525" y="366229"/>
                      <a:pt x="132960" y="366490"/>
                      <a:pt x="130175" y="368346"/>
                    </a:cubicBezTo>
                    <a:lnTo>
                      <a:pt x="111125" y="381046"/>
                    </a:lnTo>
                    <a:cubicBezTo>
                      <a:pt x="92927" y="408343"/>
                      <a:pt x="117158" y="376219"/>
                      <a:pt x="95250" y="393746"/>
                    </a:cubicBezTo>
                    <a:cubicBezTo>
                      <a:pt x="87667" y="399812"/>
                      <a:pt x="89560" y="405127"/>
                      <a:pt x="85725" y="412796"/>
                    </a:cubicBezTo>
                    <a:cubicBezTo>
                      <a:pt x="84018" y="416209"/>
                      <a:pt x="81492" y="419146"/>
                      <a:pt x="79375" y="422321"/>
                    </a:cubicBezTo>
                    <a:cubicBezTo>
                      <a:pt x="78317" y="426554"/>
                      <a:pt x="77919" y="431010"/>
                      <a:pt x="76200" y="435021"/>
                    </a:cubicBezTo>
                    <a:cubicBezTo>
                      <a:pt x="73228" y="441956"/>
                      <a:pt x="67531" y="448194"/>
                      <a:pt x="60325" y="450896"/>
                    </a:cubicBezTo>
                    <a:cubicBezTo>
                      <a:pt x="55272" y="452791"/>
                      <a:pt x="49742" y="453013"/>
                      <a:pt x="44450" y="454071"/>
                    </a:cubicBezTo>
                    <a:cubicBezTo>
                      <a:pt x="32998" y="461706"/>
                      <a:pt x="24574" y="466422"/>
                      <a:pt x="15875" y="479471"/>
                    </a:cubicBezTo>
                    <a:cubicBezTo>
                      <a:pt x="13758" y="482646"/>
                      <a:pt x="11232" y="485583"/>
                      <a:pt x="9525" y="488996"/>
                    </a:cubicBezTo>
                    <a:cubicBezTo>
                      <a:pt x="-3620" y="515286"/>
                      <a:pt x="18198" y="480749"/>
                      <a:pt x="0" y="508046"/>
                    </a:cubicBezTo>
                    <a:cubicBezTo>
                      <a:pt x="1058" y="524979"/>
                      <a:pt x="-506" y="542284"/>
                      <a:pt x="3175" y="558846"/>
                    </a:cubicBezTo>
                    <a:cubicBezTo>
                      <a:pt x="4003" y="562571"/>
                      <a:pt x="9114" y="563892"/>
                      <a:pt x="12700" y="565196"/>
                    </a:cubicBezTo>
                    <a:cubicBezTo>
                      <a:pt x="26088" y="570065"/>
                      <a:pt x="42959" y="572356"/>
                      <a:pt x="57150" y="574721"/>
                    </a:cubicBezTo>
                    <a:cubicBezTo>
                      <a:pt x="64558" y="573663"/>
                      <a:pt x="72012" y="572885"/>
                      <a:pt x="79375" y="571546"/>
                    </a:cubicBezTo>
                    <a:cubicBezTo>
                      <a:pt x="83668" y="570765"/>
                      <a:pt x="87782" y="569152"/>
                      <a:pt x="92075" y="568371"/>
                    </a:cubicBezTo>
                    <a:cubicBezTo>
                      <a:pt x="99438" y="567032"/>
                      <a:pt x="106892" y="566254"/>
                      <a:pt x="114300" y="565196"/>
                    </a:cubicBezTo>
                    <a:cubicBezTo>
                      <a:pt x="143201" y="555562"/>
                      <a:pt x="97555" y="570340"/>
                      <a:pt x="139700" y="558846"/>
                    </a:cubicBezTo>
                    <a:cubicBezTo>
                      <a:pt x="146158" y="557085"/>
                      <a:pt x="152400" y="554613"/>
                      <a:pt x="158750" y="552496"/>
                    </a:cubicBezTo>
                    <a:lnTo>
                      <a:pt x="168275" y="549321"/>
                    </a:lnTo>
                    <a:cubicBezTo>
                      <a:pt x="171450" y="548263"/>
                      <a:pt x="174479" y="546561"/>
                      <a:pt x="177800" y="546146"/>
                    </a:cubicBezTo>
                    <a:lnTo>
                      <a:pt x="203200" y="542971"/>
                    </a:lnTo>
                    <a:cubicBezTo>
                      <a:pt x="216958" y="544029"/>
                      <a:pt x="230745" y="544773"/>
                      <a:pt x="244475" y="546146"/>
                    </a:cubicBezTo>
                    <a:cubicBezTo>
                      <a:pt x="251921" y="546891"/>
                      <a:pt x="259715" y="546635"/>
                      <a:pt x="266700" y="549321"/>
                    </a:cubicBezTo>
                    <a:cubicBezTo>
                      <a:pt x="273823" y="552061"/>
                      <a:pt x="278510" y="559608"/>
                      <a:pt x="285750" y="562021"/>
                    </a:cubicBezTo>
                    <a:lnTo>
                      <a:pt x="304800" y="568371"/>
                    </a:lnTo>
                    <a:cubicBezTo>
                      <a:pt x="307975" y="569429"/>
                      <a:pt x="311540" y="569690"/>
                      <a:pt x="314325" y="571546"/>
                    </a:cubicBezTo>
                    <a:cubicBezTo>
                      <a:pt x="322888" y="577254"/>
                      <a:pt x="323516" y="578880"/>
                      <a:pt x="333375" y="581071"/>
                    </a:cubicBezTo>
                    <a:cubicBezTo>
                      <a:pt x="339659" y="582468"/>
                      <a:pt x="346180" y="582685"/>
                      <a:pt x="352425" y="584246"/>
                    </a:cubicBezTo>
                    <a:cubicBezTo>
                      <a:pt x="358919" y="585869"/>
                      <a:pt x="365017" y="588835"/>
                      <a:pt x="371475" y="590596"/>
                    </a:cubicBezTo>
                    <a:cubicBezTo>
                      <a:pt x="381568" y="593349"/>
                      <a:pt x="397543" y="594217"/>
                      <a:pt x="406400" y="600121"/>
                    </a:cubicBezTo>
                    <a:lnTo>
                      <a:pt x="415925" y="606471"/>
                    </a:lnTo>
                    <a:cubicBezTo>
                      <a:pt x="423905" y="630412"/>
                      <a:pt x="413140" y="600902"/>
                      <a:pt x="425450" y="625521"/>
                    </a:cubicBezTo>
                    <a:cubicBezTo>
                      <a:pt x="438595" y="651811"/>
                      <a:pt x="416777" y="617274"/>
                      <a:pt x="434975" y="644571"/>
                    </a:cubicBezTo>
                    <a:cubicBezTo>
                      <a:pt x="434552" y="646265"/>
                      <a:pt x="430447" y="664063"/>
                      <a:pt x="428625" y="666796"/>
                    </a:cubicBezTo>
                    <a:cubicBezTo>
                      <a:pt x="426134" y="670532"/>
                      <a:pt x="421975" y="672872"/>
                      <a:pt x="419100" y="676321"/>
                    </a:cubicBezTo>
                    <a:cubicBezTo>
                      <a:pt x="408053" y="689578"/>
                      <a:pt x="418862" y="683809"/>
                      <a:pt x="403225" y="689021"/>
                    </a:cubicBezTo>
                    <a:cubicBezTo>
                      <a:pt x="404283" y="697488"/>
                      <a:pt x="398887" y="710376"/>
                      <a:pt x="406400" y="714421"/>
                    </a:cubicBezTo>
                    <a:cubicBezTo>
                      <a:pt x="409815" y="716260"/>
                      <a:pt x="442394" y="713886"/>
                      <a:pt x="454025" y="708071"/>
                    </a:cubicBezTo>
                    <a:cubicBezTo>
                      <a:pt x="457438" y="706364"/>
                      <a:pt x="460375" y="703838"/>
                      <a:pt x="463550" y="701721"/>
                    </a:cubicBezTo>
                    <a:cubicBezTo>
                      <a:pt x="464608" y="698546"/>
                      <a:pt x="466196" y="694313"/>
                      <a:pt x="466725" y="692196"/>
                    </a:cubicBezTo>
                    <a:cubicBezTo>
                      <a:pt x="467254" y="690079"/>
                      <a:pt x="461433" y="693784"/>
                      <a:pt x="466725" y="689021"/>
                    </a:cubicBezTo>
                    <a:cubicBezTo>
                      <a:pt x="472017" y="684259"/>
                      <a:pt x="489479" y="669971"/>
                      <a:pt x="498475" y="663621"/>
                    </a:cubicBezTo>
                    <a:cubicBezTo>
                      <a:pt x="507471" y="657271"/>
                      <a:pt x="513821" y="653038"/>
                      <a:pt x="520700" y="650921"/>
                    </a:cubicBezTo>
                    <a:cubicBezTo>
                      <a:pt x="527579" y="648804"/>
                      <a:pt x="536046" y="651450"/>
                      <a:pt x="539750" y="650921"/>
                    </a:cubicBezTo>
                    <a:cubicBezTo>
                      <a:pt x="543454" y="650392"/>
                      <a:pt x="540279" y="648804"/>
                      <a:pt x="542925" y="647746"/>
                    </a:cubicBezTo>
                    <a:cubicBezTo>
                      <a:pt x="545571" y="646688"/>
                      <a:pt x="549804" y="644042"/>
                      <a:pt x="555625" y="644571"/>
                    </a:cubicBezTo>
                    <a:cubicBezTo>
                      <a:pt x="561446" y="645100"/>
                      <a:pt x="569913" y="650921"/>
                      <a:pt x="577850" y="650921"/>
                    </a:cubicBezTo>
                    <a:cubicBezTo>
                      <a:pt x="585787" y="650921"/>
                      <a:pt x="594971" y="647331"/>
                      <a:pt x="603250" y="644571"/>
                    </a:cubicBezTo>
                    <a:cubicBezTo>
                      <a:pt x="616915" y="640016"/>
                      <a:pt x="609528" y="642208"/>
                      <a:pt x="625475" y="638221"/>
                    </a:cubicBezTo>
                    <a:cubicBezTo>
                      <a:pt x="627592" y="635046"/>
                      <a:pt x="629127" y="631394"/>
                      <a:pt x="631825" y="628696"/>
                    </a:cubicBezTo>
                    <a:cubicBezTo>
                      <a:pt x="634523" y="625998"/>
                      <a:pt x="638966" y="625326"/>
                      <a:pt x="641350" y="622346"/>
                    </a:cubicBezTo>
                    <a:cubicBezTo>
                      <a:pt x="658877" y="600438"/>
                      <a:pt x="626753" y="624669"/>
                      <a:pt x="654050" y="606471"/>
                    </a:cubicBezTo>
                    <a:cubicBezTo>
                      <a:pt x="658283" y="600121"/>
                      <a:pt x="664337" y="594661"/>
                      <a:pt x="666750" y="587421"/>
                    </a:cubicBezTo>
                    <a:cubicBezTo>
                      <a:pt x="667808" y="584246"/>
                      <a:pt x="668069" y="580681"/>
                      <a:pt x="669925" y="577896"/>
                    </a:cubicBezTo>
                    <a:cubicBezTo>
                      <a:pt x="672416" y="574160"/>
                      <a:pt x="676275" y="571546"/>
                      <a:pt x="679450" y="568371"/>
                    </a:cubicBezTo>
                    <a:cubicBezTo>
                      <a:pt x="680508" y="565196"/>
                      <a:pt x="681128" y="561839"/>
                      <a:pt x="682625" y="558846"/>
                    </a:cubicBezTo>
                    <a:cubicBezTo>
                      <a:pt x="684332" y="555433"/>
                      <a:pt x="688975" y="553137"/>
                      <a:pt x="688975" y="549321"/>
                    </a:cubicBezTo>
                    <a:cubicBezTo>
                      <a:pt x="688975" y="542628"/>
                      <a:pt x="684248" y="536765"/>
                      <a:pt x="682625" y="530271"/>
                    </a:cubicBezTo>
                    <a:cubicBezTo>
                      <a:pt x="681567" y="526038"/>
                      <a:pt x="681615" y="521360"/>
                      <a:pt x="679450" y="517571"/>
                    </a:cubicBezTo>
                    <a:cubicBezTo>
                      <a:pt x="673854" y="507778"/>
                      <a:pt x="669492" y="507902"/>
                      <a:pt x="660400" y="504871"/>
                    </a:cubicBezTo>
                    <a:cubicBezTo>
                      <a:pt x="658283" y="501696"/>
                      <a:pt x="655757" y="498759"/>
                      <a:pt x="654050" y="495346"/>
                    </a:cubicBezTo>
                    <a:cubicBezTo>
                      <a:pt x="650142" y="487530"/>
                      <a:pt x="648919" y="474088"/>
                      <a:pt x="647700" y="466771"/>
                    </a:cubicBezTo>
                    <a:cubicBezTo>
                      <a:pt x="646642" y="447721"/>
                      <a:pt x="648267" y="428330"/>
                      <a:pt x="644525" y="409621"/>
                    </a:cubicBezTo>
                    <a:cubicBezTo>
                      <a:pt x="643777" y="405879"/>
                      <a:pt x="637384" y="406251"/>
                      <a:pt x="635000" y="403271"/>
                    </a:cubicBezTo>
                    <a:cubicBezTo>
                      <a:pt x="622474" y="387614"/>
                      <a:pt x="645465" y="397156"/>
                      <a:pt x="619125" y="390571"/>
                    </a:cubicBezTo>
                    <a:cubicBezTo>
                      <a:pt x="615950" y="388454"/>
                      <a:pt x="612113" y="387093"/>
                      <a:pt x="609600" y="384221"/>
                    </a:cubicBezTo>
                    <a:cubicBezTo>
                      <a:pt x="586241" y="357525"/>
                      <a:pt x="603173" y="374543"/>
                      <a:pt x="593725" y="355646"/>
                    </a:cubicBezTo>
                    <a:cubicBezTo>
                      <a:pt x="592018" y="352233"/>
                      <a:pt x="589082" y="349534"/>
                      <a:pt x="587375" y="346121"/>
                    </a:cubicBezTo>
                    <a:cubicBezTo>
                      <a:pt x="580466" y="332302"/>
                      <a:pt x="588861" y="339312"/>
                      <a:pt x="577850" y="323896"/>
                    </a:cubicBezTo>
                    <a:cubicBezTo>
                      <a:pt x="575240" y="320242"/>
                      <a:pt x="571500" y="317546"/>
                      <a:pt x="568325" y="314371"/>
                    </a:cubicBezTo>
                    <a:cubicBezTo>
                      <a:pt x="565743" y="306624"/>
                      <a:pt x="564955" y="301476"/>
                      <a:pt x="558800" y="295321"/>
                    </a:cubicBezTo>
                    <a:cubicBezTo>
                      <a:pt x="556102" y="292623"/>
                      <a:pt x="552450" y="291088"/>
                      <a:pt x="549275" y="288971"/>
                    </a:cubicBezTo>
                    <a:cubicBezTo>
                      <a:pt x="547158" y="278388"/>
                      <a:pt x="547752" y="266874"/>
                      <a:pt x="542925" y="257221"/>
                    </a:cubicBezTo>
                    <a:cubicBezTo>
                      <a:pt x="537281" y="245932"/>
                      <a:pt x="532841" y="238549"/>
                      <a:pt x="530225" y="225471"/>
                    </a:cubicBezTo>
                    <a:cubicBezTo>
                      <a:pt x="529167" y="220179"/>
                      <a:pt x="528221" y="214864"/>
                      <a:pt x="527050" y="209596"/>
                    </a:cubicBezTo>
                    <a:cubicBezTo>
                      <a:pt x="526103" y="205336"/>
                      <a:pt x="525129" y="201076"/>
                      <a:pt x="523875" y="196896"/>
                    </a:cubicBezTo>
                    <a:cubicBezTo>
                      <a:pt x="521952" y="190485"/>
                      <a:pt x="517525" y="177846"/>
                      <a:pt x="517525" y="177846"/>
                    </a:cubicBezTo>
                    <a:cubicBezTo>
                      <a:pt x="516467" y="170438"/>
                      <a:pt x="514698" y="163096"/>
                      <a:pt x="514350" y="155621"/>
                    </a:cubicBezTo>
                    <a:cubicBezTo>
                      <a:pt x="512579" y="117547"/>
                      <a:pt x="514098" y="79323"/>
                      <a:pt x="511175" y="41321"/>
                    </a:cubicBezTo>
                    <a:cubicBezTo>
                      <a:pt x="510882" y="37516"/>
                      <a:pt x="507756" y="34239"/>
                      <a:pt x="504825" y="31796"/>
                    </a:cubicBezTo>
                    <a:cubicBezTo>
                      <a:pt x="501189" y="28766"/>
                      <a:pt x="496234" y="27794"/>
                      <a:pt x="492125" y="25446"/>
                    </a:cubicBezTo>
                    <a:cubicBezTo>
                      <a:pt x="488812" y="23553"/>
                      <a:pt x="485531" y="21539"/>
                      <a:pt x="482600" y="19096"/>
                    </a:cubicBezTo>
                    <a:cubicBezTo>
                      <a:pt x="479151" y="16221"/>
                      <a:pt x="456671" y="-1012"/>
                      <a:pt x="447675" y="46"/>
                    </a:cubicBezTo>
                    <a:close/>
                  </a:path>
                </a:pathLst>
              </a:custGeom>
              <a:solidFill>
                <a:srgbClr val="FFC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8" name="vizcaya">
                <a:extLst>
                  <a:ext uri="{FF2B5EF4-FFF2-40B4-BE49-F238E27FC236}">
                    <a16:creationId xmlns:a16="http://schemas.microsoft.com/office/drawing/2014/main" id="{8AE49D4D-7195-4155-B98F-A2212417908D}"/>
                  </a:ext>
                </a:extLst>
              </p:cNvPr>
              <p:cNvSpPr/>
              <p:nvPr/>
            </p:nvSpPr>
            <p:spPr>
              <a:xfrm>
                <a:off x="2579172" y="235621"/>
                <a:ext cx="453528" cy="254794"/>
              </a:xfrm>
              <a:custGeom>
                <a:avLst/>
                <a:gdLst>
                  <a:gd name="connsiteX0" fmla="*/ 119062 w 454818"/>
                  <a:gd name="connsiteY0" fmla="*/ 35719 h 254794"/>
                  <a:gd name="connsiteX1" fmla="*/ 140493 w 454818"/>
                  <a:gd name="connsiteY1" fmla="*/ 33337 h 254794"/>
                  <a:gd name="connsiteX2" fmla="*/ 171450 w 454818"/>
                  <a:gd name="connsiteY2" fmla="*/ 26194 h 254794"/>
                  <a:gd name="connsiteX3" fmla="*/ 178593 w 454818"/>
                  <a:gd name="connsiteY3" fmla="*/ 21431 h 254794"/>
                  <a:gd name="connsiteX4" fmla="*/ 195262 w 454818"/>
                  <a:gd name="connsiteY4" fmla="*/ 14287 h 254794"/>
                  <a:gd name="connsiteX5" fmla="*/ 200025 w 454818"/>
                  <a:gd name="connsiteY5" fmla="*/ 7144 h 254794"/>
                  <a:gd name="connsiteX6" fmla="*/ 216693 w 454818"/>
                  <a:gd name="connsiteY6" fmla="*/ 0 h 254794"/>
                  <a:gd name="connsiteX7" fmla="*/ 242887 w 454818"/>
                  <a:gd name="connsiteY7" fmla="*/ 2381 h 254794"/>
                  <a:gd name="connsiteX8" fmla="*/ 278606 w 454818"/>
                  <a:gd name="connsiteY8" fmla="*/ 4762 h 254794"/>
                  <a:gd name="connsiteX9" fmla="*/ 300037 w 454818"/>
                  <a:gd name="connsiteY9" fmla="*/ 7144 h 254794"/>
                  <a:gd name="connsiteX10" fmla="*/ 307181 w 454818"/>
                  <a:gd name="connsiteY10" fmla="*/ 9525 h 254794"/>
                  <a:gd name="connsiteX11" fmla="*/ 321468 w 454818"/>
                  <a:gd name="connsiteY11" fmla="*/ 16669 h 254794"/>
                  <a:gd name="connsiteX12" fmla="*/ 338137 w 454818"/>
                  <a:gd name="connsiteY12" fmla="*/ 19050 h 254794"/>
                  <a:gd name="connsiteX13" fmla="*/ 347662 w 454818"/>
                  <a:gd name="connsiteY13" fmla="*/ 21431 h 254794"/>
                  <a:gd name="connsiteX14" fmla="*/ 381000 w 454818"/>
                  <a:gd name="connsiteY14" fmla="*/ 23812 h 254794"/>
                  <a:gd name="connsiteX15" fmla="*/ 409575 w 454818"/>
                  <a:gd name="connsiteY15" fmla="*/ 26194 h 254794"/>
                  <a:gd name="connsiteX16" fmla="*/ 423862 w 454818"/>
                  <a:gd name="connsiteY16" fmla="*/ 30956 h 254794"/>
                  <a:gd name="connsiteX17" fmla="*/ 431006 w 454818"/>
                  <a:gd name="connsiteY17" fmla="*/ 35719 h 254794"/>
                  <a:gd name="connsiteX18" fmla="*/ 445293 w 454818"/>
                  <a:gd name="connsiteY18" fmla="*/ 40481 h 254794"/>
                  <a:gd name="connsiteX19" fmla="*/ 452437 w 454818"/>
                  <a:gd name="connsiteY19" fmla="*/ 42862 h 254794"/>
                  <a:gd name="connsiteX20" fmla="*/ 454818 w 454818"/>
                  <a:gd name="connsiteY20" fmla="*/ 50006 h 254794"/>
                  <a:gd name="connsiteX21" fmla="*/ 452437 w 454818"/>
                  <a:gd name="connsiteY21" fmla="*/ 59531 h 254794"/>
                  <a:gd name="connsiteX22" fmla="*/ 445293 w 454818"/>
                  <a:gd name="connsiteY22" fmla="*/ 73819 h 254794"/>
                  <a:gd name="connsiteX23" fmla="*/ 438150 w 454818"/>
                  <a:gd name="connsiteY23" fmla="*/ 88106 h 254794"/>
                  <a:gd name="connsiteX24" fmla="*/ 435768 w 454818"/>
                  <a:gd name="connsiteY24" fmla="*/ 95250 h 254794"/>
                  <a:gd name="connsiteX25" fmla="*/ 428625 w 454818"/>
                  <a:gd name="connsiteY25" fmla="*/ 109537 h 254794"/>
                  <a:gd name="connsiteX26" fmla="*/ 423862 w 454818"/>
                  <a:gd name="connsiteY26" fmla="*/ 140494 h 254794"/>
                  <a:gd name="connsiteX27" fmla="*/ 419100 w 454818"/>
                  <a:gd name="connsiteY27" fmla="*/ 169069 h 254794"/>
                  <a:gd name="connsiteX28" fmla="*/ 414337 w 454818"/>
                  <a:gd name="connsiteY28" fmla="*/ 185737 h 254794"/>
                  <a:gd name="connsiteX29" fmla="*/ 400050 w 454818"/>
                  <a:gd name="connsiteY29" fmla="*/ 200025 h 254794"/>
                  <a:gd name="connsiteX30" fmla="*/ 395287 w 454818"/>
                  <a:gd name="connsiteY30" fmla="*/ 207169 h 254794"/>
                  <a:gd name="connsiteX31" fmla="*/ 381000 w 454818"/>
                  <a:gd name="connsiteY31" fmla="*/ 221456 h 254794"/>
                  <a:gd name="connsiteX32" fmla="*/ 357187 w 454818"/>
                  <a:gd name="connsiteY32" fmla="*/ 245269 h 254794"/>
                  <a:gd name="connsiteX33" fmla="*/ 350043 w 454818"/>
                  <a:gd name="connsiteY33" fmla="*/ 247650 h 254794"/>
                  <a:gd name="connsiteX34" fmla="*/ 316706 w 454818"/>
                  <a:gd name="connsiteY34" fmla="*/ 252412 h 254794"/>
                  <a:gd name="connsiteX35" fmla="*/ 309562 w 454818"/>
                  <a:gd name="connsiteY35" fmla="*/ 254794 h 254794"/>
                  <a:gd name="connsiteX36" fmla="*/ 269081 w 454818"/>
                  <a:gd name="connsiteY36" fmla="*/ 250031 h 254794"/>
                  <a:gd name="connsiteX37" fmla="*/ 261937 w 454818"/>
                  <a:gd name="connsiteY37" fmla="*/ 247650 h 254794"/>
                  <a:gd name="connsiteX38" fmla="*/ 250031 w 454818"/>
                  <a:gd name="connsiteY38" fmla="*/ 245269 h 254794"/>
                  <a:gd name="connsiteX39" fmla="*/ 242887 w 454818"/>
                  <a:gd name="connsiteY39" fmla="*/ 240506 h 254794"/>
                  <a:gd name="connsiteX40" fmla="*/ 235743 w 454818"/>
                  <a:gd name="connsiteY40" fmla="*/ 221456 h 254794"/>
                  <a:gd name="connsiteX41" fmla="*/ 230981 w 454818"/>
                  <a:gd name="connsiteY41" fmla="*/ 214312 h 254794"/>
                  <a:gd name="connsiteX42" fmla="*/ 228600 w 454818"/>
                  <a:gd name="connsiteY42" fmla="*/ 192881 h 254794"/>
                  <a:gd name="connsiteX43" fmla="*/ 226218 w 454818"/>
                  <a:gd name="connsiteY43" fmla="*/ 176212 h 254794"/>
                  <a:gd name="connsiteX44" fmla="*/ 216693 w 454818"/>
                  <a:gd name="connsiteY44" fmla="*/ 173831 h 254794"/>
                  <a:gd name="connsiteX45" fmla="*/ 183356 w 454818"/>
                  <a:gd name="connsiteY45" fmla="*/ 176212 h 254794"/>
                  <a:gd name="connsiteX46" fmla="*/ 176212 w 454818"/>
                  <a:gd name="connsiteY46" fmla="*/ 183356 h 254794"/>
                  <a:gd name="connsiteX47" fmla="*/ 166687 w 454818"/>
                  <a:gd name="connsiteY47" fmla="*/ 185737 h 254794"/>
                  <a:gd name="connsiteX48" fmla="*/ 135731 w 454818"/>
                  <a:gd name="connsiteY48" fmla="*/ 173831 h 254794"/>
                  <a:gd name="connsiteX49" fmla="*/ 128587 w 454818"/>
                  <a:gd name="connsiteY49" fmla="*/ 169069 h 254794"/>
                  <a:gd name="connsiteX50" fmla="*/ 123825 w 454818"/>
                  <a:gd name="connsiteY50" fmla="*/ 154781 h 254794"/>
                  <a:gd name="connsiteX51" fmla="*/ 116681 w 454818"/>
                  <a:gd name="connsiteY51" fmla="*/ 140494 h 254794"/>
                  <a:gd name="connsiteX52" fmla="*/ 107156 w 454818"/>
                  <a:gd name="connsiteY52" fmla="*/ 138112 h 254794"/>
                  <a:gd name="connsiteX53" fmla="*/ 50006 w 454818"/>
                  <a:gd name="connsiteY53" fmla="*/ 135731 h 254794"/>
                  <a:gd name="connsiteX54" fmla="*/ 38100 w 454818"/>
                  <a:gd name="connsiteY54" fmla="*/ 142875 h 254794"/>
                  <a:gd name="connsiteX55" fmla="*/ 33337 w 454818"/>
                  <a:gd name="connsiteY55" fmla="*/ 150019 h 254794"/>
                  <a:gd name="connsiteX56" fmla="*/ 26193 w 454818"/>
                  <a:gd name="connsiteY56" fmla="*/ 164306 h 254794"/>
                  <a:gd name="connsiteX57" fmla="*/ 19050 w 454818"/>
                  <a:gd name="connsiteY57" fmla="*/ 169069 h 254794"/>
                  <a:gd name="connsiteX58" fmla="*/ 11906 w 454818"/>
                  <a:gd name="connsiteY58" fmla="*/ 166687 h 254794"/>
                  <a:gd name="connsiteX59" fmla="*/ 4762 w 454818"/>
                  <a:gd name="connsiteY59" fmla="*/ 152400 h 254794"/>
                  <a:gd name="connsiteX60" fmla="*/ 0 w 454818"/>
                  <a:gd name="connsiteY60" fmla="*/ 142875 h 254794"/>
                  <a:gd name="connsiteX61" fmla="*/ 2381 w 454818"/>
                  <a:gd name="connsiteY61" fmla="*/ 123825 h 254794"/>
                  <a:gd name="connsiteX62" fmla="*/ 9525 w 454818"/>
                  <a:gd name="connsiteY62" fmla="*/ 119062 h 254794"/>
                  <a:gd name="connsiteX63" fmla="*/ 23812 w 454818"/>
                  <a:gd name="connsiteY63" fmla="*/ 114300 h 254794"/>
                  <a:gd name="connsiteX64" fmla="*/ 30956 w 454818"/>
                  <a:gd name="connsiteY64" fmla="*/ 111919 h 254794"/>
                  <a:gd name="connsiteX65" fmla="*/ 52387 w 454818"/>
                  <a:gd name="connsiteY65" fmla="*/ 107156 h 254794"/>
                  <a:gd name="connsiteX66" fmla="*/ 66675 w 454818"/>
                  <a:gd name="connsiteY66" fmla="*/ 102394 h 254794"/>
                  <a:gd name="connsiteX67" fmla="*/ 80962 w 454818"/>
                  <a:gd name="connsiteY67" fmla="*/ 97631 h 254794"/>
                  <a:gd name="connsiteX68" fmla="*/ 100012 w 454818"/>
                  <a:gd name="connsiteY68" fmla="*/ 92869 h 254794"/>
                  <a:gd name="connsiteX69" fmla="*/ 121443 w 454818"/>
                  <a:gd name="connsiteY69" fmla="*/ 90487 h 254794"/>
                  <a:gd name="connsiteX70" fmla="*/ 135731 w 454818"/>
                  <a:gd name="connsiteY70" fmla="*/ 80962 h 254794"/>
                  <a:gd name="connsiteX71" fmla="*/ 142875 w 454818"/>
                  <a:gd name="connsiteY71" fmla="*/ 76200 h 254794"/>
                  <a:gd name="connsiteX72" fmla="*/ 140493 w 454818"/>
                  <a:gd name="connsiteY72" fmla="*/ 64294 h 254794"/>
                  <a:gd name="connsiteX73" fmla="*/ 133350 w 454818"/>
                  <a:gd name="connsiteY73" fmla="*/ 59531 h 254794"/>
                  <a:gd name="connsiteX74" fmla="*/ 128587 w 454818"/>
                  <a:gd name="connsiteY74" fmla="*/ 52387 h 254794"/>
                  <a:gd name="connsiteX75" fmla="*/ 119062 w 454818"/>
                  <a:gd name="connsiteY75" fmla="*/ 35719 h 25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54818" h="254794">
                    <a:moveTo>
                      <a:pt x="119062" y="35719"/>
                    </a:moveTo>
                    <a:cubicBezTo>
                      <a:pt x="121046" y="32544"/>
                      <a:pt x="133403" y="34519"/>
                      <a:pt x="140493" y="33337"/>
                    </a:cubicBezTo>
                    <a:cubicBezTo>
                      <a:pt x="148706" y="31968"/>
                      <a:pt x="162165" y="28515"/>
                      <a:pt x="171450" y="26194"/>
                    </a:cubicBezTo>
                    <a:cubicBezTo>
                      <a:pt x="173831" y="24606"/>
                      <a:pt x="175963" y="22558"/>
                      <a:pt x="178593" y="21431"/>
                    </a:cubicBezTo>
                    <a:cubicBezTo>
                      <a:pt x="200124" y="12203"/>
                      <a:pt x="177324" y="26246"/>
                      <a:pt x="195262" y="14287"/>
                    </a:cubicBezTo>
                    <a:cubicBezTo>
                      <a:pt x="196850" y="11906"/>
                      <a:pt x="198001" y="9168"/>
                      <a:pt x="200025" y="7144"/>
                    </a:cubicBezTo>
                    <a:cubicBezTo>
                      <a:pt x="205508" y="1661"/>
                      <a:pt x="209404" y="1822"/>
                      <a:pt x="216693" y="0"/>
                    </a:cubicBezTo>
                    <a:lnTo>
                      <a:pt x="242887" y="2381"/>
                    </a:lnTo>
                    <a:cubicBezTo>
                      <a:pt x="254785" y="3296"/>
                      <a:pt x="266714" y="3771"/>
                      <a:pt x="278606" y="4762"/>
                    </a:cubicBezTo>
                    <a:cubicBezTo>
                      <a:pt x="285769" y="5359"/>
                      <a:pt x="292893" y="6350"/>
                      <a:pt x="300037" y="7144"/>
                    </a:cubicBezTo>
                    <a:cubicBezTo>
                      <a:pt x="302418" y="7938"/>
                      <a:pt x="304936" y="8403"/>
                      <a:pt x="307181" y="9525"/>
                    </a:cubicBezTo>
                    <a:cubicBezTo>
                      <a:pt x="316542" y="14205"/>
                      <a:pt x="311497" y="14675"/>
                      <a:pt x="321468" y="16669"/>
                    </a:cubicBezTo>
                    <a:cubicBezTo>
                      <a:pt x="326972" y="17770"/>
                      <a:pt x="332615" y="18046"/>
                      <a:pt x="338137" y="19050"/>
                    </a:cubicBezTo>
                    <a:cubicBezTo>
                      <a:pt x="341357" y="19635"/>
                      <a:pt x="344409" y="21070"/>
                      <a:pt x="347662" y="21431"/>
                    </a:cubicBezTo>
                    <a:cubicBezTo>
                      <a:pt x="358735" y="22661"/>
                      <a:pt x="369892" y="22957"/>
                      <a:pt x="381000" y="23812"/>
                    </a:cubicBezTo>
                    <a:lnTo>
                      <a:pt x="409575" y="26194"/>
                    </a:lnTo>
                    <a:cubicBezTo>
                      <a:pt x="414337" y="27781"/>
                      <a:pt x="419685" y="28171"/>
                      <a:pt x="423862" y="30956"/>
                    </a:cubicBezTo>
                    <a:cubicBezTo>
                      <a:pt x="426243" y="32544"/>
                      <a:pt x="428391" y="34557"/>
                      <a:pt x="431006" y="35719"/>
                    </a:cubicBezTo>
                    <a:cubicBezTo>
                      <a:pt x="435593" y="37758"/>
                      <a:pt x="440531" y="38894"/>
                      <a:pt x="445293" y="40481"/>
                    </a:cubicBezTo>
                    <a:lnTo>
                      <a:pt x="452437" y="42862"/>
                    </a:lnTo>
                    <a:cubicBezTo>
                      <a:pt x="453231" y="45243"/>
                      <a:pt x="454818" y="47496"/>
                      <a:pt x="454818" y="50006"/>
                    </a:cubicBezTo>
                    <a:cubicBezTo>
                      <a:pt x="454818" y="53279"/>
                      <a:pt x="453336" y="56384"/>
                      <a:pt x="452437" y="59531"/>
                    </a:cubicBezTo>
                    <a:cubicBezTo>
                      <a:pt x="449972" y="68158"/>
                      <a:pt x="450512" y="65991"/>
                      <a:pt x="445293" y="73819"/>
                    </a:cubicBezTo>
                    <a:cubicBezTo>
                      <a:pt x="439310" y="91769"/>
                      <a:pt x="447380" y="69646"/>
                      <a:pt x="438150" y="88106"/>
                    </a:cubicBezTo>
                    <a:cubicBezTo>
                      <a:pt x="437027" y="90351"/>
                      <a:pt x="436891" y="93005"/>
                      <a:pt x="435768" y="95250"/>
                    </a:cubicBezTo>
                    <a:cubicBezTo>
                      <a:pt x="426538" y="113710"/>
                      <a:pt x="434608" y="91587"/>
                      <a:pt x="428625" y="109537"/>
                    </a:cubicBezTo>
                    <a:cubicBezTo>
                      <a:pt x="427037" y="119856"/>
                      <a:pt x="425273" y="130149"/>
                      <a:pt x="423862" y="140494"/>
                    </a:cubicBezTo>
                    <a:cubicBezTo>
                      <a:pt x="418312" y="181193"/>
                      <a:pt x="424764" y="149248"/>
                      <a:pt x="419100" y="169069"/>
                    </a:cubicBezTo>
                    <a:cubicBezTo>
                      <a:pt x="418884" y="169825"/>
                      <a:pt x="415625" y="184081"/>
                      <a:pt x="414337" y="185737"/>
                    </a:cubicBezTo>
                    <a:cubicBezTo>
                      <a:pt x="410202" y="191054"/>
                      <a:pt x="403786" y="194421"/>
                      <a:pt x="400050" y="200025"/>
                    </a:cubicBezTo>
                    <a:cubicBezTo>
                      <a:pt x="398462" y="202406"/>
                      <a:pt x="397188" y="205030"/>
                      <a:pt x="395287" y="207169"/>
                    </a:cubicBezTo>
                    <a:cubicBezTo>
                      <a:pt x="390813" y="212203"/>
                      <a:pt x="384736" y="215852"/>
                      <a:pt x="381000" y="221456"/>
                    </a:cubicBezTo>
                    <a:cubicBezTo>
                      <a:pt x="373743" y="232342"/>
                      <a:pt x="370795" y="240734"/>
                      <a:pt x="357187" y="245269"/>
                    </a:cubicBezTo>
                    <a:cubicBezTo>
                      <a:pt x="354806" y="246063"/>
                      <a:pt x="352478" y="247041"/>
                      <a:pt x="350043" y="247650"/>
                    </a:cubicBezTo>
                    <a:cubicBezTo>
                      <a:pt x="337912" y="250682"/>
                      <a:pt x="330042" y="250930"/>
                      <a:pt x="316706" y="252412"/>
                    </a:cubicBezTo>
                    <a:cubicBezTo>
                      <a:pt x="314325" y="253206"/>
                      <a:pt x="312072" y="254794"/>
                      <a:pt x="309562" y="254794"/>
                    </a:cubicBezTo>
                    <a:cubicBezTo>
                      <a:pt x="306485" y="254794"/>
                      <a:pt x="273259" y="250553"/>
                      <a:pt x="269081" y="250031"/>
                    </a:cubicBezTo>
                    <a:cubicBezTo>
                      <a:pt x="266700" y="249237"/>
                      <a:pt x="264372" y="248259"/>
                      <a:pt x="261937" y="247650"/>
                    </a:cubicBezTo>
                    <a:cubicBezTo>
                      <a:pt x="258011" y="246668"/>
                      <a:pt x="253821" y="246690"/>
                      <a:pt x="250031" y="245269"/>
                    </a:cubicBezTo>
                    <a:cubicBezTo>
                      <a:pt x="247351" y="244264"/>
                      <a:pt x="245268" y="242094"/>
                      <a:pt x="242887" y="240506"/>
                    </a:cubicBezTo>
                    <a:cubicBezTo>
                      <a:pt x="231719" y="223752"/>
                      <a:pt x="244571" y="244996"/>
                      <a:pt x="235743" y="221456"/>
                    </a:cubicBezTo>
                    <a:cubicBezTo>
                      <a:pt x="234738" y="218776"/>
                      <a:pt x="232568" y="216693"/>
                      <a:pt x="230981" y="214312"/>
                    </a:cubicBezTo>
                    <a:cubicBezTo>
                      <a:pt x="230187" y="207168"/>
                      <a:pt x="229492" y="200013"/>
                      <a:pt x="228600" y="192881"/>
                    </a:cubicBezTo>
                    <a:cubicBezTo>
                      <a:pt x="227904" y="187312"/>
                      <a:pt x="229193" y="180972"/>
                      <a:pt x="226218" y="176212"/>
                    </a:cubicBezTo>
                    <a:cubicBezTo>
                      <a:pt x="224483" y="173437"/>
                      <a:pt x="219868" y="174625"/>
                      <a:pt x="216693" y="173831"/>
                    </a:cubicBezTo>
                    <a:cubicBezTo>
                      <a:pt x="205581" y="174625"/>
                      <a:pt x="194200" y="173660"/>
                      <a:pt x="183356" y="176212"/>
                    </a:cubicBezTo>
                    <a:cubicBezTo>
                      <a:pt x="180078" y="176983"/>
                      <a:pt x="179136" y="181685"/>
                      <a:pt x="176212" y="183356"/>
                    </a:cubicBezTo>
                    <a:cubicBezTo>
                      <a:pt x="173370" y="184980"/>
                      <a:pt x="169862" y="184943"/>
                      <a:pt x="166687" y="185737"/>
                    </a:cubicBezTo>
                    <a:cubicBezTo>
                      <a:pt x="144350" y="182546"/>
                      <a:pt x="154689" y="186470"/>
                      <a:pt x="135731" y="173831"/>
                    </a:cubicBezTo>
                    <a:lnTo>
                      <a:pt x="128587" y="169069"/>
                    </a:lnTo>
                    <a:lnTo>
                      <a:pt x="123825" y="154781"/>
                    </a:lnTo>
                    <a:cubicBezTo>
                      <a:pt x="122467" y="150707"/>
                      <a:pt x="120636" y="143131"/>
                      <a:pt x="116681" y="140494"/>
                    </a:cubicBezTo>
                    <a:cubicBezTo>
                      <a:pt x="113958" y="138679"/>
                      <a:pt x="110331" y="138906"/>
                      <a:pt x="107156" y="138112"/>
                    </a:cubicBezTo>
                    <a:cubicBezTo>
                      <a:pt x="87300" y="124877"/>
                      <a:pt x="96025" y="128651"/>
                      <a:pt x="50006" y="135731"/>
                    </a:cubicBezTo>
                    <a:cubicBezTo>
                      <a:pt x="45432" y="136435"/>
                      <a:pt x="42069" y="140494"/>
                      <a:pt x="38100" y="142875"/>
                    </a:cubicBezTo>
                    <a:cubicBezTo>
                      <a:pt x="36512" y="145256"/>
                      <a:pt x="34617" y="147459"/>
                      <a:pt x="33337" y="150019"/>
                    </a:cubicBezTo>
                    <a:cubicBezTo>
                      <a:pt x="29462" y="157768"/>
                      <a:pt x="33020" y="157479"/>
                      <a:pt x="26193" y="164306"/>
                    </a:cubicBezTo>
                    <a:cubicBezTo>
                      <a:pt x="24169" y="166330"/>
                      <a:pt x="21431" y="167481"/>
                      <a:pt x="19050" y="169069"/>
                    </a:cubicBezTo>
                    <a:cubicBezTo>
                      <a:pt x="16669" y="168275"/>
                      <a:pt x="13866" y="168255"/>
                      <a:pt x="11906" y="166687"/>
                    </a:cubicBezTo>
                    <a:cubicBezTo>
                      <a:pt x="6930" y="162707"/>
                      <a:pt x="7013" y="157653"/>
                      <a:pt x="4762" y="152400"/>
                    </a:cubicBezTo>
                    <a:cubicBezTo>
                      <a:pt x="3364" y="149137"/>
                      <a:pt x="1587" y="146050"/>
                      <a:pt x="0" y="142875"/>
                    </a:cubicBezTo>
                    <a:cubicBezTo>
                      <a:pt x="794" y="136525"/>
                      <a:pt x="4" y="129767"/>
                      <a:pt x="2381" y="123825"/>
                    </a:cubicBezTo>
                    <a:cubicBezTo>
                      <a:pt x="3444" y="121168"/>
                      <a:pt x="6910" y="120224"/>
                      <a:pt x="9525" y="119062"/>
                    </a:cubicBezTo>
                    <a:cubicBezTo>
                      <a:pt x="14112" y="117023"/>
                      <a:pt x="19050" y="115887"/>
                      <a:pt x="23812" y="114300"/>
                    </a:cubicBezTo>
                    <a:cubicBezTo>
                      <a:pt x="26193" y="113506"/>
                      <a:pt x="28495" y="112411"/>
                      <a:pt x="30956" y="111919"/>
                    </a:cubicBezTo>
                    <a:cubicBezTo>
                      <a:pt x="37747" y="110560"/>
                      <a:pt x="45667" y="109172"/>
                      <a:pt x="52387" y="107156"/>
                    </a:cubicBezTo>
                    <a:cubicBezTo>
                      <a:pt x="57196" y="105714"/>
                      <a:pt x="61912" y="103982"/>
                      <a:pt x="66675" y="102394"/>
                    </a:cubicBezTo>
                    <a:lnTo>
                      <a:pt x="80962" y="97631"/>
                    </a:lnTo>
                    <a:cubicBezTo>
                      <a:pt x="87312" y="96044"/>
                      <a:pt x="93507" y="93592"/>
                      <a:pt x="100012" y="92869"/>
                    </a:cubicBezTo>
                    <a:lnTo>
                      <a:pt x="121443" y="90487"/>
                    </a:lnTo>
                    <a:lnTo>
                      <a:pt x="135731" y="80962"/>
                    </a:lnTo>
                    <a:lnTo>
                      <a:pt x="142875" y="76200"/>
                    </a:lnTo>
                    <a:cubicBezTo>
                      <a:pt x="142081" y="72231"/>
                      <a:pt x="142501" y="67808"/>
                      <a:pt x="140493" y="64294"/>
                    </a:cubicBezTo>
                    <a:cubicBezTo>
                      <a:pt x="139073" y="61809"/>
                      <a:pt x="135374" y="61555"/>
                      <a:pt x="133350" y="59531"/>
                    </a:cubicBezTo>
                    <a:cubicBezTo>
                      <a:pt x="131326" y="57507"/>
                      <a:pt x="130375" y="54622"/>
                      <a:pt x="128587" y="52387"/>
                    </a:cubicBezTo>
                    <a:cubicBezTo>
                      <a:pt x="127185" y="50634"/>
                      <a:pt x="117078" y="38894"/>
                      <a:pt x="119062" y="35719"/>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9" name="alava">
                <a:extLst>
                  <a:ext uri="{FF2B5EF4-FFF2-40B4-BE49-F238E27FC236}">
                    <a16:creationId xmlns:a16="http://schemas.microsoft.com/office/drawing/2014/main" id="{69B4F135-CF49-4B7A-9E3E-7AD48328435A}"/>
                  </a:ext>
                </a:extLst>
              </p:cNvPr>
              <p:cNvSpPr/>
              <p:nvPr/>
            </p:nvSpPr>
            <p:spPr>
              <a:xfrm>
                <a:off x="2731596" y="418977"/>
                <a:ext cx="375657" cy="261965"/>
              </a:xfrm>
              <a:custGeom>
                <a:avLst/>
                <a:gdLst>
                  <a:gd name="connsiteX0" fmla="*/ 111918 w 376959"/>
                  <a:gd name="connsiteY0" fmla="*/ 64294 h 261965"/>
                  <a:gd name="connsiteX1" fmla="*/ 83343 w 376959"/>
                  <a:gd name="connsiteY1" fmla="*/ 52388 h 261965"/>
                  <a:gd name="connsiteX2" fmla="*/ 76200 w 376959"/>
                  <a:gd name="connsiteY2" fmla="*/ 47625 h 261965"/>
                  <a:gd name="connsiteX3" fmla="*/ 69056 w 376959"/>
                  <a:gd name="connsiteY3" fmla="*/ 42863 h 261965"/>
                  <a:gd name="connsiteX4" fmla="*/ 71437 w 376959"/>
                  <a:gd name="connsiteY4" fmla="*/ 16669 h 261965"/>
                  <a:gd name="connsiteX5" fmla="*/ 71437 w 376959"/>
                  <a:gd name="connsiteY5" fmla="*/ 2381 h 261965"/>
                  <a:gd name="connsiteX6" fmla="*/ 64293 w 376959"/>
                  <a:gd name="connsiteY6" fmla="*/ 0 h 261965"/>
                  <a:gd name="connsiteX7" fmla="*/ 30956 w 376959"/>
                  <a:gd name="connsiteY7" fmla="*/ 4763 h 261965"/>
                  <a:gd name="connsiteX8" fmla="*/ 14287 w 376959"/>
                  <a:gd name="connsiteY8" fmla="*/ 9525 h 261965"/>
                  <a:gd name="connsiteX9" fmla="*/ 7143 w 376959"/>
                  <a:gd name="connsiteY9" fmla="*/ 14288 h 261965"/>
                  <a:gd name="connsiteX10" fmla="*/ 0 w 376959"/>
                  <a:gd name="connsiteY10" fmla="*/ 30956 h 261965"/>
                  <a:gd name="connsiteX11" fmla="*/ 2381 w 376959"/>
                  <a:gd name="connsiteY11" fmla="*/ 59531 h 261965"/>
                  <a:gd name="connsiteX12" fmla="*/ 4762 w 376959"/>
                  <a:gd name="connsiteY12" fmla="*/ 66675 h 261965"/>
                  <a:gd name="connsiteX13" fmla="*/ 11906 w 376959"/>
                  <a:gd name="connsiteY13" fmla="*/ 73819 h 261965"/>
                  <a:gd name="connsiteX14" fmla="*/ 14287 w 376959"/>
                  <a:gd name="connsiteY14" fmla="*/ 80963 h 261965"/>
                  <a:gd name="connsiteX15" fmla="*/ 19050 w 376959"/>
                  <a:gd name="connsiteY15" fmla="*/ 88106 h 261965"/>
                  <a:gd name="connsiteX16" fmla="*/ 21431 w 376959"/>
                  <a:gd name="connsiteY16" fmla="*/ 97631 h 261965"/>
                  <a:gd name="connsiteX17" fmla="*/ 26193 w 376959"/>
                  <a:gd name="connsiteY17" fmla="*/ 104775 h 261965"/>
                  <a:gd name="connsiteX18" fmla="*/ 28575 w 376959"/>
                  <a:gd name="connsiteY18" fmla="*/ 111919 h 261965"/>
                  <a:gd name="connsiteX19" fmla="*/ 28575 w 376959"/>
                  <a:gd name="connsiteY19" fmla="*/ 195263 h 261965"/>
                  <a:gd name="connsiteX20" fmla="*/ 33337 w 376959"/>
                  <a:gd name="connsiteY20" fmla="*/ 202406 h 261965"/>
                  <a:gd name="connsiteX21" fmla="*/ 35718 w 376959"/>
                  <a:gd name="connsiteY21" fmla="*/ 209550 h 261965"/>
                  <a:gd name="connsiteX22" fmla="*/ 42862 w 376959"/>
                  <a:gd name="connsiteY22" fmla="*/ 216694 h 261965"/>
                  <a:gd name="connsiteX23" fmla="*/ 52387 w 376959"/>
                  <a:gd name="connsiteY23" fmla="*/ 219075 h 261965"/>
                  <a:gd name="connsiteX24" fmla="*/ 59531 w 376959"/>
                  <a:gd name="connsiteY24" fmla="*/ 221456 h 261965"/>
                  <a:gd name="connsiteX25" fmla="*/ 107156 w 376959"/>
                  <a:gd name="connsiteY25" fmla="*/ 223838 h 261965"/>
                  <a:gd name="connsiteX26" fmla="*/ 114300 w 376959"/>
                  <a:gd name="connsiteY26" fmla="*/ 219075 h 261965"/>
                  <a:gd name="connsiteX27" fmla="*/ 121443 w 376959"/>
                  <a:gd name="connsiteY27" fmla="*/ 216694 h 261965"/>
                  <a:gd name="connsiteX28" fmla="*/ 133350 w 376959"/>
                  <a:gd name="connsiteY28" fmla="*/ 202406 h 261965"/>
                  <a:gd name="connsiteX29" fmla="*/ 147637 w 376959"/>
                  <a:gd name="connsiteY29" fmla="*/ 197644 h 261965"/>
                  <a:gd name="connsiteX30" fmla="*/ 154781 w 376959"/>
                  <a:gd name="connsiteY30" fmla="*/ 192881 h 261965"/>
                  <a:gd name="connsiteX31" fmla="*/ 204787 w 376959"/>
                  <a:gd name="connsiteY31" fmla="*/ 192881 h 261965"/>
                  <a:gd name="connsiteX32" fmla="*/ 214312 w 376959"/>
                  <a:gd name="connsiteY32" fmla="*/ 204788 h 261965"/>
                  <a:gd name="connsiteX33" fmla="*/ 221456 w 376959"/>
                  <a:gd name="connsiteY33" fmla="*/ 209550 h 261965"/>
                  <a:gd name="connsiteX34" fmla="*/ 235743 w 376959"/>
                  <a:gd name="connsiteY34" fmla="*/ 226219 h 261965"/>
                  <a:gd name="connsiteX35" fmla="*/ 245268 w 376959"/>
                  <a:gd name="connsiteY35" fmla="*/ 240506 h 261965"/>
                  <a:gd name="connsiteX36" fmla="*/ 250031 w 376959"/>
                  <a:gd name="connsiteY36" fmla="*/ 247650 h 261965"/>
                  <a:gd name="connsiteX37" fmla="*/ 264318 w 376959"/>
                  <a:gd name="connsiteY37" fmla="*/ 254794 h 261965"/>
                  <a:gd name="connsiteX38" fmla="*/ 295275 w 376959"/>
                  <a:gd name="connsiteY38" fmla="*/ 259556 h 261965"/>
                  <a:gd name="connsiteX39" fmla="*/ 302418 w 376959"/>
                  <a:gd name="connsiteY39" fmla="*/ 261938 h 261965"/>
                  <a:gd name="connsiteX40" fmla="*/ 321468 w 376959"/>
                  <a:gd name="connsiteY40" fmla="*/ 250031 h 261965"/>
                  <a:gd name="connsiteX41" fmla="*/ 335756 w 376959"/>
                  <a:gd name="connsiteY41" fmla="*/ 242888 h 261965"/>
                  <a:gd name="connsiteX42" fmla="*/ 342900 w 376959"/>
                  <a:gd name="connsiteY42" fmla="*/ 238125 h 261965"/>
                  <a:gd name="connsiteX43" fmla="*/ 357187 w 376959"/>
                  <a:gd name="connsiteY43" fmla="*/ 233363 h 261965"/>
                  <a:gd name="connsiteX44" fmla="*/ 361950 w 376959"/>
                  <a:gd name="connsiteY44" fmla="*/ 226219 h 261965"/>
                  <a:gd name="connsiteX45" fmla="*/ 364331 w 376959"/>
                  <a:gd name="connsiteY45" fmla="*/ 219075 h 261965"/>
                  <a:gd name="connsiteX46" fmla="*/ 373856 w 376959"/>
                  <a:gd name="connsiteY46" fmla="*/ 204788 h 261965"/>
                  <a:gd name="connsiteX47" fmla="*/ 371475 w 376959"/>
                  <a:gd name="connsiteY47" fmla="*/ 154781 h 261965"/>
                  <a:gd name="connsiteX48" fmla="*/ 366712 w 376959"/>
                  <a:gd name="connsiteY48" fmla="*/ 147638 h 261965"/>
                  <a:gd name="connsiteX49" fmla="*/ 359568 w 376959"/>
                  <a:gd name="connsiteY49" fmla="*/ 145256 h 261965"/>
                  <a:gd name="connsiteX50" fmla="*/ 328612 w 376959"/>
                  <a:gd name="connsiteY50" fmla="*/ 147638 h 261965"/>
                  <a:gd name="connsiteX51" fmla="*/ 321468 w 376959"/>
                  <a:gd name="connsiteY51" fmla="*/ 150019 h 261965"/>
                  <a:gd name="connsiteX52" fmla="*/ 295275 w 376959"/>
                  <a:gd name="connsiteY52" fmla="*/ 147638 h 261965"/>
                  <a:gd name="connsiteX53" fmla="*/ 280987 w 376959"/>
                  <a:gd name="connsiteY53" fmla="*/ 140494 h 261965"/>
                  <a:gd name="connsiteX54" fmla="*/ 273843 w 376959"/>
                  <a:gd name="connsiteY54" fmla="*/ 126206 h 261965"/>
                  <a:gd name="connsiteX55" fmla="*/ 269081 w 376959"/>
                  <a:gd name="connsiteY55" fmla="*/ 119063 h 261965"/>
                  <a:gd name="connsiteX56" fmla="*/ 264318 w 376959"/>
                  <a:gd name="connsiteY56" fmla="*/ 104775 h 261965"/>
                  <a:gd name="connsiteX57" fmla="*/ 257175 w 376959"/>
                  <a:gd name="connsiteY57" fmla="*/ 54769 h 261965"/>
                  <a:gd name="connsiteX58" fmla="*/ 254793 w 376959"/>
                  <a:gd name="connsiteY58" fmla="*/ 38100 h 261965"/>
                  <a:gd name="connsiteX59" fmla="*/ 252412 w 376959"/>
                  <a:gd name="connsiteY59" fmla="*/ 28575 h 261965"/>
                  <a:gd name="connsiteX60" fmla="*/ 245268 w 376959"/>
                  <a:gd name="connsiteY60" fmla="*/ 26194 h 261965"/>
                  <a:gd name="connsiteX61" fmla="*/ 221456 w 376959"/>
                  <a:gd name="connsiteY61" fmla="*/ 35719 h 261965"/>
                  <a:gd name="connsiteX62" fmla="*/ 214312 w 376959"/>
                  <a:gd name="connsiteY62" fmla="*/ 38100 h 261965"/>
                  <a:gd name="connsiteX63" fmla="*/ 207168 w 376959"/>
                  <a:gd name="connsiteY63" fmla="*/ 40481 h 261965"/>
                  <a:gd name="connsiteX64" fmla="*/ 200025 w 376959"/>
                  <a:gd name="connsiteY64" fmla="*/ 45244 h 261965"/>
                  <a:gd name="connsiteX65" fmla="*/ 195262 w 376959"/>
                  <a:gd name="connsiteY65" fmla="*/ 52388 h 261965"/>
                  <a:gd name="connsiteX66" fmla="*/ 180975 w 376959"/>
                  <a:gd name="connsiteY66" fmla="*/ 64294 h 261965"/>
                  <a:gd name="connsiteX67" fmla="*/ 166687 w 376959"/>
                  <a:gd name="connsiteY67" fmla="*/ 69056 h 261965"/>
                  <a:gd name="connsiteX68" fmla="*/ 145256 w 376959"/>
                  <a:gd name="connsiteY68" fmla="*/ 64294 h 261965"/>
                  <a:gd name="connsiteX69" fmla="*/ 138112 w 376959"/>
                  <a:gd name="connsiteY69" fmla="*/ 59531 h 261965"/>
                  <a:gd name="connsiteX70" fmla="*/ 111918 w 376959"/>
                  <a:gd name="connsiteY70" fmla="*/ 64294 h 26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76959" h="261965">
                    <a:moveTo>
                      <a:pt x="111918" y="64294"/>
                    </a:moveTo>
                    <a:cubicBezTo>
                      <a:pt x="91987" y="60972"/>
                      <a:pt x="101646" y="64591"/>
                      <a:pt x="83343" y="52388"/>
                    </a:cubicBezTo>
                    <a:lnTo>
                      <a:pt x="76200" y="47625"/>
                    </a:lnTo>
                    <a:lnTo>
                      <a:pt x="69056" y="42863"/>
                    </a:lnTo>
                    <a:cubicBezTo>
                      <a:pt x="69850" y="34132"/>
                      <a:pt x="70197" y="25348"/>
                      <a:pt x="71437" y="16669"/>
                    </a:cubicBezTo>
                    <a:cubicBezTo>
                      <a:pt x="72231" y="11113"/>
                      <a:pt x="76993" y="7937"/>
                      <a:pt x="71437" y="2381"/>
                    </a:cubicBezTo>
                    <a:cubicBezTo>
                      <a:pt x="69662" y="606"/>
                      <a:pt x="66674" y="794"/>
                      <a:pt x="64293" y="0"/>
                    </a:cubicBezTo>
                    <a:cubicBezTo>
                      <a:pt x="53181" y="1588"/>
                      <a:pt x="42028" y="2918"/>
                      <a:pt x="30956" y="4763"/>
                    </a:cubicBezTo>
                    <a:cubicBezTo>
                      <a:pt x="24975" y="5760"/>
                      <a:pt x="19950" y="7638"/>
                      <a:pt x="14287" y="9525"/>
                    </a:cubicBezTo>
                    <a:cubicBezTo>
                      <a:pt x="11906" y="11113"/>
                      <a:pt x="9167" y="12264"/>
                      <a:pt x="7143" y="14288"/>
                    </a:cubicBezTo>
                    <a:cubicBezTo>
                      <a:pt x="1662" y="19769"/>
                      <a:pt x="1821" y="23669"/>
                      <a:pt x="0" y="30956"/>
                    </a:cubicBezTo>
                    <a:cubicBezTo>
                      <a:pt x="794" y="40481"/>
                      <a:pt x="1118" y="50057"/>
                      <a:pt x="2381" y="59531"/>
                    </a:cubicBezTo>
                    <a:cubicBezTo>
                      <a:pt x="2713" y="62019"/>
                      <a:pt x="3370" y="64586"/>
                      <a:pt x="4762" y="66675"/>
                    </a:cubicBezTo>
                    <a:cubicBezTo>
                      <a:pt x="6630" y="69477"/>
                      <a:pt x="9525" y="71438"/>
                      <a:pt x="11906" y="73819"/>
                    </a:cubicBezTo>
                    <a:cubicBezTo>
                      <a:pt x="12700" y="76200"/>
                      <a:pt x="13164" y="78718"/>
                      <a:pt x="14287" y="80963"/>
                    </a:cubicBezTo>
                    <a:cubicBezTo>
                      <a:pt x="15567" y="83523"/>
                      <a:pt x="17923" y="85476"/>
                      <a:pt x="19050" y="88106"/>
                    </a:cubicBezTo>
                    <a:cubicBezTo>
                      <a:pt x="20339" y="91114"/>
                      <a:pt x="20142" y="94623"/>
                      <a:pt x="21431" y="97631"/>
                    </a:cubicBezTo>
                    <a:cubicBezTo>
                      <a:pt x="22558" y="100262"/>
                      <a:pt x="24913" y="102215"/>
                      <a:pt x="26193" y="104775"/>
                    </a:cubicBezTo>
                    <a:cubicBezTo>
                      <a:pt x="27316" y="107020"/>
                      <a:pt x="27781" y="109538"/>
                      <a:pt x="28575" y="111919"/>
                    </a:cubicBezTo>
                    <a:cubicBezTo>
                      <a:pt x="27641" y="133387"/>
                      <a:pt x="23700" y="170890"/>
                      <a:pt x="28575" y="195263"/>
                    </a:cubicBezTo>
                    <a:cubicBezTo>
                      <a:pt x="29136" y="198069"/>
                      <a:pt x="31750" y="200025"/>
                      <a:pt x="33337" y="202406"/>
                    </a:cubicBezTo>
                    <a:cubicBezTo>
                      <a:pt x="34131" y="204787"/>
                      <a:pt x="34326" y="207461"/>
                      <a:pt x="35718" y="209550"/>
                    </a:cubicBezTo>
                    <a:cubicBezTo>
                      <a:pt x="37586" y="212352"/>
                      <a:pt x="39938" y="215023"/>
                      <a:pt x="42862" y="216694"/>
                    </a:cubicBezTo>
                    <a:cubicBezTo>
                      <a:pt x="45704" y="218318"/>
                      <a:pt x="49240" y="218176"/>
                      <a:pt x="52387" y="219075"/>
                    </a:cubicBezTo>
                    <a:cubicBezTo>
                      <a:pt x="54801" y="219765"/>
                      <a:pt x="57150" y="220662"/>
                      <a:pt x="59531" y="221456"/>
                    </a:cubicBezTo>
                    <a:cubicBezTo>
                      <a:pt x="76897" y="233034"/>
                      <a:pt x="68657" y="229613"/>
                      <a:pt x="107156" y="223838"/>
                    </a:cubicBezTo>
                    <a:cubicBezTo>
                      <a:pt x="109986" y="223413"/>
                      <a:pt x="111740" y="220355"/>
                      <a:pt x="114300" y="219075"/>
                    </a:cubicBezTo>
                    <a:cubicBezTo>
                      <a:pt x="116545" y="217953"/>
                      <a:pt x="119062" y="217488"/>
                      <a:pt x="121443" y="216694"/>
                    </a:cubicBezTo>
                    <a:cubicBezTo>
                      <a:pt x="124407" y="212248"/>
                      <a:pt x="128497" y="205102"/>
                      <a:pt x="133350" y="202406"/>
                    </a:cubicBezTo>
                    <a:cubicBezTo>
                      <a:pt x="137738" y="199968"/>
                      <a:pt x="147637" y="197644"/>
                      <a:pt x="147637" y="197644"/>
                    </a:cubicBezTo>
                    <a:cubicBezTo>
                      <a:pt x="150018" y="196056"/>
                      <a:pt x="152221" y="194161"/>
                      <a:pt x="154781" y="192881"/>
                    </a:cubicBezTo>
                    <a:cubicBezTo>
                      <a:pt x="169283" y="185630"/>
                      <a:pt x="194863" y="192330"/>
                      <a:pt x="204787" y="192881"/>
                    </a:cubicBezTo>
                    <a:cubicBezTo>
                      <a:pt x="225264" y="206533"/>
                      <a:pt x="201164" y="188354"/>
                      <a:pt x="214312" y="204788"/>
                    </a:cubicBezTo>
                    <a:cubicBezTo>
                      <a:pt x="216100" y="207023"/>
                      <a:pt x="219257" y="207718"/>
                      <a:pt x="221456" y="209550"/>
                    </a:cubicBezTo>
                    <a:cubicBezTo>
                      <a:pt x="228090" y="215078"/>
                      <a:pt x="230488" y="219211"/>
                      <a:pt x="235743" y="226219"/>
                    </a:cubicBezTo>
                    <a:cubicBezTo>
                      <a:pt x="239929" y="238774"/>
                      <a:pt x="235359" y="228615"/>
                      <a:pt x="245268" y="240506"/>
                    </a:cubicBezTo>
                    <a:cubicBezTo>
                      <a:pt x="247100" y="242705"/>
                      <a:pt x="248007" y="245626"/>
                      <a:pt x="250031" y="247650"/>
                    </a:cubicBezTo>
                    <a:cubicBezTo>
                      <a:pt x="253911" y="251530"/>
                      <a:pt x="259153" y="253503"/>
                      <a:pt x="264318" y="254794"/>
                    </a:cubicBezTo>
                    <a:cubicBezTo>
                      <a:pt x="275225" y="257521"/>
                      <a:pt x="283710" y="258111"/>
                      <a:pt x="295275" y="259556"/>
                    </a:cubicBezTo>
                    <a:cubicBezTo>
                      <a:pt x="297656" y="260350"/>
                      <a:pt x="299923" y="262215"/>
                      <a:pt x="302418" y="261938"/>
                    </a:cubicBezTo>
                    <a:cubicBezTo>
                      <a:pt x="322619" y="259694"/>
                      <a:pt x="312098" y="259401"/>
                      <a:pt x="321468" y="250031"/>
                    </a:cubicBezTo>
                    <a:cubicBezTo>
                      <a:pt x="326083" y="245416"/>
                      <a:pt x="329947" y="244824"/>
                      <a:pt x="335756" y="242888"/>
                    </a:cubicBezTo>
                    <a:cubicBezTo>
                      <a:pt x="338137" y="241300"/>
                      <a:pt x="340285" y="239287"/>
                      <a:pt x="342900" y="238125"/>
                    </a:cubicBezTo>
                    <a:cubicBezTo>
                      <a:pt x="347487" y="236086"/>
                      <a:pt x="357187" y="233363"/>
                      <a:pt x="357187" y="233363"/>
                    </a:cubicBezTo>
                    <a:cubicBezTo>
                      <a:pt x="358775" y="230982"/>
                      <a:pt x="360670" y="228779"/>
                      <a:pt x="361950" y="226219"/>
                    </a:cubicBezTo>
                    <a:cubicBezTo>
                      <a:pt x="363073" y="223974"/>
                      <a:pt x="363112" y="221269"/>
                      <a:pt x="364331" y="219075"/>
                    </a:cubicBezTo>
                    <a:cubicBezTo>
                      <a:pt x="367111" y="214072"/>
                      <a:pt x="373856" y="204788"/>
                      <a:pt x="373856" y="204788"/>
                    </a:cubicBezTo>
                    <a:cubicBezTo>
                      <a:pt x="378192" y="183106"/>
                      <a:pt x="378494" y="188121"/>
                      <a:pt x="371475" y="154781"/>
                    </a:cubicBezTo>
                    <a:cubicBezTo>
                      <a:pt x="370885" y="151981"/>
                      <a:pt x="368947" y="149426"/>
                      <a:pt x="366712" y="147638"/>
                    </a:cubicBezTo>
                    <a:cubicBezTo>
                      <a:pt x="364752" y="146070"/>
                      <a:pt x="361949" y="146050"/>
                      <a:pt x="359568" y="145256"/>
                    </a:cubicBezTo>
                    <a:cubicBezTo>
                      <a:pt x="349249" y="146050"/>
                      <a:pt x="338881" y="146354"/>
                      <a:pt x="328612" y="147638"/>
                    </a:cubicBezTo>
                    <a:cubicBezTo>
                      <a:pt x="326121" y="147949"/>
                      <a:pt x="323978" y="150019"/>
                      <a:pt x="321468" y="150019"/>
                    </a:cubicBezTo>
                    <a:cubicBezTo>
                      <a:pt x="312701" y="150019"/>
                      <a:pt x="304006" y="148432"/>
                      <a:pt x="295275" y="147638"/>
                    </a:cubicBezTo>
                    <a:cubicBezTo>
                      <a:pt x="289467" y="145701"/>
                      <a:pt x="285601" y="145108"/>
                      <a:pt x="280987" y="140494"/>
                    </a:cubicBezTo>
                    <a:cubicBezTo>
                      <a:pt x="274166" y="133673"/>
                      <a:pt x="277715" y="133950"/>
                      <a:pt x="273843" y="126206"/>
                    </a:cubicBezTo>
                    <a:cubicBezTo>
                      <a:pt x="272563" y="123647"/>
                      <a:pt x="270668" y="121444"/>
                      <a:pt x="269081" y="119063"/>
                    </a:cubicBezTo>
                    <a:cubicBezTo>
                      <a:pt x="267493" y="114300"/>
                      <a:pt x="265216" y="109714"/>
                      <a:pt x="264318" y="104775"/>
                    </a:cubicBezTo>
                    <a:cubicBezTo>
                      <a:pt x="256310" y="60729"/>
                      <a:pt x="262074" y="96404"/>
                      <a:pt x="257175" y="54769"/>
                    </a:cubicBezTo>
                    <a:cubicBezTo>
                      <a:pt x="256519" y="49195"/>
                      <a:pt x="255797" y="43622"/>
                      <a:pt x="254793" y="38100"/>
                    </a:cubicBezTo>
                    <a:cubicBezTo>
                      <a:pt x="254208" y="34880"/>
                      <a:pt x="254456" y="31131"/>
                      <a:pt x="252412" y="28575"/>
                    </a:cubicBezTo>
                    <a:cubicBezTo>
                      <a:pt x="250844" y="26615"/>
                      <a:pt x="247649" y="26988"/>
                      <a:pt x="245268" y="26194"/>
                    </a:cubicBezTo>
                    <a:cubicBezTo>
                      <a:pt x="231255" y="33200"/>
                      <a:pt x="239107" y="29835"/>
                      <a:pt x="221456" y="35719"/>
                    </a:cubicBezTo>
                    <a:lnTo>
                      <a:pt x="214312" y="38100"/>
                    </a:lnTo>
                    <a:lnTo>
                      <a:pt x="207168" y="40481"/>
                    </a:lnTo>
                    <a:cubicBezTo>
                      <a:pt x="204787" y="42069"/>
                      <a:pt x="202049" y="43220"/>
                      <a:pt x="200025" y="45244"/>
                    </a:cubicBezTo>
                    <a:cubicBezTo>
                      <a:pt x="198001" y="47268"/>
                      <a:pt x="197094" y="50189"/>
                      <a:pt x="195262" y="52388"/>
                    </a:cubicBezTo>
                    <a:cubicBezTo>
                      <a:pt x="191966" y="56343"/>
                      <a:pt x="185930" y="62092"/>
                      <a:pt x="180975" y="64294"/>
                    </a:cubicBezTo>
                    <a:cubicBezTo>
                      <a:pt x="176387" y="66333"/>
                      <a:pt x="166687" y="69056"/>
                      <a:pt x="166687" y="69056"/>
                    </a:cubicBezTo>
                    <a:cubicBezTo>
                      <a:pt x="161202" y="68142"/>
                      <a:pt x="151117" y="67224"/>
                      <a:pt x="145256" y="64294"/>
                    </a:cubicBezTo>
                    <a:cubicBezTo>
                      <a:pt x="142696" y="63014"/>
                      <a:pt x="140672" y="60811"/>
                      <a:pt x="138112" y="59531"/>
                    </a:cubicBezTo>
                    <a:cubicBezTo>
                      <a:pt x="132346" y="56648"/>
                      <a:pt x="131654" y="57150"/>
                      <a:pt x="111918" y="64294"/>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1100" dirty="0">
                    <a:solidFill>
                      <a:srgbClr val="FFFFFF"/>
                    </a:solidFill>
                    <a:effectLst/>
                    <a:ea typeface="Calibri" panose="020F0502020204030204" pitchFamily="34" charset="0"/>
                    <a:cs typeface="Times New Roman" panose="02020603050405020304" pitchFamily="18" charset="0"/>
                  </a:rPr>
                  <a:t>b</a:t>
                </a:r>
                <a:endParaRPr lang="es-ES" sz="1100" dirty="0">
                  <a:effectLst/>
                  <a:ea typeface="Calibri" panose="020F0502020204030204" pitchFamily="34" charset="0"/>
                  <a:cs typeface="Times New Roman" panose="02020603050405020304" pitchFamily="18" charset="0"/>
                </a:endParaRPr>
              </a:p>
            </p:txBody>
          </p:sp>
          <p:sp>
            <p:nvSpPr>
              <p:cNvPr id="40" name="guipuzcoa">
                <a:extLst>
                  <a:ext uri="{FF2B5EF4-FFF2-40B4-BE49-F238E27FC236}">
                    <a16:creationId xmlns:a16="http://schemas.microsoft.com/office/drawing/2014/main" id="{B39E4FCC-A33A-46B4-80B2-A5CE05E26D37}"/>
                  </a:ext>
                </a:extLst>
              </p:cNvPr>
              <p:cNvSpPr/>
              <p:nvPr/>
            </p:nvSpPr>
            <p:spPr>
              <a:xfrm>
                <a:off x="2985068" y="292771"/>
                <a:ext cx="378677" cy="264319"/>
              </a:xfrm>
              <a:custGeom>
                <a:avLst/>
                <a:gdLst>
                  <a:gd name="connsiteX0" fmla="*/ 57150 w 378619"/>
                  <a:gd name="connsiteY0" fmla="*/ 23812 h 264319"/>
                  <a:gd name="connsiteX1" fmla="*/ 116682 w 378619"/>
                  <a:gd name="connsiteY1" fmla="*/ 21431 h 264319"/>
                  <a:gd name="connsiteX2" fmla="*/ 138113 w 378619"/>
                  <a:gd name="connsiteY2" fmla="*/ 16669 h 264319"/>
                  <a:gd name="connsiteX3" fmla="*/ 145257 w 378619"/>
                  <a:gd name="connsiteY3" fmla="*/ 11906 h 264319"/>
                  <a:gd name="connsiteX4" fmla="*/ 159544 w 378619"/>
                  <a:gd name="connsiteY4" fmla="*/ 9525 h 264319"/>
                  <a:gd name="connsiteX5" fmla="*/ 171450 w 378619"/>
                  <a:gd name="connsiteY5" fmla="*/ 7144 h 264319"/>
                  <a:gd name="connsiteX6" fmla="*/ 178594 w 378619"/>
                  <a:gd name="connsiteY6" fmla="*/ 4762 h 264319"/>
                  <a:gd name="connsiteX7" fmla="*/ 211932 w 378619"/>
                  <a:gd name="connsiteY7" fmla="*/ 0 h 264319"/>
                  <a:gd name="connsiteX8" fmla="*/ 307182 w 378619"/>
                  <a:gd name="connsiteY8" fmla="*/ 2381 h 264319"/>
                  <a:gd name="connsiteX9" fmla="*/ 326232 w 378619"/>
                  <a:gd name="connsiteY9" fmla="*/ 14287 h 264319"/>
                  <a:gd name="connsiteX10" fmla="*/ 333375 w 378619"/>
                  <a:gd name="connsiteY10" fmla="*/ 16669 h 264319"/>
                  <a:gd name="connsiteX11" fmla="*/ 340519 w 378619"/>
                  <a:gd name="connsiteY11" fmla="*/ 21431 h 264319"/>
                  <a:gd name="connsiteX12" fmla="*/ 378619 w 378619"/>
                  <a:gd name="connsiteY12" fmla="*/ 28575 h 264319"/>
                  <a:gd name="connsiteX13" fmla="*/ 376238 w 378619"/>
                  <a:gd name="connsiteY13" fmla="*/ 35719 h 264319"/>
                  <a:gd name="connsiteX14" fmla="*/ 361950 w 378619"/>
                  <a:gd name="connsiteY14" fmla="*/ 42862 h 264319"/>
                  <a:gd name="connsiteX15" fmla="*/ 352425 w 378619"/>
                  <a:gd name="connsiteY15" fmla="*/ 54769 h 264319"/>
                  <a:gd name="connsiteX16" fmla="*/ 342900 w 378619"/>
                  <a:gd name="connsiteY16" fmla="*/ 57150 h 264319"/>
                  <a:gd name="connsiteX17" fmla="*/ 338138 w 378619"/>
                  <a:gd name="connsiteY17" fmla="*/ 64294 h 264319"/>
                  <a:gd name="connsiteX18" fmla="*/ 330994 w 378619"/>
                  <a:gd name="connsiteY18" fmla="*/ 66675 h 264319"/>
                  <a:gd name="connsiteX19" fmla="*/ 316707 w 378619"/>
                  <a:gd name="connsiteY19" fmla="*/ 76200 h 264319"/>
                  <a:gd name="connsiteX20" fmla="*/ 307182 w 378619"/>
                  <a:gd name="connsiteY20" fmla="*/ 80962 h 264319"/>
                  <a:gd name="connsiteX21" fmla="*/ 300038 w 378619"/>
                  <a:gd name="connsiteY21" fmla="*/ 88106 h 264319"/>
                  <a:gd name="connsiteX22" fmla="*/ 297657 w 378619"/>
                  <a:gd name="connsiteY22" fmla="*/ 95250 h 264319"/>
                  <a:gd name="connsiteX23" fmla="*/ 283369 w 378619"/>
                  <a:gd name="connsiteY23" fmla="*/ 102394 h 264319"/>
                  <a:gd name="connsiteX24" fmla="*/ 278607 w 378619"/>
                  <a:gd name="connsiteY24" fmla="*/ 109537 h 264319"/>
                  <a:gd name="connsiteX25" fmla="*/ 264319 w 378619"/>
                  <a:gd name="connsiteY25" fmla="*/ 119062 h 264319"/>
                  <a:gd name="connsiteX26" fmla="*/ 257175 w 378619"/>
                  <a:gd name="connsiteY26" fmla="*/ 123825 h 264319"/>
                  <a:gd name="connsiteX27" fmla="*/ 250032 w 378619"/>
                  <a:gd name="connsiteY27" fmla="*/ 128587 h 264319"/>
                  <a:gd name="connsiteX28" fmla="*/ 235744 w 378619"/>
                  <a:gd name="connsiteY28" fmla="*/ 138112 h 264319"/>
                  <a:gd name="connsiteX29" fmla="*/ 221457 w 378619"/>
                  <a:gd name="connsiteY29" fmla="*/ 147637 h 264319"/>
                  <a:gd name="connsiteX30" fmla="*/ 211932 w 378619"/>
                  <a:gd name="connsiteY30" fmla="*/ 157162 h 264319"/>
                  <a:gd name="connsiteX31" fmla="*/ 204788 w 378619"/>
                  <a:gd name="connsiteY31" fmla="*/ 164306 h 264319"/>
                  <a:gd name="connsiteX32" fmla="*/ 197644 w 378619"/>
                  <a:gd name="connsiteY32" fmla="*/ 169069 h 264319"/>
                  <a:gd name="connsiteX33" fmla="*/ 188119 w 378619"/>
                  <a:gd name="connsiteY33" fmla="*/ 180975 h 264319"/>
                  <a:gd name="connsiteX34" fmla="*/ 192882 w 378619"/>
                  <a:gd name="connsiteY34" fmla="*/ 197644 h 264319"/>
                  <a:gd name="connsiteX35" fmla="*/ 188119 w 378619"/>
                  <a:gd name="connsiteY35" fmla="*/ 204787 h 264319"/>
                  <a:gd name="connsiteX36" fmla="*/ 180975 w 378619"/>
                  <a:gd name="connsiteY36" fmla="*/ 211931 h 264319"/>
                  <a:gd name="connsiteX37" fmla="*/ 166688 w 378619"/>
                  <a:gd name="connsiteY37" fmla="*/ 216694 h 264319"/>
                  <a:gd name="connsiteX38" fmla="*/ 123825 w 378619"/>
                  <a:gd name="connsiteY38" fmla="*/ 216694 h 264319"/>
                  <a:gd name="connsiteX39" fmla="*/ 116682 w 378619"/>
                  <a:gd name="connsiteY39" fmla="*/ 238125 h 264319"/>
                  <a:gd name="connsiteX40" fmla="*/ 114300 w 378619"/>
                  <a:gd name="connsiteY40" fmla="*/ 245269 h 264319"/>
                  <a:gd name="connsiteX41" fmla="*/ 107157 w 378619"/>
                  <a:gd name="connsiteY41" fmla="*/ 247650 h 264319"/>
                  <a:gd name="connsiteX42" fmla="*/ 97632 w 378619"/>
                  <a:gd name="connsiteY42" fmla="*/ 254794 h 264319"/>
                  <a:gd name="connsiteX43" fmla="*/ 88107 w 378619"/>
                  <a:gd name="connsiteY43" fmla="*/ 257175 h 264319"/>
                  <a:gd name="connsiteX44" fmla="*/ 71438 w 378619"/>
                  <a:gd name="connsiteY44" fmla="*/ 259556 h 264319"/>
                  <a:gd name="connsiteX45" fmla="*/ 57150 w 378619"/>
                  <a:gd name="connsiteY45" fmla="*/ 261937 h 264319"/>
                  <a:gd name="connsiteX46" fmla="*/ 50007 w 378619"/>
                  <a:gd name="connsiteY46" fmla="*/ 264319 h 264319"/>
                  <a:gd name="connsiteX47" fmla="*/ 33338 w 378619"/>
                  <a:gd name="connsiteY47" fmla="*/ 259556 h 264319"/>
                  <a:gd name="connsiteX48" fmla="*/ 26194 w 378619"/>
                  <a:gd name="connsiteY48" fmla="*/ 245269 h 264319"/>
                  <a:gd name="connsiteX49" fmla="*/ 21432 w 378619"/>
                  <a:gd name="connsiteY49" fmla="*/ 228600 h 264319"/>
                  <a:gd name="connsiteX50" fmla="*/ 9525 w 378619"/>
                  <a:gd name="connsiteY50" fmla="*/ 180975 h 264319"/>
                  <a:gd name="connsiteX51" fmla="*/ 4763 w 378619"/>
                  <a:gd name="connsiteY51" fmla="*/ 166687 h 264319"/>
                  <a:gd name="connsiteX52" fmla="*/ 0 w 378619"/>
                  <a:gd name="connsiteY52" fmla="*/ 150019 h 264319"/>
                  <a:gd name="connsiteX53" fmla="*/ 4763 w 378619"/>
                  <a:gd name="connsiteY53" fmla="*/ 83344 h 264319"/>
                  <a:gd name="connsiteX54" fmla="*/ 7144 w 378619"/>
                  <a:gd name="connsiteY54" fmla="*/ 71437 h 264319"/>
                  <a:gd name="connsiteX55" fmla="*/ 14288 w 378619"/>
                  <a:gd name="connsiteY55" fmla="*/ 64294 h 264319"/>
                  <a:gd name="connsiteX56" fmla="*/ 23813 w 378619"/>
                  <a:gd name="connsiteY56" fmla="*/ 50006 h 264319"/>
                  <a:gd name="connsiteX57" fmla="*/ 30957 w 378619"/>
                  <a:gd name="connsiteY57" fmla="*/ 42862 h 264319"/>
                  <a:gd name="connsiteX58" fmla="*/ 57150 w 378619"/>
                  <a:gd name="connsiteY58" fmla="*/ 23812 h 26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78619" h="264319">
                    <a:moveTo>
                      <a:pt x="57150" y="23812"/>
                    </a:moveTo>
                    <a:cubicBezTo>
                      <a:pt x="71437" y="20240"/>
                      <a:pt x="69207" y="27128"/>
                      <a:pt x="116682" y="21431"/>
                    </a:cubicBezTo>
                    <a:cubicBezTo>
                      <a:pt x="129778" y="19859"/>
                      <a:pt x="128295" y="19941"/>
                      <a:pt x="138113" y="16669"/>
                    </a:cubicBezTo>
                    <a:cubicBezTo>
                      <a:pt x="140494" y="15081"/>
                      <a:pt x="142542" y="12811"/>
                      <a:pt x="145257" y="11906"/>
                    </a:cubicBezTo>
                    <a:cubicBezTo>
                      <a:pt x="149837" y="10379"/>
                      <a:pt x="154794" y="10389"/>
                      <a:pt x="159544" y="9525"/>
                    </a:cubicBezTo>
                    <a:cubicBezTo>
                      <a:pt x="163526" y="8801"/>
                      <a:pt x="167524" y="8126"/>
                      <a:pt x="171450" y="7144"/>
                    </a:cubicBezTo>
                    <a:cubicBezTo>
                      <a:pt x="173885" y="6535"/>
                      <a:pt x="176159" y="5371"/>
                      <a:pt x="178594" y="4762"/>
                    </a:cubicBezTo>
                    <a:cubicBezTo>
                      <a:pt x="190721" y="1730"/>
                      <a:pt x="198603" y="1481"/>
                      <a:pt x="211932" y="0"/>
                    </a:cubicBezTo>
                    <a:cubicBezTo>
                      <a:pt x="243682" y="794"/>
                      <a:pt x="275492" y="268"/>
                      <a:pt x="307182" y="2381"/>
                    </a:cubicBezTo>
                    <a:cubicBezTo>
                      <a:pt x="321028" y="3304"/>
                      <a:pt x="317000" y="8132"/>
                      <a:pt x="326232" y="14287"/>
                    </a:cubicBezTo>
                    <a:cubicBezTo>
                      <a:pt x="328320" y="15679"/>
                      <a:pt x="331130" y="15546"/>
                      <a:pt x="333375" y="16669"/>
                    </a:cubicBezTo>
                    <a:cubicBezTo>
                      <a:pt x="335935" y="17949"/>
                      <a:pt x="337904" y="20269"/>
                      <a:pt x="340519" y="21431"/>
                    </a:cubicBezTo>
                    <a:cubicBezTo>
                      <a:pt x="355327" y="28012"/>
                      <a:pt x="361010" y="26814"/>
                      <a:pt x="378619" y="28575"/>
                    </a:cubicBezTo>
                    <a:cubicBezTo>
                      <a:pt x="377825" y="30956"/>
                      <a:pt x="377806" y="33759"/>
                      <a:pt x="376238" y="35719"/>
                    </a:cubicBezTo>
                    <a:cubicBezTo>
                      <a:pt x="372881" y="39915"/>
                      <a:pt x="366655" y="41294"/>
                      <a:pt x="361950" y="42862"/>
                    </a:cubicBezTo>
                    <a:cubicBezTo>
                      <a:pt x="358775" y="46831"/>
                      <a:pt x="356491" y="51719"/>
                      <a:pt x="352425" y="54769"/>
                    </a:cubicBezTo>
                    <a:cubicBezTo>
                      <a:pt x="349807" y="56733"/>
                      <a:pt x="345623" y="55335"/>
                      <a:pt x="342900" y="57150"/>
                    </a:cubicBezTo>
                    <a:cubicBezTo>
                      <a:pt x="340519" y="58738"/>
                      <a:pt x="340373" y="62506"/>
                      <a:pt x="338138" y="64294"/>
                    </a:cubicBezTo>
                    <a:cubicBezTo>
                      <a:pt x="336178" y="65862"/>
                      <a:pt x="333188" y="65456"/>
                      <a:pt x="330994" y="66675"/>
                    </a:cubicBezTo>
                    <a:cubicBezTo>
                      <a:pt x="325991" y="69455"/>
                      <a:pt x="321827" y="73641"/>
                      <a:pt x="316707" y="76200"/>
                    </a:cubicBezTo>
                    <a:lnTo>
                      <a:pt x="307182" y="80962"/>
                    </a:lnTo>
                    <a:cubicBezTo>
                      <a:pt x="304801" y="83343"/>
                      <a:pt x="301906" y="85304"/>
                      <a:pt x="300038" y="88106"/>
                    </a:cubicBezTo>
                    <a:cubicBezTo>
                      <a:pt x="298646" y="90195"/>
                      <a:pt x="299225" y="93290"/>
                      <a:pt x="297657" y="95250"/>
                    </a:cubicBezTo>
                    <a:cubicBezTo>
                      <a:pt x="294301" y="99445"/>
                      <a:pt x="288073" y="100825"/>
                      <a:pt x="283369" y="102394"/>
                    </a:cubicBezTo>
                    <a:cubicBezTo>
                      <a:pt x="281782" y="104775"/>
                      <a:pt x="280761" y="107653"/>
                      <a:pt x="278607" y="109537"/>
                    </a:cubicBezTo>
                    <a:cubicBezTo>
                      <a:pt x="274299" y="113306"/>
                      <a:pt x="269082" y="115887"/>
                      <a:pt x="264319" y="119062"/>
                    </a:cubicBezTo>
                    <a:lnTo>
                      <a:pt x="257175" y="123825"/>
                    </a:lnTo>
                    <a:cubicBezTo>
                      <a:pt x="254794" y="125412"/>
                      <a:pt x="252055" y="126564"/>
                      <a:pt x="250032" y="128587"/>
                    </a:cubicBezTo>
                    <a:cubicBezTo>
                      <a:pt x="241113" y="137506"/>
                      <a:pt x="246083" y="134666"/>
                      <a:pt x="235744" y="138112"/>
                    </a:cubicBezTo>
                    <a:cubicBezTo>
                      <a:pt x="230982" y="141287"/>
                      <a:pt x="223267" y="142207"/>
                      <a:pt x="221457" y="147637"/>
                    </a:cubicBezTo>
                    <a:cubicBezTo>
                      <a:pt x="218281" y="157162"/>
                      <a:pt x="221456" y="153987"/>
                      <a:pt x="211932" y="157162"/>
                    </a:cubicBezTo>
                    <a:cubicBezTo>
                      <a:pt x="209551" y="159543"/>
                      <a:pt x="207375" y="162150"/>
                      <a:pt x="204788" y="164306"/>
                    </a:cubicBezTo>
                    <a:cubicBezTo>
                      <a:pt x="202589" y="166138"/>
                      <a:pt x="199232" y="166688"/>
                      <a:pt x="197644" y="169069"/>
                    </a:cubicBezTo>
                    <a:cubicBezTo>
                      <a:pt x="188247" y="183165"/>
                      <a:pt x="203282" y="175921"/>
                      <a:pt x="188119" y="180975"/>
                    </a:cubicBezTo>
                    <a:cubicBezTo>
                      <a:pt x="189012" y="183654"/>
                      <a:pt x="193181" y="195554"/>
                      <a:pt x="192882" y="197644"/>
                    </a:cubicBezTo>
                    <a:cubicBezTo>
                      <a:pt x="192477" y="200477"/>
                      <a:pt x="189951" y="202589"/>
                      <a:pt x="188119" y="204787"/>
                    </a:cubicBezTo>
                    <a:cubicBezTo>
                      <a:pt x="185963" y="207374"/>
                      <a:pt x="183919" y="210295"/>
                      <a:pt x="180975" y="211931"/>
                    </a:cubicBezTo>
                    <a:cubicBezTo>
                      <a:pt x="176587" y="214369"/>
                      <a:pt x="166688" y="216694"/>
                      <a:pt x="166688" y="216694"/>
                    </a:cubicBezTo>
                    <a:cubicBezTo>
                      <a:pt x="163841" y="216435"/>
                      <a:pt x="130648" y="211387"/>
                      <a:pt x="123825" y="216694"/>
                    </a:cubicBezTo>
                    <a:cubicBezTo>
                      <a:pt x="123824" y="216695"/>
                      <a:pt x="117873" y="234553"/>
                      <a:pt x="116682" y="238125"/>
                    </a:cubicBezTo>
                    <a:cubicBezTo>
                      <a:pt x="115888" y="240506"/>
                      <a:pt x="116681" y="244475"/>
                      <a:pt x="114300" y="245269"/>
                    </a:cubicBezTo>
                    <a:lnTo>
                      <a:pt x="107157" y="247650"/>
                    </a:lnTo>
                    <a:cubicBezTo>
                      <a:pt x="103982" y="250031"/>
                      <a:pt x="101182" y="253019"/>
                      <a:pt x="97632" y="254794"/>
                    </a:cubicBezTo>
                    <a:cubicBezTo>
                      <a:pt x="94705" y="256258"/>
                      <a:pt x="91327" y="256590"/>
                      <a:pt x="88107" y="257175"/>
                    </a:cubicBezTo>
                    <a:cubicBezTo>
                      <a:pt x="82585" y="258179"/>
                      <a:pt x="76985" y="258703"/>
                      <a:pt x="71438" y="259556"/>
                    </a:cubicBezTo>
                    <a:cubicBezTo>
                      <a:pt x="66666" y="260290"/>
                      <a:pt x="61913" y="261143"/>
                      <a:pt x="57150" y="261937"/>
                    </a:cubicBezTo>
                    <a:cubicBezTo>
                      <a:pt x="54769" y="262731"/>
                      <a:pt x="52517" y="264319"/>
                      <a:pt x="50007" y="264319"/>
                    </a:cubicBezTo>
                    <a:cubicBezTo>
                      <a:pt x="47021" y="264319"/>
                      <a:pt x="36704" y="260678"/>
                      <a:pt x="33338" y="259556"/>
                    </a:cubicBezTo>
                    <a:cubicBezTo>
                      <a:pt x="27353" y="241599"/>
                      <a:pt x="35427" y="263733"/>
                      <a:pt x="26194" y="245269"/>
                    </a:cubicBezTo>
                    <a:cubicBezTo>
                      <a:pt x="24711" y="242304"/>
                      <a:pt x="21901" y="231064"/>
                      <a:pt x="21432" y="228600"/>
                    </a:cubicBezTo>
                    <a:cubicBezTo>
                      <a:pt x="12942" y="184028"/>
                      <a:pt x="22066" y="199786"/>
                      <a:pt x="9525" y="180975"/>
                    </a:cubicBezTo>
                    <a:cubicBezTo>
                      <a:pt x="7938" y="176212"/>
                      <a:pt x="5980" y="171557"/>
                      <a:pt x="4763" y="166687"/>
                    </a:cubicBezTo>
                    <a:cubicBezTo>
                      <a:pt x="1773" y="154727"/>
                      <a:pt x="3417" y="160267"/>
                      <a:pt x="0" y="150019"/>
                    </a:cubicBezTo>
                    <a:cubicBezTo>
                      <a:pt x="3566" y="64472"/>
                      <a:pt x="-2422" y="115679"/>
                      <a:pt x="4763" y="83344"/>
                    </a:cubicBezTo>
                    <a:cubicBezTo>
                      <a:pt x="5641" y="79393"/>
                      <a:pt x="5334" y="75057"/>
                      <a:pt x="7144" y="71437"/>
                    </a:cubicBezTo>
                    <a:cubicBezTo>
                      <a:pt x="8650" y="68425"/>
                      <a:pt x="12221" y="66952"/>
                      <a:pt x="14288" y="64294"/>
                    </a:cubicBezTo>
                    <a:cubicBezTo>
                      <a:pt x="17802" y="59776"/>
                      <a:pt x="19766" y="54053"/>
                      <a:pt x="23813" y="50006"/>
                    </a:cubicBezTo>
                    <a:cubicBezTo>
                      <a:pt x="26194" y="47625"/>
                      <a:pt x="28801" y="45449"/>
                      <a:pt x="30957" y="42862"/>
                    </a:cubicBezTo>
                    <a:cubicBezTo>
                      <a:pt x="32789" y="40664"/>
                      <a:pt x="42863" y="27384"/>
                      <a:pt x="57150" y="23812"/>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1" name="la_rioja">
                <a:extLst>
                  <a:ext uri="{FF2B5EF4-FFF2-40B4-BE49-F238E27FC236}">
                    <a16:creationId xmlns:a16="http://schemas.microsoft.com/office/drawing/2014/main" id="{D9E6F663-B187-480E-AC33-F7E279F315C2}"/>
                  </a:ext>
                </a:extLst>
              </p:cNvPr>
              <p:cNvSpPr/>
              <p:nvPr/>
            </p:nvSpPr>
            <p:spPr>
              <a:xfrm>
                <a:off x="2757768" y="702367"/>
                <a:ext cx="565916" cy="400131"/>
              </a:xfrm>
              <a:custGeom>
                <a:avLst/>
                <a:gdLst>
                  <a:gd name="connsiteX0" fmla="*/ 257200 w 567189"/>
                  <a:gd name="connsiteY0" fmla="*/ 1123 h 384518"/>
                  <a:gd name="connsiteX1" fmla="*/ 173857 w 567189"/>
                  <a:gd name="connsiteY1" fmla="*/ 3504 h 384518"/>
                  <a:gd name="connsiteX2" fmla="*/ 171475 w 567189"/>
                  <a:gd name="connsiteY2" fmla="*/ 10648 h 384518"/>
                  <a:gd name="connsiteX3" fmla="*/ 166713 w 567189"/>
                  <a:gd name="connsiteY3" fmla="*/ 17792 h 384518"/>
                  <a:gd name="connsiteX4" fmla="*/ 152425 w 567189"/>
                  <a:gd name="connsiteY4" fmla="*/ 22554 h 384518"/>
                  <a:gd name="connsiteX5" fmla="*/ 135757 w 567189"/>
                  <a:gd name="connsiteY5" fmla="*/ 27317 h 384518"/>
                  <a:gd name="connsiteX6" fmla="*/ 128613 w 567189"/>
                  <a:gd name="connsiteY6" fmla="*/ 32079 h 384518"/>
                  <a:gd name="connsiteX7" fmla="*/ 119088 w 567189"/>
                  <a:gd name="connsiteY7" fmla="*/ 34461 h 384518"/>
                  <a:gd name="connsiteX8" fmla="*/ 111944 w 567189"/>
                  <a:gd name="connsiteY8" fmla="*/ 36842 h 384518"/>
                  <a:gd name="connsiteX9" fmla="*/ 100038 w 567189"/>
                  <a:gd name="connsiteY9" fmla="*/ 39223 h 384518"/>
                  <a:gd name="connsiteX10" fmla="*/ 92894 w 567189"/>
                  <a:gd name="connsiteY10" fmla="*/ 41604 h 384518"/>
                  <a:gd name="connsiteX11" fmla="*/ 11932 w 567189"/>
                  <a:gd name="connsiteY11" fmla="*/ 46367 h 384518"/>
                  <a:gd name="connsiteX12" fmla="*/ 16694 w 567189"/>
                  <a:gd name="connsiteY12" fmla="*/ 96373 h 384518"/>
                  <a:gd name="connsiteX13" fmla="*/ 21457 w 567189"/>
                  <a:gd name="connsiteY13" fmla="*/ 110661 h 384518"/>
                  <a:gd name="connsiteX14" fmla="*/ 23838 w 567189"/>
                  <a:gd name="connsiteY14" fmla="*/ 117804 h 384518"/>
                  <a:gd name="connsiteX15" fmla="*/ 21457 w 567189"/>
                  <a:gd name="connsiteY15" fmla="*/ 134473 h 384518"/>
                  <a:gd name="connsiteX16" fmla="*/ 14313 w 567189"/>
                  <a:gd name="connsiteY16" fmla="*/ 148761 h 384518"/>
                  <a:gd name="connsiteX17" fmla="*/ 4788 w 567189"/>
                  <a:gd name="connsiteY17" fmla="*/ 165429 h 384518"/>
                  <a:gd name="connsiteX18" fmla="*/ 25 w 567189"/>
                  <a:gd name="connsiteY18" fmla="*/ 179717 h 384518"/>
                  <a:gd name="connsiteX19" fmla="*/ 2407 w 567189"/>
                  <a:gd name="connsiteY19" fmla="*/ 213054 h 384518"/>
                  <a:gd name="connsiteX20" fmla="*/ 4788 w 567189"/>
                  <a:gd name="connsiteY20" fmla="*/ 220198 h 384518"/>
                  <a:gd name="connsiteX21" fmla="*/ 7169 w 567189"/>
                  <a:gd name="connsiteY21" fmla="*/ 232104 h 384518"/>
                  <a:gd name="connsiteX22" fmla="*/ 14313 w 567189"/>
                  <a:gd name="connsiteY22" fmla="*/ 270204 h 384518"/>
                  <a:gd name="connsiteX23" fmla="*/ 19075 w 567189"/>
                  <a:gd name="connsiteY23" fmla="*/ 284492 h 384518"/>
                  <a:gd name="connsiteX24" fmla="*/ 26219 w 567189"/>
                  <a:gd name="connsiteY24" fmla="*/ 291636 h 384518"/>
                  <a:gd name="connsiteX25" fmla="*/ 30982 w 567189"/>
                  <a:gd name="connsiteY25" fmla="*/ 305923 h 384518"/>
                  <a:gd name="connsiteX26" fmla="*/ 33363 w 567189"/>
                  <a:gd name="connsiteY26" fmla="*/ 313067 h 384518"/>
                  <a:gd name="connsiteX27" fmla="*/ 38125 w 567189"/>
                  <a:gd name="connsiteY27" fmla="*/ 334498 h 384518"/>
                  <a:gd name="connsiteX28" fmla="*/ 47650 w 567189"/>
                  <a:gd name="connsiteY28" fmla="*/ 348786 h 384518"/>
                  <a:gd name="connsiteX29" fmla="*/ 54794 w 567189"/>
                  <a:gd name="connsiteY29" fmla="*/ 353548 h 384518"/>
                  <a:gd name="connsiteX30" fmla="*/ 64319 w 567189"/>
                  <a:gd name="connsiteY30" fmla="*/ 365454 h 384518"/>
                  <a:gd name="connsiteX31" fmla="*/ 76225 w 567189"/>
                  <a:gd name="connsiteY31" fmla="*/ 377361 h 384518"/>
                  <a:gd name="connsiteX32" fmla="*/ 80988 w 567189"/>
                  <a:gd name="connsiteY32" fmla="*/ 370217 h 384518"/>
                  <a:gd name="connsiteX33" fmla="*/ 83369 w 567189"/>
                  <a:gd name="connsiteY33" fmla="*/ 363073 h 384518"/>
                  <a:gd name="connsiteX34" fmla="*/ 90513 w 567189"/>
                  <a:gd name="connsiteY34" fmla="*/ 355929 h 384518"/>
                  <a:gd name="connsiteX35" fmla="*/ 100038 w 567189"/>
                  <a:gd name="connsiteY35" fmla="*/ 341642 h 384518"/>
                  <a:gd name="connsiteX36" fmla="*/ 104800 w 567189"/>
                  <a:gd name="connsiteY36" fmla="*/ 334498 h 384518"/>
                  <a:gd name="connsiteX37" fmla="*/ 111944 w 567189"/>
                  <a:gd name="connsiteY37" fmla="*/ 332117 h 384518"/>
                  <a:gd name="connsiteX38" fmla="*/ 119088 w 567189"/>
                  <a:gd name="connsiteY38" fmla="*/ 327354 h 384518"/>
                  <a:gd name="connsiteX39" fmla="*/ 133375 w 567189"/>
                  <a:gd name="connsiteY39" fmla="*/ 324973 h 384518"/>
                  <a:gd name="connsiteX40" fmla="*/ 140519 w 567189"/>
                  <a:gd name="connsiteY40" fmla="*/ 317829 h 384518"/>
                  <a:gd name="connsiteX41" fmla="*/ 157188 w 567189"/>
                  <a:gd name="connsiteY41" fmla="*/ 313067 h 384518"/>
                  <a:gd name="connsiteX42" fmla="*/ 171475 w 567189"/>
                  <a:gd name="connsiteY42" fmla="*/ 308304 h 384518"/>
                  <a:gd name="connsiteX43" fmla="*/ 178619 w 567189"/>
                  <a:gd name="connsiteY43" fmla="*/ 305923 h 384518"/>
                  <a:gd name="connsiteX44" fmla="*/ 183382 w 567189"/>
                  <a:gd name="connsiteY44" fmla="*/ 313067 h 384518"/>
                  <a:gd name="connsiteX45" fmla="*/ 190525 w 567189"/>
                  <a:gd name="connsiteY45" fmla="*/ 370217 h 384518"/>
                  <a:gd name="connsiteX46" fmla="*/ 197669 w 567189"/>
                  <a:gd name="connsiteY46" fmla="*/ 363073 h 384518"/>
                  <a:gd name="connsiteX47" fmla="*/ 204813 w 567189"/>
                  <a:gd name="connsiteY47" fmla="*/ 348786 h 384518"/>
                  <a:gd name="connsiteX48" fmla="*/ 211957 w 567189"/>
                  <a:gd name="connsiteY48" fmla="*/ 344023 h 384518"/>
                  <a:gd name="connsiteX49" fmla="*/ 221482 w 567189"/>
                  <a:gd name="connsiteY49" fmla="*/ 329736 h 384518"/>
                  <a:gd name="connsiteX50" fmla="*/ 226244 w 567189"/>
                  <a:gd name="connsiteY50" fmla="*/ 322592 h 384518"/>
                  <a:gd name="connsiteX51" fmla="*/ 228625 w 567189"/>
                  <a:gd name="connsiteY51" fmla="*/ 315448 h 384518"/>
                  <a:gd name="connsiteX52" fmla="*/ 235769 w 567189"/>
                  <a:gd name="connsiteY52" fmla="*/ 310686 h 384518"/>
                  <a:gd name="connsiteX53" fmla="*/ 240532 w 567189"/>
                  <a:gd name="connsiteY53" fmla="*/ 303542 h 384518"/>
                  <a:gd name="connsiteX54" fmla="*/ 254819 w 567189"/>
                  <a:gd name="connsiteY54" fmla="*/ 296398 h 384518"/>
                  <a:gd name="connsiteX55" fmla="*/ 276250 w 567189"/>
                  <a:gd name="connsiteY55" fmla="*/ 284492 h 384518"/>
                  <a:gd name="connsiteX56" fmla="*/ 283394 w 567189"/>
                  <a:gd name="connsiteY56" fmla="*/ 282111 h 384518"/>
                  <a:gd name="connsiteX57" fmla="*/ 342925 w 567189"/>
                  <a:gd name="connsiteY57" fmla="*/ 286873 h 384518"/>
                  <a:gd name="connsiteX58" fmla="*/ 350069 w 567189"/>
                  <a:gd name="connsiteY58" fmla="*/ 291636 h 384518"/>
                  <a:gd name="connsiteX59" fmla="*/ 376263 w 567189"/>
                  <a:gd name="connsiteY59" fmla="*/ 296398 h 384518"/>
                  <a:gd name="connsiteX60" fmla="*/ 397694 w 567189"/>
                  <a:gd name="connsiteY60" fmla="*/ 303542 h 384518"/>
                  <a:gd name="connsiteX61" fmla="*/ 404838 w 567189"/>
                  <a:gd name="connsiteY61" fmla="*/ 305923 h 384518"/>
                  <a:gd name="connsiteX62" fmla="*/ 419125 w 567189"/>
                  <a:gd name="connsiteY62" fmla="*/ 315448 h 384518"/>
                  <a:gd name="connsiteX63" fmla="*/ 433413 w 567189"/>
                  <a:gd name="connsiteY63" fmla="*/ 327354 h 384518"/>
                  <a:gd name="connsiteX64" fmla="*/ 435794 w 567189"/>
                  <a:gd name="connsiteY64" fmla="*/ 336879 h 384518"/>
                  <a:gd name="connsiteX65" fmla="*/ 440557 w 567189"/>
                  <a:gd name="connsiteY65" fmla="*/ 353548 h 384518"/>
                  <a:gd name="connsiteX66" fmla="*/ 445319 w 567189"/>
                  <a:gd name="connsiteY66" fmla="*/ 374979 h 384518"/>
                  <a:gd name="connsiteX67" fmla="*/ 452463 w 567189"/>
                  <a:gd name="connsiteY67" fmla="*/ 379742 h 384518"/>
                  <a:gd name="connsiteX68" fmla="*/ 466750 w 567189"/>
                  <a:gd name="connsiteY68" fmla="*/ 384504 h 384518"/>
                  <a:gd name="connsiteX69" fmla="*/ 502469 w 567189"/>
                  <a:gd name="connsiteY69" fmla="*/ 377361 h 384518"/>
                  <a:gd name="connsiteX70" fmla="*/ 504850 w 567189"/>
                  <a:gd name="connsiteY70" fmla="*/ 370217 h 384518"/>
                  <a:gd name="connsiteX71" fmla="*/ 509613 w 567189"/>
                  <a:gd name="connsiteY71" fmla="*/ 344023 h 384518"/>
                  <a:gd name="connsiteX72" fmla="*/ 511994 w 567189"/>
                  <a:gd name="connsiteY72" fmla="*/ 336879 h 384518"/>
                  <a:gd name="connsiteX73" fmla="*/ 519138 w 567189"/>
                  <a:gd name="connsiteY73" fmla="*/ 334498 h 384518"/>
                  <a:gd name="connsiteX74" fmla="*/ 526282 w 567189"/>
                  <a:gd name="connsiteY74" fmla="*/ 327354 h 384518"/>
                  <a:gd name="connsiteX75" fmla="*/ 535807 w 567189"/>
                  <a:gd name="connsiteY75" fmla="*/ 324973 h 384518"/>
                  <a:gd name="connsiteX76" fmla="*/ 542950 w 567189"/>
                  <a:gd name="connsiteY76" fmla="*/ 322592 h 384518"/>
                  <a:gd name="connsiteX77" fmla="*/ 550094 w 567189"/>
                  <a:gd name="connsiteY77" fmla="*/ 317829 h 384518"/>
                  <a:gd name="connsiteX78" fmla="*/ 564382 w 567189"/>
                  <a:gd name="connsiteY78" fmla="*/ 310686 h 384518"/>
                  <a:gd name="connsiteX79" fmla="*/ 564382 w 567189"/>
                  <a:gd name="connsiteY79" fmla="*/ 284492 h 384518"/>
                  <a:gd name="connsiteX80" fmla="*/ 562000 w 567189"/>
                  <a:gd name="connsiteY80" fmla="*/ 274967 h 384518"/>
                  <a:gd name="connsiteX81" fmla="*/ 554857 w 567189"/>
                  <a:gd name="connsiteY81" fmla="*/ 270204 h 384518"/>
                  <a:gd name="connsiteX82" fmla="*/ 542950 w 567189"/>
                  <a:gd name="connsiteY82" fmla="*/ 258298 h 384518"/>
                  <a:gd name="connsiteX83" fmla="*/ 528663 w 567189"/>
                  <a:gd name="connsiteY83" fmla="*/ 246392 h 384518"/>
                  <a:gd name="connsiteX84" fmla="*/ 519138 w 567189"/>
                  <a:gd name="connsiteY84" fmla="*/ 236867 h 384518"/>
                  <a:gd name="connsiteX85" fmla="*/ 514375 w 567189"/>
                  <a:gd name="connsiteY85" fmla="*/ 229723 h 384518"/>
                  <a:gd name="connsiteX86" fmla="*/ 504850 w 567189"/>
                  <a:gd name="connsiteY86" fmla="*/ 220198 h 384518"/>
                  <a:gd name="connsiteX87" fmla="*/ 502469 w 567189"/>
                  <a:gd name="connsiteY87" fmla="*/ 213054 h 384518"/>
                  <a:gd name="connsiteX88" fmla="*/ 495325 w 567189"/>
                  <a:gd name="connsiteY88" fmla="*/ 208292 h 384518"/>
                  <a:gd name="connsiteX89" fmla="*/ 492944 w 567189"/>
                  <a:gd name="connsiteY89" fmla="*/ 201148 h 384518"/>
                  <a:gd name="connsiteX90" fmla="*/ 483419 w 567189"/>
                  <a:gd name="connsiteY90" fmla="*/ 186861 h 384518"/>
                  <a:gd name="connsiteX91" fmla="*/ 481038 w 567189"/>
                  <a:gd name="connsiteY91" fmla="*/ 179717 h 384518"/>
                  <a:gd name="connsiteX92" fmla="*/ 466750 w 567189"/>
                  <a:gd name="connsiteY92" fmla="*/ 170192 h 384518"/>
                  <a:gd name="connsiteX93" fmla="*/ 433413 w 567189"/>
                  <a:gd name="connsiteY93" fmla="*/ 172573 h 384518"/>
                  <a:gd name="connsiteX94" fmla="*/ 423888 w 567189"/>
                  <a:gd name="connsiteY94" fmla="*/ 174954 h 384518"/>
                  <a:gd name="connsiteX95" fmla="*/ 383407 w 567189"/>
                  <a:gd name="connsiteY95" fmla="*/ 172573 h 384518"/>
                  <a:gd name="connsiteX96" fmla="*/ 376263 w 567189"/>
                  <a:gd name="connsiteY96" fmla="*/ 167811 h 384518"/>
                  <a:gd name="connsiteX97" fmla="*/ 361975 w 567189"/>
                  <a:gd name="connsiteY97" fmla="*/ 163048 h 384518"/>
                  <a:gd name="connsiteX98" fmla="*/ 357213 w 567189"/>
                  <a:gd name="connsiteY98" fmla="*/ 155904 h 384518"/>
                  <a:gd name="connsiteX99" fmla="*/ 342925 w 567189"/>
                  <a:gd name="connsiteY99" fmla="*/ 148761 h 384518"/>
                  <a:gd name="connsiteX100" fmla="*/ 333400 w 567189"/>
                  <a:gd name="connsiteY100" fmla="*/ 136854 h 384518"/>
                  <a:gd name="connsiteX101" fmla="*/ 326257 w 567189"/>
                  <a:gd name="connsiteY101" fmla="*/ 132092 h 384518"/>
                  <a:gd name="connsiteX102" fmla="*/ 316732 w 567189"/>
                  <a:gd name="connsiteY102" fmla="*/ 115423 h 384518"/>
                  <a:gd name="connsiteX103" fmla="*/ 311969 w 567189"/>
                  <a:gd name="connsiteY103" fmla="*/ 108279 h 384518"/>
                  <a:gd name="connsiteX104" fmla="*/ 304825 w 567189"/>
                  <a:gd name="connsiteY104" fmla="*/ 103517 h 384518"/>
                  <a:gd name="connsiteX105" fmla="*/ 300063 w 567189"/>
                  <a:gd name="connsiteY105" fmla="*/ 84467 h 384518"/>
                  <a:gd name="connsiteX106" fmla="*/ 297682 w 567189"/>
                  <a:gd name="connsiteY106" fmla="*/ 77323 h 384518"/>
                  <a:gd name="connsiteX107" fmla="*/ 295300 w 567189"/>
                  <a:gd name="connsiteY107" fmla="*/ 65417 h 384518"/>
                  <a:gd name="connsiteX108" fmla="*/ 292919 w 567189"/>
                  <a:gd name="connsiteY108" fmla="*/ 58273 h 384518"/>
                  <a:gd name="connsiteX109" fmla="*/ 288157 w 567189"/>
                  <a:gd name="connsiteY109" fmla="*/ 41604 h 384518"/>
                  <a:gd name="connsiteX110" fmla="*/ 271488 w 567189"/>
                  <a:gd name="connsiteY110" fmla="*/ 22554 h 384518"/>
                  <a:gd name="connsiteX111" fmla="*/ 245294 w 567189"/>
                  <a:gd name="connsiteY111" fmla="*/ 17792 h 384518"/>
                  <a:gd name="connsiteX112" fmla="*/ 257200 w 567189"/>
                  <a:gd name="connsiteY112" fmla="*/ 1123 h 38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67189" h="384518">
                    <a:moveTo>
                      <a:pt x="257200" y="1123"/>
                    </a:moveTo>
                    <a:cubicBezTo>
                      <a:pt x="245294" y="-1258"/>
                      <a:pt x="201479" y="435"/>
                      <a:pt x="173857" y="3504"/>
                    </a:cubicBezTo>
                    <a:cubicBezTo>
                      <a:pt x="171362" y="3781"/>
                      <a:pt x="172598" y="8403"/>
                      <a:pt x="171475" y="10648"/>
                    </a:cubicBezTo>
                    <a:cubicBezTo>
                      <a:pt x="170195" y="13208"/>
                      <a:pt x="169140" y="16275"/>
                      <a:pt x="166713" y="17792"/>
                    </a:cubicBezTo>
                    <a:cubicBezTo>
                      <a:pt x="162456" y="20453"/>
                      <a:pt x="157188" y="20966"/>
                      <a:pt x="152425" y="22554"/>
                    </a:cubicBezTo>
                    <a:cubicBezTo>
                      <a:pt x="142162" y="25975"/>
                      <a:pt x="147737" y="24322"/>
                      <a:pt x="135757" y="27317"/>
                    </a:cubicBezTo>
                    <a:cubicBezTo>
                      <a:pt x="133376" y="28904"/>
                      <a:pt x="131243" y="30952"/>
                      <a:pt x="128613" y="32079"/>
                    </a:cubicBezTo>
                    <a:cubicBezTo>
                      <a:pt x="125605" y="33368"/>
                      <a:pt x="122235" y="33562"/>
                      <a:pt x="119088" y="34461"/>
                    </a:cubicBezTo>
                    <a:cubicBezTo>
                      <a:pt x="116674" y="35151"/>
                      <a:pt x="114379" y="36233"/>
                      <a:pt x="111944" y="36842"/>
                    </a:cubicBezTo>
                    <a:cubicBezTo>
                      <a:pt x="108018" y="37824"/>
                      <a:pt x="103964" y="38241"/>
                      <a:pt x="100038" y="39223"/>
                    </a:cubicBezTo>
                    <a:cubicBezTo>
                      <a:pt x="97603" y="39832"/>
                      <a:pt x="95355" y="41112"/>
                      <a:pt x="92894" y="41604"/>
                    </a:cubicBezTo>
                    <a:cubicBezTo>
                      <a:pt x="68277" y="46528"/>
                      <a:pt x="31087" y="45658"/>
                      <a:pt x="11932" y="46367"/>
                    </a:cubicBezTo>
                    <a:cubicBezTo>
                      <a:pt x="12682" y="57625"/>
                      <a:pt x="13141" y="82162"/>
                      <a:pt x="16694" y="96373"/>
                    </a:cubicBezTo>
                    <a:cubicBezTo>
                      <a:pt x="17912" y="101243"/>
                      <a:pt x="19869" y="105898"/>
                      <a:pt x="21457" y="110661"/>
                    </a:cubicBezTo>
                    <a:lnTo>
                      <a:pt x="23838" y="117804"/>
                    </a:lnTo>
                    <a:cubicBezTo>
                      <a:pt x="23044" y="123360"/>
                      <a:pt x="22558" y="128969"/>
                      <a:pt x="21457" y="134473"/>
                    </a:cubicBezTo>
                    <a:cubicBezTo>
                      <a:pt x="19462" y="144445"/>
                      <a:pt x="18994" y="139399"/>
                      <a:pt x="14313" y="148761"/>
                    </a:cubicBezTo>
                    <a:cubicBezTo>
                      <a:pt x="5225" y="166938"/>
                      <a:pt x="22059" y="142402"/>
                      <a:pt x="4788" y="165429"/>
                    </a:cubicBezTo>
                    <a:cubicBezTo>
                      <a:pt x="3200" y="170192"/>
                      <a:pt x="-333" y="174709"/>
                      <a:pt x="25" y="179717"/>
                    </a:cubicBezTo>
                    <a:cubicBezTo>
                      <a:pt x="819" y="190829"/>
                      <a:pt x="1105" y="201990"/>
                      <a:pt x="2407" y="213054"/>
                    </a:cubicBezTo>
                    <a:cubicBezTo>
                      <a:pt x="2700" y="215547"/>
                      <a:pt x="4179" y="217763"/>
                      <a:pt x="4788" y="220198"/>
                    </a:cubicBezTo>
                    <a:cubicBezTo>
                      <a:pt x="5770" y="224124"/>
                      <a:pt x="6466" y="228118"/>
                      <a:pt x="7169" y="232104"/>
                    </a:cubicBezTo>
                    <a:cubicBezTo>
                      <a:pt x="9244" y="243863"/>
                      <a:pt x="10684" y="258104"/>
                      <a:pt x="14313" y="270204"/>
                    </a:cubicBezTo>
                    <a:cubicBezTo>
                      <a:pt x="15755" y="275013"/>
                      <a:pt x="15525" y="280942"/>
                      <a:pt x="19075" y="284492"/>
                    </a:cubicBezTo>
                    <a:lnTo>
                      <a:pt x="26219" y="291636"/>
                    </a:lnTo>
                    <a:lnTo>
                      <a:pt x="30982" y="305923"/>
                    </a:lnTo>
                    <a:cubicBezTo>
                      <a:pt x="31776" y="308304"/>
                      <a:pt x="32950" y="310591"/>
                      <a:pt x="33363" y="313067"/>
                    </a:cubicBezTo>
                    <a:cubicBezTo>
                      <a:pt x="34009" y="316942"/>
                      <a:pt x="35334" y="329474"/>
                      <a:pt x="38125" y="334498"/>
                    </a:cubicBezTo>
                    <a:cubicBezTo>
                      <a:pt x="40905" y="339502"/>
                      <a:pt x="42887" y="345611"/>
                      <a:pt x="47650" y="348786"/>
                    </a:cubicBezTo>
                    <a:lnTo>
                      <a:pt x="54794" y="353548"/>
                    </a:lnTo>
                    <a:cubicBezTo>
                      <a:pt x="59429" y="367456"/>
                      <a:pt x="53548" y="354684"/>
                      <a:pt x="64319" y="365454"/>
                    </a:cubicBezTo>
                    <a:cubicBezTo>
                      <a:pt x="80201" y="381335"/>
                      <a:pt x="57170" y="364655"/>
                      <a:pt x="76225" y="377361"/>
                    </a:cubicBezTo>
                    <a:cubicBezTo>
                      <a:pt x="77813" y="374980"/>
                      <a:pt x="79708" y="372777"/>
                      <a:pt x="80988" y="370217"/>
                    </a:cubicBezTo>
                    <a:cubicBezTo>
                      <a:pt x="82111" y="367972"/>
                      <a:pt x="81977" y="365162"/>
                      <a:pt x="83369" y="363073"/>
                    </a:cubicBezTo>
                    <a:cubicBezTo>
                      <a:pt x="85237" y="360271"/>
                      <a:pt x="88445" y="358587"/>
                      <a:pt x="90513" y="355929"/>
                    </a:cubicBezTo>
                    <a:cubicBezTo>
                      <a:pt x="94027" y="351411"/>
                      <a:pt x="96863" y="346404"/>
                      <a:pt x="100038" y="341642"/>
                    </a:cubicBezTo>
                    <a:cubicBezTo>
                      <a:pt x="101625" y="339261"/>
                      <a:pt x="102085" y="335403"/>
                      <a:pt x="104800" y="334498"/>
                    </a:cubicBezTo>
                    <a:lnTo>
                      <a:pt x="111944" y="332117"/>
                    </a:lnTo>
                    <a:cubicBezTo>
                      <a:pt x="114325" y="330529"/>
                      <a:pt x="116373" y="328259"/>
                      <a:pt x="119088" y="327354"/>
                    </a:cubicBezTo>
                    <a:cubicBezTo>
                      <a:pt x="123668" y="325827"/>
                      <a:pt x="128963" y="326934"/>
                      <a:pt x="133375" y="324973"/>
                    </a:cubicBezTo>
                    <a:cubicBezTo>
                      <a:pt x="136452" y="323605"/>
                      <a:pt x="137717" y="319697"/>
                      <a:pt x="140519" y="317829"/>
                    </a:cubicBezTo>
                    <a:cubicBezTo>
                      <a:pt x="142701" y="316374"/>
                      <a:pt x="155745" y="313500"/>
                      <a:pt x="157188" y="313067"/>
                    </a:cubicBezTo>
                    <a:cubicBezTo>
                      <a:pt x="161996" y="311624"/>
                      <a:pt x="166713" y="309892"/>
                      <a:pt x="171475" y="308304"/>
                    </a:cubicBezTo>
                    <a:lnTo>
                      <a:pt x="178619" y="305923"/>
                    </a:lnTo>
                    <a:cubicBezTo>
                      <a:pt x="180207" y="308304"/>
                      <a:pt x="182220" y="310452"/>
                      <a:pt x="183382" y="313067"/>
                    </a:cubicBezTo>
                    <a:cubicBezTo>
                      <a:pt x="192227" y="332967"/>
                      <a:pt x="189126" y="345040"/>
                      <a:pt x="190525" y="370217"/>
                    </a:cubicBezTo>
                    <a:cubicBezTo>
                      <a:pt x="192906" y="367836"/>
                      <a:pt x="195801" y="365875"/>
                      <a:pt x="197669" y="363073"/>
                    </a:cubicBezTo>
                    <a:cubicBezTo>
                      <a:pt x="205417" y="351451"/>
                      <a:pt x="193570" y="360028"/>
                      <a:pt x="204813" y="348786"/>
                    </a:cubicBezTo>
                    <a:cubicBezTo>
                      <a:pt x="206837" y="346762"/>
                      <a:pt x="209576" y="345611"/>
                      <a:pt x="211957" y="344023"/>
                    </a:cubicBezTo>
                    <a:lnTo>
                      <a:pt x="221482" y="329736"/>
                    </a:lnTo>
                    <a:cubicBezTo>
                      <a:pt x="223069" y="327355"/>
                      <a:pt x="225339" y="325307"/>
                      <a:pt x="226244" y="322592"/>
                    </a:cubicBezTo>
                    <a:cubicBezTo>
                      <a:pt x="227038" y="320211"/>
                      <a:pt x="227057" y="317408"/>
                      <a:pt x="228625" y="315448"/>
                    </a:cubicBezTo>
                    <a:cubicBezTo>
                      <a:pt x="230413" y="313213"/>
                      <a:pt x="233388" y="312273"/>
                      <a:pt x="235769" y="310686"/>
                    </a:cubicBezTo>
                    <a:cubicBezTo>
                      <a:pt x="237357" y="308305"/>
                      <a:pt x="238508" y="305566"/>
                      <a:pt x="240532" y="303542"/>
                    </a:cubicBezTo>
                    <a:cubicBezTo>
                      <a:pt x="245149" y="298924"/>
                      <a:pt x="249007" y="298335"/>
                      <a:pt x="254819" y="296398"/>
                    </a:cubicBezTo>
                    <a:cubicBezTo>
                      <a:pt x="265512" y="285705"/>
                      <a:pt x="258768" y="290319"/>
                      <a:pt x="276250" y="284492"/>
                    </a:cubicBezTo>
                    <a:lnTo>
                      <a:pt x="283394" y="282111"/>
                    </a:lnTo>
                    <a:cubicBezTo>
                      <a:pt x="284553" y="282194"/>
                      <a:pt x="337841" y="285783"/>
                      <a:pt x="342925" y="286873"/>
                    </a:cubicBezTo>
                    <a:cubicBezTo>
                      <a:pt x="345724" y="287473"/>
                      <a:pt x="347438" y="290509"/>
                      <a:pt x="350069" y="291636"/>
                    </a:cubicBezTo>
                    <a:cubicBezTo>
                      <a:pt x="355682" y="294042"/>
                      <a:pt x="372402" y="295847"/>
                      <a:pt x="376263" y="296398"/>
                    </a:cubicBezTo>
                    <a:lnTo>
                      <a:pt x="397694" y="303542"/>
                    </a:lnTo>
                    <a:lnTo>
                      <a:pt x="404838" y="305923"/>
                    </a:lnTo>
                    <a:cubicBezTo>
                      <a:pt x="409600" y="309098"/>
                      <a:pt x="415078" y="311401"/>
                      <a:pt x="419125" y="315448"/>
                    </a:cubicBezTo>
                    <a:cubicBezTo>
                      <a:pt x="428293" y="324616"/>
                      <a:pt x="423467" y="320724"/>
                      <a:pt x="433413" y="327354"/>
                    </a:cubicBezTo>
                    <a:cubicBezTo>
                      <a:pt x="434207" y="330529"/>
                      <a:pt x="434895" y="333732"/>
                      <a:pt x="435794" y="336879"/>
                    </a:cubicBezTo>
                    <a:cubicBezTo>
                      <a:pt x="439770" y="350795"/>
                      <a:pt x="436836" y="336806"/>
                      <a:pt x="440557" y="353548"/>
                    </a:cubicBezTo>
                    <a:cubicBezTo>
                      <a:pt x="440618" y="353823"/>
                      <a:pt x="444351" y="373527"/>
                      <a:pt x="445319" y="374979"/>
                    </a:cubicBezTo>
                    <a:cubicBezTo>
                      <a:pt x="446907" y="377360"/>
                      <a:pt x="449848" y="378580"/>
                      <a:pt x="452463" y="379742"/>
                    </a:cubicBezTo>
                    <a:cubicBezTo>
                      <a:pt x="457050" y="381781"/>
                      <a:pt x="466750" y="384504"/>
                      <a:pt x="466750" y="384504"/>
                    </a:cubicBezTo>
                    <a:cubicBezTo>
                      <a:pt x="472963" y="383986"/>
                      <a:pt x="494921" y="386795"/>
                      <a:pt x="502469" y="377361"/>
                    </a:cubicBezTo>
                    <a:cubicBezTo>
                      <a:pt x="504037" y="375401"/>
                      <a:pt x="504160" y="372631"/>
                      <a:pt x="504850" y="370217"/>
                    </a:cubicBezTo>
                    <a:cubicBezTo>
                      <a:pt x="509559" y="353738"/>
                      <a:pt x="505114" y="366520"/>
                      <a:pt x="509613" y="344023"/>
                    </a:cubicBezTo>
                    <a:cubicBezTo>
                      <a:pt x="510105" y="341562"/>
                      <a:pt x="510219" y="338654"/>
                      <a:pt x="511994" y="336879"/>
                    </a:cubicBezTo>
                    <a:cubicBezTo>
                      <a:pt x="513769" y="335104"/>
                      <a:pt x="516757" y="335292"/>
                      <a:pt x="519138" y="334498"/>
                    </a:cubicBezTo>
                    <a:cubicBezTo>
                      <a:pt x="521519" y="332117"/>
                      <a:pt x="523358" y="329025"/>
                      <a:pt x="526282" y="327354"/>
                    </a:cubicBezTo>
                    <a:cubicBezTo>
                      <a:pt x="529124" y="325730"/>
                      <a:pt x="532660" y="325872"/>
                      <a:pt x="535807" y="324973"/>
                    </a:cubicBezTo>
                    <a:cubicBezTo>
                      <a:pt x="538220" y="324284"/>
                      <a:pt x="540569" y="323386"/>
                      <a:pt x="542950" y="322592"/>
                    </a:cubicBezTo>
                    <a:cubicBezTo>
                      <a:pt x="545331" y="321004"/>
                      <a:pt x="547534" y="319109"/>
                      <a:pt x="550094" y="317829"/>
                    </a:cubicBezTo>
                    <a:cubicBezTo>
                      <a:pt x="569820" y="307966"/>
                      <a:pt x="543899" y="324339"/>
                      <a:pt x="564382" y="310686"/>
                    </a:cubicBezTo>
                    <a:cubicBezTo>
                      <a:pt x="568552" y="298176"/>
                      <a:pt x="567673" y="304236"/>
                      <a:pt x="564382" y="284492"/>
                    </a:cubicBezTo>
                    <a:cubicBezTo>
                      <a:pt x="563844" y="281264"/>
                      <a:pt x="563815" y="277690"/>
                      <a:pt x="562000" y="274967"/>
                    </a:cubicBezTo>
                    <a:cubicBezTo>
                      <a:pt x="560413" y="272586"/>
                      <a:pt x="557238" y="271792"/>
                      <a:pt x="554857" y="270204"/>
                    </a:cubicBezTo>
                    <a:cubicBezTo>
                      <a:pt x="542151" y="251149"/>
                      <a:pt x="558831" y="274180"/>
                      <a:pt x="542950" y="258298"/>
                    </a:cubicBezTo>
                    <a:cubicBezTo>
                      <a:pt x="529489" y="244835"/>
                      <a:pt x="549096" y="256607"/>
                      <a:pt x="528663" y="246392"/>
                    </a:cubicBezTo>
                    <a:cubicBezTo>
                      <a:pt x="523468" y="230806"/>
                      <a:pt x="530683" y="246103"/>
                      <a:pt x="519138" y="236867"/>
                    </a:cubicBezTo>
                    <a:cubicBezTo>
                      <a:pt x="516903" y="235079"/>
                      <a:pt x="515963" y="232104"/>
                      <a:pt x="514375" y="229723"/>
                    </a:cubicBezTo>
                    <a:cubicBezTo>
                      <a:pt x="508026" y="210672"/>
                      <a:pt x="517550" y="232898"/>
                      <a:pt x="504850" y="220198"/>
                    </a:cubicBezTo>
                    <a:cubicBezTo>
                      <a:pt x="503075" y="218423"/>
                      <a:pt x="504037" y="215014"/>
                      <a:pt x="502469" y="213054"/>
                    </a:cubicBezTo>
                    <a:cubicBezTo>
                      <a:pt x="500681" y="210819"/>
                      <a:pt x="497706" y="209879"/>
                      <a:pt x="495325" y="208292"/>
                    </a:cubicBezTo>
                    <a:cubicBezTo>
                      <a:pt x="494531" y="205911"/>
                      <a:pt x="494163" y="203342"/>
                      <a:pt x="492944" y="201148"/>
                    </a:cubicBezTo>
                    <a:cubicBezTo>
                      <a:pt x="490164" y="196145"/>
                      <a:pt x="483419" y="186861"/>
                      <a:pt x="483419" y="186861"/>
                    </a:cubicBezTo>
                    <a:cubicBezTo>
                      <a:pt x="482625" y="184480"/>
                      <a:pt x="482813" y="181492"/>
                      <a:pt x="481038" y="179717"/>
                    </a:cubicBezTo>
                    <a:cubicBezTo>
                      <a:pt x="476991" y="175670"/>
                      <a:pt x="466750" y="170192"/>
                      <a:pt x="466750" y="170192"/>
                    </a:cubicBezTo>
                    <a:cubicBezTo>
                      <a:pt x="455638" y="170986"/>
                      <a:pt x="444486" y="171343"/>
                      <a:pt x="433413" y="172573"/>
                    </a:cubicBezTo>
                    <a:cubicBezTo>
                      <a:pt x="430160" y="172934"/>
                      <a:pt x="427161" y="174954"/>
                      <a:pt x="423888" y="174954"/>
                    </a:cubicBezTo>
                    <a:cubicBezTo>
                      <a:pt x="410371" y="174954"/>
                      <a:pt x="396901" y="173367"/>
                      <a:pt x="383407" y="172573"/>
                    </a:cubicBezTo>
                    <a:cubicBezTo>
                      <a:pt x="381026" y="170986"/>
                      <a:pt x="378878" y="168973"/>
                      <a:pt x="376263" y="167811"/>
                    </a:cubicBezTo>
                    <a:cubicBezTo>
                      <a:pt x="371675" y="165772"/>
                      <a:pt x="361975" y="163048"/>
                      <a:pt x="361975" y="163048"/>
                    </a:cubicBezTo>
                    <a:cubicBezTo>
                      <a:pt x="360388" y="160667"/>
                      <a:pt x="359237" y="157928"/>
                      <a:pt x="357213" y="155904"/>
                    </a:cubicBezTo>
                    <a:cubicBezTo>
                      <a:pt x="352598" y="151289"/>
                      <a:pt x="348734" y="150697"/>
                      <a:pt x="342925" y="148761"/>
                    </a:cubicBezTo>
                    <a:cubicBezTo>
                      <a:pt x="322453" y="135110"/>
                      <a:pt x="346547" y="153287"/>
                      <a:pt x="333400" y="136854"/>
                    </a:cubicBezTo>
                    <a:cubicBezTo>
                      <a:pt x="331612" y="134619"/>
                      <a:pt x="328638" y="133679"/>
                      <a:pt x="326257" y="132092"/>
                    </a:cubicBezTo>
                    <a:cubicBezTo>
                      <a:pt x="322392" y="120500"/>
                      <a:pt x="325741" y="128036"/>
                      <a:pt x="316732" y="115423"/>
                    </a:cubicBezTo>
                    <a:cubicBezTo>
                      <a:pt x="315068" y="113094"/>
                      <a:pt x="313993" y="110303"/>
                      <a:pt x="311969" y="108279"/>
                    </a:cubicBezTo>
                    <a:cubicBezTo>
                      <a:pt x="309945" y="106255"/>
                      <a:pt x="307206" y="105104"/>
                      <a:pt x="304825" y="103517"/>
                    </a:cubicBezTo>
                    <a:cubicBezTo>
                      <a:pt x="299382" y="87187"/>
                      <a:pt x="305809" y="107455"/>
                      <a:pt x="300063" y="84467"/>
                    </a:cubicBezTo>
                    <a:cubicBezTo>
                      <a:pt x="299454" y="82032"/>
                      <a:pt x="298291" y="79758"/>
                      <a:pt x="297682" y="77323"/>
                    </a:cubicBezTo>
                    <a:cubicBezTo>
                      <a:pt x="296700" y="73397"/>
                      <a:pt x="296282" y="69343"/>
                      <a:pt x="295300" y="65417"/>
                    </a:cubicBezTo>
                    <a:cubicBezTo>
                      <a:pt x="294691" y="62982"/>
                      <a:pt x="293609" y="60687"/>
                      <a:pt x="292919" y="58273"/>
                    </a:cubicBezTo>
                    <a:cubicBezTo>
                      <a:pt x="292194" y="55736"/>
                      <a:pt x="289836" y="44626"/>
                      <a:pt x="288157" y="41604"/>
                    </a:cubicBezTo>
                    <a:cubicBezTo>
                      <a:pt x="282663" y="31714"/>
                      <a:pt x="280585" y="27102"/>
                      <a:pt x="271488" y="22554"/>
                    </a:cubicBezTo>
                    <a:cubicBezTo>
                      <a:pt x="264148" y="18884"/>
                      <a:pt x="251857" y="18612"/>
                      <a:pt x="245294" y="17792"/>
                    </a:cubicBezTo>
                    <a:cubicBezTo>
                      <a:pt x="236644" y="14909"/>
                      <a:pt x="269106" y="3504"/>
                      <a:pt x="257200" y="1123"/>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2" name="navarra">
                <a:extLst>
                  <a:ext uri="{FF2B5EF4-FFF2-40B4-BE49-F238E27FC236}">
                    <a16:creationId xmlns:a16="http://schemas.microsoft.com/office/drawing/2014/main" id="{99331BA7-567F-48EF-ACF5-C5F759AA071E}"/>
                  </a:ext>
                </a:extLst>
              </p:cNvPr>
              <p:cNvSpPr/>
              <p:nvPr/>
            </p:nvSpPr>
            <p:spPr>
              <a:xfrm>
                <a:off x="3013647" y="316583"/>
                <a:ext cx="797690" cy="792957"/>
              </a:xfrm>
              <a:custGeom>
                <a:avLst/>
                <a:gdLst>
                  <a:gd name="connsiteX0" fmla="*/ 345282 w 790766"/>
                  <a:gd name="connsiteY0" fmla="*/ 23813 h 792957"/>
                  <a:gd name="connsiteX1" fmla="*/ 333375 w 790766"/>
                  <a:gd name="connsiteY1" fmla="*/ 35719 h 792957"/>
                  <a:gd name="connsiteX2" fmla="*/ 323850 w 790766"/>
                  <a:gd name="connsiteY2" fmla="*/ 42863 h 792957"/>
                  <a:gd name="connsiteX3" fmla="*/ 302419 w 790766"/>
                  <a:gd name="connsiteY3" fmla="*/ 57150 h 792957"/>
                  <a:gd name="connsiteX4" fmla="*/ 295275 w 790766"/>
                  <a:gd name="connsiteY4" fmla="*/ 61913 h 792957"/>
                  <a:gd name="connsiteX5" fmla="*/ 278607 w 790766"/>
                  <a:gd name="connsiteY5" fmla="*/ 73819 h 792957"/>
                  <a:gd name="connsiteX6" fmla="*/ 261938 w 790766"/>
                  <a:gd name="connsiteY6" fmla="*/ 80963 h 792957"/>
                  <a:gd name="connsiteX7" fmla="*/ 247650 w 790766"/>
                  <a:gd name="connsiteY7" fmla="*/ 88107 h 792957"/>
                  <a:gd name="connsiteX8" fmla="*/ 223838 w 790766"/>
                  <a:gd name="connsiteY8" fmla="*/ 109538 h 792957"/>
                  <a:gd name="connsiteX9" fmla="*/ 216694 w 790766"/>
                  <a:gd name="connsiteY9" fmla="*/ 111919 h 792957"/>
                  <a:gd name="connsiteX10" fmla="*/ 211932 w 790766"/>
                  <a:gd name="connsiteY10" fmla="*/ 121444 h 792957"/>
                  <a:gd name="connsiteX11" fmla="*/ 197644 w 790766"/>
                  <a:gd name="connsiteY11" fmla="*/ 126207 h 792957"/>
                  <a:gd name="connsiteX12" fmla="*/ 190500 w 790766"/>
                  <a:gd name="connsiteY12" fmla="*/ 140494 h 792957"/>
                  <a:gd name="connsiteX13" fmla="*/ 183357 w 790766"/>
                  <a:gd name="connsiteY13" fmla="*/ 142875 h 792957"/>
                  <a:gd name="connsiteX14" fmla="*/ 176213 w 790766"/>
                  <a:gd name="connsiteY14" fmla="*/ 147638 h 792957"/>
                  <a:gd name="connsiteX15" fmla="*/ 169069 w 790766"/>
                  <a:gd name="connsiteY15" fmla="*/ 150019 h 792957"/>
                  <a:gd name="connsiteX16" fmla="*/ 161925 w 790766"/>
                  <a:gd name="connsiteY16" fmla="*/ 176213 h 792957"/>
                  <a:gd name="connsiteX17" fmla="*/ 159544 w 790766"/>
                  <a:gd name="connsiteY17" fmla="*/ 183357 h 792957"/>
                  <a:gd name="connsiteX18" fmla="*/ 152400 w 790766"/>
                  <a:gd name="connsiteY18" fmla="*/ 185738 h 792957"/>
                  <a:gd name="connsiteX19" fmla="*/ 102394 w 790766"/>
                  <a:gd name="connsiteY19" fmla="*/ 195263 h 792957"/>
                  <a:gd name="connsiteX20" fmla="*/ 97632 w 790766"/>
                  <a:gd name="connsiteY20" fmla="*/ 209550 h 792957"/>
                  <a:gd name="connsiteX21" fmla="*/ 95250 w 790766"/>
                  <a:gd name="connsiteY21" fmla="*/ 216694 h 792957"/>
                  <a:gd name="connsiteX22" fmla="*/ 76200 w 790766"/>
                  <a:gd name="connsiteY22" fmla="*/ 223838 h 792957"/>
                  <a:gd name="connsiteX23" fmla="*/ 80963 w 790766"/>
                  <a:gd name="connsiteY23" fmla="*/ 257175 h 792957"/>
                  <a:gd name="connsiteX24" fmla="*/ 83344 w 790766"/>
                  <a:gd name="connsiteY24" fmla="*/ 264319 h 792957"/>
                  <a:gd name="connsiteX25" fmla="*/ 90488 w 790766"/>
                  <a:gd name="connsiteY25" fmla="*/ 269082 h 792957"/>
                  <a:gd name="connsiteX26" fmla="*/ 92869 w 790766"/>
                  <a:gd name="connsiteY26" fmla="*/ 311944 h 792957"/>
                  <a:gd name="connsiteX27" fmla="*/ 85725 w 790766"/>
                  <a:gd name="connsiteY27" fmla="*/ 319088 h 792957"/>
                  <a:gd name="connsiteX28" fmla="*/ 83344 w 790766"/>
                  <a:gd name="connsiteY28" fmla="*/ 326232 h 792957"/>
                  <a:gd name="connsiteX29" fmla="*/ 76200 w 790766"/>
                  <a:gd name="connsiteY29" fmla="*/ 333375 h 792957"/>
                  <a:gd name="connsiteX30" fmla="*/ 69057 w 790766"/>
                  <a:gd name="connsiteY30" fmla="*/ 338138 h 792957"/>
                  <a:gd name="connsiteX31" fmla="*/ 45244 w 790766"/>
                  <a:gd name="connsiteY31" fmla="*/ 345282 h 792957"/>
                  <a:gd name="connsiteX32" fmla="*/ 38100 w 790766"/>
                  <a:gd name="connsiteY32" fmla="*/ 350044 h 792957"/>
                  <a:gd name="connsiteX33" fmla="*/ 30957 w 790766"/>
                  <a:gd name="connsiteY33" fmla="*/ 352425 h 792957"/>
                  <a:gd name="connsiteX34" fmla="*/ 21432 w 790766"/>
                  <a:gd name="connsiteY34" fmla="*/ 366713 h 792957"/>
                  <a:gd name="connsiteX35" fmla="*/ 16669 w 790766"/>
                  <a:gd name="connsiteY35" fmla="*/ 373857 h 792957"/>
                  <a:gd name="connsiteX36" fmla="*/ 4763 w 790766"/>
                  <a:gd name="connsiteY36" fmla="*/ 395288 h 792957"/>
                  <a:gd name="connsiteX37" fmla="*/ 0 w 790766"/>
                  <a:gd name="connsiteY37" fmla="*/ 402432 h 792957"/>
                  <a:gd name="connsiteX38" fmla="*/ 2382 w 790766"/>
                  <a:gd name="connsiteY38" fmla="*/ 426244 h 792957"/>
                  <a:gd name="connsiteX39" fmla="*/ 16669 w 790766"/>
                  <a:gd name="connsiteY39" fmla="*/ 435769 h 792957"/>
                  <a:gd name="connsiteX40" fmla="*/ 28575 w 790766"/>
                  <a:gd name="connsiteY40" fmla="*/ 450057 h 792957"/>
                  <a:gd name="connsiteX41" fmla="*/ 42863 w 790766"/>
                  <a:gd name="connsiteY41" fmla="*/ 478632 h 792957"/>
                  <a:gd name="connsiteX42" fmla="*/ 47625 w 790766"/>
                  <a:gd name="connsiteY42" fmla="*/ 485775 h 792957"/>
                  <a:gd name="connsiteX43" fmla="*/ 50007 w 790766"/>
                  <a:gd name="connsiteY43" fmla="*/ 495300 h 792957"/>
                  <a:gd name="connsiteX44" fmla="*/ 57150 w 790766"/>
                  <a:gd name="connsiteY44" fmla="*/ 500063 h 792957"/>
                  <a:gd name="connsiteX45" fmla="*/ 69057 w 790766"/>
                  <a:gd name="connsiteY45" fmla="*/ 519113 h 792957"/>
                  <a:gd name="connsiteX46" fmla="*/ 80963 w 790766"/>
                  <a:gd name="connsiteY46" fmla="*/ 531019 h 792957"/>
                  <a:gd name="connsiteX47" fmla="*/ 88107 w 790766"/>
                  <a:gd name="connsiteY47" fmla="*/ 540544 h 792957"/>
                  <a:gd name="connsiteX48" fmla="*/ 104775 w 790766"/>
                  <a:gd name="connsiteY48" fmla="*/ 550069 h 792957"/>
                  <a:gd name="connsiteX49" fmla="*/ 111919 w 790766"/>
                  <a:gd name="connsiteY49" fmla="*/ 552450 h 792957"/>
                  <a:gd name="connsiteX50" fmla="*/ 183357 w 790766"/>
                  <a:gd name="connsiteY50" fmla="*/ 557213 h 792957"/>
                  <a:gd name="connsiteX51" fmla="*/ 197644 w 790766"/>
                  <a:gd name="connsiteY51" fmla="*/ 566738 h 792957"/>
                  <a:gd name="connsiteX52" fmla="*/ 211932 w 790766"/>
                  <a:gd name="connsiteY52" fmla="*/ 573882 h 792957"/>
                  <a:gd name="connsiteX53" fmla="*/ 219075 w 790766"/>
                  <a:gd name="connsiteY53" fmla="*/ 581025 h 792957"/>
                  <a:gd name="connsiteX54" fmla="*/ 226219 w 790766"/>
                  <a:gd name="connsiteY54" fmla="*/ 585788 h 792957"/>
                  <a:gd name="connsiteX55" fmla="*/ 238125 w 790766"/>
                  <a:gd name="connsiteY55" fmla="*/ 597694 h 792957"/>
                  <a:gd name="connsiteX56" fmla="*/ 245269 w 790766"/>
                  <a:gd name="connsiteY56" fmla="*/ 611982 h 792957"/>
                  <a:gd name="connsiteX57" fmla="*/ 252413 w 790766"/>
                  <a:gd name="connsiteY57" fmla="*/ 614363 h 792957"/>
                  <a:gd name="connsiteX58" fmla="*/ 264319 w 790766"/>
                  <a:gd name="connsiteY58" fmla="*/ 626269 h 792957"/>
                  <a:gd name="connsiteX59" fmla="*/ 276225 w 790766"/>
                  <a:gd name="connsiteY59" fmla="*/ 635794 h 792957"/>
                  <a:gd name="connsiteX60" fmla="*/ 280988 w 790766"/>
                  <a:gd name="connsiteY60" fmla="*/ 642938 h 792957"/>
                  <a:gd name="connsiteX61" fmla="*/ 288132 w 790766"/>
                  <a:gd name="connsiteY61" fmla="*/ 647700 h 792957"/>
                  <a:gd name="connsiteX62" fmla="*/ 297657 w 790766"/>
                  <a:gd name="connsiteY62" fmla="*/ 661988 h 792957"/>
                  <a:gd name="connsiteX63" fmla="*/ 302419 w 790766"/>
                  <a:gd name="connsiteY63" fmla="*/ 669132 h 792957"/>
                  <a:gd name="connsiteX64" fmla="*/ 307182 w 790766"/>
                  <a:gd name="connsiteY64" fmla="*/ 683419 h 792957"/>
                  <a:gd name="connsiteX65" fmla="*/ 304800 w 790766"/>
                  <a:gd name="connsiteY65" fmla="*/ 700088 h 792957"/>
                  <a:gd name="connsiteX66" fmla="*/ 297657 w 790766"/>
                  <a:gd name="connsiteY66" fmla="*/ 704850 h 792957"/>
                  <a:gd name="connsiteX67" fmla="*/ 280988 w 790766"/>
                  <a:gd name="connsiteY67" fmla="*/ 709613 h 792957"/>
                  <a:gd name="connsiteX68" fmla="*/ 273844 w 790766"/>
                  <a:gd name="connsiteY68" fmla="*/ 711994 h 792957"/>
                  <a:gd name="connsiteX69" fmla="*/ 261938 w 790766"/>
                  <a:gd name="connsiteY69" fmla="*/ 726282 h 792957"/>
                  <a:gd name="connsiteX70" fmla="*/ 266700 w 790766"/>
                  <a:gd name="connsiteY70" fmla="*/ 742950 h 792957"/>
                  <a:gd name="connsiteX71" fmla="*/ 273844 w 790766"/>
                  <a:gd name="connsiteY71" fmla="*/ 747713 h 792957"/>
                  <a:gd name="connsiteX72" fmla="*/ 290513 w 790766"/>
                  <a:gd name="connsiteY72" fmla="*/ 766763 h 792957"/>
                  <a:gd name="connsiteX73" fmla="*/ 304800 w 790766"/>
                  <a:gd name="connsiteY73" fmla="*/ 762000 h 792957"/>
                  <a:gd name="connsiteX74" fmla="*/ 311944 w 790766"/>
                  <a:gd name="connsiteY74" fmla="*/ 759619 h 792957"/>
                  <a:gd name="connsiteX75" fmla="*/ 319088 w 790766"/>
                  <a:gd name="connsiteY75" fmla="*/ 764382 h 792957"/>
                  <a:gd name="connsiteX76" fmla="*/ 333375 w 790766"/>
                  <a:gd name="connsiteY76" fmla="*/ 769144 h 792957"/>
                  <a:gd name="connsiteX77" fmla="*/ 335757 w 790766"/>
                  <a:gd name="connsiteY77" fmla="*/ 776288 h 792957"/>
                  <a:gd name="connsiteX78" fmla="*/ 342900 w 790766"/>
                  <a:gd name="connsiteY78" fmla="*/ 781050 h 792957"/>
                  <a:gd name="connsiteX79" fmla="*/ 364332 w 790766"/>
                  <a:gd name="connsiteY79" fmla="*/ 788194 h 792957"/>
                  <a:gd name="connsiteX80" fmla="*/ 378619 w 790766"/>
                  <a:gd name="connsiteY80" fmla="*/ 792957 h 792957"/>
                  <a:gd name="connsiteX81" fmla="*/ 490538 w 790766"/>
                  <a:gd name="connsiteY81" fmla="*/ 790575 h 792957"/>
                  <a:gd name="connsiteX82" fmla="*/ 495300 w 790766"/>
                  <a:gd name="connsiteY82" fmla="*/ 783432 h 792957"/>
                  <a:gd name="connsiteX83" fmla="*/ 500063 w 790766"/>
                  <a:gd name="connsiteY83" fmla="*/ 769144 h 792957"/>
                  <a:gd name="connsiteX84" fmla="*/ 502444 w 790766"/>
                  <a:gd name="connsiteY84" fmla="*/ 759619 h 792957"/>
                  <a:gd name="connsiteX85" fmla="*/ 507207 w 790766"/>
                  <a:gd name="connsiteY85" fmla="*/ 726282 h 792957"/>
                  <a:gd name="connsiteX86" fmla="*/ 511969 w 790766"/>
                  <a:gd name="connsiteY86" fmla="*/ 709613 h 792957"/>
                  <a:gd name="connsiteX87" fmla="*/ 509588 w 790766"/>
                  <a:gd name="connsiteY87" fmla="*/ 676275 h 792957"/>
                  <a:gd name="connsiteX88" fmla="*/ 488157 w 790766"/>
                  <a:gd name="connsiteY88" fmla="*/ 664369 h 792957"/>
                  <a:gd name="connsiteX89" fmla="*/ 481013 w 790766"/>
                  <a:gd name="connsiteY89" fmla="*/ 659607 h 792957"/>
                  <a:gd name="connsiteX90" fmla="*/ 478632 w 790766"/>
                  <a:gd name="connsiteY90" fmla="*/ 652463 h 792957"/>
                  <a:gd name="connsiteX91" fmla="*/ 473869 w 790766"/>
                  <a:gd name="connsiteY91" fmla="*/ 609600 h 792957"/>
                  <a:gd name="connsiteX92" fmla="*/ 471488 w 790766"/>
                  <a:gd name="connsiteY92" fmla="*/ 576263 h 792957"/>
                  <a:gd name="connsiteX93" fmla="*/ 476250 w 790766"/>
                  <a:gd name="connsiteY93" fmla="*/ 516732 h 792957"/>
                  <a:gd name="connsiteX94" fmla="*/ 481013 w 790766"/>
                  <a:gd name="connsiteY94" fmla="*/ 502444 h 792957"/>
                  <a:gd name="connsiteX95" fmla="*/ 483394 w 790766"/>
                  <a:gd name="connsiteY95" fmla="*/ 495300 h 792957"/>
                  <a:gd name="connsiteX96" fmla="*/ 497682 w 790766"/>
                  <a:gd name="connsiteY96" fmla="*/ 481013 h 792957"/>
                  <a:gd name="connsiteX97" fmla="*/ 500063 w 790766"/>
                  <a:gd name="connsiteY97" fmla="*/ 473869 h 792957"/>
                  <a:gd name="connsiteX98" fmla="*/ 507207 w 790766"/>
                  <a:gd name="connsiteY98" fmla="*/ 471488 h 792957"/>
                  <a:gd name="connsiteX99" fmla="*/ 516732 w 790766"/>
                  <a:gd name="connsiteY99" fmla="*/ 464344 h 792957"/>
                  <a:gd name="connsiteX100" fmla="*/ 528638 w 790766"/>
                  <a:gd name="connsiteY100" fmla="*/ 454819 h 792957"/>
                  <a:gd name="connsiteX101" fmla="*/ 535782 w 790766"/>
                  <a:gd name="connsiteY101" fmla="*/ 445294 h 792957"/>
                  <a:gd name="connsiteX102" fmla="*/ 547688 w 790766"/>
                  <a:gd name="connsiteY102" fmla="*/ 438150 h 792957"/>
                  <a:gd name="connsiteX103" fmla="*/ 559594 w 790766"/>
                  <a:gd name="connsiteY103" fmla="*/ 428625 h 792957"/>
                  <a:gd name="connsiteX104" fmla="*/ 578644 w 790766"/>
                  <a:gd name="connsiteY104" fmla="*/ 416719 h 792957"/>
                  <a:gd name="connsiteX105" fmla="*/ 604838 w 790766"/>
                  <a:gd name="connsiteY105" fmla="*/ 392907 h 792957"/>
                  <a:gd name="connsiteX106" fmla="*/ 611982 w 790766"/>
                  <a:gd name="connsiteY106" fmla="*/ 390525 h 792957"/>
                  <a:gd name="connsiteX107" fmla="*/ 614363 w 790766"/>
                  <a:gd name="connsiteY107" fmla="*/ 383382 h 792957"/>
                  <a:gd name="connsiteX108" fmla="*/ 628650 w 790766"/>
                  <a:gd name="connsiteY108" fmla="*/ 376238 h 792957"/>
                  <a:gd name="connsiteX109" fmla="*/ 642938 w 790766"/>
                  <a:gd name="connsiteY109" fmla="*/ 366713 h 792957"/>
                  <a:gd name="connsiteX110" fmla="*/ 650082 w 790766"/>
                  <a:gd name="connsiteY110" fmla="*/ 361950 h 792957"/>
                  <a:gd name="connsiteX111" fmla="*/ 654844 w 790766"/>
                  <a:gd name="connsiteY111" fmla="*/ 354807 h 792957"/>
                  <a:gd name="connsiteX112" fmla="*/ 661988 w 790766"/>
                  <a:gd name="connsiteY112" fmla="*/ 350044 h 792957"/>
                  <a:gd name="connsiteX113" fmla="*/ 671513 w 790766"/>
                  <a:gd name="connsiteY113" fmla="*/ 340519 h 792957"/>
                  <a:gd name="connsiteX114" fmla="*/ 678657 w 790766"/>
                  <a:gd name="connsiteY114" fmla="*/ 330994 h 792957"/>
                  <a:gd name="connsiteX115" fmla="*/ 692944 w 790766"/>
                  <a:gd name="connsiteY115" fmla="*/ 319088 h 792957"/>
                  <a:gd name="connsiteX116" fmla="*/ 704850 w 790766"/>
                  <a:gd name="connsiteY116" fmla="*/ 307182 h 792957"/>
                  <a:gd name="connsiteX117" fmla="*/ 723900 w 790766"/>
                  <a:gd name="connsiteY117" fmla="*/ 283369 h 792957"/>
                  <a:gd name="connsiteX118" fmla="*/ 742950 w 790766"/>
                  <a:gd name="connsiteY118" fmla="*/ 269082 h 792957"/>
                  <a:gd name="connsiteX119" fmla="*/ 759619 w 790766"/>
                  <a:gd name="connsiteY119" fmla="*/ 252413 h 792957"/>
                  <a:gd name="connsiteX120" fmla="*/ 783432 w 790766"/>
                  <a:gd name="connsiteY120" fmla="*/ 230982 h 792957"/>
                  <a:gd name="connsiteX121" fmla="*/ 785813 w 790766"/>
                  <a:gd name="connsiteY121" fmla="*/ 223838 h 792957"/>
                  <a:gd name="connsiteX122" fmla="*/ 790575 w 790766"/>
                  <a:gd name="connsiteY122" fmla="*/ 216694 h 792957"/>
                  <a:gd name="connsiteX123" fmla="*/ 778669 w 790766"/>
                  <a:gd name="connsiteY123" fmla="*/ 188119 h 792957"/>
                  <a:gd name="connsiteX124" fmla="*/ 769144 w 790766"/>
                  <a:gd name="connsiteY124" fmla="*/ 173832 h 792957"/>
                  <a:gd name="connsiteX125" fmla="*/ 742950 w 790766"/>
                  <a:gd name="connsiteY125" fmla="*/ 166688 h 792957"/>
                  <a:gd name="connsiteX126" fmla="*/ 678657 w 790766"/>
                  <a:gd name="connsiteY126" fmla="*/ 169069 h 792957"/>
                  <a:gd name="connsiteX127" fmla="*/ 602457 w 790766"/>
                  <a:gd name="connsiteY127" fmla="*/ 164307 h 792957"/>
                  <a:gd name="connsiteX128" fmla="*/ 595313 w 790766"/>
                  <a:gd name="connsiteY128" fmla="*/ 161925 h 792957"/>
                  <a:gd name="connsiteX129" fmla="*/ 581025 w 790766"/>
                  <a:gd name="connsiteY129" fmla="*/ 152400 h 792957"/>
                  <a:gd name="connsiteX130" fmla="*/ 564357 w 790766"/>
                  <a:gd name="connsiteY130" fmla="*/ 147638 h 792957"/>
                  <a:gd name="connsiteX131" fmla="*/ 557213 w 790766"/>
                  <a:gd name="connsiteY131" fmla="*/ 142875 h 792957"/>
                  <a:gd name="connsiteX132" fmla="*/ 542925 w 790766"/>
                  <a:gd name="connsiteY132" fmla="*/ 135732 h 792957"/>
                  <a:gd name="connsiteX133" fmla="*/ 523875 w 790766"/>
                  <a:gd name="connsiteY133" fmla="*/ 107157 h 792957"/>
                  <a:gd name="connsiteX134" fmla="*/ 519113 w 790766"/>
                  <a:gd name="connsiteY134" fmla="*/ 100013 h 792957"/>
                  <a:gd name="connsiteX135" fmla="*/ 509588 w 790766"/>
                  <a:gd name="connsiteY135" fmla="*/ 85725 h 792957"/>
                  <a:gd name="connsiteX136" fmla="*/ 497682 w 790766"/>
                  <a:gd name="connsiteY136" fmla="*/ 73819 h 792957"/>
                  <a:gd name="connsiteX137" fmla="*/ 490538 w 790766"/>
                  <a:gd name="connsiteY137" fmla="*/ 59532 h 792957"/>
                  <a:gd name="connsiteX138" fmla="*/ 485775 w 790766"/>
                  <a:gd name="connsiteY138" fmla="*/ 38100 h 792957"/>
                  <a:gd name="connsiteX139" fmla="*/ 483394 w 790766"/>
                  <a:gd name="connsiteY139" fmla="*/ 26194 h 792957"/>
                  <a:gd name="connsiteX140" fmla="*/ 481013 w 790766"/>
                  <a:gd name="connsiteY140" fmla="*/ 16669 h 792957"/>
                  <a:gd name="connsiteX141" fmla="*/ 466725 w 790766"/>
                  <a:gd name="connsiteY141" fmla="*/ 9525 h 792957"/>
                  <a:gd name="connsiteX142" fmla="*/ 438150 w 790766"/>
                  <a:gd name="connsiteY142" fmla="*/ 0 h 792957"/>
                  <a:gd name="connsiteX143" fmla="*/ 407194 w 790766"/>
                  <a:gd name="connsiteY143" fmla="*/ 4763 h 792957"/>
                  <a:gd name="connsiteX144" fmla="*/ 383382 w 790766"/>
                  <a:gd name="connsiteY144" fmla="*/ 11907 h 792957"/>
                  <a:gd name="connsiteX145" fmla="*/ 345282 w 790766"/>
                  <a:gd name="connsiteY145" fmla="*/ 23813 h 79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790766" h="792957">
                    <a:moveTo>
                      <a:pt x="345282" y="23813"/>
                    </a:moveTo>
                    <a:cubicBezTo>
                      <a:pt x="336948" y="27782"/>
                      <a:pt x="337570" y="31990"/>
                      <a:pt x="333375" y="35719"/>
                    </a:cubicBezTo>
                    <a:cubicBezTo>
                      <a:pt x="330409" y="38356"/>
                      <a:pt x="327101" y="40587"/>
                      <a:pt x="323850" y="42863"/>
                    </a:cubicBezTo>
                    <a:cubicBezTo>
                      <a:pt x="323777" y="42914"/>
                      <a:pt x="306028" y="54744"/>
                      <a:pt x="302419" y="57150"/>
                    </a:cubicBezTo>
                    <a:cubicBezTo>
                      <a:pt x="300038" y="58738"/>
                      <a:pt x="297565" y="60196"/>
                      <a:pt x="295275" y="61913"/>
                    </a:cubicBezTo>
                    <a:cubicBezTo>
                      <a:pt x="291185" y="64981"/>
                      <a:pt x="283483" y="71033"/>
                      <a:pt x="278607" y="73819"/>
                    </a:cubicBezTo>
                    <a:cubicBezTo>
                      <a:pt x="243951" y="93623"/>
                      <a:pt x="288632" y="67618"/>
                      <a:pt x="261938" y="80963"/>
                    </a:cubicBezTo>
                    <a:cubicBezTo>
                      <a:pt x="243465" y="90198"/>
                      <a:pt x="265614" y="82117"/>
                      <a:pt x="247650" y="88107"/>
                    </a:cubicBezTo>
                    <a:cubicBezTo>
                      <a:pt x="241482" y="94275"/>
                      <a:pt x="232958" y="104978"/>
                      <a:pt x="223838" y="109538"/>
                    </a:cubicBezTo>
                    <a:cubicBezTo>
                      <a:pt x="221593" y="110661"/>
                      <a:pt x="219075" y="111125"/>
                      <a:pt x="216694" y="111919"/>
                    </a:cubicBezTo>
                    <a:cubicBezTo>
                      <a:pt x="215107" y="115094"/>
                      <a:pt x="214772" y="119314"/>
                      <a:pt x="211932" y="121444"/>
                    </a:cubicBezTo>
                    <a:cubicBezTo>
                      <a:pt x="207916" y="124456"/>
                      <a:pt x="197644" y="126207"/>
                      <a:pt x="197644" y="126207"/>
                    </a:cubicBezTo>
                    <a:cubicBezTo>
                      <a:pt x="196075" y="130914"/>
                      <a:pt x="194697" y="137136"/>
                      <a:pt x="190500" y="140494"/>
                    </a:cubicBezTo>
                    <a:cubicBezTo>
                      <a:pt x="188540" y="142062"/>
                      <a:pt x="185738" y="142081"/>
                      <a:pt x="183357" y="142875"/>
                    </a:cubicBezTo>
                    <a:cubicBezTo>
                      <a:pt x="180976" y="144463"/>
                      <a:pt x="178773" y="146358"/>
                      <a:pt x="176213" y="147638"/>
                    </a:cubicBezTo>
                    <a:cubicBezTo>
                      <a:pt x="173968" y="148761"/>
                      <a:pt x="170528" y="147976"/>
                      <a:pt x="169069" y="150019"/>
                    </a:cubicBezTo>
                    <a:cubicBezTo>
                      <a:pt x="165142" y="155517"/>
                      <a:pt x="163587" y="169567"/>
                      <a:pt x="161925" y="176213"/>
                    </a:cubicBezTo>
                    <a:cubicBezTo>
                      <a:pt x="161316" y="178648"/>
                      <a:pt x="161319" y="181582"/>
                      <a:pt x="159544" y="183357"/>
                    </a:cubicBezTo>
                    <a:cubicBezTo>
                      <a:pt x="157769" y="185132"/>
                      <a:pt x="154781" y="184944"/>
                      <a:pt x="152400" y="185738"/>
                    </a:cubicBezTo>
                    <a:cubicBezTo>
                      <a:pt x="130213" y="207928"/>
                      <a:pt x="169553" y="171758"/>
                      <a:pt x="102394" y="195263"/>
                    </a:cubicBezTo>
                    <a:cubicBezTo>
                      <a:pt x="97656" y="196921"/>
                      <a:pt x="99219" y="204788"/>
                      <a:pt x="97632" y="209550"/>
                    </a:cubicBezTo>
                    <a:cubicBezTo>
                      <a:pt x="96838" y="211931"/>
                      <a:pt x="97581" y="215762"/>
                      <a:pt x="95250" y="216694"/>
                    </a:cubicBezTo>
                    <a:cubicBezTo>
                      <a:pt x="81013" y="222389"/>
                      <a:pt x="87399" y="220105"/>
                      <a:pt x="76200" y="223838"/>
                    </a:cubicBezTo>
                    <a:cubicBezTo>
                      <a:pt x="77682" y="237170"/>
                      <a:pt x="77931" y="245046"/>
                      <a:pt x="80963" y="257175"/>
                    </a:cubicBezTo>
                    <a:cubicBezTo>
                      <a:pt x="81572" y="259610"/>
                      <a:pt x="81776" y="262359"/>
                      <a:pt x="83344" y="264319"/>
                    </a:cubicBezTo>
                    <a:cubicBezTo>
                      <a:pt x="85132" y="266554"/>
                      <a:pt x="88107" y="267494"/>
                      <a:pt x="90488" y="269082"/>
                    </a:cubicBezTo>
                    <a:cubicBezTo>
                      <a:pt x="98923" y="285953"/>
                      <a:pt x="99612" y="283286"/>
                      <a:pt x="92869" y="311944"/>
                    </a:cubicBezTo>
                    <a:cubicBezTo>
                      <a:pt x="92098" y="315222"/>
                      <a:pt x="88106" y="316707"/>
                      <a:pt x="85725" y="319088"/>
                    </a:cubicBezTo>
                    <a:cubicBezTo>
                      <a:pt x="84931" y="321469"/>
                      <a:pt x="84736" y="324143"/>
                      <a:pt x="83344" y="326232"/>
                    </a:cubicBezTo>
                    <a:cubicBezTo>
                      <a:pt x="81476" y="329034"/>
                      <a:pt x="78787" y="331219"/>
                      <a:pt x="76200" y="333375"/>
                    </a:cubicBezTo>
                    <a:cubicBezTo>
                      <a:pt x="74002" y="335207"/>
                      <a:pt x="71672" y="336976"/>
                      <a:pt x="69057" y="338138"/>
                    </a:cubicBezTo>
                    <a:cubicBezTo>
                      <a:pt x="61611" y="341447"/>
                      <a:pt x="53154" y="343304"/>
                      <a:pt x="45244" y="345282"/>
                    </a:cubicBezTo>
                    <a:cubicBezTo>
                      <a:pt x="42863" y="346869"/>
                      <a:pt x="40660" y="348764"/>
                      <a:pt x="38100" y="350044"/>
                    </a:cubicBezTo>
                    <a:cubicBezTo>
                      <a:pt x="35855" y="351166"/>
                      <a:pt x="32732" y="350650"/>
                      <a:pt x="30957" y="352425"/>
                    </a:cubicBezTo>
                    <a:cubicBezTo>
                      <a:pt x="26910" y="356473"/>
                      <a:pt x="24607" y="361950"/>
                      <a:pt x="21432" y="366713"/>
                    </a:cubicBezTo>
                    <a:lnTo>
                      <a:pt x="16669" y="373857"/>
                    </a:lnTo>
                    <a:cubicBezTo>
                      <a:pt x="12478" y="386430"/>
                      <a:pt x="15680" y="378913"/>
                      <a:pt x="4763" y="395288"/>
                    </a:cubicBezTo>
                    <a:lnTo>
                      <a:pt x="0" y="402432"/>
                    </a:lnTo>
                    <a:cubicBezTo>
                      <a:pt x="794" y="410369"/>
                      <a:pt x="-1185" y="419109"/>
                      <a:pt x="2382" y="426244"/>
                    </a:cubicBezTo>
                    <a:cubicBezTo>
                      <a:pt x="4942" y="431363"/>
                      <a:pt x="12622" y="431722"/>
                      <a:pt x="16669" y="435769"/>
                    </a:cubicBezTo>
                    <a:cubicBezTo>
                      <a:pt x="21157" y="440257"/>
                      <a:pt x="25922" y="444088"/>
                      <a:pt x="28575" y="450057"/>
                    </a:cubicBezTo>
                    <a:cubicBezTo>
                      <a:pt x="41718" y="479629"/>
                      <a:pt x="23062" y="448930"/>
                      <a:pt x="42863" y="478632"/>
                    </a:cubicBezTo>
                    <a:lnTo>
                      <a:pt x="47625" y="485775"/>
                    </a:lnTo>
                    <a:cubicBezTo>
                      <a:pt x="48419" y="488950"/>
                      <a:pt x="48192" y="492577"/>
                      <a:pt x="50007" y="495300"/>
                    </a:cubicBezTo>
                    <a:cubicBezTo>
                      <a:pt x="51594" y="497681"/>
                      <a:pt x="55633" y="497636"/>
                      <a:pt x="57150" y="500063"/>
                    </a:cubicBezTo>
                    <a:cubicBezTo>
                      <a:pt x="71318" y="522732"/>
                      <a:pt x="52890" y="508334"/>
                      <a:pt x="69057" y="519113"/>
                    </a:cubicBezTo>
                    <a:cubicBezTo>
                      <a:pt x="81753" y="538160"/>
                      <a:pt x="65091" y="515148"/>
                      <a:pt x="80963" y="531019"/>
                    </a:cubicBezTo>
                    <a:cubicBezTo>
                      <a:pt x="83769" y="533825"/>
                      <a:pt x="85301" y="537738"/>
                      <a:pt x="88107" y="540544"/>
                    </a:cubicBezTo>
                    <a:cubicBezTo>
                      <a:pt x="91099" y="543536"/>
                      <a:pt x="101503" y="548667"/>
                      <a:pt x="104775" y="550069"/>
                    </a:cubicBezTo>
                    <a:cubicBezTo>
                      <a:pt x="107082" y="551058"/>
                      <a:pt x="109505" y="551760"/>
                      <a:pt x="111919" y="552450"/>
                    </a:cubicBezTo>
                    <a:cubicBezTo>
                      <a:pt x="137217" y="559679"/>
                      <a:pt x="145076" y="555741"/>
                      <a:pt x="183357" y="557213"/>
                    </a:cubicBezTo>
                    <a:cubicBezTo>
                      <a:pt x="195911" y="561398"/>
                      <a:pt x="185751" y="556828"/>
                      <a:pt x="197644" y="566738"/>
                    </a:cubicBezTo>
                    <a:cubicBezTo>
                      <a:pt x="203797" y="571866"/>
                      <a:pt x="204774" y="571495"/>
                      <a:pt x="211932" y="573882"/>
                    </a:cubicBezTo>
                    <a:cubicBezTo>
                      <a:pt x="214313" y="576263"/>
                      <a:pt x="216488" y="578869"/>
                      <a:pt x="219075" y="581025"/>
                    </a:cubicBezTo>
                    <a:cubicBezTo>
                      <a:pt x="221274" y="582857"/>
                      <a:pt x="224195" y="583764"/>
                      <a:pt x="226219" y="585788"/>
                    </a:cubicBezTo>
                    <a:cubicBezTo>
                      <a:pt x="242093" y="601662"/>
                      <a:pt x="219079" y="584996"/>
                      <a:pt x="238125" y="597694"/>
                    </a:cubicBezTo>
                    <a:cubicBezTo>
                      <a:pt x="239694" y="602398"/>
                      <a:pt x="241074" y="608626"/>
                      <a:pt x="245269" y="611982"/>
                    </a:cubicBezTo>
                    <a:cubicBezTo>
                      <a:pt x="247229" y="613550"/>
                      <a:pt x="250032" y="613569"/>
                      <a:pt x="252413" y="614363"/>
                    </a:cubicBezTo>
                    <a:cubicBezTo>
                      <a:pt x="265109" y="633410"/>
                      <a:pt x="248447" y="610398"/>
                      <a:pt x="264319" y="626269"/>
                    </a:cubicBezTo>
                    <a:cubicBezTo>
                      <a:pt x="275091" y="637040"/>
                      <a:pt x="262318" y="631158"/>
                      <a:pt x="276225" y="635794"/>
                    </a:cubicBezTo>
                    <a:cubicBezTo>
                      <a:pt x="277813" y="638175"/>
                      <a:pt x="278964" y="640914"/>
                      <a:pt x="280988" y="642938"/>
                    </a:cubicBezTo>
                    <a:cubicBezTo>
                      <a:pt x="283012" y="644962"/>
                      <a:pt x="286247" y="645546"/>
                      <a:pt x="288132" y="647700"/>
                    </a:cubicBezTo>
                    <a:cubicBezTo>
                      <a:pt x="291901" y="652008"/>
                      <a:pt x="294482" y="657225"/>
                      <a:pt x="297657" y="661988"/>
                    </a:cubicBezTo>
                    <a:cubicBezTo>
                      <a:pt x="299244" y="664369"/>
                      <a:pt x="301514" y="666417"/>
                      <a:pt x="302419" y="669132"/>
                    </a:cubicBezTo>
                    <a:lnTo>
                      <a:pt x="307182" y="683419"/>
                    </a:lnTo>
                    <a:cubicBezTo>
                      <a:pt x="306388" y="688975"/>
                      <a:pt x="307080" y="694959"/>
                      <a:pt x="304800" y="700088"/>
                    </a:cubicBezTo>
                    <a:cubicBezTo>
                      <a:pt x="303638" y="702703"/>
                      <a:pt x="300216" y="703570"/>
                      <a:pt x="297657" y="704850"/>
                    </a:cubicBezTo>
                    <a:cubicBezTo>
                      <a:pt x="293846" y="706756"/>
                      <a:pt x="284555" y="708594"/>
                      <a:pt x="280988" y="709613"/>
                    </a:cubicBezTo>
                    <a:cubicBezTo>
                      <a:pt x="278574" y="710303"/>
                      <a:pt x="276225" y="711200"/>
                      <a:pt x="273844" y="711994"/>
                    </a:cubicBezTo>
                    <a:cubicBezTo>
                      <a:pt x="271828" y="714010"/>
                      <a:pt x="262491" y="722413"/>
                      <a:pt x="261938" y="726282"/>
                    </a:cubicBezTo>
                    <a:cubicBezTo>
                      <a:pt x="261886" y="726645"/>
                      <a:pt x="265617" y="741596"/>
                      <a:pt x="266700" y="742950"/>
                    </a:cubicBezTo>
                    <a:cubicBezTo>
                      <a:pt x="268488" y="745185"/>
                      <a:pt x="271463" y="746125"/>
                      <a:pt x="273844" y="747713"/>
                    </a:cubicBezTo>
                    <a:cubicBezTo>
                      <a:pt x="284957" y="764381"/>
                      <a:pt x="278607" y="758825"/>
                      <a:pt x="290513" y="766763"/>
                    </a:cubicBezTo>
                    <a:lnTo>
                      <a:pt x="304800" y="762000"/>
                    </a:lnTo>
                    <a:lnTo>
                      <a:pt x="311944" y="759619"/>
                    </a:lnTo>
                    <a:cubicBezTo>
                      <a:pt x="314325" y="761207"/>
                      <a:pt x="316473" y="763220"/>
                      <a:pt x="319088" y="764382"/>
                    </a:cubicBezTo>
                    <a:cubicBezTo>
                      <a:pt x="323675" y="766421"/>
                      <a:pt x="333375" y="769144"/>
                      <a:pt x="333375" y="769144"/>
                    </a:cubicBezTo>
                    <a:cubicBezTo>
                      <a:pt x="334169" y="771525"/>
                      <a:pt x="334189" y="774328"/>
                      <a:pt x="335757" y="776288"/>
                    </a:cubicBezTo>
                    <a:cubicBezTo>
                      <a:pt x="337545" y="778523"/>
                      <a:pt x="340341" y="779770"/>
                      <a:pt x="342900" y="781050"/>
                    </a:cubicBezTo>
                    <a:cubicBezTo>
                      <a:pt x="354842" y="787021"/>
                      <a:pt x="352959" y="784782"/>
                      <a:pt x="364332" y="788194"/>
                    </a:cubicBezTo>
                    <a:cubicBezTo>
                      <a:pt x="369140" y="789637"/>
                      <a:pt x="378619" y="792957"/>
                      <a:pt x="378619" y="792957"/>
                    </a:cubicBezTo>
                    <a:cubicBezTo>
                      <a:pt x="415925" y="792163"/>
                      <a:pt x="453347" y="793611"/>
                      <a:pt x="490538" y="790575"/>
                    </a:cubicBezTo>
                    <a:cubicBezTo>
                      <a:pt x="493390" y="790342"/>
                      <a:pt x="494138" y="786047"/>
                      <a:pt x="495300" y="783432"/>
                    </a:cubicBezTo>
                    <a:cubicBezTo>
                      <a:pt x="497339" y="778844"/>
                      <a:pt x="498846" y="774014"/>
                      <a:pt x="500063" y="769144"/>
                    </a:cubicBezTo>
                    <a:cubicBezTo>
                      <a:pt x="500857" y="765969"/>
                      <a:pt x="501906" y="762847"/>
                      <a:pt x="502444" y="759619"/>
                    </a:cubicBezTo>
                    <a:cubicBezTo>
                      <a:pt x="504289" y="748547"/>
                      <a:pt x="504124" y="737075"/>
                      <a:pt x="507207" y="726282"/>
                    </a:cubicBezTo>
                    <a:lnTo>
                      <a:pt x="511969" y="709613"/>
                    </a:lnTo>
                    <a:cubicBezTo>
                      <a:pt x="511175" y="698500"/>
                      <a:pt x="513626" y="686658"/>
                      <a:pt x="509588" y="676275"/>
                    </a:cubicBezTo>
                    <a:cubicBezTo>
                      <a:pt x="505964" y="666955"/>
                      <a:pt x="495139" y="667860"/>
                      <a:pt x="488157" y="664369"/>
                    </a:cubicBezTo>
                    <a:cubicBezTo>
                      <a:pt x="485597" y="663089"/>
                      <a:pt x="483394" y="661194"/>
                      <a:pt x="481013" y="659607"/>
                    </a:cubicBezTo>
                    <a:cubicBezTo>
                      <a:pt x="480219" y="657226"/>
                      <a:pt x="479124" y="654924"/>
                      <a:pt x="478632" y="652463"/>
                    </a:cubicBezTo>
                    <a:cubicBezTo>
                      <a:pt x="476344" y="641026"/>
                      <a:pt x="474673" y="619653"/>
                      <a:pt x="473869" y="609600"/>
                    </a:cubicBezTo>
                    <a:cubicBezTo>
                      <a:pt x="472981" y="598495"/>
                      <a:pt x="472282" y="587375"/>
                      <a:pt x="471488" y="576263"/>
                    </a:cubicBezTo>
                    <a:cubicBezTo>
                      <a:pt x="472787" y="548979"/>
                      <a:pt x="470065" y="537349"/>
                      <a:pt x="476250" y="516732"/>
                    </a:cubicBezTo>
                    <a:cubicBezTo>
                      <a:pt x="477693" y="511923"/>
                      <a:pt x="479425" y="507207"/>
                      <a:pt x="481013" y="502444"/>
                    </a:cubicBezTo>
                    <a:cubicBezTo>
                      <a:pt x="481807" y="500063"/>
                      <a:pt x="481619" y="497075"/>
                      <a:pt x="483394" y="495300"/>
                    </a:cubicBezTo>
                    <a:lnTo>
                      <a:pt x="497682" y="481013"/>
                    </a:lnTo>
                    <a:cubicBezTo>
                      <a:pt x="498476" y="478632"/>
                      <a:pt x="498288" y="475644"/>
                      <a:pt x="500063" y="473869"/>
                    </a:cubicBezTo>
                    <a:cubicBezTo>
                      <a:pt x="501838" y="472094"/>
                      <a:pt x="505028" y="472733"/>
                      <a:pt x="507207" y="471488"/>
                    </a:cubicBezTo>
                    <a:cubicBezTo>
                      <a:pt x="510653" y="469519"/>
                      <a:pt x="513557" y="466725"/>
                      <a:pt x="516732" y="464344"/>
                    </a:cubicBezTo>
                    <a:cubicBezTo>
                      <a:pt x="531314" y="442469"/>
                      <a:pt x="511387" y="469194"/>
                      <a:pt x="528638" y="454819"/>
                    </a:cubicBezTo>
                    <a:cubicBezTo>
                      <a:pt x="531687" y="452278"/>
                      <a:pt x="532795" y="447907"/>
                      <a:pt x="535782" y="445294"/>
                    </a:cubicBezTo>
                    <a:cubicBezTo>
                      <a:pt x="539265" y="442246"/>
                      <a:pt x="543896" y="440804"/>
                      <a:pt x="547688" y="438150"/>
                    </a:cubicBezTo>
                    <a:cubicBezTo>
                      <a:pt x="551852" y="435235"/>
                      <a:pt x="555430" y="431540"/>
                      <a:pt x="559594" y="428625"/>
                    </a:cubicBezTo>
                    <a:cubicBezTo>
                      <a:pt x="560216" y="428190"/>
                      <a:pt x="576145" y="418991"/>
                      <a:pt x="578644" y="416719"/>
                    </a:cubicBezTo>
                    <a:cubicBezTo>
                      <a:pt x="585725" y="410281"/>
                      <a:pt x="594681" y="397986"/>
                      <a:pt x="604838" y="392907"/>
                    </a:cubicBezTo>
                    <a:cubicBezTo>
                      <a:pt x="607083" y="391784"/>
                      <a:pt x="609601" y="391319"/>
                      <a:pt x="611982" y="390525"/>
                    </a:cubicBezTo>
                    <a:cubicBezTo>
                      <a:pt x="612776" y="388144"/>
                      <a:pt x="612795" y="385342"/>
                      <a:pt x="614363" y="383382"/>
                    </a:cubicBezTo>
                    <a:cubicBezTo>
                      <a:pt x="617721" y="379185"/>
                      <a:pt x="623943" y="377807"/>
                      <a:pt x="628650" y="376238"/>
                    </a:cubicBezTo>
                    <a:lnTo>
                      <a:pt x="642938" y="366713"/>
                    </a:lnTo>
                    <a:lnTo>
                      <a:pt x="650082" y="361950"/>
                    </a:lnTo>
                    <a:cubicBezTo>
                      <a:pt x="651669" y="359569"/>
                      <a:pt x="652821" y="356830"/>
                      <a:pt x="654844" y="354807"/>
                    </a:cubicBezTo>
                    <a:cubicBezTo>
                      <a:pt x="656868" y="352783"/>
                      <a:pt x="660200" y="352279"/>
                      <a:pt x="661988" y="350044"/>
                    </a:cubicBezTo>
                    <a:cubicBezTo>
                      <a:pt x="671224" y="338499"/>
                      <a:pt x="655927" y="345714"/>
                      <a:pt x="671513" y="340519"/>
                    </a:cubicBezTo>
                    <a:cubicBezTo>
                      <a:pt x="673894" y="337344"/>
                      <a:pt x="675851" y="333800"/>
                      <a:pt x="678657" y="330994"/>
                    </a:cubicBezTo>
                    <a:cubicBezTo>
                      <a:pt x="697390" y="312261"/>
                      <a:pt x="673434" y="342499"/>
                      <a:pt x="692944" y="319088"/>
                    </a:cubicBezTo>
                    <a:cubicBezTo>
                      <a:pt x="702866" y="307182"/>
                      <a:pt x="691755" y="315912"/>
                      <a:pt x="704850" y="307182"/>
                    </a:cubicBezTo>
                    <a:cubicBezTo>
                      <a:pt x="710471" y="298752"/>
                      <a:pt x="715950" y="289873"/>
                      <a:pt x="723900" y="283369"/>
                    </a:cubicBezTo>
                    <a:cubicBezTo>
                      <a:pt x="730043" y="278343"/>
                      <a:pt x="737337" y="274695"/>
                      <a:pt x="742950" y="269082"/>
                    </a:cubicBezTo>
                    <a:cubicBezTo>
                      <a:pt x="748506" y="263526"/>
                      <a:pt x="753081" y="256772"/>
                      <a:pt x="759619" y="252413"/>
                    </a:cubicBezTo>
                    <a:cubicBezTo>
                      <a:pt x="778136" y="240069"/>
                      <a:pt x="770331" y="247358"/>
                      <a:pt x="783432" y="230982"/>
                    </a:cubicBezTo>
                    <a:cubicBezTo>
                      <a:pt x="784226" y="228601"/>
                      <a:pt x="784691" y="226083"/>
                      <a:pt x="785813" y="223838"/>
                    </a:cubicBezTo>
                    <a:cubicBezTo>
                      <a:pt x="787093" y="221278"/>
                      <a:pt x="790259" y="219538"/>
                      <a:pt x="790575" y="216694"/>
                    </a:cubicBezTo>
                    <a:cubicBezTo>
                      <a:pt x="791999" y="203879"/>
                      <a:pt x="785246" y="197985"/>
                      <a:pt x="778669" y="188119"/>
                    </a:cubicBezTo>
                    <a:cubicBezTo>
                      <a:pt x="778668" y="188117"/>
                      <a:pt x="769147" y="173833"/>
                      <a:pt x="769144" y="173832"/>
                    </a:cubicBezTo>
                    <a:cubicBezTo>
                      <a:pt x="751017" y="167789"/>
                      <a:pt x="759780" y="170053"/>
                      <a:pt x="742950" y="166688"/>
                    </a:cubicBezTo>
                    <a:cubicBezTo>
                      <a:pt x="721519" y="167482"/>
                      <a:pt x="700103" y="169069"/>
                      <a:pt x="678657" y="169069"/>
                    </a:cubicBezTo>
                    <a:cubicBezTo>
                      <a:pt x="645734" y="169069"/>
                      <a:pt x="631144" y="167175"/>
                      <a:pt x="602457" y="164307"/>
                    </a:cubicBezTo>
                    <a:cubicBezTo>
                      <a:pt x="600076" y="163513"/>
                      <a:pt x="597507" y="163144"/>
                      <a:pt x="595313" y="161925"/>
                    </a:cubicBezTo>
                    <a:cubicBezTo>
                      <a:pt x="590309" y="159145"/>
                      <a:pt x="586578" y="153788"/>
                      <a:pt x="581025" y="152400"/>
                    </a:cubicBezTo>
                    <a:cubicBezTo>
                      <a:pt x="569065" y="149410"/>
                      <a:pt x="574605" y="151054"/>
                      <a:pt x="564357" y="147638"/>
                    </a:cubicBezTo>
                    <a:cubicBezTo>
                      <a:pt x="561976" y="146050"/>
                      <a:pt x="559773" y="144155"/>
                      <a:pt x="557213" y="142875"/>
                    </a:cubicBezTo>
                    <a:cubicBezTo>
                      <a:pt x="537487" y="133012"/>
                      <a:pt x="563408" y="149385"/>
                      <a:pt x="542925" y="135732"/>
                    </a:cubicBezTo>
                    <a:lnTo>
                      <a:pt x="523875" y="107157"/>
                    </a:lnTo>
                    <a:cubicBezTo>
                      <a:pt x="522287" y="104776"/>
                      <a:pt x="520018" y="102728"/>
                      <a:pt x="519113" y="100013"/>
                    </a:cubicBezTo>
                    <a:cubicBezTo>
                      <a:pt x="514929" y="87460"/>
                      <a:pt x="519497" y="97615"/>
                      <a:pt x="509588" y="85725"/>
                    </a:cubicBezTo>
                    <a:cubicBezTo>
                      <a:pt x="499666" y="73819"/>
                      <a:pt x="510778" y="82551"/>
                      <a:pt x="497682" y="73819"/>
                    </a:cubicBezTo>
                    <a:cubicBezTo>
                      <a:pt x="491692" y="55854"/>
                      <a:pt x="499774" y="78004"/>
                      <a:pt x="490538" y="59532"/>
                    </a:cubicBezTo>
                    <a:cubicBezTo>
                      <a:pt x="487540" y="53536"/>
                      <a:pt x="486820" y="43844"/>
                      <a:pt x="485775" y="38100"/>
                    </a:cubicBezTo>
                    <a:cubicBezTo>
                      <a:pt x="485051" y="34118"/>
                      <a:pt x="484272" y="30145"/>
                      <a:pt x="483394" y="26194"/>
                    </a:cubicBezTo>
                    <a:cubicBezTo>
                      <a:pt x="482684" y="22999"/>
                      <a:pt x="483327" y="18983"/>
                      <a:pt x="481013" y="16669"/>
                    </a:cubicBezTo>
                    <a:cubicBezTo>
                      <a:pt x="477248" y="12904"/>
                      <a:pt x="471156" y="12479"/>
                      <a:pt x="466725" y="9525"/>
                    </a:cubicBezTo>
                    <a:cubicBezTo>
                      <a:pt x="447163" y="-3516"/>
                      <a:pt x="478589" y="4495"/>
                      <a:pt x="438150" y="0"/>
                    </a:cubicBezTo>
                    <a:cubicBezTo>
                      <a:pt x="423061" y="1677"/>
                      <a:pt x="419323" y="1124"/>
                      <a:pt x="407194" y="4763"/>
                    </a:cubicBezTo>
                    <a:cubicBezTo>
                      <a:pt x="401177" y="6568"/>
                      <a:pt x="390361" y="10910"/>
                      <a:pt x="383382" y="11907"/>
                    </a:cubicBezTo>
                    <a:cubicBezTo>
                      <a:pt x="381025" y="12244"/>
                      <a:pt x="353616" y="19844"/>
                      <a:pt x="345282" y="23813"/>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3" name="soria">
                <a:extLst>
                  <a:ext uri="{FF2B5EF4-FFF2-40B4-BE49-F238E27FC236}">
                    <a16:creationId xmlns:a16="http://schemas.microsoft.com/office/drawing/2014/main" id="{FFE92646-F698-4CF3-943A-14F3BD182ECB}"/>
                  </a:ext>
                </a:extLst>
              </p:cNvPr>
              <p:cNvSpPr/>
              <p:nvPr/>
            </p:nvSpPr>
            <p:spPr>
              <a:xfrm>
                <a:off x="2555812" y="993652"/>
                <a:ext cx="776178" cy="593725"/>
              </a:xfrm>
              <a:custGeom>
                <a:avLst/>
                <a:gdLst>
                  <a:gd name="connsiteX0" fmla="*/ 640894 w 777419"/>
                  <a:gd name="connsiteY0" fmla="*/ 82550 h 593725"/>
                  <a:gd name="connsiteX1" fmla="*/ 625019 w 777419"/>
                  <a:gd name="connsiteY1" fmla="*/ 66675 h 593725"/>
                  <a:gd name="connsiteX2" fmla="*/ 615494 w 777419"/>
                  <a:gd name="connsiteY2" fmla="*/ 47625 h 593725"/>
                  <a:gd name="connsiteX3" fmla="*/ 577394 w 777419"/>
                  <a:gd name="connsiteY3" fmla="*/ 28575 h 593725"/>
                  <a:gd name="connsiteX4" fmla="*/ 564694 w 777419"/>
                  <a:gd name="connsiteY4" fmla="*/ 22225 h 593725"/>
                  <a:gd name="connsiteX5" fmla="*/ 542469 w 777419"/>
                  <a:gd name="connsiteY5" fmla="*/ 6350 h 593725"/>
                  <a:gd name="connsiteX6" fmla="*/ 523419 w 777419"/>
                  <a:gd name="connsiteY6" fmla="*/ 0 h 593725"/>
                  <a:gd name="connsiteX7" fmla="*/ 501194 w 777419"/>
                  <a:gd name="connsiteY7" fmla="*/ 3175 h 593725"/>
                  <a:gd name="connsiteX8" fmla="*/ 498019 w 777419"/>
                  <a:gd name="connsiteY8" fmla="*/ 12700 h 593725"/>
                  <a:gd name="connsiteX9" fmla="*/ 475794 w 777419"/>
                  <a:gd name="connsiteY9" fmla="*/ 19050 h 593725"/>
                  <a:gd name="connsiteX10" fmla="*/ 437694 w 777419"/>
                  <a:gd name="connsiteY10" fmla="*/ 38100 h 593725"/>
                  <a:gd name="connsiteX11" fmla="*/ 412294 w 777419"/>
                  <a:gd name="connsiteY11" fmla="*/ 44450 h 593725"/>
                  <a:gd name="connsiteX12" fmla="*/ 386894 w 777419"/>
                  <a:gd name="connsiteY12" fmla="*/ 57150 h 593725"/>
                  <a:gd name="connsiteX13" fmla="*/ 383719 w 777419"/>
                  <a:gd name="connsiteY13" fmla="*/ 66675 h 593725"/>
                  <a:gd name="connsiteX14" fmla="*/ 380544 w 777419"/>
                  <a:gd name="connsiteY14" fmla="*/ 85725 h 593725"/>
                  <a:gd name="connsiteX15" fmla="*/ 361494 w 777419"/>
                  <a:gd name="connsiteY15" fmla="*/ 66675 h 593725"/>
                  <a:gd name="connsiteX16" fmla="*/ 358319 w 777419"/>
                  <a:gd name="connsiteY16" fmla="*/ 50800 h 593725"/>
                  <a:gd name="connsiteX17" fmla="*/ 355144 w 777419"/>
                  <a:gd name="connsiteY17" fmla="*/ 41275 h 593725"/>
                  <a:gd name="connsiteX18" fmla="*/ 345619 w 777419"/>
                  <a:gd name="connsiteY18" fmla="*/ 38100 h 593725"/>
                  <a:gd name="connsiteX19" fmla="*/ 297994 w 777419"/>
                  <a:gd name="connsiteY19" fmla="*/ 47625 h 593725"/>
                  <a:gd name="connsiteX20" fmla="*/ 291644 w 777419"/>
                  <a:gd name="connsiteY20" fmla="*/ 57150 h 593725"/>
                  <a:gd name="connsiteX21" fmla="*/ 288469 w 777419"/>
                  <a:gd name="connsiteY21" fmla="*/ 66675 h 593725"/>
                  <a:gd name="connsiteX22" fmla="*/ 285294 w 777419"/>
                  <a:gd name="connsiteY22" fmla="*/ 88900 h 593725"/>
                  <a:gd name="connsiteX23" fmla="*/ 282119 w 777419"/>
                  <a:gd name="connsiteY23" fmla="*/ 98425 h 593725"/>
                  <a:gd name="connsiteX24" fmla="*/ 228144 w 777419"/>
                  <a:gd name="connsiteY24" fmla="*/ 107950 h 593725"/>
                  <a:gd name="connsiteX25" fmla="*/ 221794 w 777419"/>
                  <a:gd name="connsiteY25" fmla="*/ 117475 h 593725"/>
                  <a:gd name="connsiteX26" fmla="*/ 212269 w 777419"/>
                  <a:gd name="connsiteY26" fmla="*/ 123825 h 593725"/>
                  <a:gd name="connsiteX27" fmla="*/ 202744 w 777419"/>
                  <a:gd name="connsiteY27" fmla="*/ 142875 h 593725"/>
                  <a:gd name="connsiteX28" fmla="*/ 193219 w 777419"/>
                  <a:gd name="connsiteY28" fmla="*/ 146050 h 593725"/>
                  <a:gd name="connsiteX29" fmla="*/ 180519 w 777419"/>
                  <a:gd name="connsiteY29" fmla="*/ 174625 h 593725"/>
                  <a:gd name="connsiteX30" fmla="*/ 107494 w 777419"/>
                  <a:gd name="connsiteY30" fmla="*/ 184150 h 593725"/>
                  <a:gd name="connsiteX31" fmla="*/ 101144 w 777419"/>
                  <a:gd name="connsiteY31" fmla="*/ 193675 h 593725"/>
                  <a:gd name="connsiteX32" fmla="*/ 85269 w 777419"/>
                  <a:gd name="connsiteY32" fmla="*/ 209550 h 593725"/>
                  <a:gd name="connsiteX33" fmla="*/ 82094 w 777419"/>
                  <a:gd name="connsiteY33" fmla="*/ 222250 h 593725"/>
                  <a:gd name="connsiteX34" fmla="*/ 75744 w 777419"/>
                  <a:gd name="connsiteY34" fmla="*/ 231775 h 593725"/>
                  <a:gd name="connsiteX35" fmla="*/ 82094 w 777419"/>
                  <a:gd name="connsiteY35" fmla="*/ 250825 h 593725"/>
                  <a:gd name="connsiteX36" fmla="*/ 85269 w 777419"/>
                  <a:gd name="connsiteY36" fmla="*/ 260350 h 593725"/>
                  <a:gd name="connsiteX37" fmla="*/ 75744 w 777419"/>
                  <a:gd name="connsiteY37" fmla="*/ 266700 h 593725"/>
                  <a:gd name="connsiteX38" fmla="*/ 47169 w 777419"/>
                  <a:gd name="connsiteY38" fmla="*/ 282575 h 593725"/>
                  <a:gd name="connsiteX39" fmla="*/ 37644 w 777419"/>
                  <a:gd name="connsiteY39" fmla="*/ 292100 h 593725"/>
                  <a:gd name="connsiteX40" fmla="*/ 31294 w 777419"/>
                  <a:gd name="connsiteY40" fmla="*/ 301625 h 593725"/>
                  <a:gd name="connsiteX41" fmla="*/ 9069 w 777419"/>
                  <a:gd name="connsiteY41" fmla="*/ 307975 h 593725"/>
                  <a:gd name="connsiteX42" fmla="*/ 5894 w 777419"/>
                  <a:gd name="connsiteY42" fmla="*/ 346075 h 593725"/>
                  <a:gd name="connsiteX43" fmla="*/ 18594 w 777419"/>
                  <a:gd name="connsiteY43" fmla="*/ 352425 h 593725"/>
                  <a:gd name="connsiteX44" fmla="*/ 28119 w 777419"/>
                  <a:gd name="connsiteY44" fmla="*/ 396875 h 593725"/>
                  <a:gd name="connsiteX45" fmla="*/ 34469 w 777419"/>
                  <a:gd name="connsiteY45" fmla="*/ 406400 h 593725"/>
                  <a:gd name="connsiteX46" fmla="*/ 43994 w 777419"/>
                  <a:gd name="connsiteY46" fmla="*/ 438150 h 593725"/>
                  <a:gd name="connsiteX47" fmla="*/ 47169 w 777419"/>
                  <a:gd name="connsiteY47" fmla="*/ 447675 h 593725"/>
                  <a:gd name="connsiteX48" fmla="*/ 50344 w 777419"/>
                  <a:gd name="connsiteY48" fmla="*/ 457200 h 593725"/>
                  <a:gd name="connsiteX49" fmla="*/ 56694 w 777419"/>
                  <a:gd name="connsiteY49" fmla="*/ 466725 h 593725"/>
                  <a:gd name="connsiteX50" fmla="*/ 59869 w 777419"/>
                  <a:gd name="connsiteY50" fmla="*/ 476250 h 593725"/>
                  <a:gd name="connsiteX51" fmla="*/ 69394 w 777419"/>
                  <a:gd name="connsiteY51" fmla="*/ 479425 h 593725"/>
                  <a:gd name="connsiteX52" fmla="*/ 88444 w 777419"/>
                  <a:gd name="connsiteY52" fmla="*/ 482600 h 593725"/>
                  <a:gd name="connsiteX53" fmla="*/ 107494 w 777419"/>
                  <a:gd name="connsiteY53" fmla="*/ 488950 h 593725"/>
                  <a:gd name="connsiteX54" fmla="*/ 117019 w 777419"/>
                  <a:gd name="connsiteY54" fmla="*/ 492125 h 593725"/>
                  <a:gd name="connsiteX55" fmla="*/ 142419 w 777419"/>
                  <a:gd name="connsiteY55" fmla="*/ 498475 h 593725"/>
                  <a:gd name="connsiteX56" fmla="*/ 155119 w 777419"/>
                  <a:gd name="connsiteY56" fmla="*/ 501650 h 593725"/>
                  <a:gd name="connsiteX57" fmla="*/ 174169 w 777419"/>
                  <a:gd name="connsiteY57" fmla="*/ 508000 h 593725"/>
                  <a:gd name="connsiteX58" fmla="*/ 196394 w 777419"/>
                  <a:gd name="connsiteY58" fmla="*/ 514350 h 593725"/>
                  <a:gd name="connsiteX59" fmla="*/ 266244 w 777419"/>
                  <a:gd name="connsiteY59" fmla="*/ 511175 h 593725"/>
                  <a:gd name="connsiteX60" fmla="*/ 285294 w 777419"/>
                  <a:gd name="connsiteY60" fmla="*/ 498475 h 593725"/>
                  <a:gd name="connsiteX61" fmla="*/ 304344 w 777419"/>
                  <a:gd name="connsiteY61" fmla="*/ 488950 h 593725"/>
                  <a:gd name="connsiteX62" fmla="*/ 320219 w 777419"/>
                  <a:gd name="connsiteY62" fmla="*/ 492125 h 593725"/>
                  <a:gd name="connsiteX63" fmla="*/ 339269 w 777419"/>
                  <a:gd name="connsiteY63" fmla="*/ 504825 h 593725"/>
                  <a:gd name="connsiteX64" fmla="*/ 351969 w 777419"/>
                  <a:gd name="connsiteY64" fmla="*/ 508000 h 593725"/>
                  <a:gd name="connsiteX65" fmla="*/ 361494 w 777419"/>
                  <a:gd name="connsiteY65" fmla="*/ 511175 h 593725"/>
                  <a:gd name="connsiteX66" fmla="*/ 383719 w 777419"/>
                  <a:gd name="connsiteY66" fmla="*/ 514350 h 593725"/>
                  <a:gd name="connsiteX67" fmla="*/ 428169 w 777419"/>
                  <a:gd name="connsiteY67" fmla="*/ 520700 h 593725"/>
                  <a:gd name="connsiteX68" fmla="*/ 437694 w 777419"/>
                  <a:gd name="connsiteY68" fmla="*/ 523875 h 593725"/>
                  <a:gd name="connsiteX69" fmla="*/ 444044 w 777419"/>
                  <a:gd name="connsiteY69" fmla="*/ 542925 h 593725"/>
                  <a:gd name="connsiteX70" fmla="*/ 447219 w 777419"/>
                  <a:gd name="connsiteY70" fmla="*/ 558800 h 593725"/>
                  <a:gd name="connsiteX71" fmla="*/ 463094 w 777419"/>
                  <a:gd name="connsiteY71" fmla="*/ 574675 h 593725"/>
                  <a:gd name="connsiteX72" fmla="*/ 507544 w 777419"/>
                  <a:gd name="connsiteY72" fmla="*/ 584200 h 593725"/>
                  <a:gd name="connsiteX73" fmla="*/ 529769 w 777419"/>
                  <a:gd name="connsiteY73" fmla="*/ 590550 h 593725"/>
                  <a:gd name="connsiteX74" fmla="*/ 548819 w 777419"/>
                  <a:gd name="connsiteY74" fmla="*/ 593725 h 593725"/>
                  <a:gd name="connsiteX75" fmla="*/ 644069 w 777419"/>
                  <a:gd name="connsiteY75" fmla="*/ 590550 h 593725"/>
                  <a:gd name="connsiteX76" fmla="*/ 647244 w 777419"/>
                  <a:gd name="connsiteY76" fmla="*/ 581025 h 593725"/>
                  <a:gd name="connsiteX77" fmla="*/ 653594 w 777419"/>
                  <a:gd name="connsiteY77" fmla="*/ 571500 h 593725"/>
                  <a:gd name="connsiteX78" fmla="*/ 625019 w 777419"/>
                  <a:gd name="connsiteY78" fmla="*/ 555625 h 593725"/>
                  <a:gd name="connsiteX79" fmla="*/ 618669 w 777419"/>
                  <a:gd name="connsiteY79" fmla="*/ 546100 h 593725"/>
                  <a:gd name="connsiteX80" fmla="*/ 612319 w 777419"/>
                  <a:gd name="connsiteY80" fmla="*/ 523875 h 593725"/>
                  <a:gd name="connsiteX81" fmla="*/ 605969 w 777419"/>
                  <a:gd name="connsiteY81" fmla="*/ 514350 h 593725"/>
                  <a:gd name="connsiteX82" fmla="*/ 609144 w 777419"/>
                  <a:gd name="connsiteY82" fmla="*/ 504825 h 593725"/>
                  <a:gd name="connsiteX83" fmla="*/ 615494 w 777419"/>
                  <a:gd name="connsiteY83" fmla="*/ 476250 h 593725"/>
                  <a:gd name="connsiteX84" fmla="*/ 621844 w 777419"/>
                  <a:gd name="connsiteY84" fmla="*/ 457200 h 593725"/>
                  <a:gd name="connsiteX85" fmla="*/ 637719 w 777419"/>
                  <a:gd name="connsiteY85" fmla="*/ 422275 h 593725"/>
                  <a:gd name="connsiteX86" fmla="*/ 656769 w 777419"/>
                  <a:gd name="connsiteY86" fmla="*/ 409575 h 593725"/>
                  <a:gd name="connsiteX87" fmla="*/ 694869 w 777419"/>
                  <a:gd name="connsiteY87" fmla="*/ 406400 h 593725"/>
                  <a:gd name="connsiteX88" fmla="*/ 688519 w 777419"/>
                  <a:gd name="connsiteY88" fmla="*/ 355600 h 593725"/>
                  <a:gd name="connsiteX89" fmla="*/ 682169 w 777419"/>
                  <a:gd name="connsiteY89" fmla="*/ 336550 h 593725"/>
                  <a:gd name="connsiteX90" fmla="*/ 678994 w 777419"/>
                  <a:gd name="connsiteY90" fmla="*/ 327025 h 593725"/>
                  <a:gd name="connsiteX91" fmla="*/ 688519 w 777419"/>
                  <a:gd name="connsiteY91" fmla="*/ 288925 h 593725"/>
                  <a:gd name="connsiteX92" fmla="*/ 713919 w 777419"/>
                  <a:gd name="connsiteY92" fmla="*/ 282575 h 593725"/>
                  <a:gd name="connsiteX93" fmla="*/ 732969 w 777419"/>
                  <a:gd name="connsiteY93" fmla="*/ 276225 h 593725"/>
                  <a:gd name="connsiteX94" fmla="*/ 742494 w 777419"/>
                  <a:gd name="connsiteY94" fmla="*/ 273050 h 593725"/>
                  <a:gd name="connsiteX95" fmla="*/ 752019 w 777419"/>
                  <a:gd name="connsiteY95" fmla="*/ 269875 h 593725"/>
                  <a:gd name="connsiteX96" fmla="*/ 774244 w 777419"/>
                  <a:gd name="connsiteY96" fmla="*/ 244475 h 593725"/>
                  <a:gd name="connsiteX97" fmla="*/ 777419 w 777419"/>
                  <a:gd name="connsiteY97" fmla="*/ 234950 h 593725"/>
                  <a:gd name="connsiteX98" fmla="*/ 771069 w 777419"/>
                  <a:gd name="connsiteY98" fmla="*/ 200025 h 593725"/>
                  <a:gd name="connsiteX99" fmla="*/ 761544 w 777419"/>
                  <a:gd name="connsiteY99" fmla="*/ 161925 h 593725"/>
                  <a:gd name="connsiteX100" fmla="*/ 755194 w 777419"/>
                  <a:gd name="connsiteY100" fmla="*/ 136525 h 593725"/>
                  <a:gd name="connsiteX101" fmla="*/ 752019 w 777419"/>
                  <a:gd name="connsiteY101" fmla="*/ 120650 h 593725"/>
                  <a:gd name="connsiteX102" fmla="*/ 745669 w 777419"/>
                  <a:gd name="connsiteY102" fmla="*/ 111125 h 593725"/>
                  <a:gd name="connsiteX103" fmla="*/ 736144 w 777419"/>
                  <a:gd name="connsiteY103" fmla="*/ 104775 h 593725"/>
                  <a:gd name="connsiteX104" fmla="*/ 732969 w 777419"/>
                  <a:gd name="connsiteY104" fmla="*/ 95250 h 593725"/>
                  <a:gd name="connsiteX105" fmla="*/ 720269 w 777419"/>
                  <a:gd name="connsiteY105" fmla="*/ 79375 h 593725"/>
                  <a:gd name="connsiteX106" fmla="*/ 701219 w 777419"/>
                  <a:gd name="connsiteY106" fmla="*/ 85725 h 593725"/>
                  <a:gd name="connsiteX107" fmla="*/ 678994 w 777419"/>
                  <a:gd name="connsiteY107" fmla="*/ 95250 h 593725"/>
                  <a:gd name="connsiteX108" fmla="*/ 640894 w 777419"/>
                  <a:gd name="connsiteY108" fmla="*/ 82550 h 59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77419" h="593725">
                    <a:moveTo>
                      <a:pt x="640894" y="82550"/>
                    </a:moveTo>
                    <a:cubicBezTo>
                      <a:pt x="631898" y="77788"/>
                      <a:pt x="629509" y="72662"/>
                      <a:pt x="625019" y="66675"/>
                    </a:cubicBezTo>
                    <a:cubicBezTo>
                      <a:pt x="614519" y="52675"/>
                      <a:pt x="630677" y="60910"/>
                      <a:pt x="615494" y="47625"/>
                    </a:cubicBezTo>
                    <a:cubicBezTo>
                      <a:pt x="591230" y="26394"/>
                      <a:pt x="603373" y="41564"/>
                      <a:pt x="577394" y="28575"/>
                    </a:cubicBezTo>
                    <a:lnTo>
                      <a:pt x="564694" y="22225"/>
                    </a:lnTo>
                    <a:cubicBezTo>
                      <a:pt x="555599" y="8582"/>
                      <a:pt x="561266" y="13185"/>
                      <a:pt x="542469" y="6350"/>
                    </a:cubicBezTo>
                    <a:cubicBezTo>
                      <a:pt x="536179" y="4063"/>
                      <a:pt x="523419" y="0"/>
                      <a:pt x="523419" y="0"/>
                    </a:cubicBezTo>
                    <a:cubicBezTo>
                      <a:pt x="516011" y="1058"/>
                      <a:pt x="507887" y="-172"/>
                      <a:pt x="501194" y="3175"/>
                    </a:cubicBezTo>
                    <a:cubicBezTo>
                      <a:pt x="498201" y="4672"/>
                      <a:pt x="500386" y="10333"/>
                      <a:pt x="498019" y="12700"/>
                    </a:cubicBezTo>
                    <a:cubicBezTo>
                      <a:pt x="496501" y="14218"/>
                      <a:pt x="475904" y="19023"/>
                      <a:pt x="475794" y="19050"/>
                    </a:cubicBezTo>
                    <a:cubicBezTo>
                      <a:pt x="457170" y="31466"/>
                      <a:pt x="458726" y="32842"/>
                      <a:pt x="437694" y="38100"/>
                    </a:cubicBezTo>
                    <a:lnTo>
                      <a:pt x="412294" y="44450"/>
                    </a:lnTo>
                    <a:cubicBezTo>
                      <a:pt x="405121" y="65969"/>
                      <a:pt x="416080" y="42557"/>
                      <a:pt x="386894" y="57150"/>
                    </a:cubicBezTo>
                    <a:cubicBezTo>
                      <a:pt x="383901" y="58647"/>
                      <a:pt x="384445" y="63408"/>
                      <a:pt x="383719" y="66675"/>
                    </a:cubicBezTo>
                    <a:cubicBezTo>
                      <a:pt x="382322" y="72959"/>
                      <a:pt x="381602" y="79375"/>
                      <a:pt x="380544" y="85725"/>
                    </a:cubicBezTo>
                    <a:cubicBezTo>
                      <a:pt x="374194" y="79375"/>
                      <a:pt x="363255" y="75481"/>
                      <a:pt x="361494" y="66675"/>
                    </a:cubicBezTo>
                    <a:cubicBezTo>
                      <a:pt x="360436" y="61383"/>
                      <a:pt x="359628" y="56035"/>
                      <a:pt x="358319" y="50800"/>
                    </a:cubicBezTo>
                    <a:cubicBezTo>
                      <a:pt x="357507" y="47553"/>
                      <a:pt x="357511" y="43642"/>
                      <a:pt x="355144" y="41275"/>
                    </a:cubicBezTo>
                    <a:cubicBezTo>
                      <a:pt x="352777" y="38908"/>
                      <a:pt x="348794" y="39158"/>
                      <a:pt x="345619" y="38100"/>
                    </a:cubicBezTo>
                    <a:cubicBezTo>
                      <a:pt x="328162" y="39555"/>
                      <a:pt x="310803" y="34816"/>
                      <a:pt x="297994" y="47625"/>
                    </a:cubicBezTo>
                    <a:cubicBezTo>
                      <a:pt x="295296" y="50323"/>
                      <a:pt x="293351" y="53737"/>
                      <a:pt x="291644" y="57150"/>
                    </a:cubicBezTo>
                    <a:cubicBezTo>
                      <a:pt x="290147" y="60143"/>
                      <a:pt x="289527" y="63500"/>
                      <a:pt x="288469" y="66675"/>
                    </a:cubicBezTo>
                    <a:cubicBezTo>
                      <a:pt x="287411" y="74083"/>
                      <a:pt x="286762" y="81562"/>
                      <a:pt x="285294" y="88900"/>
                    </a:cubicBezTo>
                    <a:cubicBezTo>
                      <a:pt x="284638" y="92182"/>
                      <a:pt x="284842" y="96480"/>
                      <a:pt x="282119" y="98425"/>
                    </a:cubicBezTo>
                    <a:cubicBezTo>
                      <a:pt x="270398" y="106797"/>
                      <a:pt x="237568" y="107093"/>
                      <a:pt x="228144" y="107950"/>
                    </a:cubicBezTo>
                    <a:cubicBezTo>
                      <a:pt x="226027" y="111125"/>
                      <a:pt x="224492" y="114777"/>
                      <a:pt x="221794" y="117475"/>
                    </a:cubicBezTo>
                    <a:cubicBezTo>
                      <a:pt x="219096" y="120173"/>
                      <a:pt x="214653" y="120845"/>
                      <a:pt x="212269" y="123825"/>
                    </a:cubicBezTo>
                    <a:cubicBezTo>
                      <a:pt x="202044" y="136607"/>
                      <a:pt x="217613" y="130980"/>
                      <a:pt x="202744" y="142875"/>
                    </a:cubicBezTo>
                    <a:cubicBezTo>
                      <a:pt x="200131" y="144966"/>
                      <a:pt x="196394" y="144992"/>
                      <a:pt x="193219" y="146050"/>
                    </a:cubicBezTo>
                    <a:cubicBezTo>
                      <a:pt x="192165" y="149211"/>
                      <a:pt x="186875" y="170653"/>
                      <a:pt x="180519" y="174625"/>
                    </a:cubicBezTo>
                    <a:cubicBezTo>
                      <a:pt x="162993" y="185579"/>
                      <a:pt x="118011" y="183531"/>
                      <a:pt x="107494" y="184150"/>
                    </a:cubicBezTo>
                    <a:cubicBezTo>
                      <a:pt x="105377" y="187325"/>
                      <a:pt x="103842" y="190977"/>
                      <a:pt x="101144" y="193675"/>
                    </a:cubicBezTo>
                    <a:cubicBezTo>
                      <a:pt x="79977" y="214842"/>
                      <a:pt x="102202" y="184150"/>
                      <a:pt x="85269" y="209550"/>
                    </a:cubicBezTo>
                    <a:cubicBezTo>
                      <a:pt x="84211" y="213783"/>
                      <a:pt x="83813" y="218239"/>
                      <a:pt x="82094" y="222250"/>
                    </a:cubicBezTo>
                    <a:cubicBezTo>
                      <a:pt x="80591" y="225757"/>
                      <a:pt x="75744" y="227959"/>
                      <a:pt x="75744" y="231775"/>
                    </a:cubicBezTo>
                    <a:cubicBezTo>
                      <a:pt x="75744" y="238468"/>
                      <a:pt x="79977" y="244475"/>
                      <a:pt x="82094" y="250825"/>
                    </a:cubicBezTo>
                    <a:lnTo>
                      <a:pt x="85269" y="260350"/>
                    </a:lnTo>
                    <a:cubicBezTo>
                      <a:pt x="82094" y="262467"/>
                      <a:pt x="79157" y="264993"/>
                      <a:pt x="75744" y="266700"/>
                    </a:cubicBezTo>
                    <a:cubicBezTo>
                      <a:pt x="59774" y="274685"/>
                      <a:pt x="67191" y="262553"/>
                      <a:pt x="47169" y="282575"/>
                    </a:cubicBezTo>
                    <a:cubicBezTo>
                      <a:pt x="43994" y="285750"/>
                      <a:pt x="40519" y="288651"/>
                      <a:pt x="37644" y="292100"/>
                    </a:cubicBezTo>
                    <a:cubicBezTo>
                      <a:pt x="35201" y="295031"/>
                      <a:pt x="34274" y="299241"/>
                      <a:pt x="31294" y="301625"/>
                    </a:cubicBezTo>
                    <a:cubicBezTo>
                      <a:pt x="29224" y="303281"/>
                      <a:pt x="9899" y="307768"/>
                      <a:pt x="9069" y="307975"/>
                    </a:cubicBezTo>
                    <a:cubicBezTo>
                      <a:pt x="35" y="321526"/>
                      <a:pt x="-4312" y="323622"/>
                      <a:pt x="5894" y="346075"/>
                    </a:cubicBezTo>
                    <a:cubicBezTo>
                      <a:pt x="7853" y="350384"/>
                      <a:pt x="14361" y="350308"/>
                      <a:pt x="18594" y="352425"/>
                    </a:cubicBezTo>
                    <a:cubicBezTo>
                      <a:pt x="33727" y="375124"/>
                      <a:pt x="17558" y="347588"/>
                      <a:pt x="28119" y="396875"/>
                    </a:cubicBezTo>
                    <a:cubicBezTo>
                      <a:pt x="28919" y="400606"/>
                      <a:pt x="32352" y="403225"/>
                      <a:pt x="34469" y="406400"/>
                    </a:cubicBezTo>
                    <a:cubicBezTo>
                      <a:pt x="39267" y="425594"/>
                      <a:pt x="36264" y="414960"/>
                      <a:pt x="43994" y="438150"/>
                    </a:cubicBezTo>
                    <a:lnTo>
                      <a:pt x="47169" y="447675"/>
                    </a:lnTo>
                    <a:cubicBezTo>
                      <a:pt x="48227" y="450850"/>
                      <a:pt x="48488" y="454415"/>
                      <a:pt x="50344" y="457200"/>
                    </a:cubicBezTo>
                    <a:cubicBezTo>
                      <a:pt x="52461" y="460375"/>
                      <a:pt x="54987" y="463312"/>
                      <a:pt x="56694" y="466725"/>
                    </a:cubicBezTo>
                    <a:cubicBezTo>
                      <a:pt x="58191" y="469718"/>
                      <a:pt x="57502" y="473883"/>
                      <a:pt x="59869" y="476250"/>
                    </a:cubicBezTo>
                    <a:cubicBezTo>
                      <a:pt x="62236" y="478617"/>
                      <a:pt x="66127" y="478699"/>
                      <a:pt x="69394" y="479425"/>
                    </a:cubicBezTo>
                    <a:cubicBezTo>
                      <a:pt x="75678" y="480822"/>
                      <a:pt x="82199" y="481039"/>
                      <a:pt x="88444" y="482600"/>
                    </a:cubicBezTo>
                    <a:cubicBezTo>
                      <a:pt x="94938" y="484223"/>
                      <a:pt x="101144" y="486833"/>
                      <a:pt x="107494" y="488950"/>
                    </a:cubicBezTo>
                    <a:cubicBezTo>
                      <a:pt x="110669" y="490008"/>
                      <a:pt x="113737" y="491469"/>
                      <a:pt x="117019" y="492125"/>
                    </a:cubicBezTo>
                    <a:cubicBezTo>
                      <a:pt x="149294" y="498580"/>
                      <a:pt x="119639" y="491966"/>
                      <a:pt x="142419" y="498475"/>
                    </a:cubicBezTo>
                    <a:cubicBezTo>
                      <a:pt x="146615" y="499674"/>
                      <a:pt x="150939" y="500396"/>
                      <a:pt x="155119" y="501650"/>
                    </a:cubicBezTo>
                    <a:cubicBezTo>
                      <a:pt x="161530" y="503573"/>
                      <a:pt x="167675" y="506377"/>
                      <a:pt x="174169" y="508000"/>
                    </a:cubicBezTo>
                    <a:cubicBezTo>
                      <a:pt x="190116" y="511987"/>
                      <a:pt x="182729" y="509795"/>
                      <a:pt x="196394" y="514350"/>
                    </a:cubicBezTo>
                    <a:cubicBezTo>
                      <a:pt x="219677" y="513292"/>
                      <a:pt x="243300" y="515272"/>
                      <a:pt x="266244" y="511175"/>
                    </a:cubicBezTo>
                    <a:cubicBezTo>
                      <a:pt x="273757" y="509833"/>
                      <a:pt x="278944" y="502708"/>
                      <a:pt x="285294" y="498475"/>
                    </a:cubicBezTo>
                    <a:cubicBezTo>
                      <a:pt x="297604" y="490269"/>
                      <a:pt x="291199" y="493332"/>
                      <a:pt x="304344" y="488950"/>
                    </a:cubicBezTo>
                    <a:cubicBezTo>
                      <a:pt x="309636" y="490008"/>
                      <a:pt x="315306" y="489892"/>
                      <a:pt x="320219" y="492125"/>
                    </a:cubicBezTo>
                    <a:cubicBezTo>
                      <a:pt x="327167" y="495283"/>
                      <a:pt x="331865" y="502974"/>
                      <a:pt x="339269" y="504825"/>
                    </a:cubicBezTo>
                    <a:cubicBezTo>
                      <a:pt x="343502" y="505883"/>
                      <a:pt x="347773" y="506801"/>
                      <a:pt x="351969" y="508000"/>
                    </a:cubicBezTo>
                    <a:cubicBezTo>
                      <a:pt x="355187" y="508919"/>
                      <a:pt x="358212" y="510519"/>
                      <a:pt x="361494" y="511175"/>
                    </a:cubicBezTo>
                    <a:cubicBezTo>
                      <a:pt x="368832" y="512643"/>
                      <a:pt x="376301" y="513361"/>
                      <a:pt x="383719" y="514350"/>
                    </a:cubicBezTo>
                    <a:cubicBezTo>
                      <a:pt x="395734" y="515952"/>
                      <a:pt x="415621" y="517911"/>
                      <a:pt x="428169" y="520700"/>
                    </a:cubicBezTo>
                    <a:cubicBezTo>
                      <a:pt x="431436" y="521426"/>
                      <a:pt x="434519" y="522817"/>
                      <a:pt x="437694" y="523875"/>
                    </a:cubicBezTo>
                    <a:cubicBezTo>
                      <a:pt x="439811" y="530225"/>
                      <a:pt x="442731" y="536361"/>
                      <a:pt x="444044" y="542925"/>
                    </a:cubicBezTo>
                    <a:cubicBezTo>
                      <a:pt x="445102" y="548217"/>
                      <a:pt x="445324" y="553747"/>
                      <a:pt x="447219" y="558800"/>
                    </a:cubicBezTo>
                    <a:cubicBezTo>
                      <a:pt x="449971" y="566138"/>
                      <a:pt x="456109" y="571571"/>
                      <a:pt x="463094" y="574675"/>
                    </a:cubicBezTo>
                    <a:cubicBezTo>
                      <a:pt x="480797" y="582543"/>
                      <a:pt x="487538" y="581699"/>
                      <a:pt x="507544" y="584200"/>
                    </a:cubicBezTo>
                    <a:cubicBezTo>
                      <a:pt x="516622" y="587226"/>
                      <a:pt x="519802" y="588557"/>
                      <a:pt x="529769" y="590550"/>
                    </a:cubicBezTo>
                    <a:cubicBezTo>
                      <a:pt x="536082" y="591813"/>
                      <a:pt x="542469" y="592667"/>
                      <a:pt x="548819" y="593725"/>
                    </a:cubicBezTo>
                    <a:cubicBezTo>
                      <a:pt x="580569" y="592667"/>
                      <a:pt x="612563" y="594615"/>
                      <a:pt x="644069" y="590550"/>
                    </a:cubicBezTo>
                    <a:cubicBezTo>
                      <a:pt x="647388" y="590122"/>
                      <a:pt x="645747" y="584018"/>
                      <a:pt x="647244" y="581025"/>
                    </a:cubicBezTo>
                    <a:cubicBezTo>
                      <a:pt x="648951" y="577612"/>
                      <a:pt x="651477" y="574675"/>
                      <a:pt x="653594" y="571500"/>
                    </a:cubicBezTo>
                    <a:cubicBezTo>
                      <a:pt x="631759" y="556944"/>
                      <a:pt x="641784" y="561213"/>
                      <a:pt x="625019" y="555625"/>
                    </a:cubicBezTo>
                    <a:cubicBezTo>
                      <a:pt x="622902" y="552450"/>
                      <a:pt x="620376" y="549513"/>
                      <a:pt x="618669" y="546100"/>
                    </a:cubicBezTo>
                    <a:cubicBezTo>
                      <a:pt x="612490" y="533743"/>
                      <a:pt x="618423" y="538117"/>
                      <a:pt x="612319" y="523875"/>
                    </a:cubicBezTo>
                    <a:cubicBezTo>
                      <a:pt x="610816" y="520368"/>
                      <a:pt x="608086" y="517525"/>
                      <a:pt x="605969" y="514350"/>
                    </a:cubicBezTo>
                    <a:cubicBezTo>
                      <a:pt x="607027" y="511175"/>
                      <a:pt x="608332" y="508072"/>
                      <a:pt x="609144" y="504825"/>
                    </a:cubicBezTo>
                    <a:cubicBezTo>
                      <a:pt x="613676" y="486698"/>
                      <a:pt x="610605" y="492547"/>
                      <a:pt x="615494" y="476250"/>
                    </a:cubicBezTo>
                    <a:cubicBezTo>
                      <a:pt x="617417" y="469839"/>
                      <a:pt x="620531" y="463764"/>
                      <a:pt x="621844" y="457200"/>
                    </a:cubicBezTo>
                    <a:cubicBezTo>
                      <a:pt x="624382" y="444512"/>
                      <a:pt x="625044" y="430725"/>
                      <a:pt x="637719" y="422275"/>
                    </a:cubicBezTo>
                    <a:cubicBezTo>
                      <a:pt x="644069" y="418042"/>
                      <a:pt x="649164" y="410209"/>
                      <a:pt x="656769" y="409575"/>
                    </a:cubicBezTo>
                    <a:lnTo>
                      <a:pt x="694869" y="406400"/>
                    </a:lnTo>
                    <a:cubicBezTo>
                      <a:pt x="692739" y="380843"/>
                      <a:pt x="694303" y="374880"/>
                      <a:pt x="688519" y="355600"/>
                    </a:cubicBezTo>
                    <a:cubicBezTo>
                      <a:pt x="686596" y="349189"/>
                      <a:pt x="684286" y="342900"/>
                      <a:pt x="682169" y="336550"/>
                    </a:cubicBezTo>
                    <a:lnTo>
                      <a:pt x="678994" y="327025"/>
                    </a:lnTo>
                    <a:cubicBezTo>
                      <a:pt x="680089" y="317168"/>
                      <a:pt x="677849" y="297461"/>
                      <a:pt x="688519" y="288925"/>
                    </a:cubicBezTo>
                    <a:cubicBezTo>
                      <a:pt x="691841" y="286267"/>
                      <a:pt x="713019" y="282820"/>
                      <a:pt x="713919" y="282575"/>
                    </a:cubicBezTo>
                    <a:cubicBezTo>
                      <a:pt x="720377" y="280814"/>
                      <a:pt x="726619" y="278342"/>
                      <a:pt x="732969" y="276225"/>
                    </a:cubicBezTo>
                    <a:lnTo>
                      <a:pt x="742494" y="273050"/>
                    </a:lnTo>
                    <a:lnTo>
                      <a:pt x="752019" y="269875"/>
                    </a:lnTo>
                    <a:cubicBezTo>
                      <a:pt x="766836" y="247650"/>
                      <a:pt x="758369" y="255058"/>
                      <a:pt x="774244" y="244475"/>
                    </a:cubicBezTo>
                    <a:cubicBezTo>
                      <a:pt x="775302" y="241300"/>
                      <a:pt x="777419" y="238297"/>
                      <a:pt x="777419" y="234950"/>
                    </a:cubicBezTo>
                    <a:cubicBezTo>
                      <a:pt x="777419" y="230272"/>
                      <a:pt x="772101" y="205703"/>
                      <a:pt x="771069" y="200025"/>
                    </a:cubicBezTo>
                    <a:cubicBezTo>
                      <a:pt x="759992" y="139100"/>
                      <a:pt x="777002" y="223757"/>
                      <a:pt x="761544" y="161925"/>
                    </a:cubicBezTo>
                    <a:cubicBezTo>
                      <a:pt x="759427" y="153458"/>
                      <a:pt x="756906" y="145083"/>
                      <a:pt x="755194" y="136525"/>
                    </a:cubicBezTo>
                    <a:cubicBezTo>
                      <a:pt x="754136" y="131233"/>
                      <a:pt x="753914" y="125703"/>
                      <a:pt x="752019" y="120650"/>
                    </a:cubicBezTo>
                    <a:cubicBezTo>
                      <a:pt x="750679" y="117077"/>
                      <a:pt x="748367" y="113823"/>
                      <a:pt x="745669" y="111125"/>
                    </a:cubicBezTo>
                    <a:cubicBezTo>
                      <a:pt x="742971" y="108427"/>
                      <a:pt x="739319" y="106892"/>
                      <a:pt x="736144" y="104775"/>
                    </a:cubicBezTo>
                    <a:cubicBezTo>
                      <a:pt x="735086" y="101600"/>
                      <a:pt x="735060" y="97863"/>
                      <a:pt x="732969" y="95250"/>
                    </a:cubicBezTo>
                    <a:cubicBezTo>
                      <a:pt x="716556" y="74734"/>
                      <a:pt x="728249" y="103316"/>
                      <a:pt x="720269" y="79375"/>
                    </a:cubicBezTo>
                    <a:cubicBezTo>
                      <a:pt x="713919" y="81492"/>
                      <a:pt x="707336" y="83007"/>
                      <a:pt x="701219" y="85725"/>
                    </a:cubicBezTo>
                    <a:cubicBezTo>
                      <a:pt x="673028" y="98254"/>
                      <a:pt x="712589" y="86851"/>
                      <a:pt x="678994" y="95250"/>
                    </a:cubicBezTo>
                    <a:cubicBezTo>
                      <a:pt x="658900" y="91901"/>
                      <a:pt x="649890" y="87312"/>
                      <a:pt x="640894" y="8255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4" name="guadalajara">
                <a:extLst>
                  <a:ext uri="{FF2B5EF4-FFF2-40B4-BE49-F238E27FC236}">
                    <a16:creationId xmlns:a16="http://schemas.microsoft.com/office/drawing/2014/main" id="{0AC73E1F-72E2-46B3-AE40-99B72488060C}"/>
                  </a:ext>
                </a:extLst>
              </p:cNvPr>
              <p:cNvSpPr/>
              <p:nvPr/>
            </p:nvSpPr>
            <p:spPr>
              <a:xfrm>
                <a:off x="2532769" y="1485777"/>
                <a:ext cx="951644" cy="647700"/>
              </a:xfrm>
              <a:custGeom>
                <a:avLst/>
                <a:gdLst>
                  <a:gd name="connsiteX0" fmla="*/ 673458 w 952858"/>
                  <a:gd name="connsiteY0" fmla="*/ 88900 h 647700"/>
                  <a:gd name="connsiteX1" fmla="*/ 657583 w 952858"/>
                  <a:gd name="connsiteY1" fmla="*/ 98425 h 647700"/>
                  <a:gd name="connsiteX2" fmla="*/ 600433 w 952858"/>
                  <a:gd name="connsiteY2" fmla="*/ 92075 h 647700"/>
                  <a:gd name="connsiteX3" fmla="*/ 543283 w 952858"/>
                  <a:gd name="connsiteY3" fmla="*/ 95250 h 647700"/>
                  <a:gd name="connsiteX4" fmla="*/ 533758 w 952858"/>
                  <a:gd name="connsiteY4" fmla="*/ 98425 h 647700"/>
                  <a:gd name="connsiteX5" fmla="*/ 498833 w 952858"/>
                  <a:gd name="connsiteY5" fmla="*/ 95250 h 647700"/>
                  <a:gd name="connsiteX6" fmla="*/ 479783 w 952858"/>
                  <a:gd name="connsiteY6" fmla="*/ 85725 h 647700"/>
                  <a:gd name="connsiteX7" fmla="*/ 470258 w 952858"/>
                  <a:gd name="connsiteY7" fmla="*/ 79375 h 647700"/>
                  <a:gd name="connsiteX8" fmla="*/ 467083 w 952858"/>
                  <a:gd name="connsiteY8" fmla="*/ 69850 h 647700"/>
                  <a:gd name="connsiteX9" fmla="*/ 463908 w 952858"/>
                  <a:gd name="connsiteY9" fmla="*/ 53975 h 647700"/>
                  <a:gd name="connsiteX10" fmla="*/ 444858 w 952858"/>
                  <a:gd name="connsiteY10" fmla="*/ 47625 h 647700"/>
                  <a:gd name="connsiteX11" fmla="*/ 435333 w 952858"/>
                  <a:gd name="connsiteY11" fmla="*/ 44450 h 647700"/>
                  <a:gd name="connsiteX12" fmla="*/ 394058 w 952858"/>
                  <a:gd name="connsiteY12" fmla="*/ 38100 h 647700"/>
                  <a:gd name="connsiteX13" fmla="*/ 365483 w 952858"/>
                  <a:gd name="connsiteY13" fmla="*/ 22225 h 647700"/>
                  <a:gd name="connsiteX14" fmla="*/ 359133 w 952858"/>
                  <a:gd name="connsiteY14" fmla="*/ 12700 h 647700"/>
                  <a:gd name="connsiteX15" fmla="*/ 340083 w 952858"/>
                  <a:gd name="connsiteY15" fmla="*/ 0 h 647700"/>
                  <a:gd name="connsiteX16" fmla="*/ 279758 w 952858"/>
                  <a:gd name="connsiteY16" fmla="*/ 3175 h 647700"/>
                  <a:gd name="connsiteX17" fmla="*/ 267058 w 952858"/>
                  <a:gd name="connsiteY17" fmla="*/ 19050 h 647700"/>
                  <a:gd name="connsiteX18" fmla="*/ 241658 w 952858"/>
                  <a:gd name="connsiteY18" fmla="*/ 22225 h 647700"/>
                  <a:gd name="connsiteX19" fmla="*/ 197208 w 952858"/>
                  <a:gd name="connsiteY19" fmla="*/ 19050 h 647700"/>
                  <a:gd name="connsiteX20" fmla="*/ 178158 w 952858"/>
                  <a:gd name="connsiteY20" fmla="*/ 12700 h 647700"/>
                  <a:gd name="connsiteX21" fmla="*/ 162283 w 952858"/>
                  <a:gd name="connsiteY21" fmla="*/ 9525 h 647700"/>
                  <a:gd name="connsiteX22" fmla="*/ 127358 w 952858"/>
                  <a:gd name="connsiteY22" fmla="*/ 31750 h 647700"/>
                  <a:gd name="connsiteX23" fmla="*/ 127358 w 952858"/>
                  <a:gd name="connsiteY23" fmla="*/ 31750 h 647700"/>
                  <a:gd name="connsiteX24" fmla="*/ 57508 w 952858"/>
                  <a:gd name="connsiteY24" fmla="*/ 41275 h 647700"/>
                  <a:gd name="connsiteX25" fmla="*/ 32108 w 952858"/>
                  <a:gd name="connsiteY25" fmla="*/ 50800 h 647700"/>
                  <a:gd name="connsiteX26" fmla="*/ 3533 w 952858"/>
                  <a:gd name="connsiteY26" fmla="*/ 63500 h 647700"/>
                  <a:gd name="connsiteX27" fmla="*/ 358 w 952858"/>
                  <a:gd name="connsiteY27" fmla="*/ 73025 h 647700"/>
                  <a:gd name="connsiteX28" fmla="*/ 9883 w 952858"/>
                  <a:gd name="connsiteY28" fmla="*/ 76200 h 647700"/>
                  <a:gd name="connsiteX29" fmla="*/ 19408 w 952858"/>
                  <a:gd name="connsiteY29" fmla="*/ 82550 h 647700"/>
                  <a:gd name="connsiteX30" fmla="*/ 32108 w 952858"/>
                  <a:gd name="connsiteY30" fmla="*/ 111125 h 647700"/>
                  <a:gd name="connsiteX31" fmla="*/ 35283 w 952858"/>
                  <a:gd name="connsiteY31" fmla="*/ 120650 h 647700"/>
                  <a:gd name="connsiteX32" fmla="*/ 41633 w 952858"/>
                  <a:gd name="connsiteY32" fmla="*/ 215900 h 647700"/>
                  <a:gd name="connsiteX33" fmla="*/ 44808 w 952858"/>
                  <a:gd name="connsiteY33" fmla="*/ 231775 h 647700"/>
                  <a:gd name="connsiteX34" fmla="*/ 57508 w 952858"/>
                  <a:gd name="connsiteY34" fmla="*/ 276225 h 647700"/>
                  <a:gd name="connsiteX35" fmla="*/ 63858 w 952858"/>
                  <a:gd name="connsiteY35" fmla="*/ 292100 h 647700"/>
                  <a:gd name="connsiteX36" fmla="*/ 70208 w 952858"/>
                  <a:gd name="connsiteY36" fmla="*/ 301625 h 647700"/>
                  <a:gd name="connsiteX37" fmla="*/ 76558 w 952858"/>
                  <a:gd name="connsiteY37" fmla="*/ 320675 h 647700"/>
                  <a:gd name="connsiteX38" fmla="*/ 79733 w 952858"/>
                  <a:gd name="connsiteY38" fmla="*/ 330200 h 647700"/>
                  <a:gd name="connsiteX39" fmla="*/ 82908 w 952858"/>
                  <a:gd name="connsiteY39" fmla="*/ 339725 h 647700"/>
                  <a:gd name="connsiteX40" fmla="*/ 86083 w 952858"/>
                  <a:gd name="connsiteY40" fmla="*/ 365125 h 647700"/>
                  <a:gd name="connsiteX41" fmla="*/ 92433 w 952858"/>
                  <a:gd name="connsiteY41" fmla="*/ 396875 h 647700"/>
                  <a:gd name="connsiteX42" fmla="*/ 98783 w 952858"/>
                  <a:gd name="connsiteY42" fmla="*/ 406400 h 647700"/>
                  <a:gd name="connsiteX43" fmla="*/ 101958 w 952858"/>
                  <a:gd name="connsiteY43" fmla="*/ 415925 h 647700"/>
                  <a:gd name="connsiteX44" fmla="*/ 117833 w 952858"/>
                  <a:gd name="connsiteY44" fmla="*/ 419100 h 647700"/>
                  <a:gd name="connsiteX45" fmla="*/ 136883 w 952858"/>
                  <a:gd name="connsiteY45" fmla="*/ 431800 h 647700"/>
                  <a:gd name="connsiteX46" fmla="*/ 152758 w 952858"/>
                  <a:gd name="connsiteY46" fmla="*/ 450850 h 647700"/>
                  <a:gd name="connsiteX47" fmla="*/ 162283 w 952858"/>
                  <a:gd name="connsiteY47" fmla="*/ 457200 h 647700"/>
                  <a:gd name="connsiteX48" fmla="*/ 171808 w 952858"/>
                  <a:gd name="connsiteY48" fmla="*/ 476250 h 647700"/>
                  <a:gd name="connsiteX49" fmla="*/ 181333 w 952858"/>
                  <a:gd name="connsiteY49" fmla="*/ 479425 h 647700"/>
                  <a:gd name="connsiteX50" fmla="*/ 187683 w 952858"/>
                  <a:gd name="connsiteY50" fmla="*/ 498475 h 647700"/>
                  <a:gd name="connsiteX51" fmla="*/ 190858 w 952858"/>
                  <a:gd name="connsiteY51" fmla="*/ 508000 h 647700"/>
                  <a:gd name="connsiteX52" fmla="*/ 194033 w 952858"/>
                  <a:gd name="connsiteY52" fmla="*/ 533400 h 647700"/>
                  <a:gd name="connsiteX53" fmla="*/ 200383 w 952858"/>
                  <a:gd name="connsiteY53" fmla="*/ 555625 h 647700"/>
                  <a:gd name="connsiteX54" fmla="*/ 206733 w 952858"/>
                  <a:gd name="connsiteY54" fmla="*/ 590550 h 647700"/>
                  <a:gd name="connsiteX55" fmla="*/ 216258 w 952858"/>
                  <a:gd name="connsiteY55" fmla="*/ 600075 h 647700"/>
                  <a:gd name="connsiteX56" fmla="*/ 235308 w 952858"/>
                  <a:gd name="connsiteY56" fmla="*/ 638175 h 647700"/>
                  <a:gd name="connsiteX57" fmla="*/ 254358 w 952858"/>
                  <a:gd name="connsiteY57" fmla="*/ 647700 h 647700"/>
                  <a:gd name="connsiteX58" fmla="*/ 263883 w 952858"/>
                  <a:gd name="connsiteY58" fmla="*/ 644525 h 647700"/>
                  <a:gd name="connsiteX59" fmla="*/ 273408 w 952858"/>
                  <a:gd name="connsiteY59" fmla="*/ 612775 h 647700"/>
                  <a:gd name="connsiteX60" fmla="*/ 276583 w 952858"/>
                  <a:gd name="connsiteY60" fmla="*/ 603250 h 647700"/>
                  <a:gd name="connsiteX61" fmla="*/ 295633 w 952858"/>
                  <a:gd name="connsiteY61" fmla="*/ 590550 h 647700"/>
                  <a:gd name="connsiteX62" fmla="*/ 298808 w 952858"/>
                  <a:gd name="connsiteY62" fmla="*/ 581025 h 647700"/>
                  <a:gd name="connsiteX63" fmla="*/ 321033 w 952858"/>
                  <a:gd name="connsiteY63" fmla="*/ 555625 h 647700"/>
                  <a:gd name="connsiteX64" fmla="*/ 324208 w 952858"/>
                  <a:gd name="connsiteY64" fmla="*/ 546100 h 647700"/>
                  <a:gd name="connsiteX65" fmla="*/ 327383 w 952858"/>
                  <a:gd name="connsiteY65" fmla="*/ 527050 h 647700"/>
                  <a:gd name="connsiteX66" fmla="*/ 346433 w 952858"/>
                  <a:gd name="connsiteY66" fmla="*/ 514350 h 647700"/>
                  <a:gd name="connsiteX67" fmla="*/ 444858 w 952858"/>
                  <a:gd name="connsiteY67" fmla="*/ 504825 h 647700"/>
                  <a:gd name="connsiteX68" fmla="*/ 454383 w 952858"/>
                  <a:gd name="connsiteY68" fmla="*/ 463550 h 647700"/>
                  <a:gd name="connsiteX69" fmla="*/ 479783 w 952858"/>
                  <a:gd name="connsiteY69" fmla="*/ 447675 h 647700"/>
                  <a:gd name="connsiteX70" fmla="*/ 489308 w 952858"/>
                  <a:gd name="connsiteY70" fmla="*/ 441325 h 647700"/>
                  <a:gd name="connsiteX71" fmla="*/ 521058 w 952858"/>
                  <a:gd name="connsiteY71" fmla="*/ 434975 h 647700"/>
                  <a:gd name="connsiteX72" fmla="*/ 536933 w 952858"/>
                  <a:gd name="connsiteY72" fmla="*/ 431800 h 647700"/>
                  <a:gd name="connsiteX73" fmla="*/ 565508 w 952858"/>
                  <a:gd name="connsiteY73" fmla="*/ 415925 h 647700"/>
                  <a:gd name="connsiteX74" fmla="*/ 575033 w 952858"/>
                  <a:gd name="connsiteY74" fmla="*/ 409575 h 647700"/>
                  <a:gd name="connsiteX75" fmla="*/ 584558 w 952858"/>
                  <a:gd name="connsiteY75" fmla="*/ 403225 h 647700"/>
                  <a:gd name="connsiteX76" fmla="*/ 594083 w 952858"/>
                  <a:gd name="connsiteY76" fmla="*/ 396875 h 647700"/>
                  <a:gd name="connsiteX77" fmla="*/ 600433 w 952858"/>
                  <a:gd name="connsiteY77" fmla="*/ 387350 h 647700"/>
                  <a:gd name="connsiteX78" fmla="*/ 629008 w 952858"/>
                  <a:gd name="connsiteY78" fmla="*/ 377825 h 647700"/>
                  <a:gd name="connsiteX79" fmla="*/ 638533 w 952858"/>
                  <a:gd name="connsiteY79" fmla="*/ 374650 h 647700"/>
                  <a:gd name="connsiteX80" fmla="*/ 648058 w 952858"/>
                  <a:gd name="connsiteY80" fmla="*/ 371475 h 647700"/>
                  <a:gd name="connsiteX81" fmla="*/ 667108 w 952858"/>
                  <a:gd name="connsiteY81" fmla="*/ 374650 h 647700"/>
                  <a:gd name="connsiteX82" fmla="*/ 673458 w 952858"/>
                  <a:gd name="connsiteY82" fmla="*/ 384175 h 647700"/>
                  <a:gd name="connsiteX83" fmla="*/ 682983 w 952858"/>
                  <a:gd name="connsiteY83" fmla="*/ 390525 h 647700"/>
                  <a:gd name="connsiteX84" fmla="*/ 695683 w 952858"/>
                  <a:gd name="connsiteY84" fmla="*/ 419100 h 647700"/>
                  <a:gd name="connsiteX85" fmla="*/ 698858 w 952858"/>
                  <a:gd name="connsiteY85" fmla="*/ 428625 h 647700"/>
                  <a:gd name="connsiteX86" fmla="*/ 711558 w 952858"/>
                  <a:gd name="connsiteY86" fmla="*/ 441325 h 647700"/>
                  <a:gd name="connsiteX87" fmla="*/ 721083 w 952858"/>
                  <a:gd name="connsiteY87" fmla="*/ 460375 h 647700"/>
                  <a:gd name="connsiteX88" fmla="*/ 759183 w 952858"/>
                  <a:gd name="connsiteY88" fmla="*/ 479425 h 647700"/>
                  <a:gd name="connsiteX89" fmla="*/ 768708 w 952858"/>
                  <a:gd name="connsiteY89" fmla="*/ 482600 h 647700"/>
                  <a:gd name="connsiteX90" fmla="*/ 778233 w 952858"/>
                  <a:gd name="connsiteY90" fmla="*/ 485775 h 647700"/>
                  <a:gd name="connsiteX91" fmla="*/ 800458 w 952858"/>
                  <a:gd name="connsiteY91" fmla="*/ 495300 h 647700"/>
                  <a:gd name="connsiteX92" fmla="*/ 816333 w 952858"/>
                  <a:gd name="connsiteY92" fmla="*/ 511175 h 647700"/>
                  <a:gd name="connsiteX93" fmla="*/ 819508 w 952858"/>
                  <a:gd name="connsiteY93" fmla="*/ 520700 h 647700"/>
                  <a:gd name="connsiteX94" fmla="*/ 838558 w 952858"/>
                  <a:gd name="connsiteY94" fmla="*/ 530225 h 647700"/>
                  <a:gd name="connsiteX95" fmla="*/ 851258 w 952858"/>
                  <a:gd name="connsiteY95" fmla="*/ 514350 h 647700"/>
                  <a:gd name="connsiteX96" fmla="*/ 857608 w 952858"/>
                  <a:gd name="connsiteY96" fmla="*/ 504825 h 647700"/>
                  <a:gd name="connsiteX97" fmla="*/ 867133 w 952858"/>
                  <a:gd name="connsiteY97" fmla="*/ 469900 h 647700"/>
                  <a:gd name="connsiteX98" fmla="*/ 863958 w 952858"/>
                  <a:gd name="connsiteY98" fmla="*/ 412750 h 647700"/>
                  <a:gd name="connsiteX99" fmla="*/ 860783 w 952858"/>
                  <a:gd name="connsiteY99" fmla="*/ 400050 h 647700"/>
                  <a:gd name="connsiteX100" fmla="*/ 870308 w 952858"/>
                  <a:gd name="connsiteY100" fmla="*/ 403225 h 647700"/>
                  <a:gd name="connsiteX101" fmla="*/ 883008 w 952858"/>
                  <a:gd name="connsiteY101" fmla="*/ 406400 h 647700"/>
                  <a:gd name="connsiteX102" fmla="*/ 921108 w 952858"/>
                  <a:gd name="connsiteY102" fmla="*/ 393700 h 647700"/>
                  <a:gd name="connsiteX103" fmla="*/ 924283 w 952858"/>
                  <a:gd name="connsiteY103" fmla="*/ 381000 h 647700"/>
                  <a:gd name="connsiteX104" fmla="*/ 927458 w 952858"/>
                  <a:gd name="connsiteY104" fmla="*/ 288925 h 647700"/>
                  <a:gd name="connsiteX105" fmla="*/ 930633 w 952858"/>
                  <a:gd name="connsiteY105" fmla="*/ 279400 h 647700"/>
                  <a:gd name="connsiteX106" fmla="*/ 940158 w 952858"/>
                  <a:gd name="connsiteY106" fmla="*/ 269875 h 647700"/>
                  <a:gd name="connsiteX107" fmla="*/ 949683 w 952858"/>
                  <a:gd name="connsiteY107" fmla="*/ 250825 h 647700"/>
                  <a:gd name="connsiteX108" fmla="*/ 952858 w 952858"/>
                  <a:gd name="connsiteY108" fmla="*/ 241300 h 647700"/>
                  <a:gd name="connsiteX109" fmla="*/ 949683 w 952858"/>
                  <a:gd name="connsiteY109" fmla="*/ 206375 h 647700"/>
                  <a:gd name="connsiteX110" fmla="*/ 940158 w 952858"/>
                  <a:gd name="connsiteY110" fmla="*/ 196850 h 647700"/>
                  <a:gd name="connsiteX111" fmla="*/ 921108 w 952858"/>
                  <a:gd name="connsiteY111" fmla="*/ 190500 h 647700"/>
                  <a:gd name="connsiteX112" fmla="*/ 911583 w 952858"/>
                  <a:gd name="connsiteY112" fmla="*/ 187325 h 647700"/>
                  <a:gd name="connsiteX113" fmla="*/ 883008 w 952858"/>
                  <a:gd name="connsiteY113" fmla="*/ 177800 h 647700"/>
                  <a:gd name="connsiteX114" fmla="*/ 873483 w 952858"/>
                  <a:gd name="connsiteY114" fmla="*/ 174625 h 647700"/>
                  <a:gd name="connsiteX115" fmla="*/ 863958 w 952858"/>
                  <a:gd name="connsiteY115" fmla="*/ 171450 h 647700"/>
                  <a:gd name="connsiteX116" fmla="*/ 857608 w 952858"/>
                  <a:gd name="connsiteY116" fmla="*/ 161925 h 647700"/>
                  <a:gd name="connsiteX117" fmla="*/ 848083 w 952858"/>
                  <a:gd name="connsiteY117" fmla="*/ 158750 h 647700"/>
                  <a:gd name="connsiteX118" fmla="*/ 829033 w 952858"/>
                  <a:gd name="connsiteY118" fmla="*/ 142875 h 647700"/>
                  <a:gd name="connsiteX119" fmla="*/ 816333 w 952858"/>
                  <a:gd name="connsiteY119" fmla="*/ 123825 h 647700"/>
                  <a:gd name="connsiteX120" fmla="*/ 809983 w 952858"/>
                  <a:gd name="connsiteY120" fmla="*/ 114300 h 647700"/>
                  <a:gd name="connsiteX121" fmla="*/ 797283 w 952858"/>
                  <a:gd name="connsiteY121" fmla="*/ 107950 h 647700"/>
                  <a:gd name="connsiteX122" fmla="*/ 790933 w 952858"/>
                  <a:gd name="connsiteY122" fmla="*/ 98425 h 647700"/>
                  <a:gd name="connsiteX123" fmla="*/ 762358 w 952858"/>
                  <a:gd name="connsiteY123" fmla="*/ 85725 h 647700"/>
                  <a:gd name="connsiteX124" fmla="*/ 752833 w 952858"/>
                  <a:gd name="connsiteY124" fmla="*/ 82550 h 647700"/>
                  <a:gd name="connsiteX125" fmla="*/ 727433 w 952858"/>
                  <a:gd name="connsiteY125" fmla="*/ 66675 h 647700"/>
                  <a:gd name="connsiteX126" fmla="*/ 717908 w 952858"/>
                  <a:gd name="connsiteY126" fmla="*/ 63500 h 647700"/>
                  <a:gd name="connsiteX127" fmla="*/ 679808 w 952858"/>
                  <a:gd name="connsiteY127" fmla="*/ 66675 h 647700"/>
                  <a:gd name="connsiteX128" fmla="*/ 673458 w 952858"/>
                  <a:gd name="connsiteY128" fmla="*/ 889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952858" h="647700">
                    <a:moveTo>
                      <a:pt x="673458" y="88900"/>
                    </a:moveTo>
                    <a:cubicBezTo>
                      <a:pt x="669754" y="94192"/>
                      <a:pt x="663712" y="97704"/>
                      <a:pt x="657583" y="98425"/>
                    </a:cubicBezTo>
                    <a:cubicBezTo>
                      <a:pt x="644535" y="99960"/>
                      <a:pt x="616158" y="94696"/>
                      <a:pt x="600433" y="92075"/>
                    </a:cubicBezTo>
                    <a:cubicBezTo>
                      <a:pt x="581383" y="93133"/>
                      <a:pt x="562276" y="93441"/>
                      <a:pt x="543283" y="95250"/>
                    </a:cubicBezTo>
                    <a:cubicBezTo>
                      <a:pt x="539951" y="95567"/>
                      <a:pt x="537105" y="98425"/>
                      <a:pt x="533758" y="98425"/>
                    </a:cubicBezTo>
                    <a:cubicBezTo>
                      <a:pt x="522068" y="98425"/>
                      <a:pt x="510475" y="96308"/>
                      <a:pt x="498833" y="95250"/>
                    </a:cubicBezTo>
                    <a:cubicBezTo>
                      <a:pt x="471536" y="77052"/>
                      <a:pt x="506073" y="98870"/>
                      <a:pt x="479783" y="85725"/>
                    </a:cubicBezTo>
                    <a:cubicBezTo>
                      <a:pt x="476370" y="84018"/>
                      <a:pt x="473433" y="81492"/>
                      <a:pt x="470258" y="79375"/>
                    </a:cubicBezTo>
                    <a:cubicBezTo>
                      <a:pt x="469200" y="76200"/>
                      <a:pt x="467895" y="73097"/>
                      <a:pt x="467083" y="69850"/>
                    </a:cubicBezTo>
                    <a:cubicBezTo>
                      <a:pt x="465774" y="64615"/>
                      <a:pt x="467724" y="57791"/>
                      <a:pt x="463908" y="53975"/>
                    </a:cubicBezTo>
                    <a:cubicBezTo>
                      <a:pt x="459175" y="49242"/>
                      <a:pt x="451208" y="49742"/>
                      <a:pt x="444858" y="47625"/>
                    </a:cubicBezTo>
                    <a:cubicBezTo>
                      <a:pt x="441683" y="46567"/>
                      <a:pt x="438615" y="45106"/>
                      <a:pt x="435333" y="44450"/>
                    </a:cubicBezTo>
                    <a:cubicBezTo>
                      <a:pt x="411091" y="39602"/>
                      <a:pt x="424813" y="41944"/>
                      <a:pt x="394058" y="38100"/>
                    </a:cubicBezTo>
                    <a:cubicBezTo>
                      <a:pt x="375653" y="31965"/>
                      <a:pt x="376451" y="35386"/>
                      <a:pt x="365483" y="22225"/>
                    </a:cubicBezTo>
                    <a:cubicBezTo>
                      <a:pt x="363040" y="19294"/>
                      <a:pt x="362005" y="15213"/>
                      <a:pt x="359133" y="12700"/>
                    </a:cubicBezTo>
                    <a:cubicBezTo>
                      <a:pt x="353390" y="7674"/>
                      <a:pt x="340083" y="0"/>
                      <a:pt x="340083" y="0"/>
                    </a:cubicBezTo>
                    <a:cubicBezTo>
                      <a:pt x="319975" y="1058"/>
                      <a:pt x="299710" y="454"/>
                      <a:pt x="279758" y="3175"/>
                    </a:cubicBezTo>
                    <a:cubicBezTo>
                      <a:pt x="247196" y="7615"/>
                      <a:pt x="289202" y="9208"/>
                      <a:pt x="267058" y="19050"/>
                    </a:cubicBezTo>
                    <a:cubicBezTo>
                      <a:pt x="259261" y="22515"/>
                      <a:pt x="250125" y="21167"/>
                      <a:pt x="241658" y="22225"/>
                    </a:cubicBezTo>
                    <a:cubicBezTo>
                      <a:pt x="226841" y="21167"/>
                      <a:pt x="211898" y="21254"/>
                      <a:pt x="197208" y="19050"/>
                    </a:cubicBezTo>
                    <a:cubicBezTo>
                      <a:pt x="190589" y="18057"/>
                      <a:pt x="184722" y="14013"/>
                      <a:pt x="178158" y="12700"/>
                    </a:cubicBezTo>
                    <a:lnTo>
                      <a:pt x="162283" y="9525"/>
                    </a:lnTo>
                    <a:cubicBezTo>
                      <a:pt x="137602" y="14461"/>
                      <a:pt x="150224" y="8884"/>
                      <a:pt x="127358" y="31750"/>
                    </a:cubicBezTo>
                    <a:lnTo>
                      <a:pt x="127358" y="31750"/>
                    </a:lnTo>
                    <a:cubicBezTo>
                      <a:pt x="92212" y="43465"/>
                      <a:pt x="114988" y="37682"/>
                      <a:pt x="57508" y="41275"/>
                    </a:cubicBezTo>
                    <a:cubicBezTo>
                      <a:pt x="19873" y="48802"/>
                      <a:pt x="58864" y="38908"/>
                      <a:pt x="32108" y="50800"/>
                    </a:cubicBezTo>
                    <a:cubicBezTo>
                      <a:pt x="-1897" y="65913"/>
                      <a:pt x="25089" y="49129"/>
                      <a:pt x="3533" y="63500"/>
                    </a:cubicBezTo>
                    <a:cubicBezTo>
                      <a:pt x="2475" y="66675"/>
                      <a:pt x="-1139" y="70032"/>
                      <a:pt x="358" y="73025"/>
                    </a:cubicBezTo>
                    <a:cubicBezTo>
                      <a:pt x="1855" y="76018"/>
                      <a:pt x="6890" y="74703"/>
                      <a:pt x="9883" y="76200"/>
                    </a:cubicBezTo>
                    <a:cubicBezTo>
                      <a:pt x="13296" y="77907"/>
                      <a:pt x="16233" y="80433"/>
                      <a:pt x="19408" y="82550"/>
                    </a:cubicBezTo>
                    <a:cubicBezTo>
                      <a:pt x="29471" y="97644"/>
                      <a:pt x="24551" y="88455"/>
                      <a:pt x="32108" y="111125"/>
                    </a:cubicBezTo>
                    <a:lnTo>
                      <a:pt x="35283" y="120650"/>
                    </a:lnTo>
                    <a:cubicBezTo>
                      <a:pt x="37400" y="152400"/>
                      <a:pt x="38915" y="184196"/>
                      <a:pt x="41633" y="215900"/>
                    </a:cubicBezTo>
                    <a:cubicBezTo>
                      <a:pt x="42094" y="221277"/>
                      <a:pt x="43595" y="226517"/>
                      <a:pt x="44808" y="231775"/>
                    </a:cubicBezTo>
                    <a:cubicBezTo>
                      <a:pt x="48092" y="246007"/>
                      <a:pt x="51995" y="262441"/>
                      <a:pt x="57508" y="276225"/>
                    </a:cubicBezTo>
                    <a:cubicBezTo>
                      <a:pt x="59625" y="281517"/>
                      <a:pt x="61309" y="287002"/>
                      <a:pt x="63858" y="292100"/>
                    </a:cubicBezTo>
                    <a:cubicBezTo>
                      <a:pt x="65565" y="295513"/>
                      <a:pt x="68658" y="298138"/>
                      <a:pt x="70208" y="301625"/>
                    </a:cubicBezTo>
                    <a:cubicBezTo>
                      <a:pt x="72926" y="307742"/>
                      <a:pt x="74441" y="314325"/>
                      <a:pt x="76558" y="320675"/>
                    </a:cubicBezTo>
                    <a:lnTo>
                      <a:pt x="79733" y="330200"/>
                    </a:lnTo>
                    <a:lnTo>
                      <a:pt x="82908" y="339725"/>
                    </a:lnTo>
                    <a:cubicBezTo>
                      <a:pt x="83966" y="348192"/>
                      <a:pt x="84955" y="356667"/>
                      <a:pt x="86083" y="365125"/>
                    </a:cubicBezTo>
                    <a:cubicBezTo>
                      <a:pt x="87147" y="373103"/>
                      <a:pt x="88047" y="388104"/>
                      <a:pt x="92433" y="396875"/>
                    </a:cubicBezTo>
                    <a:cubicBezTo>
                      <a:pt x="94140" y="400288"/>
                      <a:pt x="97076" y="402987"/>
                      <a:pt x="98783" y="406400"/>
                    </a:cubicBezTo>
                    <a:cubicBezTo>
                      <a:pt x="100280" y="409393"/>
                      <a:pt x="99173" y="414069"/>
                      <a:pt x="101958" y="415925"/>
                    </a:cubicBezTo>
                    <a:cubicBezTo>
                      <a:pt x="106448" y="418918"/>
                      <a:pt x="112541" y="418042"/>
                      <a:pt x="117833" y="419100"/>
                    </a:cubicBezTo>
                    <a:cubicBezTo>
                      <a:pt x="124183" y="423333"/>
                      <a:pt x="132650" y="425450"/>
                      <a:pt x="136883" y="431800"/>
                    </a:cubicBezTo>
                    <a:cubicBezTo>
                      <a:pt x="143127" y="441166"/>
                      <a:pt x="143591" y="443210"/>
                      <a:pt x="152758" y="450850"/>
                    </a:cubicBezTo>
                    <a:cubicBezTo>
                      <a:pt x="155689" y="453293"/>
                      <a:pt x="159108" y="455083"/>
                      <a:pt x="162283" y="457200"/>
                    </a:cubicBezTo>
                    <a:cubicBezTo>
                      <a:pt x="164375" y="463475"/>
                      <a:pt x="166213" y="471774"/>
                      <a:pt x="171808" y="476250"/>
                    </a:cubicBezTo>
                    <a:cubicBezTo>
                      <a:pt x="174421" y="478341"/>
                      <a:pt x="178158" y="478367"/>
                      <a:pt x="181333" y="479425"/>
                    </a:cubicBezTo>
                    <a:lnTo>
                      <a:pt x="187683" y="498475"/>
                    </a:lnTo>
                    <a:lnTo>
                      <a:pt x="190858" y="508000"/>
                    </a:lnTo>
                    <a:cubicBezTo>
                      <a:pt x="191916" y="516467"/>
                      <a:pt x="192630" y="524984"/>
                      <a:pt x="194033" y="533400"/>
                    </a:cubicBezTo>
                    <a:cubicBezTo>
                      <a:pt x="195362" y="541373"/>
                      <a:pt x="197867" y="548076"/>
                      <a:pt x="200383" y="555625"/>
                    </a:cubicBezTo>
                    <a:cubicBezTo>
                      <a:pt x="200518" y="556702"/>
                      <a:pt x="202215" y="583773"/>
                      <a:pt x="206733" y="590550"/>
                    </a:cubicBezTo>
                    <a:cubicBezTo>
                      <a:pt x="209224" y="594286"/>
                      <a:pt x="213083" y="596900"/>
                      <a:pt x="216258" y="600075"/>
                    </a:cubicBezTo>
                    <a:cubicBezTo>
                      <a:pt x="219880" y="610942"/>
                      <a:pt x="224757" y="631141"/>
                      <a:pt x="235308" y="638175"/>
                    </a:cubicBezTo>
                    <a:cubicBezTo>
                      <a:pt x="247618" y="646381"/>
                      <a:pt x="241213" y="643318"/>
                      <a:pt x="254358" y="647700"/>
                    </a:cubicBezTo>
                    <a:cubicBezTo>
                      <a:pt x="257533" y="646642"/>
                      <a:pt x="261938" y="647248"/>
                      <a:pt x="263883" y="644525"/>
                    </a:cubicBezTo>
                    <a:cubicBezTo>
                      <a:pt x="267476" y="639495"/>
                      <a:pt x="271307" y="620130"/>
                      <a:pt x="273408" y="612775"/>
                    </a:cubicBezTo>
                    <a:cubicBezTo>
                      <a:pt x="274327" y="609557"/>
                      <a:pt x="274216" y="605617"/>
                      <a:pt x="276583" y="603250"/>
                    </a:cubicBezTo>
                    <a:cubicBezTo>
                      <a:pt x="281979" y="597854"/>
                      <a:pt x="295633" y="590550"/>
                      <a:pt x="295633" y="590550"/>
                    </a:cubicBezTo>
                    <a:cubicBezTo>
                      <a:pt x="296691" y="587375"/>
                      <a:pt x="296717" y="583638"/>
                      <a:pt x="298808" y="581025"/>
                    </a:cubicBezTo>
                    <a:cubicBezTo>
                      <a:pt x="313625" y="562504"/>
                      <a:pt x="308333" y="593725"/>
                      <a:pt x="321033" y="555625"/>
                    </a:cubicBezTo>
                    <a:cubicBezTo>
                      <a:pt x="322091" y="552450"/>
                      <a:pt x="323482" y="549367"/>
                      <a:pt x="324208" y="546100"/>
                    </a:cubicBezTo>
                    <a:cubicBezTo>
                      <a:pt x="325605" y="539816"/>
                      <a:pt x="323691" y="532324"/>
                      <a:pt x="327383" y="527050"/>
                    </a:cubicBezTo>
                    <a:cubicBezTo>
                      <a:pt x="331760" y="520798"/>
                      <a:pt x="339607" y="517763"/>
                      <a:pt x="346433" y="514350"/>
                    </a:cubicBezTo>
                    <a:cubicBezTo>
                      <a:pt x="384709" y="495212"/>
                      <a:pt x="354403" y="508175"/>
                      <a:pt x="444858" y="504825"/>
                    </a:cubicBezTo>
                    <a:cubicBezTo>
                      <a:pt x="459658" y="482624"/>
                      <a:pt x="443719" y="509761"/>
                      <a:pt x="454383" y="463550"/>
                    </a:cubicBezTo>
                    <a:cubicBezTo>
                      <a:pt x="457845" y="448548"/>
                      <a:pt x="468692" y="455069"/>
                      <a:pt x="479783" y="447675"/>
                    </a:cubicBezTo>
                    <a:cubicBezTo>
                      <a:pt x="482958" y="445558"/>
                      <a:pt x="485895" y="443032"/>
                      <a:pt x="489308" y="441325"/>
                    </a:cubicBezTo>
                    <a:cubicBezTo>
                      <a:pt x="498436" y="436761"/>
                      <a:pt x="512283" y="436438"/>
                      <a:pt x="521058" y="434975"/>
                    </a:cubicBezTo>
                    <a:cubicBezTo>
                      <a:pt x="526381" y="434088"/>
                      <a:pt x="531698" y="433109"/>
                      <a:pt x="536933" y="431800"/>
                    </a:cubicBezTo>
                    <a:cubicBezTo>
                      <a:pt x="550345" y="428447"/>
                      <a:pt x="551319" y="425384"/>
                      <a:pt x="565508" y="415925"/>
                    </a:cubicBezTo>
                    <a:lnTo>
                      <a:pt x="575033" y="409575"/>
                    </a:lnTo>
                    <a:lnTo>
                      <a:pt x="584558" y="403225"/>
                    </a:lnTo>
                    <a:lnTo>
                      <a:pt x="594083" y="396875"/>
                    </a:lnTo>
                    <a:cubicBezTo>
                      <a:pt x="596200" y="393700"/>
                      <a:pt x="597197" y="389372"/>
                      <a:pt x="600433" y="387350"/>
                    </a:cubicBezTo>
                    <a:lnTo>
                      <a:pt x="629008" y="377825"/>
                    </a:lnTo>
                    <a:lnTo>
                      <a:pt x="638533" y="374650"/>
                    </a:lnTo>
                    <a:lnTo>
                      <a:pt x="648058" y="371475"/>
                    </a:lnTo>
                    <a:cubicBezTo>
                      <a:pt x="654408" y="372533"/>
                      <a:pt x="661350" y="371771"/>
                      <a:pt x="667108" y="374650"/>
                    </a:cubicBezTo>
                    <a:cubicBezTo>
                      <a:pt x="670521" y="376357"/>
                      <a:pt x="670760" y="381477"/>
                      <a:pt x="673458" y="384175"/>
                    </a:cubicBezTo>
                    <a:cubicBezTo>
                      <a:pt x="676156" y="386873"/>
                      <a:pt x="679808" y="388408"/>
                      <a:pt x="682983" y="390525"/>
                    </a:cubicBezTo>
                    <a:cubicBezTo>
                      <a:pt x="693046" y="405619"/>
                      <a:pt x="688126" y="396430"/>
                      <a:pt x="695683" y="419100"/>
                    </a:cubicBezTo>
                    <a:cubicBezTo>
                      <a:pt x="696741" y="422275"/>
                      <a:pt x="696491" y="426258"/>
                      <a:pt x="698858" y="428625"/>
                    </a:cubicBezTo>
                    <a:lnTo>
                      <a:pt x="711558" y="441325"/>
                    </a:lnTo>
                    <a:cubicBezTo>
                      <a:pt x="713823" y="448119"/>
                      <a:pt x="715290" y="455306"/>
                      <a:pt x="721083" y="460375"/>
                    </a:cubicBezTo>
                    <a:cubicBezTo>
                      <a:pt x="736233" y="473632"/>
                      <a:pt x="741198" y="473430"/>
                      <a:pt x="759183" y="479425"/>
                    </a:cubicBezTo>
                    <a:lnTo>
                      <a:pt x="768708" y="482600"/>
                    </a:lnTo>
                    <a:cubicBezTo>
                      <a:pt x="771883" y="483658"/>
                      <a:pt x="775448" y="483919"/>
                      <a:pt x="778233" y="485775"/>
                    </a:cubicBezTo>
                    <a:cubicBezTo>
                      <a:pt x="791389" y="494546"/>
                      <a:pt x="784056" y="491200"/>
                      <a:pt x="800458" y="495300"/>
                    </a:cubicBezTo>
                    <a:cubicBezTo>
                      <a:pt x="809983" y="501650"/>
                      <a:pt x="811041" y="500592"/>
                      <a:pt x="816333" y="511175"/>
                    </a:cubicBezTo>
                    <a:cubicBezTo>
                      <a:pt x="817830" y="514168"/>
                      <a:pt x="817417" y="518087"/>
                      <a:pt x="819508" y="520700"/>
                    </a:cubicBezTo>
                    <a:cubicBezTo>
                      <a:pt x="823984" y="526295"/>
                      <a:pt x="832283" y="528133"/>
                      <a:pt x="838558" y="530225"/>
                    </a:cubicBezTo>
                    <a:cubicBezTo>
                      <a:pt x="854771" y="524821"/>
                      <a:pt x="843949" y="531404"/>
                      <a:pt x="851258" y="514350"/>
                    </a:cubicBezTo>
                    <a:cubicBezTo>
                      <a:pt x="852761" y="510843"/>
                      <a:pt x="856058" y="508312"/>
                      <a:pt x="857608" y="504825"/>
                    </a:cubicBezTo>
                    <a:cubicBezTo>
                      <a:pt x="863467" y="491642"/>
                      <a:pt x="864417" y="483481"/>
                      <a:pt x="867133" y="469900"/>
                    </a:cubicBezTo>
                    <a:cubicBezTo>
                      <a:pt x="866075" y="450850"/>
                      <a:pt x="865685" y="431751"/>
                      <a:pt x="863958" y="412750"/>
                    </a:cubicBezTo>
                    <a:cubicBezTo>
                      <a:pt x="863563" y="408404"/>
                      <a:pt x="858362" y="403681"/>
                      <a:pt x="860783" y="400050"/>
                    </a:cubicBezTo>
                    <a:cubicBezTo>
                      <a:pt x="862639" y="397265"/>
                      <a:pt x="867061" y="402413"/>
                      <a:pt x="870308" y="403225"/>
                    </a:cubicBezTo>
                    <a:lnTo>
                      <a:pt x="883008" y="406400"/>
                    </a:lnTo>
                    <a:cubicBezTo>
                      <a:pt x="917746" y="403242"/>
                      <a:pt x="915244" y="414223"/>
                      <a:pt x="921108" y="393700"/>
                    </a:cubicBezTo>
                    <a:cubicBezTo>
                      <a:pt x="922307" y="389504"/>
                      <a:pt x="923225" y="385233"/>
                      <a:pt x="924283" y="381000"/>
                    </a:cubicBezTo>
                    <a:cubicBezTo>
                      <a:pt x="925341" y="350308"/>
                      <a:pt x="925542" y="319575"/>
                      <a:pt x="927458" y="288925"/>
                    </a:cubicBezTo>
                    <a:cubicBezTo>
                      <a:pt x="927667" y="285585"/>
                      <a:pt x="928777" y="282185"/>
                      <a:pt x="930633" y="279400"/>
                    </a:cubicBezTo>
                    <a:cubicBezTo>
                      <a:pt x="933124" y="275664"/>
                      <a:pt x="936983" y="273050"/>
                      <a:pt x="940158" y="269875"/>
                    </a:cubicBezTo>
                    <a:cubicBezTo>
                      <a:pt x="948138" y="245934"/>
                      <a:pt x="937373" y="275444"/>
                      <a:pt x="949683" y="250825"/>
                    </a:cubicBezTo>
                    <a:cubicBezTo>
                      <a:pt x="951180" y="247832"/>
                      <a:pt x="951800" y="244475"/>
                      <a:pt x="952858" y="241300"/>
                    </a:cubicBezTo>
                    <a:cubicBezTo>
                      <a:pt x="951800" y="229658"/>
                      <a:pt x="952894" y="217615"/>
                      <a:pt x="949683" y="206375"/>
                    </a:cubicBezTo>
                    <a:cubicBezTo>
                      <a:pt x="948449" y="202058"/>
                      <a:pt x="944083" y="199031"/>
                      <a:pt x="940158" y="196850"/>
                    </a:cubicBezTo>
                    <a:cubicBezTo>
                      <a:pt x="934307" y="193599"/>
                      <a:pt x="927458" y="192617"/>
                      <a:pt x="921108" y="190500"/>
                    </a:cubicBezTo>
                    <a:lnTo>
                      <a:pt x="911583" y="187325"/>
                    </a:lnTo>
                    <a:lnTo>
                      <a:pt x="883008" y="177800"/>
                    </a:lnTo>
                    <a:lnTo>
                      <a:pt x="873483" y="174625"/>
                    </a:lnTo>
                    <a:lnTo>
                      <a:pt x="863958" y="171450"/>
                    </a:lnTo>
                    <a:cubicBezTo>
                      <a:pt x="861841" y="168275"/>
                      <a:pt x="860588" y="164309"/>
                      <a:pt x="857608" y="161925"/>
                    </a:cubicBezTo>
                    <a:cubicBezTo>
                      <a:pt x="854995" y="159834"/>
                      <a:pt x="851076" y="160247"/>
                      <a:pt x="848083" y="158750"/>
                    </a:cubicBezTo>
                    <a:cubicBezTo>
                      <a:pt x="841412" y="155415"/>
                      <a:pt x="833501" y="148620"/>
                      <a:pt x="829033" y="142875"/>
                    </a:cubicBezTo>
                    <a:cubicBezTo>
                      <a:pt x="824348" y="136851"/>
                      <a:pt x="820566" y="130175"/>
                      <a:pt x="816333" y="123825"/>
                    </a:cubicBezTo>
                    <a:cubicBezTo>
                      <a:pt x="814216" y="120650"/>
                      <a:pt x="813396" y="116007"/>
                      <a:pt x="809983" y="114300"/>
                    </a:cubicBezTo>
                    <a:lnTo>
                      <a:pt x="797283" y="107950"/>
                    </a:lnTo>
                    <a:cubicBezTo>
                      <a:pt x="795166" y="104775"/>
                      <a:pt x="793631" y="101123"/>
                      <a:pt x="790933" y="98425"/>
                    </a:cubicBezTo>
                    <a:cubicBezTo>
                      <a:pt x="783386" y="90878"/>
                      <a:pt x="771789" y="88869"/>
                      <a:pt x="762358" y="85725"/>
                    </a:cubicBezTo>
                    <a:lnTo>
                      <a:pt x="752833" y="82550"/>
                    </a:lnTo>
                    <a:cubicBezTo>
                      <a:pt x="742770" y="67456"/>
                      <a:pt x="750103" y="74232"/>
                      <a:pt x="727433" y="66675"/>
                    </a:cubicBezTo>
                    <a:lnTo>
                      <a:pt x="717908" y="63500"/>
                    </a:lnTo>
                    <a:cubicBezTo>
                      <a:pt x="705208" y="64558"/>
                      <a:pt x="692454" y="65094"/>
                      <a:pt x="679808" y="66675"/>
                    </a:cubicBezTo>
                    <a:cubicBezTo>
                      <a:pt x="675478" y="67216"/>
                      <a:pt x="677162" y="83608"/>
                      <a:pt x="673458" y="8890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5" name="cuenca">
                <a:extLst>
                  <a:ext uri="{FF2B5EF4-FFF2-40B4-BE49-F238E27FC236}">
                    <a16:creationId xmlns:a16="http://schemas.microsoft.com/office/drawing/2014/main" id="{0A03DB1C-EFA1-4C5B-8BD2-D0A3646F53CE}"/>
                  </a:ext>
                </a:extLst>
              </p:cNvPr>
              <p:cNvSpPr/>
              <p:nvPr/>
            </p:nvSpPr>
            <p:spPr>
              <a:xfrm>
                <a:off x="2714130" y="1866777"/>
                <a:ext cx="914593" cy="819150"/>
              </a:xfrm>
              <a:custGeom>
                <a:avLst/>
                <a:gdLst>
                  <a:gd name="connsiteX0" fmla="*/ 911225 w 915813"/>
                  <a:gd name="connsiteY0" fmla="*/ 381000 h 819150"/>
                  <a:gd name="connsiteX1" fmla="*/ 898525 w 915813"/>
                  <a:gd name="connsiteY1" fmla="*/ 365125 h 819150"/>
                  <a:gd name="connsiteX2" fmla="*/ 879475 w 915813"/>
                  <a:gd name="connsiteY2" fmla="*/ 358775 h 819150"/>
                  <a:gd name="connsiteX3" fmla="*/ 847725 w 915813"/>
                  <a:gd name="connsiteY3" fmla="*/ 352425 h 819150"/>
                  <a:gd name="connsiteX4" fmla="*/ 825500 w 915813"/>
                  <a:gd name="connsiteY4" fmla="*/ 336550 h 819150"/>
                  <a:gd name="connsiteX5" fmla="*/ 822325 w 915813"/>
                  <a:gd name="connsiteY5" fmla="*/ 327025 h 819150"/>
                  <a:gd name="connsiteX6" fmla="*/ 806450 w 915813"/>
                  <a:gd name="connsiteY6" fmla="*/ 307975 h 819150"/>
                  <a:gd name="connsiteX7" fmla="*/ 803275 w 915813"/>
                  <a:gd name="connsiteY7" fmla="*/ 298450 h 819150"/>
                  <a:gd name="connsiteX8" fmla="*/ 790575 w 915813"/>
                  <a:gd name="connsiteY8" fmla="*/ 276225 h 819150"/>
                  <a:gd name="connsiteX9" fmla="*/ 781050 w 915813"/>
                  <a:gd name="connsiteY9" fmla="*/ 263525 h 819150"/>
                  <a:gd name="connsiteX10" fmla="*/ 771525 w 915813"/>
                  <a:gd name="connsiteY10" fmla="*/ 254000 h 819150"/>
                  <a:gd name="connsiteX11" fmla="*/ 762000 w 915813"/>
                  <a:gd name="connsiteY11" fmla="*/ 241300 h 819150"/>
                  <a:gd name="connsiteX12" fmla="*/ 736600 w 915813"/>
                  <a:gd name="connsiteY12" fmla="*/ 228600 h 819150"/>
                  <a:gd name="connsiteX13" fmla="*/ 720725 w 915813"/>
                  <a:gd name="connsiteY13" fmla="*/ 219075 h 819150"/>
                  <a:gd name="connsiteX14" fmla="*/ 711200 w 915813"/>
                  <a:gd name="connsiteY14" fmla="*/ 215900 h 819150"/>
                  <a:gd name="connsiteX15" fmla="*/ 701675 w 915813"/>
                  <a:gd name="connsiteY15" fmla="*/ 209550 h 819150"/>
                  <a:gd name="connsiteX16" fmla="*/ 688975 w 915813"/>
                  <a:gd name="connsiteY16" fmla="*/ 200025 h 819150"/>
                  <a:gd name="connsiteX17" fmla="*/ 676275 w 915813"/>
                  <a:gd name="connsiteY17" fmla="*/ 196850 h 819150"/>
                  <a:gd name="connsiteX18" fmla="*/ 650875 w 915813"/>
                  <a:gd name="connsiteY18" fmla="*/ 174625 h 819150"/>
                  <a:gd name="connsiteX19" fmla="*/ 638175 w 915813"/>
                  <a:gd name="connsiteY19" fmla="*/ 155575 h 819150"/>
                  <a:gd name="connsiteX20" fmla="*/ 631825 w 915813"/>
                  <a:gd name="connsiteY20" fmla="*/ 146050 h 819150"/>
                  <a:gd name="connsiteX21" fmla="*/ 628650 w 915813"/>
                  <a:gd name="connsiteY21" fmla="*/ 136525 h 819150"/>
                  <a:gd name="connsiteX22" fmla="*/ 609600 w 915813"/>
                  <a:gd name="connsiteY22" fmla="*/ 130175 h 819150"/>
                  <a:gd name="connsiteX23" fmla="*/ 600075 w 915813"/>
                  <a:gd name="connsiteY23" fmla="*/ 123825 h 819150"/>
                  <a:gd name="connsiteX24" fmla="*/ 590550 w 915813"/>
                  <a:gd name="connsiteY24" fmla="*/ 114300 h 819150"/>
                  <a:gd name="connsiteX25" fmla="*/ 574675 w 915813"/>
                  <a:gd name="connsiteY25" fmla="*/ 111125 h 819150"/>
                  <a:gd name="connsiteX26" fmla="*/ 555625 w 915813"/>
                  <a:gd name="connsiteY26" fmla="*/ 98425 h 819150"/>
                  <a:gd name="connsiteX27" fmla="*/ 533400 w 915813"/>
                  <a:gd name="connsiteY27" fmla="*/ 79375 h 819150"/>
                  <a:gd name="connsiteX28" fmla="*/ 527050 w 915813"/>
                  <a:gd name="connsiteY28" fmla="*/ 69850 h 819150"/>
                  <a:gd name="connsiteX29" fmla="*/ 520700 w 915813"/>
                  <a:gd name="connsiteY29" fmla="*/ 50800 h 819150"/>
                  <a:gd name="connsiteX30" fmla="*/ 514350 w 915813"/>
                  <a:gd name="connsiteY30" fmla="*/ 25400 h 819150"/>
                  <a:gd name="connsiteX31" fmla="*/ 508000 w 915813"/>
                  <a:gd name="connsiteY31" fmla="*/ 15875 h 819150"/>
                  <a:gd name="connsiteX32" fmla="*/ 488950 w 915813"/>
                  <a:gd name="connsiteY32" fmla="*/ 9525 h 819150"/>
                  <a:gd name="connsiteX33" fmla="*/ 469900 w 915813"/>
                  <a:gd name="connsiteY33" fmla="*/ 0 h 819150"/>
                  <a:gd name="connsiteX34" fmla="*/ 428625 w 915813"/>
                  <a:gd name="connsiteY34" fmla="*/ 3175 h 819150"/>
                  <a:gd name="connsiteX35" fmla="*/ 409575 w 915813"/>
                  <a:gd name="connsiteY35" fmla="*/ 9525 h 819150"/>
                  <a:gd name="connsiteX36" fmla="*/ 387350 w 915813"/>
                  <a:gd name="connsiteY36" fmla="*/ 31750 h 819150"/>
                  <a:gd name="connsiteX37" fmla="*/ 374650 w 915813"/>
                  <a:gd name="connsiteY37" fmla="*/ 34925 h 819150"/>
                  <a:gd name="connsiteX38" fmla="*/ 365125 w 915813"/>
                  <a:gd name="connsiteY38" fmla="*/ 41275 h 819150"/>
                  <a:gd name="connsiteX39" fmla="*/ 352425 w 915813"/>
                  <a:gd name="connsiteY39" fmla="*/ 47625 h 819150"/>
                  <a:gd name="connsiteX40" fmla="*/ 346075 w 915813"/>
                  <a:gd name="connsiteY40" fmla="*/ 57150 h 819150"/>
                  <a:gd name="connsiteX41" fmla="*/ 260350 w 915813"/>
                  <a:gd name="connsiteY41" fmla="*/ 66675 h 819150"/>
                  <a:gd name="connsiteX42" fmla="*/ 250825 w 915813"/>
                  <a:gd name="connsiteY42" fmla="*/ 133350 h 819150"/>
                  <a:gd name="connsiteX43" fmla="*/ 241300 w 915813"/>
                  <a:gd name="connsiteY43" fmla="*/ 139700 h 819150"/>
                  <a:gd name="connsiteX44" fmla="*/ 180975 w 915813"/>
                  <a:gd name="connsiteY44" fmla="*/ 133350 h 819150"/>
                  <a:gd name="connsiteX45" fmla="*/ 171450 w 915813"/>
                  <a:gd name="connsiteY45" fmla="*/ 130175 h 819150"/>
                  <a:gd name="connsiteX46" fmla="*/ 161925 w 915813"/>
                  <a:gd name="connsiteY46" fmla="*/ 133350 h 819150"/>
                  <a:gd name="connsiteX47" fmla="*/ 158750 w 915813"/>
                  <a:gd name="connsiteY47" fmla="*/ 142875 h 819150"/>
                  <a:gd name="connsiteX48" fmla="*/ 152400 w 915813"/>
                  <a:gd name="connsiteY48" fmla="*/ 152400 h 819150"/>
                  <a:gd name="connsiteX49" fmla="*/ 142875 w 915813"/>
                  <a:gd name="connsiteY49" fmla="*/ 174625 h 819150"/>
                  <a:gd name="connsiteX50" fmla="*/ 123825 w 915813"/>
                  <a:gd name="connsiteY50" fmla="*/ 187325 h 819150"/>
                  <a:gd name="connsiteX51" fmla="*/ 117475 w 915813"/>
                  <a:gd name="connsiteY51" fmla="*/ 206375 h 819150"/>
                  <a:gd name="connsiteX52" fmla="*/ 114300 w 915813"/>
                  <a:gd name="connsiteY52" fmla="*/ 215900 h 819150"/>
                  <a:gd name="connsiteX53" fmla="*/ 101600 w 915813"/>
                  <a:gd name="connsiteY53" fmla="*/ 231775 h 819150"/>
                  <a:gd name="connsiteX54" fmla="*/ 82550 w 915813"/>
                  <a:gd name="connsiteY54" fmla="*/ 234950 h 819150"/>
                  <a:gd name="connsiteX55" fmla="*/ 76200 w 915813"/>
                  <a:gd name="connsiteY55" fmla="*/ 260350 h 819150"/>
                  <a:gd name="connsiteX56" fmla="*/ 69850 w 915813"/>
                  <a:gd name="connsiteY56" fmla="*/ 269875 h 819150"/>
                  <a:gd name="connsiteX57" fmla="*/ 41275 w 915813"/>
                  <a:gd name="connsiteY57" fmla="*/ 273050 h 819150"/>
                  <a:gd name="connsiteX58" fmla="*/ 34925 w 915813"/>
                  <a:gd name="connsiteY58" fmla="*/ 282575 h 819150"/>
                  <a:gd name="connsiteX59" fmla="*/ 22225 w 915813"/>
                  <a:gd name="connsiteY59" fmla="*/ 292100 h 819150"/>
                  <a:gd name="connsiteX60" fmla="*/ 19050 w 915813"/>
                  <a:gd name="connsiteY60" fmla="*/ 301625 h 819150"/>
                  <a:gd name="connsiteX61" fmla="*/ 0 w 915813"/>
                  <a:gd name="connsiteY61" fmla="*/ 320675 h 819150"/>
                  <a:gd name="connsiteX62" fmla="*/ 3175 w 915813"/>
                  <a:gd name="connsiteY62" fmla="*/ 381000 h 819150"/>
                  <a:gd name="connsiteX63" fmla="*/ 6350 w 915813"/>
                  <a:gd name="connsiteY63" fmla="*/ 390525 h 819150"/>
                  <a:gd name="connsiteX64" fmla="*/ 15875 w 915813"/>
                  <a:gd name="connsiteY64" fmla="*/ 396875 h 819150"/>
                  <a:gd name="connsiteX65" fmla="*/ 22225 w 915813"/>
                  <a:gd name="connsiteY65" fmla="*/ 415925 h 819150"/>
                  <a:gd name="connsiteX66" fmla="*/ 28575 w 915813"/>
                  <a:gd name="connsiteY66" fmla="*/ 454025 h 819150"/>
                  <a:gd name="connsiteX67" fmla="*/ 31750 w 915813"/>
                  <a:gd name="connsiteY67" fmla="*/ 463550 h 819150"/>
                  <a:gd name="connsiteX68" fmla="*/ 41275 w 915813"/>
                  <a:gd name="connsiteY68" fmla="*/ 469900 h 819150"/>
                  <a:gd name="connsiteX69" fmla="*/ 50800 w 915813"/>
                  <a:gd name="connsiteY69" fmla="*/ 488950 h 819150"/>
                  <a:gd name="connsiteX70" fmla="*/ 53975 w 915813"/>
                  <a:gd name="connsiteY70" fmla="*/ 498475 h 819150"/>
                  <a:gd name="connsiteX71" fmla="*/ 60325 w 915813"/>
                  <a:gd name="connsiteY71" fmla="*/ 508000 h 819150"/>
                  <a:gd name="connsiteX72" fmla="*/ 63500 w 915813"/>
                  <a:gd name="connsiteY72" fmla="*/ 517525 h 819150"/>
                  <a:gd name="connsiteX73" fmla="*/ 76200 w 915813"/>
                  <a:gd name="connsiteY73" fmla="*/ 536575 h 819150"/>
                  <a:gd name="connsiteX74" fmla="*/ 85725 w 915813"/>
                  <a:gd name="connsiteY74" fmla="*/ 558800 h 819150"/>
                  <a:gd name="connsiteX75" fmla="*/ 95250 w 915813"/>
                  <a:gd name="connsiteY75" fmla="*/ 622300 h 819150"/>
                  <a:gd name="connsiteX76" fmla="*/ 104775 w 915813"/>
                  <a:gd name="connsiteY76" fmla="*/ 641350 h 819150"/>
                  <a:gd name="connsiteX77" fmla="*/ 107950 w 915813"/>
                  <a:gd name="connsiteY77" fmla="*/ 650875 h 819150"/>
                  <a:gd name="connsiteX78" fmla="*/ 117475 w 915813"/>
                  <a:gd name="connsiteY78" fmla="*/ 688975 h 819150"/>
                  <a:gd name="connsiteX79" fmla="*/ 123825 w 915813"/>
                  <a:gd name="connsiteY79" fmla="*/ 711200 h 819150"/>
                  <a:gd name="connsiteX80" fmla="*/ 130175 w 915813"/>
                  <a:gd name="connsiteY80" fmla="*/ 720725 h 819150"/>
                  <a:gd name="connsiteX81" fmla="*/ 142875 w 915813"/>
                  <a:gd name="connsiteY81" fmla="*/ 736600 h 819150"/>
                  <a:gd name="connsiteX82" fmla="*/ 149225 w 915813"/>
                  <a:gd name="connsiteY82" fmla="*/ 746125 h 819150"/>
                  <a:gd name="connsiteX83" fmla="*/ 152400 w 915813"/>
                  <a:gd name="connsiteY83" fmla="*/ 755650 h 819150"/>
                  <a:gd name="connsiteX84" fmla="*/ 168275 w 915813"/>
                  <a:gd name="connsiteY84" fmla="*/ 762000 h 819150"/>
                  <a:gd name="connsiteX85" fmla="*/ 196850 w 915813"/>
                  <a:gd name="connsiteY85" fmla="*/ 777875 h 819150"/>
                  <a:gd name="connsiteX86" fmla="*/ 250825 w 915813"/>
                  <a:gd name="connsiteY86" fmla="*/ 784225 h 819150"/>
                  <a:gd name="connsiteX87" fmla="*/ 295275 w 915813"/>
                  <a:gd name="connsiteY87" fmla="*/ 790575 h 819150"/>
                  <a:gd name="connsiteX88" fmla="*/ 314325 w 915813"/>
                  <a:gd name="connsiteY88" fmla="*/ 796925 h 819150"/>
                  <a:gd name="connsiteX89" fmla="*/ 327025 w 915813"/>
                  <a:gd name="connsiteY89" fmla="*/ 800100 h 819150"/>
                  <a:gd name="connsiteX90" fmla="*/ 346075 w 915813"/>
                  <a:gd name="connsiteY90" fmla="*/ 806450 h 819150"/>
                  <a:gd name="connsiteX91" fmla="*/ 365125 w 915813"/>
                  <a:gd name="connsiteY91" fmla="*/ 812800 h 819150"/>
                  <a:gd name="connsiteX92" fmla="*/ 374650 w 915813"/>
                  <a:gd name="connsiteY92" fmla="*/ 815975 h 819150"/>
                  <a:gd name="connsiteX93" fmla="*/ 412750 w 915813"/>
                  <a:gd name="connsiteY93" fmla="*/ 819150 h 819150"/>
                  <a:gd name="connsiteX94" fmla="*/ 450850 w 915813"/>
                  <a:gd name="connsiteY94" fmla="*/ 815975 h 819150"/>
                  <a:gd name="connsiteX95" fmla="*/ 460375 w 915813"/>
                  <a:gd name="connsiteY95" fmla="*/ 812800 h 819150"/>
                  <a:gd name="connsiteX96" fmla="*/ 473075 w 915813"/>
                  <a:gd name="connsiteY96" fmla="*/ 809625 h 819150"/>
                  <a:gd name="connsiteX97" fmla="*/ 501650 w 915813"/>
                  <a:gd name="connsiteY97" fmla="*/ 790575 h 819150"/>
                  <a:gd name="connsiteX98" fmla="*/ 511175 w 915813"/>
                  <a:gd name="connsiteY98" fmla="*/ 784225 h 819150"/>
                  <a:gd name="connsiteX99" fmla="*/ 520700 w 915813"/>
                  <a:gd name="connsiteY99" fmla="*/ 781050 h 819150"/>
                  <a:gd name="connsiteX100" fmla="*/ 549275 w 915813"/>
                  <a:gd name="connsiteY100" fmla="*/ 784225 h 819150"/>
                  <a:gd name="connsiteX101" fmla="*/ 558800 w 915813"/>
                  <a:gd name="connsiteY101" fmla="*/ 787400 h 819150"/>
                  <a:gd name="connsiteX102" fmla="*/ 568325 w 915813"/>
                  <a:gd name="connsiteY102" fmla="*/ 796925 h 819150"/>
                  <a:gd name="connsiteX103" fmla="*/ 581025 w 915813"/>
                  <a:gd name="connsiteY103" fmla="*/ 800100 h 819150"/>
                  <a:gd name="connsiteX104" fmla="*/ 600075 w 915813"/>
                  <a:gd name="connsiteY104" fmla="*/ 806450 h 819150"/>
                  <a:gd name="connsiteX105" fmla="*/ 619125 w 915813"/>
                  <a:gd name="connsiteY105" fmla="*/ 796925 h 819150"/>
                  <a:gd name="connsiteX106" fmla="*/ 641350 w 915813"/>
                  <a:gd name="connsiteY106" fmla="*/ 768350 h 819150"/>
                  <a:gd name="connsiteX107" fmla="*/ 650875 w 915813"/>
                  <a:gd name="connsiteY107" fmla="*/ 758825 h 819150"/>
                  <a:gd name="connsiteX108" fmla="*/ 654050 w 915813"/>
                  <a:gd name="connsiteY108" fmla="*/ 746125 h 819150"/>
                  <a:gd name="connsiteX109" fmla="*/ 660400 w 915813"/>
                  <a:gd name="connsiteY109" fmla="*/ 727075 h 819150"/>
                  <a:gd name="connsiteX110" fmla="*/ 666750 w 915813"/>
                  <a:gd name="connsiteY110" fmla="*/ 708025 h 819150"/>
                  <a:gd name="connsiteX111" fmla="*/ 669925 w 915813"/>
                  <a:gd name="connsiteY111" fmla="*/ 698500 h 819150"/>
                  <a:gd name="connsiteX112" fmla="*/ 679450 w 915813"/>
                  <a:gd name="connsiteY112" fmla="*/ 695325 h 819150"/>
                  <a:gd name="connsiteX113" fmla="*/ 768350 w 915813"/>
                  <a:gd name="connsiteY113" fmla="*/ 698500 h 819150"/>
                  <a:gd name="connsiteX114" fmla="*/ 781050 w 915813"/>
                  <a:gd name="connsiteY114" fmla="*/ 695325 h 819150"/>
                  <a:gd name="connsiteX115" fmla="*/ 784225 w 915813"/>
                  <a:gd name="connsiteY115" fmla="*/ 669925 h 819150"/>
                  <a:gd name="connsiteX116" fmla="*/ 787400 w 915813"/>
                  <a:gd name="connsiteY116" fmla="*/ 593725 h 819150"/>
                  <a:gd name="connsiteX117" fmla="*/ 793750 w 915813"/>
                  <a:gd name="connsiteY117" fmla="*/ 584200 h 819150"/>
                  <a:gd name="connsiteX118" fmla="*/ 806450 w 915813"/>
                  <a:gd name="connsiteY118" fmla="*/ 581025 h 819150"/>
                  <a:gd name="connsiteX119" fmla="*/ 825500 w 915813"/>
                  <a:gd name="connsiteY119" fmla="*/ 565150 h 819150"/>
                  <a:gd name="connsiteX120" fmla="*/ 838200 w 915813"/>
                  <a:gd name="connsiteY120" fmla="*/ 561975 h 819150"/>
                  <a:gd name="connsiteX121" fmla="*/ 847725 w 915813"/>
                  <a:gd name="connsiteY121" fmla="*/ 555625 h 819150"/>
                  <a:gd name="connsiteX122" fmla="*/ 866775 w 915813"/>
                  <a:gd name="connsiteY122" fmla="*/ 549275 h 819150"/>
                  <a:gd name="connsiteX123" fmla="*/ 876300 w 915813"/>
                  <a:gd name="connsiteY123" fmla="*/ 542925 h 819150"/>
                  <a:gd name="connsiteX124" fmla="*/ 885825 w 915813"/>
                  <a:gd name="connsiteY124" fmla="*/ 533400 h 819150"/>
                  <a:gd name="connsiteX125" fmla="*/ 895350 w 915813"/>
                  <a:gd name="connsiteY125" fmla="*/ 530225 h 819150"/>
                  <a:gd name="connsiteX126" fmla="*/ 904875 w 915813"/>
                  <a:gd name="connsiteY126" fmla="*/ 523875 h 819150"/>
                  <a:gd name="connsiteX127" fmla="*/ 911225 w 915813"/>
                  <a:gd name="connsiteY127" fmla="*/ 514350 h 819150"/>
                  <a:gd name="connsiteX128" fmla="*/ 911225 w 915813"/>
                  <a:gd name="connsiteY128" fmla="*/ 444500 h 819150"/>
                  <a:gd name="connsiteX129" fmla="*/ 911225 w 915813"/>
                  <a:gd name="connsiteY129" fmla="*/ 381000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915813" h="819150">
                    <a:moveTo>
                      <a:pt x="911225" y="381000"/>
                    </a:moveTo>
                    <a:cubicBezTo>
                      <a:pt x="909108" y="367771"/>
                      <a:pt x="904077" y="369011"/>
                      <a:pt x="898525" y="365125"/>
                    </a:cubicBezTo>
                    <a:cubicBezTo>
                      <a:pt x="893041" y="361287"/>
                      <a:pt x="885825" y="360892"/>
                      <a:pt x="879475" y="358775"/>
                    </a:cubicBezTo>
                    <a:cubicBezTo>
                      <a:pt x="862850" y="353233"/>
                      <a:pt x="873263" y="356073"/>
                      <a:pt x="847725" y="352425"/>
                    </a:cubicBezTo>
                    <a:cubicBezTo>
                      <a:pt x="835679" y="348410"/>
                      <a:pt x="834917" y="349733"/>
                      <a:pt x="825500" y="336550"/>
                    </a:cubicBezTo>
                    <a:cubicBezTo>
                      <a:pt x="823555" y="333827"/>
                      <a:pt x="823822" y="330018"/>
                      <a:pt x="822325" y="327025"/>
                    </a:cubicBezTo>
                    <a:cubicBezTo>
                      <a:pt x="817905" y="318184"/>
                      <a:pt x="813472" y="314997"/>
                      <a:pt x="806450" y="307975"/>
                    </a:cubicBezTo>
                    <a:cubicBezTo>
                      <a:pt x="805392" y="304800"/>
                      <a:pt x="804593" y="301526"/>
                      <a:pt x="803275" y="298450"/>
                    </a:cubicBezTo>
                    <a:cubicBezTo>
                      <a:pt x="799289" y="289148"/>
                      <a:pt x="796269" y="284197"/>
                      <a:pt x="790575" y="276225"/>
                    </a:cubicBezTo>
                    <a:cubicBezTo>
                      <a:pt x="787499" y="271919"/>
                      <a:pt x="784494" y="267543"/>
                      <a:pt x="781050" y="263525"/>
                    </a:cubicBezTo>
                    <a:cubicBezTo>
                      <a:pt x="778128" y="260116"/>
                      <a:pt x="774447" y="257409"/>
                      <a:pt x="771525" y="254000"/>
                    </a:cubicBezTo>
                    <a:cubicBezTo>
                      <a:pt x="768081" y="249982"/>
                      <a:pt x="766280" y="244412"/>
                      <a:pt x="762000" y="241300"/>
                    </a:cubicBezTo>
                    <a:cubicBezTo>
                      <a:pt x="754344" y="235732"/>
                      <a:pt x="744717" y="233470"/>
                      <a:pt x="736600" y="228600"/>
                    </a:cubicBezTo>
                    <a:cubicBezTo>
                      <a:pt x="731308" y="225425"/>
                      <a:pt x="726245" y="221835"/>
                      <a:pt x="720725" y="219075"/>
                    </a:cubicBezTo>
                    <a:cubicBezTo>
                      <a:pt x="717732" y="217578"/>
                      <a:pt x="714193" y="217397"/>
                      <a:pt x="711200" y="215900"/>
                    </a:cubicBezTo>
                    <a:cubicBezTo>
                      <a:pt x="707787" y="214193"/>
                      <a:pt x="704780" y="211768"/>
                      <a:pt x="701675" y="209550"/>
                    </a:cubicBezTo>
                    <a:cubicBezTo>
                      <a:pt x="697369" y="206474"/>
                      <a:pt x="693708" y="202392"/>
                      <a:pt x="688975" y="200025"/>
                    </a:cubicBezTo>
                    <a:cubicBezTo>
                      <a:pt x="685072" y="198074"/>
                      <a:pt x="680508" y="197908"/>
                      <a:pt x="676275" y="196850"/>
                    </a:cubicBezTo>
                    <a:cubicBezTo>
                      <a:pt x="658283" y="169863"/>
                      <a:pt x="687917" y="211667"/>
                      <a:pt x="650875" y="174625"/>
                    </a:cubicBezTo>
                    <a:cubicBezTo>
                      <a:pt x="645479" y="169229"/>
                      <a:pt x="642408" y="161925"/>
                      <a:pt x="638175" y="155575"/>
                    </a:cubicBezTo>
                    <a:cubicBezTo>
                      <a:pt x="636058" y="152400"/>
                      <a:pt x="633032" y="149670"/>
                      <a:pt x="631825" y="146050"/>
                    </a:cubicBezTo>
                    <a:cubicBezTo>
                      <a:pt x="630767" y="142875"/>
                      <a:pt x="631373" y="138470"/>
                      <a:pt x="628650" y="136525"/>
                    </a:cubicBezTo>
                    <a:cubicBezTo>
                      <a:pt x="623203" y="132634"/>
                      <a:pt x="615169" y="133888"/>
                      <a:pt x="609600" y="130175"/>
                    </a:cubicBezTo>
                    <a:cubicBezTo>
                      <a:pt x="606425" y="128058"/>
                      <a:pt x="603006" y="126268"/>
                      <a:pt x="600075" y="123825"/>
                    </a:cubicBezTo>
                    <a:cubicBezTo>
                      <a:pt x="596626" y="120950"/>
                      <a:pt x="594566" y="116308"/>
                      <a:pt x="590550" y="114300"/>
                    </a:cubicBezTo>
                    <a:cubicBezTo>
                      <a:pt x="585723" y="111887"/>
                      <a:pt x="579967" y="112183"/>
                      <a:pt x="574675" y="111125"/>
                    </a:cubicBezTo>
                    <a:lnTo>
                      <a:pt x="555625" y="98425"/>
                    </a:lnTo>
                    <a:cubicBezTo>
                      <a:pt x="544390" y="90935"/>
                      <a:pt x="543665" y="91351"/>
                      <a:pt x="533400" y="79375"/>
                    </a:cubicBezTo>
                    <a:cubicBezTo>
                      <a:pt x="530917" y="76478"/>
                      <a:pt x="528600" y="73337"/>
                      <a:pt x="527050" y="69850"/>
                    </a:cubicBezTo>
                    <a:cubicBezTo>
                      <a:pt x="524332" y="63733"/>
                      <a:pt x="522323" y="57294"/>
                      <a:pt x="520700" y="50800"/>
                    </a:cubicBezTo>
                    <a:cubicBezTo>
                      <a:pt x="518583" y="42333"/>
                      <a:pt x="519191" y="32662"/>
                      <a:pt x="514350" y="25400"/>
                    </a:cubicBezTo>
                    <a:cubicBezTo>
                      <a:pt x="512233" y="22225"/>
                      <a:pt x="511236" y="17897"/>
                      <a:pt x="508000" y="15875"/>
                    </a:cubicBezTo>
                    <a:cubicBezTo>
                      <a:pt x="502324" y="12327"/>
                      <a:pt x="494519" y="13238"/>
                      <a:pt x="488950" y="9525"/>
                    </a:cubicBezTo>
                    <a:cubicBezTo>
                      <a:pt x="476640" y="1319"/>
                      <a:pt x="483045" y="4382"/>
                      <a:pt x="469900" y="0"/>
                    </a:cubicBezTo>
                    <a:cubicBezTo>
                      <a:pt x="456142" y="1058"/>
                      <a:pt x="442255" y="1023"/>
                      <a:pt x="428625" y="3175"/>
                    </a:cubicBezTo>
                    <a:cubicBezTo>
                      <a:pt x="422013" y="4219"/>
                      <a:pt x="409575" y="9525"/>
                      <a:pt x="409575" y="9525"/>
                    </a:cubicBezTo>
                    <a:cubicBezTo>
                      <a:pt x="396518" y="29111"/>
                      <a:pt x="403458" y="27148"/>
                      <a:pt x="387350" y="31750"/>
                    </a:cubicBezTo>
                    <a:cubicBezTo>
                      <a:pt x="383154" y="32949"/>
                      <a:pt x="378883" y="33867"/>
                      <a:pt x="374650" y="34925"/>
                    </a:cubicBezTo>
                    <a:cubicBezTo>
                      <a:pt x="371475" y="37042"/>
                      <a:pt x="368438" y="39382"/>
                      <a:pt x="365125" y="41275"/>
                    </a:cubicBezTo>
                    <a:cubicBezTo>
                      <a:pt x="361016" y="43623"/>
                      <a:pt x="356061" y="44595"/>
                      <a:pt x="352425" y="47625"/>
                    </a:cubicBezTo>
                    <a:cubicBezTo>
                      <a:pt x="349494" y="50068"/>
                      <a:pt x="349311" y="55128"/>
                      <a:pt x="346075" y="57150"/>
                    </a:cubicBezTo>
                    <a:cubicBezTo>
                      <a:pt x="326203" y="69570"/>
                      <a:pt x="266276" y="66393"/>
                      <a:pt x="260350" y="66675"/>
                    </a:cubicBezTo>
                    <a:cubicBezTo>
                      <a:pt x="240901" y="95849"/>
                      <a:pt x="266791" y="53521"/>
                      <a:pt x="250825" y="133350"/>
                    </a:cubicBezTo>
                    <a:cubicBezTo>
                      <a:pt x="250077" y="137092"/>
                      <a:pt x="244475" y="137583"/>
                      <a:pt x="241300" y="139700"/>
                    </a:cubicBezTo>
                    <a:cubicBezTo>
                      <a:pt x="214929" y="137816"/>
                      <a:pt x="202892" y="138829"/>
                      <a:pt x="180975" y="133350"/>
                    </a:cubicBezTo>
                    <a:cubicBezTo>
                      <a:pt x="177728" y="132538"/>
                      <a:pt x="174625" y="131233"/>
                      <a:pt x="171450" y="130175"/>
                    </a:cubicBezTo>
                    <a:cubicBezTo>
                      <a:pt x="168275" y="131233"/>
                      <a:pt x="164292" y="130983"/>
                      <a:pt x="161925" y="133350"/>
                    </a:cubicBezTo>
                    <a:cubicBezTo>
                      <a:pt x="159558" y="135717"/>
                      <a:pt x="160247" y="139882"/>
                      <a:pt x="158750" y="142875"/>
                    </a:cubicBezTo>
                    <a:cubicBezTo>
                      <a:pt x="157043" y="146288"/>
                      <a:pt x="154107" y="148987"/>
                      <a:pt x="152400" y="152400"/>
                    </a:cubicBezTo>
                    <a:cubicBezTo>
                      <a:pt x="145491" y="166219"/>
                      <a:pt x="153886" y="159209"/>
                      <a:pt x="142875" y="174625"/>
                    </a:cubicBezTo>
                    <a:cubicBezTo>
                      <a:pt x="135443" y="185030"/>
                      <a:pt x="134286" y="183838"/>
                      <a:pt x="123825" y="187325"/>
                    </a:cubicBezTo>
                    <a:lnTo>
                      <a:pt x="117475" y="206375"/>
                    </a:lnTo>
                    <a:lnTo>
                      <a:pt x="114300" y="215900"/>
                    </a:lnTo>
                    <a:cubicBezTo>
                      <a:pt x="111268" y="224996"/>
                      <a:pt x="112371" y="228185"/>
                      <a:pt x="101600" y="231775"/>
                    </a:cubicBezTo>
                    <a:cubicBezTo>
                      <a:pt x="95493" y="233811"/>
                      <a:pt x="88900" y="233892"/>
                      <a:pt x="82550" y="234950"/>
                    </a:cubicBezTo>
                    <a:cubicBezTo>
                      <a:pt x="80433" y="243417"/>
                      <a:pt x="81041" y="253088"/>
                      <a:pt x="76200" y="260350"/>
                    </a:cubicBezTo>
                    <a:cubicBezTo>
                      <a:pt x="74083" y="263525"/>
                      <a:pt x="73436" y="268571"/>
                      <a:pt x="69850" y="269875"/>
                    </a:cubicBezTo>
                    <a:cubicBezTo>
                      <a:pt x="60843" y="273150"/>
                      <a:pt x="50800" y="271992"/>
                      <a:pt x="41275" y="273050"/>
                    </a:cubicBezTo>
                    <a:cubicBezTo>
                      <a:pt x="39158" y="276225"/>
                      <a:pt x="37623" y="279877"/>
                      <a:pt x="34925" y="282575"/>
                    </a:cubicBezTo>
                    <a:cubicBezTo>
                      <a:pt x="31183" y="286317"/>
                      <a:pt x="25613" y="288035"/>
                      <a:pt x="22225" y="292100"/>
                    </a:cubicBezTo>
                    <a:cubicBezTo>
                      <a:pt x="20082" y="294671"/>
                      <a:pt x="20710" y="298719"/>
                      <a:pt x="19050" y="301625"/>
                    </a:cubicBezTo>
                    <a:cubicBezTo>
                      <a:pt x="11780" y="314348"/>
                      <a:pt x="10651" y="313574"/>
                      <a:pt x="0" y="320675"/>
                    </a:cubicBezTo>
                    <a:cubicBezTo>
                      <a:pt x="1058" y="340783"/>
                      <a:pt x="1352" y="360947"/>
                      <a:pt x="3175" y="381000"/>
                    </a:cubicBezTo>
                    <a:cubicBezTo>
                      <a:pt x="3478" y="384333"/>
                      <a:pt x="4259" y="387912"/>
                      <a:pt x="6350" y="390525"/>
                    </a:cubicBezTo>
                    <a:cubicBezTo>
                      <a:pt x="8734" y="393505"/>
                      <a:pt x="12700" y="394758"/>
                      <a:pt x="15875" y="396875"/>
                    </a:cubicBezTo>
                    <a:cubicBezTo>
                      <a:pt x="17992" y="403225"/>
                      <a:pt x="21125" y="409323"/>
                      <a:pt x="22225" y="415925"/>
                    </a:cubicBezTo>
                    <a:cubicBezTo>
                      <a:pt x="24342" y="428625"/>
                      <a:pt x="24504" y="441811"/>
                      <a:pt x="28575" y="454025"/>
                    </a:cubicBezTo>
                    <a:cubicBezTo>
                      <a:pt x="29633" y="457200"/>
                      <a:pt x="29659" y="460937"/>
                      <a:pt x="31750" y="463550"/>
                    </a:cubicBezTo>
                    <a:cubicBezTo>
                      <a:pt x="34134" y="466530"/>
                      <a:pt x="38100" y="467783"/>
                      <a:pt x="41275" y="469900"/>
                    </a:cubicBezTo>
                    <a:cubicBezTo>
                      <a:pt x="49255" y="493841"/>
                      <a:pt x="38490" y="464331"/>
                      <a:pt x="50800" y="488950"/>
                    </a:cubicBezTo>
                    <a:cubicBezTo>
                      <a:pt x="52297" y="491943"/>
                      <a:pt x="52478" y="495482"/>
                      <a:pt x="53975" y="498475"/>
                    </a:cubicBezTo>
                    <a:cubicBezTo>
                      <a:pt x="55682" y="501888"/>
                      <a:pt x="58618" y="504587"/>
                      <a:pt x="60325" y="508000"/>
                    </a:cubicBezTo>
                    <a:cubicBezTo>
                      <a:pt x="61822" y="510993"/>
                      <a:pt x="61875" y="514599"/>
                      <a:pt x="63500" y="517525"/>
                    </a:cubicBezTo>
                    <a:cubicBezTo>
                      <a:pt x="67206" y="524196"/>
                      <a:pt x="72787" y="529749"/>
                      <a:pt x="76200" y="536575"/>
                    </a:cubicBezTo>
                    <a:cubicBezTo>
                      <a:pt x="84047" y="552268"/>
                      <a:pt x="81053" y="544785"/>
                      <a:pt x="85725" y="558800"/>
                    </a:cubicBezTo>
                    <a:cubicBezTo>
                      <a:pt x="88951" y="587830"/>
                      <a:pt x="88736" y="591904"/>
                      <a:pt x="95250" y="622300"/>
                    </a:cubicBezTo>
                    <a:cubicBezTo>
                      <a:pt x="98243" y="636266"/>
                      <a:pt x="98152" y="628105"/>
                      <a:pt x="104775" y="641350"/>
                    </a:cubicBezTo>
                    <a:cubicBezTo>
                      <a:pt x="106272" y="644343"/>
                      <a:pt x="107069" y="647646"/>
                      <a:pt x="107950" y="650875"/>
                    </a:cubicBezTo>
                    <a:lnTo>
                      <a:pt x="117475" y="688975"/>
                    </a:lnTo>
                    <a:cubicBezTo>
                      <a:pt x="118492" y="693044"/>
                      <a:pt x="121548" y="706645"/>
                      <a:pt x="123825" y="711200"/>
                    </a:cubicBezTo>
                    <a:cubicBezTo>
                      <a:pt x="125532" y="714613"/>
                      <a:pt x="128058" y="717550"/>
                      <a:pt x="130175" y="720725"/>
                    </a:cubicBezTo>
                    <a:cubicBezTo>
                      <a:pt x="136760" y="747065"/>
                      <a:pt x="127218" y="724074"/>
                      <a:pt x="142875" y="736600"/>
                    </a:cubicBezTo>
                    <a:cubicBezTo>
                      <a:pt x="145855" y="738984"/>
                      <a:pt x="147518" y="742712"/>
                      <a:pt x="149225" y="746125"/>
                    </a:cubicBezTo>
                    <a:cubicBezTo>
                      <a:pt x="150722" y="749118"/>
                      <a:pt x="149829" y="753507"/>
                      <a:pt x="152400" y="755650"/>
                    </a:cubicBezTo>
                    <a:cubicBezTo>
                      <a:pt x="156778" y="759299"/>
                      <a:pt x="163272" y="759271"/>
                      <a:pt x="168275" y="762000"/>
                    </a:cubicBezTo>
                    <a:cubicBezTo>
                      <a:pt x="179079" y="767893"/>
                      <a:pt x="184922" y="776086"/>
                      <a:pt x="196850" y="777875"/>
                    </a:cubicBezTo>
                    <a:cubicBezTo>
                      <a:pt x="214765" y="780562"/>
                      <a:pt x="232858" y="781907"/>
                      <a:pt x="250825" y="784225"/>
                    </a:cubicBezTo>
                    <a:cubicBezTo>
                      <a:pt x="265669" y="786140"/>
                      <a:pt x="295275" y="790575"/>
                      <a:pt x="295275" y="790575"/>
                    </a:cubicBezTo>
                    <a:cubicBezTo>
                      <a:pt x="301625" y="792692"/>
                      <a:pt x="307831" y="795302"/>
                      <a:pt x="314325" y="796925"/>
                    </a:cubicBezTo>
                    <a:cubicBezTo>
                      <a:pt x="318558" y="797983"/>
                      <a:pt x="322845" y="798846"/>
                      <a:pt x="327025" y="800100"/>
                    </a:cubicBezTo>
                    <a:cubicBezTo>
                      <a:pt x="333436" y="802023"/>
                      <a:pt x="339725" y="804333"/>
                      <a:pt x="346075" y="806450"/>
                    </a:cubicBezTo>
                    <a:lnTo>
                      <a:pt x="365125" y="812800"/>
                    </a:lnTo>
                    <a:cubicBezTo>
                      <a:pt x="368300" y="813858"/>
                      <a:pt x="371315" y="815697"/>
                      <a:pt x="374650" y="815975"/>
                    </a:cubicBezTo>
                    <a:lnTo>
                      <a:pt x="412750" y="819150"/>
                    </a:lnTo>
                    <a:cubicBezTo>
                      <a:pt x="425450" y="818092"/>
                      <a:pt x="438218" y="817659"/>
                      <a:pt x="450850" y="815975"/>
                    </a:cubicBezTo>
                    <a:cubicBezTo>
                      <a:pt x="454167" y="815533"/>
                      <a:pt x="457157" y="813719"/>
                      <a:pt x="460375" y="812800"/>
                    </a:cubicBezTo>
                    <a:cubicBezTo>
                      <a:pt x="464571" y="811601"/>
                      <a:pt x="468842" y="810683"/>
                      <a:pt x="473075" y="809625"/>
                    </a:cubicBezTo>
                    <a:lnTo>
                      <a:pt x="501650" y="790575"/>
                    </a:lnTo>
                    <a:cubicBezTo>
                      <a:pt x="504825" y="788458"/>
                      <a:pt x="507555" y="785432"/>
                      <a:pt x="511175" y="784225"/>
                    </a:cubicBezTo>
                    <a:lnTo>
                      <a:pt x="520700" y="781050"/>
                    </a:lnTo>
                    <a:cubicBezTo>
                      <a:pt x="530225" y="782108"/>
                      <a:pt x="539822" y="782649"/>
                      <a:pt x="549275" y="784225"/>
                    </a:cubicBezTo>
                    <a:cubicBezTo>
                      <a:pt x="552576" y="784775"/>
                      <a:pt x="556015" y="785544"/>
                      <a:pt x="558800" y="787400"/>
                    </a:cubicBezTo>
                    <a:cubicBezTo>
                      <a:pt x="562536" y="789891"/>
                      <a:pt x="564426" y="794697"/>
                      <a:pt x="568325" y="796925"/>
                    </a:cubicBezTo>
                    <a:cubicBezTo>
                      <a:pt x="572114" y="799090"/>
                      <a:pt x="576845" y="798846"/>
                      <a:pt x="581025" y="800100"/>
                    </a:cubicBezTo>
                    <a:cubicBezTo>
                      <a:pt x="587436" y="802023"/>
                      <a:pt x="600075" y="806450"/>
                      <a:pt x="600075" y="806450"/>
                    </a:cubicBezTo>
                    <a:cubicBezTo>
                      <a:pt x="609621" y="803268"/>
                      <a:pt x="610919" y="803764"/>
                      <a:pt x="619125" y="796925"/>
                    </a:cubicBezTo>
                    <a:cubicBezTo>
                      <a:pt x="645937" y="774581"/>
                      <a:pt x="605949" y="803751"/>
                      <a:pt x="641350" y="768350"/>
                    </a:cubicBezTo>
                    <a:lnTo>
                      <a:pt x="650875" y="758825"/>
                    </a:lnTo>
                    <a:cubicBezTo>
                      <a:pt x="651933" y="754592"/>
                      <a:pt x="652796" y="750305"/>
                      <a:pt x="654050" y="746125"/>
                    </a:cubicBezTo>
                    <a:cubicBezTo>
                      <a:pt x="655973" y="739714"/>
                      <a:pt x="658283" y="733425"/>
                      <a:pt x="660400" y="727075"/>
                    </a:cubicBezTo>
                    <a:lnTo>
                      <a:pt x="666750" y="708025"/>
                    </a:lnTo>
                    <a:cubicBezTo>
                      <a:pt x="667808" y="704850"/>
                      <a:pt x="666750" y="699558"/>
                      <a:pt x="669925" y="698500"/>
                    </a:cubicBezTo>
                    <a:lnTo>
                      <a:pt x="679450" y="695325"/>
                    </a:lnTo>
                    <a:cubicBezTo>
                      <a:pt x="709083" y="696383"/>
                      <a:pt x="738698" y="698500"/>
                      <a:pt x="768350" y="698500"/>
                    </a:cubicBezTo>
                    <a:cubicBezTo>
                      <a:pt x="772714" y="698500"/>
                      <a:pt x="778931" y="699139"/>
                      <a:pt x="781050" y="695325"/>
                    </a:cubicBezTo>
                    <a:cubicBezTo>
                      <a:pt x="785194" y="687866"/>
                      <a:pt x="783167" y="678392"/>
                      <a:pt x="784225" y="669925"/>
                    </a:cubicBezTo>
                    <a:cubicBezTo>
                      <a:pt x="785283" y="644525"/>
                      <a:pt x="784593" y="618992"/>
                      <a:pt x="787400" y="593725"/>
                    </a:cubicBezTo>
                    <a:cubicBezTo>
                      <a:pt x="787821" y="589932"/>
                      <a:pt x="790575" y="586317"/>
                      <a:pt x="793750" y="584200"/>
                    </a:cubicBezTo>
                    <a:cubicBezTo>
                      <a:pt x="797381" y="581779"/>
                      <a:pt x="802217" y="582083"/>
                      <a:pt x="806450" y="581025"/>
                    </a:cubicBezTo>
                    <a:cubicBezTo>
                      <a:pt x="812171" y="575304"/>
                      <a:pt x="817764" y="568465"/>
                      <a:pt x="825500" y="565150"/>
                    </a:cubicBezTo>
                    <a:cubicBezTo>
                      <a:pt x="829511" y="563431"/>
                      <a:pt x="833967" y="563033"/>
                      <a:pt x="838200" y="561975"/>
                    </a:cubicBezTo>
                    <a:cubicBezTo>
                      <a:pt x="841375" y="559858"/>
                      <a:pt x="844238" y="557175"/>
                      <a:pt x="847725" y="555625"/>
                    </a:cubicBezTo>
                    <a:cubicBezTo>
                      <a:pt x="853842" y="552907"/>
                      <a:pt x="861206" y="552988"/>
                      <a:pt x="866775" y="549275"/>
                    </a:cubicBezTo>
                    <a:cubicBezTo>
                      <a:pt x="869950" y="547158"/>
                      <a:pt x="873369" y="545368"/>
                      <a:pt x="876300" y="542925"/>
                    </a:cubicBezTo>
                    <a:cubicBezTo>
                      <a:pt x="879749" y="540050"/>
                      <a:pt x="882089" y="535891"/>
                      <a:pt x="885825" y="533400"/>
                    </a:cubicBezTo>
                    <a:cubicBezTo>
                      <a:pt x="888610" y="531544"/>
                      <a:pt x="892357" y="531722"/>
                      <a:pt x="895350" y="530225"/>
                    </a:cubicBezTo>
                    <a:cubicBezTo>
                      <a:pt x="898763" y="528518"/>
                      <a:pt x="901700" y="525992"/>
                      <a:pt x="904875" y="523875"/>
                    </a:cubicBezTo>
                    <a:cubicBezTo>
                      <a:pt x="906992" y="520700"/>
                      <a:pt x="909518" y="517763"/>
                      <a:pt x="911225" y="514350"/>
                    </a:cubicBezTo>
                    <a:cubicBezTo>
                      <a:pt x="921217" y="494366"/>
                      <a:pt x="911873" y="456159"/>
                      <a:pt x="911225" y="444500"/>
                    </a:cubicBezTo>
                    <a:cubicBezTo>
                      <a:pt x="910225" y="426505"/>
                      <a:pt x="913342" y="394229"/>
                      <a:pt x="911225" y="38100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6" name="huesca">
                <a:extLst>
                  <a:ext uri="{FF2B5EF4-FFF2-40B4-BE49-F238E27FC236}">
                    <a16:creationId xmlns:a16="http://schemas.microsoft.com/office/drawing/2014/main" id="{7279086B-1954-414E-8532-82F491EE7B44}"/>
                  </a:ext>
                </a:extLst>
              </p:cNvPr>
              <p:cNvSpPr/>
              <p:nvPr/>
            </p:nvSpPr>
            <p:spPr>
              <a:xfrm>
                <a:off x="3671301" y="566615"/>
                <a:ext cx="794466" cy="842962"/>
              </a:xfrm>
              <a:custGeom>
                <a:avLst/>
                <a:gdLst>
                  <a:gd name="connsiteX0" fmla="*/ 673893 w 764381"/>
                  <a:gd name="connsiteY0" fmla="*/ 57150 h 842962"/>
                  <a:gd name="connsiteX1" fmla="*/ 647700 w 764381"/>
                  <a:gd name="connsiteY1" fmla="*/ 61912 h 842962"/>
                  <a:gd name="connsiteX2" fmla="*/ 633412 w 764381"/>
                  <a:gd name="connsiteY2" fmla="*/ 66675 h 842962"/>
                  <a:gd name="connsiteX3" fmla="*/ 626268 w 764381"/>
                  <a:gd name="connsiteY3" fmla="*/ 69056 h 842962"/>
                  <a:gd name="connsiteX4" fmla="*/ 614362 w 764381"/>
                  <a:gd name="connsiteY4" fmla="*/ 71437 h 842962"/>
                  <a:gd name="connsiteX5" fmla="*/ 607218 w 764381"/>
                  <a:gd name="connsiteY5" fmla="*/ 69056 h 842962"/>
                  <a:gd name="connsiteX6" fmla="*/ 595312 w 764381"/>
                  <a:gd name="connsiteY6" fmla="*/ 45243 h 842962"/>
                  <a:gd name="connsiteX7" fmla="*/ 576262 w 764381"/>
                  <a:gd name="connsiteY7" fmla="*/ 38100 h 842962"/>
                  <a:gd name="connsiteX8" fmla="*/ 550068 w 764381"/>
                  <a:gd name="connsiteY8" fmla="*/ 40481 h 842962"/>
                  <a:gd name="connsiteX9" fmla="*/ 535781 w 764381"/>
                  <a:gd name="connsiteY9" fmla="*/ 47625 h 842962"/>
                  <a:gd name="connsiteX10" fmla="*/ 519112 w 764381"/>
                  <a:gd name="connsiteY10" fmla="*/ 57150 h 842962"/>
                  <a:gd name="connsiteX11" fmla="*/ 388143 w 764381"/>
                  <a:gd name="connsiteY11" fmla="*/ 57150 h 842962"/>
                  <a:gd name="connsiteX12" fmla="*/ 383381 w 764381"/>
                  <a:gd name="connsiteY12" fmla="*/ 64293 h 842962"/>
                  <a:gd name="connsiteX13" fmla="*/ 376237 w 764381"/>
                  <a:gd name="connsiteY13" fmla="*/ 66675 h 842962"/>
                  <a:gd name="connsiteX14" fmla="*/ 369093 w 764381"/>
                  <a:gd name="connsiteY14" fmla="*/ 64293 h 842962"/>
                  <a:gd name="connsiteX15" fmla="*/ 361950 w 764381"/>
                  <a:gd name="connsiteY15" fmla="*/ 50006 h 842962"/>
                  <a:gd name="connsiteX16" fmla="*/ 340518 w 764381"/>
                  <a:gd name="connsiteY16" fmla="*/ 42862 h 842962"/>
                  <a:gd name="connsiteX17" fmla="*/ 328612 w 764381"/>
                  <a:gd name="connsiteY17" fmla="*/ 38100 h 842962"/>
                  <a:gd name="connsiteX18" fmla="*/ 321468 w 764381"/>
                  <a:gd name="connsiteY18" fmla="*/ 35718 h 842962"/>
                  <a:gd name="connsiteX19" fmla="*/ 314325 w 764381"/>
                  <a:gd name="connsiteY19" fmla="*/ 30956 h 842962"/>
                  <a:gd name="connsiteX20" fmla="*/ 288131 w 764381"/>
                  <a:gd name="connsiteY20" fmla="*/ 23812 h 842962"/>
                  <a:gd name="connsiteX21" fmla="*/ 280987 w 764381"/>
                  <a:gd name="connsiteY21" fmla="*/ 19050 h 842962"/>
                  <a:gd name="connsiteX22" fmla="*/ 273843 w 764381"/>
                  <a:gd name="connsiteY22" fmla="*/ 16668 h 842962"/>
                  <a:gd name="connsiteX23" fmla="*/ 223837 w 764381"/>
                  <a:gd name="connsiteY23" fmla="*/ 11906 h 842962"/>
                  <a:gd name="connsiteX24" fmla="*/ 190500 w 764381"/>
                  <a:gd name="connsiteY24" fmla="*/ 9525 h 842962"/>
                  <a:gd name="connsiteX25" fmla="*/ 180975 w 764381"/>
                  <a:gd name="connsiteY25" fmla="*/ 7143 h 842962"/>
                  <a:gd name="connsiteX26" fmla="*/ 171450 w 764381"/>
                  <a:gd name="connsiteY26" fmla="*/ 2381 h 842962"/>
                  <a:gd name="connsiteX27" fmla="*/ 152400 w 764381"/>
                  <a:gd name="connsiteY27" fmla="*/ 0 h 842962"/>
                  <a:gd name="connsiteX28" fmla="*/ 92868 w 764381"/>
                  <a:gd name="connsiteY28" fmla="*/ 4762 h 842962"/>
                  <a:gd name="connsiteX29" fmla="*/ 83343 w 764381"/>
                  <a:gd name="connsiteY29" fmla="*/ 9525 h 842962"/>
                  <a:gd name="connsiteX30" fmla="*/ 73818 w 764381"/>
                  <a:gd name="connsiteY30" fmla="*/ 11906 h 842962"/>
                  <a:gd name="connsiteX31" fmla="*/ 66675 w 764381"/>
                  <a:gd name="connsiteY31" fmla="*/ 14287 h 842962"/>
                  <a:gd name="connsiteX32" fmla="*/ 57150 w 764381"/>
                  <a:gd name="connsiteY32" fmla="*/ 28575 h 842962"/>
                  <a:gd name="connsiteX33" fmla="*/ 50006 w 764381"/>
                  <a:gd name="connsiteY33" fmla="*/ 38100 h 842962"/>
                  <a:gd name="connsiteX34" fmla="*/ 35718 w 764381"/>
                  <a:gd name="connsiteY34" fmla="*/ 42862 h 842962"/>
                  <a:gd name="connsiteX35" fmla="*/ 19050 w 764381"/>
                  <a:gd name="connsiteY35" fmla="*/ 57150 h 842962"/>
                  <a:gd name="connsiteX36" fmla="*/ 9525 w 764381"/>
                  <a:gd name="connsiteY36" fmla="*/ 71437 h 842962"/>
                  <a:gd name="connsiteX37" fmla="*/ 0 w 764381"/>
                  <a:gd name="connsiteY37" fmla="*/ 92868 h 842962"/>
                  <a:gd name="connsiteX38" fmla="*/ 2381 w 764381"/>
                  <a:gd name="connsiteY38" fmla="*/ 126206 h 842962"/>
                  <a:gd name="connsiteX39" fmla="*/ 4762 w 764381"/>
                  <a:gd name="connsiteY39" fmla="*/ 133350 h 842962"/>
                  <a:gd name="connsiteX40" fmla="*/ 9525 w 764381"/>
                  <a:gd name="connsiteY40" fmla="*/ 166687 h 842962"/>
                  <a:gd name="connsiteX41" fmla="*/ 16668 w 764381"/>
                  <a:gd name="connsiteY41" fmla="*/ 180975 h 842962"/>
                  <a:gd name="connsiteX42" fmla="*/ 21431 w 764381"/>
                  <a:gd name="connsiteY42" fmla="*/ 190500 h 842962"/>
                  <a:gd name="connsiteX43" fmla="*/ 26193 w 764381"/>
                  <a:gd name="connsiteY43" fmla="*/ 197643 h 842962"/>
                  <a:gd name="connsiteX44" fmla="*/ 33337 w 764381"/>
                  <a:gd name="connsiteY44" fmla="*/ 221456 h 842962"/>
                  <a:gd name="connsiteX45" fmla="*/ 30956 w 764381"/>
                  <a:gd name="connsiteY45" fmla="*/ 278606 h 842962"/>
                  <a:gd name="connsiteX46" fmla="*/ 35718 w 764381"/>
                  <a:gd name="connsiteY46" fmla="*/ 285750 h 842962"/>
                  <a:gd name="connsiteX47" fmla="*/ 50006 w 764381"/>
                  <a:gd name="connsiteY47" fmla="*/ 290512 h 842962"/>
                  <a:gd name="connsiteX48" fmla="*/ 66675 w 764381"/>
                  <a:gd name="connsiteY48" fmla="*/ 295275 h 842962"/>
                  <a:gd name="connsiteX49" fmla="*/ 76200 w 764381"/>
                  <a:gd name="connsiteY49" fmla="*/ 319087 h 842962"/>
                  <a:gd name="connsiteX50" fmla="*/ 78581 w 764381"/>
                  <a:gd name="connsiteY50" fmla="*/ 326231 h 842962"/>
                  <a:gd name="connsiteX51" fmla="*/ 88106 w 764381"/>
                  <a:gd name="connsiteY51" fmla="*/ 340518 h 842962"/>
                  <a:gd name="connsiteX52" fmla="*/ 85725 w 764381"/>
                  <a:gd name="connsiteY52" fmla="*/ 376237 h 842962"/>
                  <a:gd name="connsiteX53" fmla="*/ 80962 w 764381"/>
                  <a:gd name="connsiteY53" fmla="*/ 383381 h 842962"/>
                  <a:gd name="connsiteX54" fmla="*/ 73818 w 764381"/>
                  <a:gd name="connsiteY54" fmla="*/ 400050 h 842962"/>
                  <a:gd name="connsiteX55" fmla="*/ 71437 w 764381"/>
                  <a:gd name="connsiteY55" fmla="*/ 407193 h 842962"/>
                  <a:gd name="connsiteX56" fmla="*/ 66675 w 764381"/>
                  <a:gd name="connsiteY56" fmla="*/ 414337 h 842962"/>
                  <a:gd name="connsiteX57" fmla="*/ 76200 w 764381"/>
                  <a:gd name="connsiteY57" fmla="*/ 445293 h 842962"/>
                  <a:gd name="connsiteX58" fmla="*/ 80962 w 764381"/>
                  <a:gd name="connsiteY58" fmla="*/ 461962 h 842962"/>
                  <a:gd name="connsiteX59" fmla="*/ 92868 w 764381"/>
                  <a:gd name="connsiteY59" fmla="*/ 497681 h 842962"/>
                  <a:gd name="connsiteX60" fmla="*/ 107156 w 764381"/>
                  <a:gd name="connsiteY60" fmla="*/ 511968 h 842962"/>
                  <a:gd name="connsiteX61" fmla="*/ 130968 w 764381"/>
                  <a:gd name="connsiteY61" fmla="*/ 531018 h 842962"/>
                  <a:gd name="connsiteX62" fmla="*/ 135731 w 764381"/>
                  <a:gd name="connsiteY62" fmla="*/ 538162 h 842962"/>
                  <a:gd name="connsiteX63" fmla="*/ 145256 w 764381"/>
                  <a:gd name="connsiteY63" fmla="*/ 540543 h 842962"/>
                  <a:gd name="connsiteX64" fmla="*/ 188118 w 764381"/>
                  <a:gd name="connsiteY64" fmla="*/ 547687 h 842962"/>
                  <a:gd name="connsiteX65" fmla="*/ 204787 w 764381"/>
                  <a:gd name="connsiteY65" fmla="*/ 554831 h 842962"/>
                  <a:gd name="connsiteX66" fmla="*/ 207168 w 764381"/>
                  <a:gd name="connsiteY66" fmla="*/ 561975 h 842962"/>
                  <a:gd name="connsiteX67" fmla="*/ 216693 w 764381"/>
                  <a:gd name="connsiteY67" fmla="*/ 578643 h 842962"/>
                  <a:gd name="connsiteX68" fmla="*/ 219075 w 764381"/>
                  <a:gd name="connsiteY68" fmla="*/ 585787 h 842962"/>
                  <a:gd name="connsiteX69" fmla="*/ 223837 w 764381"/>
                  <a:gd name="connsiteY69" fmla="*/ 597693 h 842962"/>
                  <a:gd name="connsiteX70" fmla="*/ 233362 w 764381"/>
                  <a:gd name="connsiteY70" fmla="*/ 611981 h 842962"/>
                  <a:gd name="connsiteX71" fmla="*/ 238125 w 764381"/>
                  <a:gd name="connsiteY71" fmla="*/ 619125 h 842962"/>
                  <a:gd name="connsiteX72" fmla="*/ 245268 w 764381"/>
                  <a:gd name="connsiteY72" fmla="*/ 635793 h 842962"/>
                  <a:gd name="connsiteX73" fmla="*/ 247650 w 764381"/>
                  <a:gd name="connsiteY73" fmla="*/ 642937 h 842962"/>
                  <a:gd name="connsiteX74" fmla="*/ 261937 w 764381"/>
                  <a:gd name="connsiteY74" fmla="*/ 652462 h 842962"/>
                  <a:gd name="connsiteX75" fmla="*/ 278606 w 764381"/>
                  <a:gd name="connsiteY75" fmla="*/ 657225 h 842962"/>
                  <a:gd name="connsiteX76" fmla="*/ 285750 w 764381"/>
                  <a:gd name="connsiteY76" fmla="*/ 661987 h 842962"/>
                  <a:gd name="connsiteX77" fmla="*/ 309562 w 764381"/>
                  <a:gd name="connsiteY77" fmla="*/ 666750 h 842962"/>
                  <a:gd name="connsiteX78" fmla="*/ 330993 w 764381"/>
                  <a:gd name="connsiteY78" fmla="*/ 673893 h 842962"/>
                  <a:gd name="connsiteX79" fmla="*/ 345281 w 764381"/>
                  <a:gd name="connsiteY79" fmla="*/ 678656 h 842962"/>
                  <a:gd name="connsiteX80" fmla="*/ 352425 w 764381"/>
                  <a:gd name="connsiteY80" fmla="*/ 681037 h 842962"/>
                  <a:gd name="connsiteX81" fmla="*/ 359568 w 764381"/>
                  <a:gd name="connsiteY81" fmla="*/ 685800 h 842962"/>
                  <a:gd name="connsiteX82" fmla="*/ 366712 w 764381"/>
                  <a:gd name="connsiteY82" fmla="*/ 692943 h 842962"/>
                  <a:gd name="connsiteX83" fmla="*/ 381000 w 764381"/>
                  <a:gd name="connsiteY83" fmla="*/ 697706 h 842962"/>
                  <a:gd name="connsiteX84" fmla="*/ 388143 w 764381"/>
                  <a:gd name="connsiteY84" fmla="*/ 704850 h 842962"/>
                  <a:gd name="connsiteX85" fmla="*/ 404812 w 764381"/>
                  <a:gd name="connsiteY85" fmla="*/ 714375 h 842962"/>
                  <a:gd name="connsiteX86" fmla="*/ 407193 w 764381"/>
                  <a:gd name="connsiteY86" fmla="*/ 795337 h 842962"/>
                  <a:gd name="connsiteX87" fmla="*/ 409575 w 764381"/>
                  <a:gd name="connsiteY87" fmla="*/ 804862 h 842962"/>
                  <a:gd name="connsiteX88" fmla="*/ 416718 w 764381"/>
                  <a:gd name="connsiteY88" fmla="*/ 814387 h 842962"/>
                  <a:gd name="connsiteX89" fmla="*/ 426243 w 764381"/>
                  <a:gd name="connsiteY89" fmla="*/ 828675 h 842962"/>
                  <a:gd name="connsiteX90" fmla="*/ 431006 w 764381"/>
                  <a:gd name="connsiteY90" fmla="*/ 838200 h 842962"/>
                  <a:gd name="connsiteX91" fmla="*/ 438150 w 764381"/>
                  <a:gd name="connsiteY91" fmla="*/ 840581 h 842962"/>
                  <a:gd name="connsiteX92" fmla="*/ 459581 w 764381"/>
                  <a:gd name="connsiteY92" fmla="*/ 842962 h 842962"/>
                  <a:gd name="connsiteX93" fmla="*/ 476250 w 764381"/>
                  <a:gd name="connsiteY93" fmla="*/ 840581 h 842962"/>
                  <a:gd name="connsiteX94" fmla="*/ 488156 w 764381"/>
                  <a:gd name="connsiteY94" fmla="*/ 828675 h 842962"/>
                  <a:gd name="connsiteX95" fmla="*/ 497681 w 764381"/>
                  <a:gd name="connsiteY95" fmla="*/ 823912 h 842962"/>
                  <a:gd name="connsiteX96" fmla="*/ 504825 w 764381"/>
                  <a:gd name="connsiteY96" fmla="*/ 819150 h 842962"/>
                  <a:gd name="connsiteX97" fmla="*/ 514350 w 764381"/>
                  <a:gd name="connsiteY97" fmla="*/ 816768 h 842962"/>
                  <a:gd name="connsiteX98" fmla="*/ 521493 w 764381"/>
                  <a:gd name="connsiteY98" fmla="*/ 814387 h 842962"/>
                  <a:gd name="connsiteX99" fmla="*/ 538162 w 764381"/>
                  <a:gd name="connsiteY99" fmla="*/ 809625 h 842962"/>
                  <a:gd name="connsiteX100" fmla="*/ 545306 w 764381"/>
                  <a:gd name="connsiteY100" fmla="*/ 804862 h 842962"/>
                  <a:gd name="connsiteX101" fmla="*/ 571500 w 764381"/>
                  <a:gd name="connsiteY101" fmla="*/ 795337 h 842962"/>
                  <a:gd name="connsiteX102" fmla="*/ 578643 w 764381"/>
                  <a:gd name="connsiteY102" fmla="*/ 792956 h 842962"/>
                  <a:gd name="connsiteX103" fmla="*/ 592931 w 764381"/>
                  <a:gd name="connsiteY103" fmla="*/ 790575 h 842962"/>
                  <a:gd name="connsiteX104" fmla="*/ 609600 w 764381"/>
                  <a:gd name="connsiteY104" fmla="*/ 785812 h 842962"/>
                  <a:gd name="connsiteX105" fmla="*/ 626268 w 764381"/>
                  <a:gd name="connsiteY105" fmla="*/ 759618 h 842962"/>
                  <a:gd name="connsiteX106" fmla="*/ 628650 w 764381"/>
                  <a:gd name="connsiteY106" fmla="*/ 752475 h 842962"/>
                  <a:gd name="connsiteX107" fmla="*/ 628650 w 764381"/>
                  <a:gd name="connsiteY107" fmla="*/ 669131 h 842962"/>
                  <a:gd name="connsiteX108" fmla="*/ 614362 w 764381"/>
                  <a:gd name="connsiteY108" fmla="*/ 659606 h 842962"/>
                  <a:gd name="connsiteX109" fmla="*/ 614362 w 764381"/>
                  <a:gd name="connsiteY109" fmla="*/ 628650 h 842962"/>
                  <a:gd name="connsiteX110" fmla="*/ 623887 w 764381"/>
                  <a:gd name="connsiteY110" fmla="*/ 614362 h 842962"/>
                  <a:gd name="connsiteX111" fmla="*/ 628650 w 764381"/>
                  <a:gd name="connsiteY111" fmla="*/ 607218 h 842962"/>
                  <a:gd name="connsiteX112" fmla="*/ 633412 w 764381"/>
                  <a:gd name="connsiteY112" fmla="*/ 597693 h 842962"/>
                  <a:gd name="connsiteX113" fmla="*/ 640556 w 764381"/>
                  <a:gd name="connsiteY113" fmla="*/ 590550 h 842962"/>
                  <a:gd name="connsiteX114" fmla="*/ 645318 w 764381"/>
                  <a:gd name="connsiteY114" fmla="*/ 583406 h 842962"/>
                  <a:gd name="connsiteX115" fmla="*/ 659606 w 764381"/>
                  <a:gd name="connsiteY115" fmla="*/ 573881 h 842962"/>
                  <a:gd name="connsiteX116" fmla="*/ 673893 w 764381"/>
                  <a:gd name="connsiteY116" fmla="*/ 564356 h 842962"/>
                  <a:gd name="connsiteX117" fmla="*/ 681037 w 764381"/>
                  <a:gd name="connsiteY117" fmla="*/ 561975 h 842962"/>
                  <a:gd name="connsiteX118" fmla="*/ 707231 w 764381"/>
                  <a:gd name="connsiteY118" fmla="*/ 545306 h 842962"/>
                  <a:gd name="connsiteX119" fmla="*/ 721518 w 764381"/>
                  <a:gd name="connsiteY119" fmla="*/ 535781 h 842962"/>
                  <a:gd name="connsiteX120" fmla="*/ 731043 w 764381"/>
                  <a:gd name="connsiteY120" fmla="*/ 521493 h 842962"/>
                  <a:gd name="connsiteX121" fmla="*/ 735806 w 764381"/>
                  <a:gd name="connsiteY121" fmla="*/ 495300 h 842962"/>
                  <a:gd name="connsiteX122" fmla="*/ 740568 w 764381"/>
                  <a:gd name="connsiteY122" fmla="*/ 416718 h 842962"/>
                  <a:gd name="connsiteX123" fmla="*/ 742950 w 764381"/>
                  <a:gd name="connsiteY123" fmla="*/ 404812 h 842962"/>
                  <a:gd name="connsiteX124" fmla="*/ 750093 w 764381"/>
                  <a:gd name="connsiteY124" fmla="*/ 383381 h 842962"/>
                  <a:gd name="connsiteX125" fmla="*/ 752475 w 764381"/>
                  <a:gd name="connsiteY125" fmla="*/ 376237 h 842962"/>
                  <a:gd name="connsiteX126" fmla="*/ 754856 w 764381"/>
                  <a:gd name="connsiteY126" fmla="*/ 366712 h 842962"/>
                  <a:gd name="connsiteX127" fmla="*/ 762000 w 764381"/>
                  <a:gd name="connsiteY127" fmla="*/ 345281 h 842962"/>
                  <a:gd name="connsiteX128" fmla="*/ 764381 w 764381"/>
                  <a:gd name="connsiteY128" fmla="*/ 338137 h 842962"/>
                  <a:gd name="connsiteX129" fmla="*/ 762000 w 764381"/>
                  <a:gd name="connsiteY129" fmla="*/ 304800 h 842962"/>
                  <a:gd name="connsiteX130" fmla="*/ 759618 w 764381"/>
                  <a:gd name="connsiteY130" fmla="*/ 297656 h 842962"/>
                  <a:gd name="connsiteX131" fmla="*/ 757237 w 764381"/>
                  <a:gd name="connsiteY131" fmla="*/ 283368 h 842962"/>
                  <a:gd name="connsiteX132" fmla="*/ 754856 w 764381"/>
                  <a:gd name="connsiteY132" fmla="*/ 254793 h 842962"/>
                  <a:gd name="connsiteX133" fmla="*/ 752475 w 764381"/>
                  <a:gd name="connsiteY133" fmla="*/ 235743 h 842962"/>
                  <a:gd name="connsiteX134" fmla="*/ 750093 w 764381"/>
                  <a:gd name="connsiteY134" fmla="*/ 200025 h 842962"/>
                  <a:gd name="connsiteX135" fmla="*/ 738187 w 764381"/>
                  <a:gd name="connsiteY135" fmla="*/ 173831 h 842962"/>
                  <a:gd name="connsiteX136" fmla="*/ 740568 w 764381"/>
                  <a:gd name="connsiteY136" fmla="*/ 135731 h 842962"/>
                  <a:gd name="connsiteX137" fmla="*/ 745331 w 764381"/>
                  <a:gd name="connsiteY137" fmla="*/ 121443 h 842962"/>
                  <a:gd name="connsiteX138" fmla="*/ 742950 w 764381"/>
                  <a:gd name="connsiteY138" fmla="*/ 100012 h 842962"/>
                  <a:gd name="connsiteX139" fmla="*/ 735806 w 764381"/>
                  <a:gd name="connsiteY139" fmla="*/ 97631 h 842962"/>
                  <a:gd name="connsiteX140" fmla="*/ 728662 w 764381"/>
                  <a:gd name="connsiteY140" fmla="*/ 92868 h 842962"/>
                  <a:gd name="connsiteX141" fmla="*/ 721518 w 764381"/>
                  <a:gd name="connsiteY141" fmla="*/ 85725 h 842962"/>
                  <a:gd name="connsiteX142" fmla="*/ 714375 w 764381"/>
                  <a:gd name="connsiteY142" fmla="*/ 80962 h 842962"/>
                  <a:gd name="connsiteX143" fmla="*/ 707231 w 764381"/>
                  <a:gd name="connsiteY143" fmla="*/ 71437 h 842962"/>
                  <a:gd name="connsiteX144" fmla="*/ 697706 w 764381"/>
                  <a:gd name="connsiteY144" fmla="*/ 69056 h 842962"/>
                  <a:gd name="connsiteX145" fmla="*/ 673893 w 764381"/>
                  <a:gd name="connsiteY145" fmla="*/ 57150 h 842962"/>
                  <a:gd name="connsiteX0" fmla="*/ 673893 w 764381"/>
                  <a:gd name="connsiteY0" fmla="*/ 57150 h 842962"/>
                  <a:gd name="connsiteX1" fmla="*/ 647700 w 764381"/>
                  <a:gd name="connsiteY1" fmla="*/ 61912 h 842962"/>
                  <a:gd name="connsiteX2" fmla="*/ 633412 w 764381"/>
                  <a:gd name="connsiteY2" fmla="*/ 66675 h 842962"/>
                  <a:gd name="connsiteX3" fmla="*/ 626268 w 764381"/>
                  <a:gd name="connsiteY3" fmla="*/ 69056 h 842962"/>
                  <a:gd name="connsiteX4" fmla="*/ 614362 w 764381"/>
                  <a:gd name="connsiteY4" fmla="*/ 71437 h 842962"/>
                  <a:gd name="connsiteX5" fmla="*/ 607218 w 764381"/>
                  <a:gd name="connsiteY5" fmla="*/ 69056 h 842962"/>
                  <a:gd name="connsiteX6" fmla="*/ 595312 w 764381"/>
                  <a:gd name="connsiteY6" fmla="*/ 45243 h 842962"/>
                  <a:gd name="connsiteX7" fmla="*/ 576262 w 764381"/>
                  <a:gd name="connsiteY7" fmla="*/ 38100 h 842962"/>
                  <a:gd name="connsiteX8" fmla="*/ 550068 w 764381"/>
                  <a:gd name="connsiteY8" fmla="*/ 40481 h 842962"/>
                  <a:gd name="connsiteX9" fmla="*/ 535781 w 764381"/>
                  <a:gd name="connsiteY9" fmla="*/ 47625 h 842962"/>
                  <a:gd name="connsiteX10" fmla="*/ 519112 w 764381"/>
                  <a:gd name="connsiteY10" fmla="*/ 57150 h 842962"/>
                  <a:gd name="connsiteX11" fmla="*/ 388143 w 764381"/>
                  <a:gd name="connsiteY11" fmla="*/ 57150 h 842962"/>
                  <a:gd name="connsiteX12" fmla="*/ 383381 w 764381"/>
                  <a:gd name="connsiteY12" fmla="*/ 64293 h 842962"/>
                  <a:gd name="connsiteX13" fmla="*/ 376237 w 764381"/>
                  <a:gd name="connsiteY13" fmla="*/ 66675 h 842962"/>
                  <a:gd name="connsiteX14" fmla="*/ 369093 w 764381"/>
                  <a:gd name="connsiteY14" fmla="*/ 64293 h 842962"/>
                  <a:gd name="connsiteX15" fmla="*/ 361950 w 764381"/>
                  <a:gd name="connsiteY15" fmla="*/ 50006 h 842962"/>
                  <a:gd name="connsiteX16" fmla="*/ 340518 w 764381"/>
                  <a:gd name="connsiteY16" fmla="*/ 42862 h 842962"/>
                  <a:gd name="connsiteX17" fmla="*/ 328612 w 764381"/>
                  <a:gd name="connsiteY17" fmla="*/ 38100 h 842962"/>
                  <a:gd name="connsiteX18" fmla="*/ 321468 w 764381"/>
                  <a:gd name="connsiteY18" fmla="*/ 35718 h 842962"/>
                  <a:gd name="connsiteX19" fmla="*/ 314325 w 764381"/>
                  <a:gd name="connsiteY19" fmla="*/ 30956 h 842962"/>
                  <a:gd name="connsiteX20" fmla="*/ 288131 w 764381"/>
                  <a:gd name="connsiteY20" fmla="*/ 23812 h 842962"/>
                  <a:gd name="connsiteX21" fmla="*/ 280987 w 764381"/>
                  <a:gd name="connsiteY21" fmla="*/ 19050 h 842962"/>
                  <a:gd name="connsiteX22" fmla="*/ 273843 w 764381"/>
                  <a:gd name="connsiteY22" fmla="*/ 16668 h 842962"/>
                  <a:gd name="connsiteX23" fmla="*/ 223837 w 764381"/>
                  <a:gd name="connsiteY23" fmla="*/ 11906 h 842962"/>
                  <a:gd name="connsiteX24" fmla="*/ 190500 w 764381"/>
                  <a:gd name="connsiteY24" fmla="*/ 9525 h 842962"/>
                  <a:gd name="connsiteX25" fmla="*/ 180975 w 764381"/>
                  <a:gd name="connsiteY25" fmla="*/ 7143 h 842962"/>
                  <a:gd name="connsiteX26" fmla="*/ 171450 w 764381"/>
                  <a:gd name="connsiteY26" fmla="*/ 2381 h 842962"/>
                  <a:gd name="connsiteX27" fmla="*/ 152400 w 764381"/>
                  <a:gd name="connsiteY27" fmla="*/ 0 h 842962"/>
                  <a:gd name="connsiteX28" fmla="*/ 92868 w 764381"/>
                  <a:gd name="connsiteY28" fmla="*/ 4762 h 842962"/>
                  <a:gd name="connsiteX29" fmla="*/ 83343 w 764381"/>
                  <a:gd name="connsiteY29" fmla="*/ 9525 h 842962"/>
                  <a:gd name="connsiteX30" fmla="*/ 73818 w 764381"/>
                  <a:gd name="connsiteY30" fmla="*/ 11906 h 842962"/>
                  <a:gd name="connsiteX31" fmla="*/ 66675 w 764381"/>
                  <a:gd name="connsiteY31" fmla="*/ 14287 h 842962"/>
                  <a:gd name="connsiteX32" fmla="*/ 57150 w 764381"/>
                  <a:gd name="connsiteY32" fmla="*/ 28575 h 842962"/>
                  <a:gd name="connsiteX33" fmla="*/ 50006 w 764381"/>
                  <a:gd name="connsiteY33" fmla="*/ 38100 h 842962"/>
                  <a:gd name="connsiteX34" fmla="*/ 35718 w 764381"/>
                  <a:gd name="connsiteY34" fmla="*/ 42862 h 842962"/>
                  <a:gd name="connsiteX35" fmla="*/ 19050 w 764381"/>
                  <a:gd name="connsiteY35" fmla="*/ 57150 h 842962"/>
                  <a:gd name="connsiteX36" fmla="*/ 9525 w 764381"/>
                  <a:gd name="connsiteY36" fmla="*/ 71437 h 842962"/>
                  <a:gd name="connsiteX37" fmla="*/ 0 w 764381"/>
                  <a:gd name="connsiteY37" fmla="*/ 92868 h 842962"/>
                  <a:gd name="connsiteX38" fmla="*/ 2381 w 764381"/>
                  <a:gd name="connsiteY38" fmla="*/ 126206 h 842962"/>
                  <a:gd name="connsiteX39" fmla="*/ 4762 w 764381"/>
                  <a:gd name="connsiteY39" fmla="*/ 133350 h 842962"/>
                  <a:gd name="connsiteX40" fmla="*/ 9525 w 764381"/>
                  <a:gd name="connsiteY40" fmla="*/ 166687 h 842962"/>
                  <a:gd name="connsiteX41" fmla="*/ 16668 w 764381"/>
                  <a:gd name="connsiteY41" fmla="*/ 180975 h 842962"/>
                  <a:gd name="connsiteX42" fmla="*/ 21431 w 764381"/>
                  <a:gd name="connsiteY42" fmla="*/ 190500 h 842962"/>
                  <a:gd name="connsiteX43" fmla="*/ 26193 w 764381"/>
                  <a:gd name="connsiteY43" fmla="*/ 197643 h 842962"/>
                  <a:gd name="connsiteX44" fmla="*/ 33337 w 764381"/>
                  <a:gd name="connsiteY44" fmla="*/ 221456 h 842962"/>
                  <a:gd name="connsiteX45" fmla="*/ 30956 w 764381"/>
                  <a:gd name="connsiteY45" fmla="*/ 278606 h 842962"/>
                  <a:gd name="connsiteX46" fmla="*/ 35718 w 764381"/>
                  <a:gd name="connsiteY46" fmla="*/ 285750 h 842962"/>
                  <a:gd name="connsiteX47" fmla="*/ 50006 w 764381"/>
                  <a:gd name="connsiteY47" fmla="*/ 290512 h 842962"/>
                  <a:gd name="connsiteX48" fmla="*/ 66675 w 764381"/>
                  <a:gd name="connsiteY48" fmla="*/ 295275 h 842962"/>
                  <a:gd name="connsiteX49" fmla="*/ 76200 w 764381"/>
                  <a:gd name="connsiteY49" fmla="*/ 319087 h 842962"/>
                  <a:gd name="connsiteX50" fmla="*/ 78581 w 764381"/>
                  <a:gd name="connsiteY50" fmla="*/ 326231 h 842962"/>
                  <a:gd name="connsiteX51" fmla="*/ 88106 w 764381"/>
                  <a:gd name="connsiteY51" fmla="*/ 340518 h 842962"/>
                  <a:gd name="connsiteX52" fmla="*/ 85725 w 764381"/>
                  <a:gd name="connsiteY52" fmla="*/ 376237 h 842962"/>
                  <a:gd name="connsiteX53" fmla="*/ 80962 w 764381"/>
                  <a:gd name="connsiteY53" fmla="*/ 383381 h 842962"/>
                  <a:gd name="connsiteX54" fmla="*/ 73818 w 764381"/>
                  <a:gd name="connsiteY54" fmla="*/ 400050 h 842962"/>
                  <a:gd name="connsiteX55" fmla="*/ 71437 w 764381"/>
                  <a:gd name="connsiteY55" fmla="*/ 407193 h 842962"/>
                  <a:gd name="connsiteX56" fmla="*/ 66675 w 764381"/>
                  <a:gd name="connsiteY56" fmla="*/ 414337 h 842962"/>
                  <a:gd name="connsiteX57" fmla="*/ 76200 w 764381"/>
                  <a:gd name="connsiteY57" fmla="*/ 445293 h 842962"/>
                  <a:gd name="connsiteX58" fmla="*/ 80962 w 764381"/>
                  <a:gd name="connsiteY58" fmla="*/ 461962 h 842962"/>
                  <a:gd name="connsiteX59" fmla="*/ 92868 w 764381"/>
                  <a:gd name="connsiteY59" fmla="*/ 497681 h 842962"/>
                  <a:gd name="connsiteX60" fmla="*/ 107156 w 764381"/>
                  <a:gd name="connsiteY60" fmla="*/ 511968 h 842962"/>
                  <a:gd name="connsiteX61" fmla="*/ 130968 w 764381"/>
                  <a:gd name="connsiteY61" fmla="*/ 531018 h 842962"/>
                  <a:gd name="connsiteX62" fmla="*/ 135731 w 764381"/>
                  <a:gd name="connsiteY62" fmla="*/ 538162 h 842962"/>
                  <a:gd name="connsiteX63" fmla="*/ 145256 w 764381"/>
                  <a:gd name="connsiteY63" fmla="*/ 540543 h 842962"/>
                  <a:gd name="connsiteX64" fmla="*/ 188118 w 764381"/>
                  <a:gd name="connsiteY64" fmla="*/ 547687 h 842962"/>
                  <a:gd name="connsiteX65" fmla="*/ 204787 w 764381"/>
                  <a:gd name="connsiteY65" fmla="*/ 554831 h 842962"/>
                  <a:gd name="connsiteX66" fmla="*/ 207168 w 764381"/>
                  <a:gd name="connsiteY66" fmla="*/ 561975 h 842962"/>
                  <a:gd name="connsiteX67" fmla="*/ 216693 w 764381"/>
                  <a:gd name="connsiteY67" fmla="*/ 578643 h 842962"/>
                  <a:gd name="connsiteX68" fmla="*/ 219075 w 764381"/>
                  <a:gd name="connsiteY68" fmla="*/ 585787 h 842962"/>
                  <a:gd name="connsiteX69" fmla="*/ 223837 w 764381"/>
                  <a:gd name="connsiteY69" fmla="*/ 597693 h 842962"/>
                  <a:gd name="connsiteX70" fmla="*/ 233362 w 764381"/>
                  <a:gd name="connsiteY70" fmla="*/ 611981 h 842962"/>
                  <a:gd name="connsiteX71" fmla="*/ 238125 w 764381"/>
                  <a:gd name="connsiteY71" fmla="*/ 619125 h 842962"/>
                  <a:gd name="connsiteX72" fmla="*/ 245268 w 764381"/>
                  <a:gd name="connsiteY72" fmla="*/ 635793 h 842962"/>
                  <a:gd name="connsiteX73" fmla="*/ 247650 w 764381"/>
                  <a:gd name="connsiteY73" fmla="*/ 642937 h 842962"/>
                  <a:gd name="connsiteX74" fmla="*/ 261937 w 764381"/>
                  <a:gd name="connsiteY74" fmla="*/ 652462 h 842962"/>
                  <a:gd name="connsiteX75" fmla="*/ 278606 w 764381"/>
                  <a:gd name="connsiteY75" fmla="*/ 657225 h 842962"/>
                  <a:gd name="connsiteX76" fmla="*/ 285750 w 764381"/>
                  <a:gd name="connsiteY76" fmla="*/ 661987 h 842962"/>
                  <a:gd name="connsiteX77" fmla="*/ 309562 w 764381"/>
                  <a:gd name="connsiteY77" fmla="*/ 666750 h 842962"/>
                  <a:gd name="connsiteX78" fmla="*/ 330993 w 764381"/>
                  <a:gd name="connsiteY78" fmla="*/ 673893 h 842962"/>
                  <a:gd name="connsiteX79" fmla="*/ 345281 w 764381"/>
                  <a:gd name="connsiteY79" fmla="*/ 678656 h 842962"/>
                  <a:gd name="connsiteX80" fmla="*/ 352425 w 764381"/>
                  <a:gd name="connsiteY80" fmla="*/ 681037 h 842962"/>
                  <a:gd name="connsiteX81" fmla="*/ 359568 w 764381"/>
                  <a:gd name="connsiteY81" fmla="*/ 685800 h 842962"/>
                  <a:gd name="connsiteX82" fmla="*/ 366712 w 764381"/>
                  <a:gd name="connsiteY82" fmla="*/ 692943 h 842962"/>
                  <a:gd name="connsiteX83" fmla="*/ 381000 w 764381"/>
                  <a:gd name="connsiteY83" fmla="*/ 697706 h 842962"/>
                  <a:gd name="connsiteX84" fmla="*/ 388143 w 764381"/>
                  <a:gd name="connsiteY84" fmla="*/ 704850 h 842962"/>
                  <a:gd name="connsiteX85" fmla="*/ 380999 w 764381"/>
                  <a:gd name="connsiteY85" fmla="*/ 731044 h 842962"/>
                  <a:gd name="connsiteX86" fmla="*/ 407193 w 764381"/>
                  <a:gd name="connsiteY86" fmla="*/ 795337 h 842962"/>
                  <a:gd name="connsiteX87" fmla="*/ 409575 w 764381"/>
                  <a:gd name="connsiteY87" fmla="*/ 804862 h 842962"/>
                  <a:gd name="connsiteX88" fmla="*/ 416718 w 764381"/>
                  <a:gd name="connsiteY88" fmla="*/ 814387 h 842962"/>
                  <a:gd name="connsiteX89" fmla="*/ 426243 w 764381"/>
                  <a:gd name="connsiteY89" fmla="*/ 828675 h 842962"/>
                  <a:gd name="connsiteX90" fmla="*/ 431006 w 764381"/>
                  <a:gd name="connsiteY90" fmla="*/ 838200 h 842962"/>
                  <a:gd name="connsiteX91" fmla="*/ 438150 w 764381"/>
                  <a:gd name="connsiteY91" fmla="*/ 840581 h 842962"/>
                  <a:gd name="connsiteX92" fmla="*/ 459581 w 764381"/>
                  <a:gd name="connsiteY92" fmla="*/ 842962 h 842962"/>
                  <a:gd name="connsiteX93" fmla="*/ 476250 w 764381"/>
                  <a:gd name="connsiteY93" fmla="*/ 840581 h 842962"/>
                  <a:gd name="connsiteX94" fmla="*/ 488156 w 764381"/>
                  <a:gd name="connsiteY94" fmla="*/ 828675 h 842962"/>
                  <a:gd name="connsiteX95" fmla="*/ 497681 w 764381"/>
                  <a:gd name="connsiteY95" fmla="*/ 823912 h 842962"/>
                  <a:gd name="connsiteX96" fmla="*/ 504825 w 764381"/>
                  <a:gd name="connsiteY96" fmla="*/ 819150 h 842962"/>
                  <a:gd name="connsiteX97" fmla="*/ 514350 w 764381"/>
                  <a:gd name="connsiteY97" fmla="*/ 816768 h 842962"/>
                  <a:gd name="connsiteX98" fmla="*/ 521493 w 764381"/>
                  <a:gd name="connsiteY98" fmla="*/ 814387 h 842962"/>
                  <a:gd name="connsiteX99" fmla="*/ 538162 w 764381"/>
                  <a:gd name="connsiteY99" fmla="*/ 809625 h 842962"/>
                  <a:gd name="connsiteX100" fmla="*/ 545306 w 764381"/>
                  <a:gd name="connsiteY100" fmla="*/ 804862 h 842962"/>
                  <a:gd name="connsiteX101" fmla="*/ 571500 w 764381"/>
                  <a:gd name="connsiteY101" fmla="*/ 795337 h 842962"/>
                  <a:gd name="connsiteX102" fmla="*/ 578643 w 764381"/>
                  <a:gd name="connsiteY102" fmla="*/ 792956 h 842962"/>
                  <a:gd name="connsiteX103" fmla="*/ 592931 w 764381"/>
                  <a:gd name="connsiteY103" fmla="*/ 790575 h 842962"/>
                  <a:gd name="connsiteX104" fmla="*/ 609600 w 764381"/>
                  <a:gd name="connsiteY104" fmla="*/ 785812 h 842962"/>
                  <a:gd name="connsiteX105" fmla="*/ 626268 w 764381"/>
                  <a:gd name="connsiteY105" fmla="*/ 759618 h 842962"/>
                  <a:gd name="connsiteX106" fmla="*/ 628650 w 764381"/>
                  <a:gd name="connsiteY106" fmla="*/ 752475 h 842962"/>
                  <a:gd name="connsiteX107" fmla="*/ 628650 w 764381"/>
                  <a:gd name="connsiteY107" fmla="*/ 669131 h 842962"/>
                  <a:gd name="connsiteX108" fmla="*/ 614362 w 764381"/>
                  <a:gd name="connsiteY108" fmla="*/ 659606 h 842962"/>
                  <a:gd name="connsiteX109" fmla="*/ 614362 w 764381"/>
                  <a:gd name="connsiteY109" fmla="*/ 628650 h 842962"/>
                  <a:gd name="connsiteX110" fmla="*/ 623887 w 764381"/>
                  <a:gd name="connsiteY110" fmla="*/ 614362 h 842962"/>
                  <a:gd name="connsiteX111" fmla="*/ 628650 w 764381"/>
                  <a:gd name="connsiteY111" fmla="*/ 607218 h 842962"/>
                  <a:gd name="connsiteX112" fmla="*/ 633412 w 764381"/>
                  <a:gd name="connsiteY112" fmla="*/ 597693 h 842962"/>
                  <a:gd name="connsiteX113" fmla="*/ 640556 w 764381"/>
                  <a:gd name="connsiteY113" fmla="*/ 590550 h 842962"/>
                  <a:gd name="connsiteX114" fmla="*/ 645318 w 764381"/>
                  <a:gd name="connsiteY114" fmla="*/ 583406 h 842962"/>
                  <a:gd name="connsiteX115" fmla="*/ 659606 w 764381"/>
                  <a:gd name="connsiteY115" fmla="*/ 573881 h 842962"/>
                  <a:gd name="connsiteX116" fmla="*/ 673893 w 764381"/>
                  <a:gd name="connsiteY116" fmla="*/ 564356 h 842962"/>
                  <a:gd name="connsiteX117" fmla="*/ 681037 w 764381"/>
                  <a:gd name="connsiteY117" fmla="*/ 561975 h 842962"/>
                  <a:gd name="connsiteX118" fmla="*/ 707231 w 764381"/>
                  <a:gd name="connsiteY118" fmla="*/ 545306 h 842962"/>
                  <a:gd name="connsiteX119" fmla="*/ 721518 w 764381"/>
                  <a:gd name="connsiteY119" fmla="*/ 535781 h 842962"/>
                  <a:gd name="connsiteX120" fmla="*/ 731043 w 764381"/>
                  <a:gd name="connsiteY120" fmla="*/ 521493 h 842962"/>
                  <a:gd name="connsiteX121" fmla="*/ 735806 w 764381"/>
                  <a:gd name="connsiteY121" fmla="*/ 495300 h 842962"/>
                  <a:gd name="connsiteX122" fmla="*/ 740568 w 764381"/>
                  <a:gd name="connsiteY122" fmla="*/ 416718 h 842962"/>
                  <a:gd name="connsiteX123" fmla="*/ 742950 w 764381"/>
                  <a:gd name="connsiteY123" fmla="*/ 404812 h 842962"/>
                  <a:gd name="connsiteX124" fmla="*/ 750093 w 764381"/>
                  <a:gd name="connsiteY124" fmla="*/ 383381 h 842962"/>
                  <a:gd name="connsiteX125" fmla="*/ 752475 w 764381"/>
                  <a:gd name="connsiteY125" fmla="*/ 376237 h 842962"/>
                  <a:gd name="connsiteX126" fmla="*/ 754856 w 764381"/>
                  <a:gd name="connsiteY126" fmla="*/ 366712 h 842962"/>
                  <a:gd name="connsiteX127" fmla="*/ 762000 w 764381"/>
                  <a:gd name="connsiteY127" fmla="*/ 345281 h 842962"/>
                  <a:gd name="connsiteX128" fmla="*/ 764381 w 764381"/>
                  <a:gd name="connsiteY128" fmla="*/ 338137 h 842962"/>
                  <a:gd name="connsiteX129" fmla="*/ 762000 w 764381"/>
                  <a:gd name="connsiteY129" fmla="*/ 304800 h 842962"/>
                  <a:gd name="connsiteX130" fmla="*/ 759618 w 764381"/>
                  <a:gd name="connsiteY130" fmla="*/ 297656 h 842962"/>
                  <a:gd name="connsiteX131" fmla="*/ 757237 w 764381"/>
                  <a:gd name="connsiteY131" fmla="*/ 283368 h 842962"/>
                  <a:gd name="connsiteX132" fmla="*/ 754856 w 764381"/>
                  <a:gd name="connsiteY132" fmla="*/ 254793 h 842962"/>
                  <a:gd name="connsiteX133" fmla="*/ 752475 w 764381"/>
                  <a:gd name="connsiteY133" fmla="*/ 235743 h 842962"/>
                  <a:gd name="connsiteX134" fmla="*/ 750093 w 764381"/>
                  <a:gd name="connsiteY134" fmla="*/ 200025 h 842962"/>
                  <a:gd name="connsiteX135" fmla="*/ 738187 w 764381"/>
                  <a:gd name="connsiteY135" fmla="*/ 173831 h 842962"/>
                  <a:gd name="connsiteX136" fmla="*/ 740568 w 764381"/>
                  <a:gd name="connsiteY136" fmla="*/ 135731 h 842962"/>
                  <a:gd name="connsiteX137" fmla="*/ 745331 w 764381"/>
                  <a:gd name="connsiteY137" fmla="*/ 121443 h 842962"/>
                  <a:gd name="connsiteX138" fmla="*/ 742950 w 764381"/>
                  <a:gd name="connsiteY138" fmla="*/ 100012 h 842962"/>
                  <a:gd name="connsiteX139" fmla="*/ 735806 w 764381"/>
                  <a:gd name="connsiteY139" fmla="*/ 97631 h 842962"/>
                  <a:gd name="connsiteX140" fmla="*/ 728662 w 764381"/>
                  <a:gd name="connsiteY140" fmla="*/ 92868 h 842962"/>
                  <a:gd name="connsiteX141" fmla="*/ 721518 w 764381"/>
                  <a:gd name="connsiteY141" fmla="*/ 85725 h 842962"/>
                  <a:gd name="connsiteX142" fmla="*/ 714375 w 764381"/>
                  <a:gd name="connsiteY142" fmla="*/ 80962 h 842962"/>
                  <a:gd name="connsiteX143" fmla="*/ 707231 w 764381"/>
                  <a:gd name="connsiteY143" fmla="*/ 71437 h 842962"/>
                  <a:gd name="connsiteX144" fmla="*/ 697706 w 764381"/>
                  <a:gd name="connsiteY144" fmla="*/ 69056 h 842962"/>
                  <a:gd name="connsiteX145" fmla="*/ 673893 w 764381"/>
                  <a:gd name="connsiteY145" fmla="*/ 57150 h 842962"/>
                  <a:gd name="connsiteX0" fmla="*/ 673893 w 764381"/>
                  <a:gd name="connsiteY0" fmla="*/ 57150 h 842962"/>
                  <a:gd name="connsiteX1" fmla="*/ 647700 w 764381"/>
                  <a:gd name="connsiteY1" fmla="*/ 61912 h 842962"/>
                  <a:gd name="connsiteX2" fmla="*/ 633412 w 764381"/>
                  <a:gd name="connsiteY2" fmla="*/ 66675 h 842962"/>
                  <a:gd name="connsiteX3" fmla="*/ 626268 w 764381"/>
                  <a:gd name="connsiteY3" fmla="*/ 69056 h 842962"/>
                  <a:gd name="connsiteX4" fmla="*/ 614362 w 764381"/>
                  <a:gd name="connsiteY4" fmla="*/ 71437 h 842962"/>
                  <a:gd name="connsiteX5" fmla="*/ 607218 w 764381"/>
                  <a:gd name="connsiteY5" fmla="*/ 69056 h 842962"/>
                  <a:gd name="connsiteX6" fmla="*/ 595312 w 764381"/>
                  <a:gd name="connsiteY6" fmla="*/ 45243 h 842962"/>
                  <a:gd name="connsiteX7" fmla="*/ 576262 w 764381"/>
                  <a:gd name="connsiteY7" fmla="*/ 38100 h 842962"/>
                  <a:gd name="connsiteX8" fmla="*/ 550068 w 764381"/>
                  <a:gd name="connsiteY8" fmla="*/ 40481 h 842962"/>
                  <a:gd name="connsiteX9" fmla="*/ 535781 w 764381"/>
                  <a:gd name="connsiteY9" fmla="*/ 47625 h 842962"/>
                  <a:gd name="connsiteX10" fmla="*/ 519112 w 764381"/>
                  <a:gd name="connsiteY10" fmla="*/ 57150 h 842962"/>
                  <a:gd name="connsiteX11" fmla="*/ 388143 w 764381"/>
                  <a:gd name="connsiteY11" fmla="*/ 57150 h 842962"/>
                  <a:gd name="connsiteX12" fmla="*/ 383381 w 764381"/>
                  <a:gd name="connsiteY12" fmla="*/ 64293 h 842962"/>
                  <a:gd name="connsiteX13" fmla="*/ 376237 w 764381"/>
                  <a:gd name="connsiteY13" fmla="*/ 66675 h 842962"/>
                  <a:gd name="connsiteX14" fmla="*/ 369093 w 764381"/>
                  <a:gd name="connsiteY14" fmla="*/ 64293 h 842962"/>
                  <a:gd name="connsiteX15" fmla="*/ 361950 w 764381"/>
                  <a:gd name="connsiteY15" fmla="*/ 50006 h 842962"/>
                  <a:gd name="connsiteX16" fmla="*/ 340518 w 764381"/>
                  <a:gd name="connsiteY16" fmla="*/ 42862 h 842962"/>
                  <a:gd name="connsiteX17" fmla="*/ 328612 w 764381"/>
                  <a:gd name="connsiteY17" fmla="*/ 38100 h 842962"/>
                  <a:gd name="connsiteX18" fmla="*/ 321468 w 764381"/>
                  <a:gd name="connsiteY18" fmla="*/ 35718 h 842962"/>
                  <a:gd name="connsiteX19" fmla="*/ 314325 w 764381"/>
                  <a:gd name="connsiteY19" fmla="*/ 30956 h 842962"/>
                  <a:gd name="connsiteX20" fmla="*/ 288131 w 764381"/>
                  <a:gd name="connsiteY20" fmla="*/ 23812 h 842962"/>
                  <a:gd name="connsiteX21" fmla="*/ 280987 w 764381"/>
                  <a:gd name="connsiteY21" fmla="*/ 19050 h 842962"/>
                  <a:gd name="connsiteX22" fmla="*/ 273843 w 764381"/>
                  <a:gd name="connsiteY22" fmla="*/ 16668 h 842962"/>
                  <a:gd name="connsiteX23" fmla="*/ 223837 w 764381"/>
                  <a:gd name="connsiteY23" fmla="*/ 11906 h 842962"/>
                  <a:gd name="connsiteX24" fmla="*/ 190500 w 764381"/>
                  <a:gd name="connsiteY24" fmla="*/ 9525 h 842962"/>
                  <a:gd name="connsiteX25" fmla="*/ 180975 w 764381"/>
                  <a:gd name="connsiteY25" fmla="*/ 7143 h 842962"/>
                  <a:gd name="connsiteX26" fmla="*/ 171450 w 764381"/>
                  <a:gd name="connsiteY26" fmla="*/ 2381 h 842962"/>
                  <a:gd name="connsiteX27" fmla="*/ 152400 w 764381"/>
                  <a:gd name="connsiteY27" fmla="*/ 0 h 842962"/>
                  <a:gd name="connsiteX28" fmla="*/ 92868 w 764381"/>
                  <a:gd name="connsiteY28" fmla="*/ 4762 h 842962"/>
                  <a:gd name="connsiteX29" fmla="*/ 83343 w 764381"/>
                  <a:gd name="connsiteY29" fmla="*/ 9525 h 842962"/>
                  <a:gd name="connsiteX30" fmla="*/ 73818 w 764381"/>
                  <a:gd name="connsiteY30" fmla="*/ 11906 h 842962"/>
                  <a:gd name="connsiteX31" fmla="*/ 66675 w 764381"/>
                  <a:gd name="connsiteY31" fmla="*/ 14287 h 842962"/>
                  <a:gd name="connsiteX32" fmla="*/ 57150 w 764381"/>
                  <a:gd name="connsiteY32" fmla="*/ 28575 h 842962"/>
                  <a:gd name="connsiteX33" fmla="*/ 50006 w 764381"/>
                  <a:gd name="connsiteY33" fmla="*/ 38100 h 842962"/>
                  <a:gd name="connsiteX34" fmla="*/ 35718 w 764381"/>
                  <a:gd name="connsiteY34" fmla="*/ 42862 h 842962"/>
                  <a:gd name="connsiteX35" fmla="*/ 19050 w 764381"/>
                  <a:gd name="connsiteY35" fmla="*/ 57150 h 842962"/>
                  <a:gd name="connsiteX36" fmla="*/ 9525 w 764381"/>
                  <a:gd name="connsiteY36" fmla="*/ 71437 h 842962"/>
                  <a:gd name="connsiteX37" fmla="*/ 0 w 764381"/>
                  <a:gd name="connsiteY37" fmla="*/ 92868 h 842962"/>
                  <a:gd name="connsiteX38" fmla="*/ 2381 w 764381"/>
                  <a:gd name="connsiteY38" fmla="*/ 126206 h 842962"/>
                  <a:gd name="connsiteX39" fmla="*/ 4762 w 764381"/>
                  <a:gd name="connsiteY39" fmla="*/ 133350 h 842962"/>
                  <a:gd name="connsiteX40" fmla="*/ 9525 w 764381"/>
                  <a:gd name="connsiteY40" fmla="*/ 166687 h 842962"/>
                  <a:gd name="connsiteX41" fmla="*/ 16668 w 764381"/>
                  <a:gd name="connsiteY41" fmla="*/ 180975 h 842962"/>
                  <a:gd name="connsiteX42" fmla="*/ 21431 w 764381"/>
                  <a:gd name="connsiteY42" fmla="*/ 190500 h 842962"/>
                  <a:gd name="connsiteX43" fmla="*/ 26193 w 764381"/>
                  <a:gd name="connsiteY43" fmla="*/ 197643 h 842962"/>
                  <a:gd name="connsiteX44" fmla="*/ 33337 w 764381"/>
                  <a:gd name="connsiteY44" fmla="*/ 221456 h 842962"/>
                  <a:gd name="connsiteX45" fmla="*/ 30956 w 764381"/>
                  <a:gd name="connsiteY45" fmla="*/ 278606 h 842962"/>
                  <a:gd name="connsiteX46" fmla="*/ 35718 w 764381"/>
                  <a:gd name="connsiteY46" fmla="*/ 285750 h 842962"/>
                  <a:gd name="connsiteX47" fmla="*/ 50006 w 764381"/>
                  <a:gd name="connsiteY47" fmla="*/ 290512 h 842962"/>
                  <a:gd name="connsiteX48" fmla="*/ 66675 w 764381"/>
                  <a:gd name="connsiteY48" fmla="*/ 295275 h 842962"/>
                  <a:gd name="connsiteX49" fmla="*/ 76200 w 764381"/>
                  <a:gd name="connsiteY49" fmla="*/ 319087 h 842962"/>
                  <a:gd name="connsiteX50" fmla="*/ 78581 w 764381"/>
                  <a:gd name="connsiteY50" fmla="*/ 326231 h 842962"/>
                  <a:gd name="connsiteX51" fmla="*/ 88106 w 764381"/>
                  <a:gd name="connsiteY51" fmla="*/ 340518 h 842962"/>
                  <a:gd name="connsiteX52" fmla="*/ 85725 w 764381"/>
                  <a:gd name="connsiteY52" fmla="*/ 376237 h 842962"/>
                  <a:gd name="connsiteX53" fmla="*/ 80962 w 764381"/>
                  <a:gd name="connsiteY53" fmla="*/ 383381 h 842962"/>
                  <a:gd name="connsiteX54" fmla="*/ 73818 w 764381"/>
                  <a:gd name="connsiteY54" fmla="*/ 400050 h 842962"/>
                  <a:gd name="connsiteX55" fmla="*/ 71437 w 764381"/>
                  <a:gd name="connsiteY55" fmla="*/ 407193 h 842962"/>
                  <a:gd name="connsiteX56" fmla="*/ 66675 w 764381"/>
                  <a:gd name="connsiteY56" fmla="*/ 414337 h 842962"/>
                  <a:gd name="connsiteX57" fmla="*/ 76200 w 764381"/>
                  <a:gd name="connsiteY57" fmla="*/ 445293 h 842962"/>
                  <a:gd name="connsiteX58" fmla="*/ 80962 w 764381"/>
                  <a:gd name="connsiteY58" fmla="*/ 461962 h 842962"/>
                  <a:gd name="connsiteX59" fmla="*/ 92868 w 764381"/>
                  <a:gd name="connsiteY59" fmla="*/ 497681 h 842962"/>
                  <a:gd name="connsiteX60" fmla="*/ 107156 w 764381"/>
                  <a:gd name="connsiteY60" fmla="*/ 511968 h 842962"/>
                  <a:gd name="connsiteX61" fmla="*/ 130968 w 764381"/>
                  <a:gd name="connsiteY61" fmla="*/ 531018 h 842962"/>
                  <a:gd name="connsiteX62" fmla="*/ 135731 w 764381"/>
                  <a:gd name="connsiteY62" fmla="*/ 538162 h 842962"/>
                  <a:gd name="connsiteX63" fmla="*/ 145256 w 764381"/>
                  <a:gd name="connsiteY63" fmla="*/ 540543 h 842962"/>
                  <a:gd name="connsiteX64" fmla="*/ 188118 w 764381"/>
                  <a:gd name="connsiteY64" fmla="*/ 547687 h 842962"/>
                  <a:gd name="connsiteX65" fmla="*/ 204787 w 764381"/>
                  <a:gd name="connsiteY65" fmla="*/ 554831 h 842962"/>
                  <a:gd name="connsiteX66" fmla="*/ 207168 w 764381"/>
                  <a:gd name="connsiteY66" fmla="*/ 561975 h 842962"/>
                  <a:gd name="connsiteX67" fmla="*/ 216693 w 764381"/>
                  <a:gd name="connsiteY67" fmla="*/ 578643 h 842962"/>
                  <a:gd name="connsiteX68" fmla="*/ 219075 w 764381"/>
                  <a:gd name="connsiteY68" fmla="*/ 585787 h 842962"/>
                  <a:gd name="connsiteX69" fmla="*/ 223837 w 764381"/>
                  <a:gd name="connsiteY69" fmla="*/ 597693 h 842962"/>
                  <a:gd name="connsiteX70" fmla="*/ 233362 w 764381"/>
                  <a:gd name="connsiteY70" fmla="*/ 611981 h 842962"/>
                  <a:gd name="connsiteX71" fmla="*/ 238125 w 764381"/>
                  <a:gd name="connsiteY71" fmla="*/ 619125 h 842962"/>
                  <a:gd name="connsiteX72" fmla="*/ 245268 w 764381"/>
                  <a:gd name="connsiteY72" fmla="*/ 635793 h 842962"/>
                  <a:gd name="connsiteX73" fmla="*/ 247650 w 764381"/>
                  <a:gd name="connsiteY73" fmla="*/ 642937 h 842962"/>
                  <a:gd name="connsiteX74" fmla="*/ 261937 w 764381"/>
                  <a:gd name="connsiteY74" fmla="*/ 652462 h 842962"/>
                  <a:gd name="connsiteX75" fmla="*/ 278606 w 764381"/>
                  <a:gd name="connsiteY75" fmla="*/ 657225 h 842962"/>
                  <a:gd name="connsiteX76" fmla="*/ 285750 w 764381"/>
                  <a:gd name="connsiteY76" fmla="*/ 661987 h 842962"/>
                  <a:gd name="connsiteX77" fmla="*/ 309562 w 764381"/>
                  <a:gd name="connsiteY77" fmla="*/ 666750 h 842962"/>
                  <a:gd name="connsiteX78" fmla="*/ 330993 w 764381"/>
                  <a:gd name="connsiteY78" fmla="*/ 673893 h 842962"/>
                  <a:gd name="connsiteX79" fmla="*/ 345281 w 764381"/>
                  <a:gd name="connsiteY79" fmla="*/ 678656 h 842962"/>
                  <a:gd name="connsiteX80" fmla="*/ 352425 w 764381"/>
                  <a:gd name="connsiteY80" fmla="*/ 681037 h 842962"/>
                  <a:gd name="connsiteX81" fmla="*/ 359568 w 764381"/>
                  <a:gd name="connsiteY81" fmla="*/ 685800 h 842962"/>
                  <a:gd name="connsiteX82" fmla="*/ 366712 w 764381"/>
                  <a:gd name="connsiteY82" fmla="*/ 692943 h 842962"/>
                  <a:gd name="connsiteX83" fmla="*/ 381000 w 764381"/>
                  <a:gd name="connsiteY83" fmla="*/ 697706 h 842962"/>
                  <a:gd name="connsiteX84" fmla="*/ 350043 w 764381"/>
                  <a:gd name="connsiteY84" fmla="*/ 704850 h 842962"/>
                  <a:gd name="connsiteX85" fmla="*/ 380999 w 764381"/>
                  <a:gd name="connsiteY85" fmla="*/ 731044 h 842962"/>
                  <a:gd name="connsiteX86" fmla="*/ 407193 w 764381"/>
                  <a:gd name="connsiteY86" fmla="*/ 795337 h 842962"/>
                  <a:gd name="connsiteX87" fmla="*/ 409575 w 764381"/>
                  <a:gd name="connsiteY87" fmla="*/ 804862 h 842962"/>
                  <a:gd name="connsiteX88" fmla="*/ 416718 w 764381"/>
                  <a:gd name="connsiteY88" fmla="*/ 814387 h 842962"/>
                  <a:gd name="connsiteX89" fmla="*/ 426243 w 764381"/>
                  <a:gd name="connsiteY89" fmla="*/ 828675 h 842962"/>
                  <a:gd name="connsiteX90" fmla="*/ 431006 w 764381"/>
                  <a:gd name="connsiteY90" fmla="*/ 838200 h 842962"/>
                  <a:gd name="connsiteX91" fmla="*/ 438150 w 764381"/>
                  <a:gd name="connsiteY91" fmla="*/ 840581 h 842962"/>
                  <a:gd name="connsiteX92" fmla="*/ 459581 w 764381"/>
                  <a:gd name="connsiteY92" fmla="*/ 842962 h 842962"/>
                  <a:gd name="connsiteX93" fmla="*/ 476250 w 764381"/>
                  <a:gd name="connsiteY93" fmla="*/ 840581 h 842962"/>
                  <a:gd name="connsiteX94" fmla="*/ 488156 w 764381"/>
                  <a:gd name="connsiteY94" fmla="*/ 828675 h 842962"/>
                  <a:gd name="connsiteX95" fmla="*/ 497681 w 764381"/>
                  <a:gd name="connsiteY95" fmla="*/ 823912 h 842962"/>
                  <a:gd name="connsiteX96" fmla="*/ 504825 w 764381"/>
                  <a:gd name="connsiteY96" fmla="*/ 819150 h 842962"/>
                  <a:gd name="connsiteX97" fmla="*/ 514350 w 764381"/>
                  <a:gd name="connsiteY97" fmla="*/ 816768 h 842962"/>
                  <a:gd name="connsiteX98" fmla="*/ 521493 w 764381"/>
                  <a:gd name="connsiteY98" fmla="*/ 814387 h 842962"/>
                  <a:gd name="connsiteX99" fmla="*/ 538162 w 764381"/>
                  <a:gd name="connsiteY99" fmla="*/ 809625 h 842962"/>
                  <a:gd name="connsiteX100" fmla="*/ 545306 w 764381"/>
                  <a:gd name="connsiteY100" fmla="*/ 804862 h 842962"/>
                  <a:gd name="connsiteX101" fmla="*/ 571500 w 764381"/>
                  <a:gd name="connsiteY101" fmla="*/ 795337 h 842962"/>
                  <a:gd name="connsiteX102" fmla="*/ 578643 w 764381"/>
                  <a:gd name="connsiteY102" fmla="*/ 792956 h 842962"/>
                  <a:gd name="connsiteX103" fmla="*/ 592931 w 764381"/>
                  <a:gd name="connsiteY103" fmla="*/ 790575 h 842962"/>
                  <a:gd name="connsiteX104" fmla="*/ 609600 w 764381"/>
                  <a:gd name="connsiteY104" fmla="*/ 785812 h 842962"/>
                  <a:gd name="connsiteX105" fmla="*/ 626268 w 764381"/>
                  <a:gd name="connsiteY105" fmla="*/ 759618 h 842962"/>
                  <a:gd name="connsiteX106" fmla="*/ 628650 w 764381"/>
                  <a:gd name="connsiteY106" fmla="*/ 752475 h 842962"/>
                  <a:gd name="connsiteX107" fmla="*/ 628650 w 764381"/>
                  <a:gd name="connsiteY107" fmla="*/ 669131 h 842962"/>
                  <a:gd name="connsiteX108" fmla="*/ 614362 w 764381"/>
                  <a:gd name="connsiteY108" fmla="*/ 659606 h 842962"/>
                  <a:gd name="connsiteX109" fmla="*/ 614362 w 764381"/>
                  <a:gd name="connsiteY109" fmla="*/ 628650 h 842962"/>
                  <a:gd name="connsiteX110" fmla="*/ 623887 w 764381"/>
                  <a:gd name="connsiteY110" fmla="*/ 614362 h 842962"/>
                  <a:gd name="connsiteX111" fmla="*/ 628650 w 764381"/>
                  <a:gd name="connsiteY111" fmla="*/ 607218 h 842962"/>
                  <a:gd name="connsiteX112" fmla="*/ 633412 w 764381"/>
                  <a:gd name="connsiteY112" fmla="*/ 597693 h 842962"/>
                  <a:gd name="connsiteX113" fmla="*/ 640556 w 764381"/>
                  <a:gd name="connsiteY113" fmla="*/ 590550 h 842962"/>
                  <a:gd name="connsiteX114" fmla="*/ 645318 w 764381"/>
                  <a:gd name="connsiteY114" fmla="*/ 583406 h 842962"/>
                  <a:gd name="connsiteX115" fmla="*/ 659606 w 764381"/>
                  <a:gd name="connsiteY115" fmla="*/ 573881 h 842962"/>
                  <a:gd name="connsiteX116" fmla="*/ 673893 w 764381"/>
                  <a:gd name="connsiteY116" fmla="*/ 564356 h 842962"/>
                  <a:gd name="connsiteX117" fmla="*/ 681037 w 764381"/>
                  <a:gd name="connsiteY117" fmla="*/ 561975 h 842962"/>
                  <a:gd name="connsiteX118" fmla="*/ 707231 w 764381"/>
                  <a:gd name="connsiteY118" fmla="*/ 545306 h 842962"/>
                  <a:gd name="connsiteX119" fmla="*/ 721518 w 764381"/>
                  <a:gd name="connsiteY119" fmla="*/ 535781 h 842962"/>
                  <a:gd name="connsiteX120" fmla="*/ 731043 w 764381"/>
                  <a:gd name="connsiteY120" fmla="*/ 521493 h 842962"/>
                  <a:gd name="connsiteX121" fmla="*/ 735806 w 764381"/>
                  <a:gd name="connsiteY121" fmla="*/ 495300 h 842962"/>
                  <a:gd name="connsiteX122" fmla="*/ 740568 w 764381"/>
                  <a:gd name="connsiteY122" fmla="*/ 416718 h 842962"/>
                  <a:gd name="connsiteX123" fmla="*/ 742950 w 764381"/>
                  <a:gd name="connsiteY123" fmla="*/ 404812 h 842962"/>
                  <a:gd name="connsiteX124" fmla="*/ 750093 w 764381"/>
                  <a:gd name="connsiteY124" fmla="*/ 383381 h 842962"/>
                  <a:gd name="connsiteX125" fmla="*/ 752475 w 764381"/>
                  <a:gd name="connsiteY125" fmla="*/ 376237 h 842962"/>
                  <a:gd name="connsiteX126" fmla="*/ 754856 w 764381"/>
                  <a:gd name="connsiteY126" fmla="*/ 366712 h 842962"/>
                  <a:gd name="connsiteX127" fmla="*/ 762000 w 764381"/>
                  <a:gd name="connsiteY127" fmla="*/ 345281 h 842962"/>
                  <a:gd name="connsiteX128" fmla="*/ 764381 w 764381"/>
                  <a:gd name="connsiteY128" fmla="*/ 338137 h 842962"/>
                  <a:gd name="connsiteX129" fmla="*/ 762000 w 764381"/>
                  <a:gd name="connsiteY129" fmla="*/ 304800 h 842962"/>
                  <a:gd name="connsiteX130" fmla="*/ 759618 w 764381"/>
                  <a:gd name="connsiteY130" fmla="*/ 297656 h 842962"/>
                  <a:gd name="connsiteX131" fmla="*/ 757237 w 764381"/>
                  <a:gd name="connsiteY131" fmla="*/ 283368 h 842962"/>
                  <a:gd name="connsiteX132" fmla="*/ 754856 w 764381"/>
                  <a:gd name="connsiteY132" fmla="*/ 254793 h 842962"/>
                  <a:gd name="connsiteX133" fmla="*/ 752475 w 764381"/>
                  <a:gd name="connsiteY133" fmla="*/ 235743 h 842962"/>
                  <a:gd name="connsiteX134" fmla="*/ 750093 w 764381"/>
                  <a:gd name="connsiteY134" fmla="*/ 200025 h 842962"/>
                  <a:gd name="connsiteX135" fmla="*/ 738187 w 764381"/>
                  <a:gd name="connsiteY135" fmla="*/ 173831 h 842962"/>
                  <a:gd name="connsiteX136" fmla="*/ 740568 w 764381"/>
                  <a:gd name="connsiteY136" fmla="*/ 135731 h 842962"/>
                  <a:gd name="connsiteX137" fmla="*/ 745331 w 764381"/>
                  <a:gd name="connsiteY137" fmla="*/ 121443 h 842962"/>
                  <a:gd name="connsiteX138" fmla="*/ 742950 w 764381"/>
                  <a:gd name="connsiteY138" fmla="*/ 100012 h 842962"/>
                  <a:gd name="connsiteX139" fmla="*/ 735806 w 764381"/>
                  <a:gd name="connsiteY139" fmla="*/ 97631 h 842962"/>
                  <a:gd name="connsiteX140" fmla="*/ 728662 w 764381"/>
                  <a:gd name="connsiteY140" fmla="*/ 92868 h 842962"/>
                  <a:gd name="connsiteX141" fmla="*/ 721518 w 764381"/>
                  <a:gd name="connsiteY141" fmla="*/ 85725 h 842962"/>
                  <a:gd name="connsiteX142" fmla="*/ 714375 w 764381"/>
                  <a:gd name="connsiteY142" fmla="*/ 80962 h 842962"/>
                  <a:gd name="connsiteX143" fmla="*/ 707231 w 764381"/>
                  <a:gd name="connsiteY143" fmla="*/ 71437 h 842962"/>
                  <a:gd name="connsiteX144" fmla="*/ 697706 w 764381"/>
                  <a:gd name="connsiteY144" fmla="*/ 69056 h 842962"/>
                  <a:gd name="connsiteX145" fmla="*/ 673893 w 764381"/>
                  <a:gd name="connsiteY145" fmla="*/ 57150 h 842962"/>
                  <a:gd name="connsiteX0" fmla="*/ 673893 w 764381"/>
                  <a:gd name="connsiteY0" fmla="*/ 57150 h 842962"/>
                  <a:gd name="connsiteX1" fmla="*/ 647700 w 764381"/>
                  <a:gd name="connsiteY1" fmla="*/ 61912 h 842962"/>
                  <a:gd name="connsiteX2" fmla="*/ 633412 w 764381"/>
                  <a:gd name="connsiteY2" fmla="*/ 66675 h 842962"/>
                  <a:gd name="connsiteX3" fmla="*/ 626268 w 764381"/>
                  <a:gd name="connsiteY3" fmla="*/ 69056 h 842962"/>
                  <a:gd name="connsiteX4" fmla="*/ 614362 w 764381"/>
                  <a:gd name="connsiteY4" fmla="*/ 71437 h 842962"/>
                  <a:gd name="connsiteX5" fmla="*/ 607218 w 764381"/>
                  <a:gd name="connsiteY5" fmla="*/ 69056 h 842962"/>
                  <a:gd name="connsiteX6" fmla="*/ 595312 w 764381"/>
                  <a:gd name="connsiteY6" fmla="*/ 45243 h 842962"/>
                  <a:gd name="connsiteX7" fmla="*/ 576262 w 764381"/>
                  <a:gd name="connsiteY7" fmla="*/ 38100 h 842962"/>
                  <a:gd name="connsiteX8" fmla="*/ 550068 w 764381"/>
                  <a:gd name="connsiteY8" fmla="*/ 40481 h 842962"/>
                  <a:gd name="connsiteX9" fmla="*/ 535781 w 764381"/>
                  <a:gd name="connsiteY9" fmla="*/ 47625 h 842962"/>
                  <a:gd name="connsiteX10" fmla="*/ 519112 w 764381"/>
                  <a:gd name="connsiteY10" fmla="*/ 57150 h 842962"/>
                  <a:gd name="connsiteX11" fmla="*/ 388143 w 764381"/>
                  <a:gd name="connsiteY11" fmla="*/ 57150 h 842962"/>
                  <a:gd name="connsiteX12" fmla="*/ 383381 w 764381"/>
                  <a:gd name="connsiteY12" fmla="*/ 64293 h 842962"/>
                  <a:gd name="connsiteX13" fmla="*/ 376237 w 764381"/>
                  <a:gd name="connsiteY13" fmla="*/ 66675 h 842962"/>
                  <a:gd name="connsiteX14" fmla="*/ 369093 w 764381"/>
                  <a:gd name="connsiteY14" fmla="*/ 64293 h 842962"/>
                  <a:gd name="connsiteX15" fmla="*/ 361950 w 764381"/>
                  <a:gd name="connsiteY15" fmla="*/ 50006 h 842962"/>
                  <a:gd name="connsiteX16" fmla="*/ 340518 w 764381"/>
                  <a:gd name="connsiteY16" fmla="*/ 42862 h 842962"/>
                  <a:gd name="connsiteX17" fmla="*/ 328612 w 764381"/>
                  <a:gd name="connsiteY17" fmla="*/ 38100 h 842962"/>
                  <a:gd name="connsiteX18" fmla="*/ 321468 w 764381"/>
                  <a:gd name="connsiteY18" fmla="*/ 35718 h 842962"/>
                  <a:gd name="connsiteX19" fmla="*/ 314325 w 764381"/>
                  <a:gd name="connsiteY19" fmla="*/ 30956 h 842962"/>
                  <a:gd name="connsiteX20" fmla="*/ 288131 w 764381"/>
                  <a:gd name="connsiteY20" fmla="*/ 23812 h 842962"/>
                  <a:gd name="connsiteX21" fmla="*/ 280987 w 764381"/>
                  <a:gd name="connsiteY21" fmla="*/ 19050 h 842962"/>
                  <a:gd name="connsiteX22" fmla="*/ 273843 w 764381"/>
                  <a:gd name="connsiteY22" fmla="*/ 16668 h 842962"/>
                  <a:gd name="connsiteX23" fmla="*/ 223837 w 764381"/>
                  <a:gd name="connsiteY23" fmla="*/ 11906 h 842962"/>
                  <a:gd name="connsiteX24" fmla="*/ 190500 w 764381"/>
                  <a:gd name="connsiteY24" fmla="*/ 9525 h 842962"/>
                  <a:gd name="connsiteX25" fmla="*/ 180975 w 764381"/>
                  <a:gd name="connsiteY25" fmla="*/ 7143 h 842962"/>
                  <a:gd name="connsiteX26" fmla="*/ 171450 w 764381"/>
                  <a:gd name="connsiteY26" fmla="*/ 2381 h 842962"/>
                  <a:gd name="connsiteX27" fmla="*/ 152400 w 764381"/>
                  <a:gd name="connsiteY27" fmla="*/ 0 h 842962"/>
                  <a:gd name="connsiteX28" fmla="*/ 92868 w 764381"/>
                  <a:gd name="connsiteY28" fmla="*/ 4762 h 842962"/>
                  <a:gd name="connsiteX29" fmla="*/ 83343 w 764381"/>
                  <a:gd name="connsiteY29" fmla="*/ 9525 h 842962"/>
                  <a:gd name="connsiteX30" fmla="*/ 73818 w 764381"/>
                  <a:gd name="connsiteY30" fmla="*/ 11906 h 842962"/>
                  <a:gd name="connsiteX31" fmla="*/ 66675 w 764381"/>
                  <a:gd name="connsiteY31" fmla="*/ 14287 h 842962"/>
                  <a:gd name="connsiteX32" fmla="*/ 57150 w 764381"/>
                  <a:gd name="connsiteY32" fmla="*/ 28575 h 842962"/>
                  <a:gd name="connsiteX33" fmla="*/ 50006 w 764381"/>
                  <a:gd name="connsiteY33" fmla="*/ 38100 h 842962"/>
                  <a:gd name="connsiteX34" fmla="*/ 35718 w 764381"/>
                  <a:gd name="connsiteY34" fmla="*/ 42862 h 842962"/>
                  <a:gd name="connsiteX35" fmla="*/ 19050 w 764381"/>
                  <a:gd name="connsiteY35" fmla="*/ 57150 h 842962"/>
                  <a:gd name="connsiteX36" fmla="*/ 9525 w 764381"/>
                  <a:gd name="connsiteY36" fmla="*/ 71437 h 842962"/>
                  <a:gd name="connsiteX37" fmla="*/ 0 w 764381"/>
                  <a:gd name="connsiteY37" fmla="*/ 92868 h 842962"/>
                  <a:gd name="connsiteX38" fmla="*/ 2381 w 764381"/>
                  <a:gd name="connsiteY38" fmla="*/ 126206 h 842962"/>
                  <a:gd name="connsiteX39" fmla="*/ 4762 w 764381"/>
                  <a:gd name="connsiteY39" fmla="*/ 133350 h 842962"/>
                  <a:gd name="connsiteX40" fmla="*/ 9525 w 764381"/>
                  <a:gd name="connsiteY40" fmla="*/ 166687 h 842962"/>
                  <a:gd name="connsiteX41" fmla="*/ 16668 w 764381"/>
                  <a:gd name="connsiteY41" fmla="*/ 180975 h 842962"/>
                  <a:gd name="connsiteX42" fmla="*/ 21431 w 764381"/>
                  <a:gd name="connsiteY42" fmla="*/ 190500 h 842962"/>
                  <a:gd name="connsiteX43" fmla="*/ 26193 w 764381"/>
                  <a:gd name="connsiteY43" fmla="*/ 197643 h 842962"/>
                  <a:gd name="connsiteX44" fmla="*/ 33337 w 764381"/>
                  <a:gd name="connsiteY44" fmla="*/ 221456 h 842962"/>
                  <a:gd name="connsiteX45" fmla="*/ 30956 w 764381"/>
                  <a:gd name="connsiteY45" fmla="*/ 278606 h 842962"/>
                  <a:gd name="connsiteX46" fmla="*/ 35718 w 764381"/>
                  <a:gd name="connsiteY46" fmla="*/ 285750 h 842962"/>
                  <a:gd name="connsiteX47" fmla="*/ 50006 w 764381"/>
                  <a:gd name="connsiteY47" fmla="*/ 290512 h 842962"/>
                  <a:gd name="connsiteX48" fmla="*/ 66675 w 764381"/>
                  <a:gd name="connsiteY48" fmla="*/ 295275 h 842962"/>
                  <a:gd name="connsiteX49" fmla="*/ 76200 w 764381"/>
                  <a:gd name="connsiteY49" fmla="*/ 319087 h 842962"/>
                  <a:gd name="connsiteX50" fmla="*/ 78581 w 764381"/>
                  <a:gd name="connsiteY50" fmla="*/ 326231 h 842962"/>
                  <a:gd name="connsiteX51" fmla="*/ 88106 w 764381"/>
                  <a:gd name="connsiteY51" fmla="*/ 340518 h 842962"/>
                  <a:gd name="connsiteX52" fmla="*/ 85725 w 764381"/>
                  <a:gd name="connsiteY52" fmla="*/ 376237 h 842962"/>
                  <a:gd name="connsiteX53" fmla="*/ 80962 w 764381"/>
                  <a:gd name="connsiteY53" fmla="*/ 383381 h 842962"/>
                  <a:gd name="connsiteX54" fmla="*/ 73818 w 764381"/>
                  <a:gd name="connsiteY54" fmla="*/ 400050 h 842962"/>
                  <a:gd name="connsiteX55" fmla="*/ 71437 w 764381"/>
                  <a:gd name="connsiteY55" fmla="*/ 407193 h 842962"/>
                  <a:gd name="connsiteX56" fmla="*/ 66675 w 764381"/>
                  <a:gd name="connsiteY56" fmla="*/ 414337 h 842962"/>
                  <a:gd name="connsiteX57" fmla="*/ 76200 w 764381"/>
                  <a:gd name="connsiteY57" fmla="*/ 445293 h 842962"/>
                  <a:gd name="connsiteX58" fmla="*/ 80962 w 764381"/>
                  <a:gd name="connsiteY58" fmla="*/ 461962 h 842962"/>
                  <a:gd name="connsiteX59" fmla="*/ 92868 w 764381"/>
                  <a:gd name="connsiteY59" fmla="*/ 497681 h 842962"/>
                  <a:gd name="connsiteX60" fmla="*/ 107156 w 764381"/>
                  <a:gd name="connsiteY60" fmla="*/ 511968 h 842962"/>
                  <a:gd name="connsiteX61" fmla="*/ 130968 w 764381"/>
                  <a:gd name="connsiteY61" fmla="*/ 531018 h 842962"/>
                  <a:gd name="connsiteX62" fmla="*/ 135731 w 764381"/>
                  <a:gd name="connsiteY62" fmla="*/ 538162 h 842962"/>
                  <a:gd name="connsiteX63" fmla="*/ 145256 w 764381"/>
                  <a:gd name="connsiteY63" fmla="*/ 540543 h 842962"/>
                  <a:gd name="connsiteX64" fmla="*/ 188118 w 764381"/>
                  <a:gd name="connsiteY64" fmla="*/ 547687 h 842962"/>
                  <a:gd name="connsiteX65" fmla="*/ 204787 w 764381"/>
                  <a:gd name="connsiteY65" fmla="*/ 554831 h 842962"/>
                  <a:gd name="connsiteX66" fmla="*/ 207168 w 764381"/>
                  <a:gd name="connsiteY66" fmla="*/ 561975 h 842962"/>
                  <a:gd name="connsiteX67" fmla="*/ 216693 w 764381"/>
                  <a:gd name="connsiteY67" fmla="*/ 578643 h 842962"/>
                  <a:gd name="connsiteX68" fmla="*/ 219075 w 764381"/>
                  <a:gd name="connsiteY68" fmla="*/ 585787 h 842962"/>
                  <a:gd name="connsiteX69" fmla="*/ 223837 w 764381"/>
                  <a:gd name="connsiteY69" fmla="*/ 597693 h 842962"/>
                  <a:gd name="connsiteX70" fmla="*/ 233362 w 764381"/>
                  <a:gd name="connsiteY70" fmla="*/ 611981 h 842962"/>
                  <a:gd name="connsiteX71" fmla="*/ 238125 w 764381"/>
                  <a:gd name="connsiteY71" fmla="*/ 619125 h 842962"/>
                  <a:gd name="connsiteX72" fmla="*/ 245268 w 764381"/>
                  <a:gd name="connsiteY72" fmla="*/ 635793 h 842962"/>
                  <a:gd name="connsiteX73" fmla="*/ 247650 w 764381"/>
                  <a:gd name="connsiteY73" fmla="*/ 642937 h 842962"/>
                  <a:gd name="connsiteX74" fmla="*/ 261937 w 764381"/>
                  <a:gd name="connsiteY74" fmla="*/ 652462 h 842962"/>
                  <a:gd name="connsiteX75" fmla="*/ 278606 w 764381"/>
                  <a:gd name="connsiteY75" fmla="*/ 657225 h 842962"/>
                  <a:gd name="connsiteX76" fmla="*/ 285750 w 764381"/>
                  <a:gd name="connsiteY76" fmla="*/ 661987 h 842962"/>
                  <a:gd name="connsiteX77" fmla="*/ 309562 w 764381"/>
                  <a:gd name="connsiteY77" fmla="*/ 666750 h 842962"/>
                  <a:gd name="connsiteX78" fmla="*/ 330993 w 764381"/>
                  <a:gd name="connsiteY78" fmla="*/ 673893 h 842962"/>
                  <a:gd name="connsiteX79" fmla="*/ 338137 w 764381"/>
                  <a:gd name="connsiteY79" fmla="*/ 685800 h 842962"/>
                  <a:gd name="connsiteX80" fmla="*/ 352425 w 764381"/>
                  <a:gd name="connsiteY80" fmla="*/ 681037 h 842962"/>
                  <a:gd name="connsiteX81" fmla="*/ 359568 w 764381"/>
                  <a:gd name="connsiteY81" fmla="*/ 685800 h 842962"/>
                  <a:gd name="connsiteX82" fmla="*/ 366712 w 764381"/>
                  <a:gd name="connsiteY82" fmla="*/ 692943 h 842962"/>
                  <a:gd name="connsiteX83" fmla="*/ 381000 w 764381"/>
                  <a:gd name="connsiteY83" fmla="*/ 697706 h 842962"/>
                  <a:gd name="connsiteX84" fmla="*/ 350043 w 764381"/>
                  <a:gd name="connsiteY84" fmla="*/ 704850 h 842962"/>
                  <a:gd name="connsiteX85" fmla="*/ 380999 w 764381"/>
                  <a:gd name="connsiteY85" fmla="*/ 731044 h 842962"/>
                  <a:gd name="connsiteX86" fmla="*/ 407193 w 764381"/>
                  <a:gd name="connsiteY86" fmla="*/ 795337 h 842962"/>
                  <a:gd name="connsiteX87" fmla="*/ 409575 w 764381"/>
                  <a:gd name="connsiteY87" fmla="*/ 804862 h 842962"/>
                  <a:gd name="connsiteX88" fmla="*/ 416718 w 764381"/>
                  <a:gd name="connsiteY88" fmla="*/ 814387 h 842962"/>
                  <a:gd name="connsiteX89" fmla="*/ 426243 w 764381"/>
                  <a:gd name="connsiteY89" fmla="*/ 828675 h 842962"/>
                  <a:gd name="connsiteX90" fmla="*/ 431006 w 764381"/>
                  <a:gd name="connsiteY90" fmla="*/ 838200 h 842962"/>
                  <a:gd name="connsiteX91" fmla="*/ 438150 w 764381"/>
                  <a:gd name="connsiteY91" fmla="*/ 840581 h 842962"/>
                  <a:gd name="connsiteX92" fmla="*/ 459581 w 764381"/>
                  <a:gd name="connsiteY92" fmla="*/ 842962 h 842962"/>
                  <a:gd name="connsiteX93" fmla="*/ 476250 w 764381"/>
                  <a:gd name="connsiteY93" fmla="*/ 840581 h 842962"/>
                  <a:gd name="connsiteX94" fmla="*/ 488156 w 764381"/>
                  <a:gd name="connsiteY94" fmla="*/ 828675 h 842962"/>
                  <a:gd name="connsiteX95" fmla="*/ 497681 w 764381"/>
                  <a:gd name="connsiteY95" fmla="*/ 823912 h 842962"/>
                  <a:gd name="connsiteX96" fmla="*/ 504825 w 764381"/>
                  <a:gd name="connsiteY96" fmla="*/ 819150 h 842962"/>
                  <a:gd name="connsiteX97" fmla="*/ 514350 w 764381"/>
                  <a:gd name="connsiteY97" fmla="*/ 816768 h 842962"/>
                  <a:gd name="connsiteX98" fmla="*/ 521493 w 764381"/>
                  <a:gd name="connsiteY98" fmla="*/ 814387 h 842962"/>
                  <a:gd name="connsiteX99" fmla="*/ 538162 w 764381"/>
                  <a:gd name="connsiteY99" fmla="*/ 809625 h 842962"/>
                  <a:gd name="connsiteX100" fmla="*/ 545306 w 764381"/>
                  <a:gd name="connsiteY100" fmla="*/ 804862 h 842962"/>
                  <a:gd name="connsiteX101" fmla="*/ 571500 w 764381"/>
                  <a:gd name="connsiteY101" fmla="*/ 795337 h 842962"/>
                  <a:gd name="connsiteX102" fmla="*/ 578643 w 764381"/>
                  <a:gd name="connsiteY102" fmla="*/ 792956 h 842962"/>
                  <a:gd name="connsiteX103" fmla="*/ 592931 w 764381"/>
                  <a:gd name="connsiteY103" fmla="*/ 790575 h 842962"/>
                  <a:gd name="connsiteX104" fmla="*/ 609600 w 764381"/>
                  <a:gd name="connsiteY104" fmla="*/ 785812 h 842962"/>
                  <a:gd name="connsiteX105" fmla="*/ 626268 w 764381"/>
                  <a:gd name="connsiteY105" fmla="*/ 759618 h 842962"/>
                  <a:gd name="connsiteX106" fmla="*/ 628650 w 764381"/>
                  <a:gd name="connsiteY106" fmla="*/ 752475 h 842962"/>
                  <a:gd name="connsiteX107" fmla="*/ 628650 w 764381"/>
                  <a:gd name="connsiteY107" fmla="*/ 669131 h 842962"/>
                  <a:gd name="connsiteX108" fmla="*/ 614362 w 764381"/>
                  <a:gd name="connsiteY108" fmla="*/ 659606 h 842962"/>
                  <a:gd name="connsiteX109" fmla="*/ 614362 w 764381"/>
                  <a:gd name="connsiteY109" fmla="*/ 628650 h 842962"/>
                  <a:gd name="connsiteX110" fmla="*/ 623887 w 764381"/>
                  <a:gd name="connsiteY110" fmla="*/ 614362 h 842962"/>
                  <a:gd name="connsiteX111" fmla="*/ 628650 w 764381"/>
                  <a:gd name="connsiteY111" fmla="*/ 607218 h 842962"/>
                  <a:gd name="connsiteX112" fmla="*/ 633412 w 764381"/>
                  <a:gd name="connsiteY112" fmla="*/ 597693 h 842962"/>
                  <a:gd name="connsiteX113" fmla="*/ 640556 w 764381"/>
                  <a:gd name="connsiteY113" fmla="*/ 590550 h 842962"/>
                  <a:gd name="connsiteX114" fmla="*/ 645318 w 764381"/>
                  <a:gd name="connsiteY114" fmla="*/ 583406 h 842962"/>
                  <a:gd name="connsiteX115" fmla="*/ 659606 w 764381"/>
                  <a:gd name="connsiteY115" fmla="*/ 573881 h 842962"/>
                  <a:gd name="connsiteX116" fmla="*/ 673893 w 764381"/>
                  <a:gd name="connsiteY116" fmla="*/ 564356 h 842962"/>
                  <a:gd name="connsiteX117" fmla="*/ 681037 w 764381"/>
                  <a:gd name="connsiteY117" fmla="*/ 561975 h 842962"/>
                  <a:gd name="connsiteX118" fmla="*/ 707231 w 764381"/>
                  <a:gd name="connsiteY118" fmla="*/ 545306 h 842962"/>
                  <a:gd name="connsiteX119" fmla="*/ 721518 w 764381"/>
                  <a:gd name="connsiteY119" fmla="*/ 535781 h 842962"/>
                  <a:gd name="connsiteX120" fmla="*/ 731043 w 764381"/>
                  <a:gd name="connsiteY120" fmla="*/ 521493 h 842962"/>
                  <a:gd name="connsiteX121" fmla="*/ 735806 w 764381"/>
                  <a:gd name="connsiteY121" fmla="*/ 495300 h 842962"/>
                  <a:gd name="connsiteX122" fmla="*/ 740568 w 764381"/>
                  <a:gd name="connsiteY122" fmla="*/ 416718 h 842962"/>
                  <a:gd name="connsiteX123" fmla="*/ 742950 w 764381"/>
                  <a:gd name="connsiteY123" fmla="*/ 404812 h 842962"/>
                  <a:gd name="connsiteX124" fmla="*/ 750093 w 764381"/>
                  <a:gd name="connsiteY124" fmla="*/ 383381 h 842962"/>
                  <a:gd name="connsiteX125" fmla="*/ 752475 w 764381"/>
                  <a:gd name="connsiteY125" fmla="*/ 376237 h 842962"/>
                  <a:gd name="connsiteX126" fmla="*/ 754856 w 764381"/>
                  <a:gd name="connsiteY126" fmla="*/ 366712 h 842962"/>
                  <a:gd name="connsiteX127" fmla="*/ 762000 w 764381"/>
                  <a:gd name="connsiteY127" fmla="*/ 345281 h 842962"/>
                  <a:gd name="connsiteX128" fmla="*/ 764381 w 764381"/>
                  <a:gd name="connsiteY128" fmla="*/ 338137 h 842962"/>
                  <a:gd name="connsiteX129" fmla="*/ 762000 w 764381"/>
                  <a:gd name="connsiteY129" fmla="*/ 304800 h 842962"/>
                  <a:gd name="connsiteX130" fmla="*/ 759618 w 764381"/>
                  <a:gd name="connsiteY130" fmla="*/ 297656 h 842962"/>
                  <a:gd name="connsiteX131" fmla="*/ 757237 w 764381"/>
                  <a:gd name="connsiteY131" fmla="*/ 283368 h 842962"/>
                  <a:gd name="connsiteX132" fmla="*/ 754856 w 764381"/>
                  <a:gd name="connsiteY132" fmla="*/ 254793 h 842962"/>
                  <a:gd name="connsiteX133" fmla="*/ 752475 w 764381"/>
                  <a:gd name="connsiteY133" fmla="*/ 235743 h 842962"/>
                  <a:gd name="connsiteX134" fmla="*/ 750093 w 764381"/>
                  <a:gd name="connsiteY134" fmla="*/ 200025 h 842962"/>
                  <a:gd name="connsiteX135" fmla="*/ 738187 w 764381"/>
                  <a:gd name="connsiteY135" fmla="*/ 173831 h 842962"/>
                  <a:gd name="connsiteX136" fmla="*/ 740568 w 764381"/>
                  <a:gd name="connsiteY136" fmla="*/ 135731 h 842962"/>
                  <a:gd name="connsiteX137" fmla="*/ 745331 w 764381"/>
                  <a:gd name="connsiteY137" fmla="*/ 121443 h 842962"/>
                  <a:gd name="connsiteX138" fmla="*/ 742950 w 764381"/>
                  <a:gd name="connsiteY138" fmla="*/ 100012 h 842962"/>
                  <a:gd name="connsiteX139" fmla="*/ 735806 w 764381"/>
                  <a:gd name="connsiteY139" fmla="*/ 97631 h 842962"/>
                  <a:gd name="connsiteX140" fmla="*/ 728662 w 764381"/>
                  <a:gd name="connsiteY140" fmla="*/ 92868 h 842962"/>
                  <a:gd name="connsiteX141" fmla="*/ 721518 w 764381"/>
                  <a:gd name="connsiteY141" fmla="*/ 85725 h 842962"/>
                  <a:gd name="connsiteX142" fmla="*/ 714375 w 764381"/>
                  <a:gd name="connsiteY142" fmla="*/ 80962 h 842962"/>
                  <a:gd name="connsiteX143" fmla="*/ 707231 w 764381"/>
                  <a:gd name="connsiteY143" fmla="*/ 71437 h 842962"/>
                  <a:gd name="connsiteX144" fmla="*/ 697706 w 764381"/>
                  <a:gd name="connsiteY144" fmla="*/ 69056 h 842962"/>
                  <a:gd name="connsiteX145" fmla="*/ 673893 w 764381"/>
                  <a:gd name="connsiteY145" fmla="*/ 57150 h 842962"/>
                  <a:gd name="connsiteX0" fmla="*/ 673893 w 764381"/>
                  <a:gd name="connsiteY0" fmla="*/ 57150 h 842962"/>
                  <a:gd name="connsiteX1" fmla="*/ 647700 w 764381"/>
                  <a:gd name="connsiteY1" fmla="*/ 61912 h 842962"/>
                  <a:gd name="connsiteX2" fmla="*/ 633412 w 764381"/>
                  <a:gd name="connsiteY2" fmla="*/ 66675 h 842962"/>
                  <a:gd name="connsiteX3" fmla="*/ 626268 w 764381"/>
                  <a:gd name="connsiteY3" fmla="*/ 69056 h 842962"/>
                  <a:gd name="connsiteX4" fmla="*/ 614362 w 764381"/>
                  <a:gd name="connsiteY4" fmla="*/ 71437 h 842962"/>
                  <a:gd name="connsiteX5" fmla="*/ 607218 w 764381"/>
                  <a:gd name="connsiteY5" fmla="*/ 69056 h 842962"/>
                  <a:gd name="connsiteX6" fmla="*/ 595312 w 764381"/>
                  <a:gd name="connsiteY6" fmla="*/ 45243 h 842962"/>
                  <a:gd name="connsiteX7" fmla="*/ 576262 w 764381"/>
                  <a:gd name="connsiteY7" fmla="*/ 38100 h 842962"/>
                  <a:gd name="connsiteX8" fmla="*/ 550068 w 764381"/>
                  <a:gd name="connsiteY8" fmla="*/ 40481 h 842962"/>
                  <a:gd name="connsiteX9" fmla="*/ 535781 w 764381"/>
                  <a:gd name="connsiteY9" fmla="*/ 47625 h 842962"/>
                  <a:gd name="connsiteX10" fmla="*/ 519112 w 764381"/>
                  <a:gd name="connsiteY10" fmla="*/ 57150 h 842962"/>
                  <a:gd name="connsiteX11" fmla="*/ 388143 w 764381"/>
                  <a:gd name="connsiteY11" fmla="*/ 57150 h 842962"/>
                  <a:gd name="connsiteX12" fmla="*/ 383381 w 764381"/>
                  <a:gd name="connsiteY12" fmla="*/ 64293 h 842962"/>
                  <a:gd name="connsiteX13" fmla="*/ 376237 w 764381"/>
                  <a:gd name="connsiteY13" fmla="*/ 66675 h 842962"/>
                  <a:gd name="connsiteX14" fmla="*/ 369093 w 764381"/>
                  <a:gd name="connsiteY14" fmla="*/ 64293 h 842962"/>
                  <a:gd name="connsiteX15" fmla="*/ 361950 w 764381"/>
                  <a:gd name="connsiteY15" fmla="*/ 50006 h 842962"/>
                  <a:gd name="connsiteX16" fmla="*/ 340518 w 764381"/>
                  <a:gd name="connsiteY16" fmla="*/ 42862 h 842962"/>
                  <a:gd name="connsiteX17" fmla="*/ 328612 w 764381"/>
                  <a:gd name="connsiteY17" fmla="*/ 38100 h 842962"/>
                  <a:gd name="connsiteX18" fmla="*/ 321468 w 764381"/>
                  <a:gd name="connsiteY18" fmla="*/ 35718 h 842962"/>
                  <a:gd name="connsiteX19" fmla="*/ 314325 w 764381"/>
                  <a:gd name="connsiteY19" fmla="*/ 30956 h 842962"/>
                  <a:gd name="connsiteX20" fmla="*/ 288131 w 764381"/>
                  <a:gd name="connsiteY20" fmla="*/ 23812 h 842962"/>
                  <a:gd name="connsiteX21" fmla="*/ 280987 w 764381"/>
                  <a:gd name="connsiteY21" fmla="*/ 19050 h 842962"/>
                  <a:gd name="connsiteX22" fmla="*/ 273843 w 764381"/>
                  <a:gd name="connsiteY22" fmla="*/ 16668 h 842962"/>
                  <a:gd name="connsiteX23" fmla="*/ 223837 w 764381"/>
                  <a:gd name="connsiteY23" fmla="*/ 11906 h 842962"/>
                  <a:gd name="connsiteX24" fmla="*/ 190500 w 764381"/>
                  <a:gd name="connsiteY24" fmla="*/ 9525 h 842962"/>
                  <a:gd name="connsiteX25" fmla="*/ 180975 w 764381"/>
                  <a:gd name="connsiteY25" fmla="*/ 7143 h 842962"/>
                  <a:gd name="connsiteX26" fmla="*/ 171450 w 764381"/>
                  <a:gd name="connsiteY26" fmla="*/ 2381 h 842962"/>
                  <a:gd name="connsiteX27" fmla="*/ 152400 w 764381"/>
                  <a:gd name="connsiteY27" fmla="*/ 0 h 842962"/>
                  <a:gd name="connsiteX28" fmla="*/ 92868 w 764381"/>
                  <a:gd name="connsiteY28" fmla="*/ 4762 h 842962"/>
                  <a:gd name="connsiteX29" fmla="*/ 83343 w 764381"/>
                  <a:gd name="connsiteY29" fmla="*/ 9525 h 842962"/>
                  <a:gd name="connsiteX30" fmla="*/ 73818 w 764381"/>
                  <a:gd name="connsiteY30" fmla="*/ 11906 h 842962"/>
                  <a:gd name="connsiteX31" fmla="*/ 66675 w 764381"/>
                  <a:gd name="connsiteY31" fmla="*/ 14287 h 842962"/>
                  <a:gd name="connsiteX32" fmla="*/ 57150 w 764381"/>
                  <a:gd name="connsiteY32" fmla="*/ 28575 h 842962"/>
                  <a:gd name="connsiteX33" fmla="*/ 50006 w 764381"/>
                  <a:gd name="connsiteY33" fmla="*/ 38100 h 842962"/>
                  <a:gd name="connsiteX34" fmla="*/ 35718 w 764381"/>
                  <a:gd name="connsiteY34" fmla="*/ 42862 h 842962"/>
                  <a:gd name="connsiteX35" fmla="*/ 19050 w 764381"/>
                  <a:gd name="connsiteY35" fmla="*/ 57150 h 842962"/>
                  <a:gd name="connsiteX36" fmla="*/ 9525 w 764381"/>
                  <a:gd name="connsiteY36" fmla="*/ 71437 h 842962"/>
                  <a:gd name="connsiteX37" fmla="*/ 0 w 764381"/>
                  <a:gd name="connsiteY37" fmla="*/ 92868 h 842962"/>
                  <a:gd name="connsiteX38" fmla="*/ 2381 w 764381"/>
                  <a:gd name="connsiteY38" fmla="*/ 126206 h 842962"/>
                  <a:gd name="connsiteX39" fmla="*/ 4762 w 764381"/>
                  <a:gd name="connsiteY39" fmla="*/ 133350 h 842962"/>
                  <a:gd name="connsiteX40" fmla="*/ 9525 w 764381"/>
                  <a:gd name="connsiteY40" fmla="*/ 166687 h 842962"/>
                  <a:gd name="connsiteX41" fmla="*/ 16668 w 764381"/>
                  <a:gd name="connsiteY41" fmla="*/ 180975 h 842962"/>
                  <a:gd name="connsiteX42" fmla="*/ 21431 w 764381"/>
                  <a:gd name="connsiteY42" fmla="*/ 190500 h 842962"/>
                  <a:gd name="connsiteX43" fmla="*/ 26193 w 764381"/>
                  <a:gd name="connsiteY43" fmla="*/ 197643 h 842962"/>
                  <a:gd name="connsiteX44" fmla="*/ 33337 w 764381"/>
                  <a:gd name="connsiteY44" fmla="*/ 221456 h 842962"/>
                  <a:gd name="connsiteX45" fmla="*/ 30956 w 764381"/>
                  <a:gd name="connsiteY45" fmla="*/ 278606 h 842962"/>
                  <a:gd name="connsiteX46" fmla="*/ 35718 w 764381"/>
                  <a:gd name="connsiteY46" fmla="*/ 285750 h 842962"/>
                  <a:gd name="connsiteX47" fmla="*/ 50006 w 764381"/>
                  <a:gd name="connsiteY47" fmla="*/ 290512 h 842962"/>
                  <a:gd name="connsiteX48" fmla="*/ 66675 w 764381"/>
                  <a:gd name="connsiteY48" fmla="*/ 295275 h 842962"/>
                  <a:gd name="connsiteX49" fmla="*/ 76200 w 764381"/>
                  <a:gd name="connsiteY49" fmla="*/ 319087 h 842962"/>
                  <a:gd name="connsiteX50" fmla="*/ 78581 w 764381"/>
                  <a:gd name="connsiteY50" fmla="*/ 326231 h 842962"/>
                  <a:gd name="connsiteX51" fmla="*/ 88106 w 764381"/>
                  <a:gd name="connsiteY51" fmla="*/ 340518 h 842962"/>
                  <a:gd name="connsiteX52" fmla="*/ 85725 w 764381"/>
                  <a:gd name="connsiteY52" fmla="*/ 376237 h 842962"/>
                  <a:gd name="connsiteX53" fmla="*/ 80962 w 764381"/>
                  <a:gd name="connsiteY53" fmla="*/ 383381 h 842962"/>
                  <a:gd name="connsiteX54" fmla="*/ 73818 w 764381"/>
                  <a:gd name="connsiteY54" fmla="*/ 400050 h 842962"/>
                  <a:gd name="connsiteX55" fmla="*/ 71437 w 764381"/>
                  <a:gd name="connsiteY55" fmla="*/ 407193 h 842962"/>
                  <a:gd name="connsiteX56" fmla="*/ 66675 w 764381"/>
                  <a:gd name="connsiteY56" fmla="*/ 414337 h 842962"/>
                  <a:gd name="connsiteX57" fmla="*/ 76200 w 764381"/>
                  <a:gd name="connsiteY57" fmla="*/ 445293 h 842962"/>
                  <a:gd name="connsiteX58" fmla="*/ 80962 w 764381"/>
                  <a:gd name="connsiteY58" fmla="*/ 461962 h 842962"/>
                  <a:gd name="connsiteX59" fmla="*/ 92868 w 764381"/>
                  <a:gd name="connsiteY59" fmla="*/ 497681 h 842962"/>
                  <a:gd name="connsiteX60" fmla="*/ 107156 w 764381"/>
                  <a:gd name="connsiteY60" fmla="*/ 511968 h 842962"/>
                  <a:gd name="connsiteX61" fmla="*/ 130968 w 764381"/>
                  <a:gd name="connsiteY61" fmla="*/ 531018 h 842962"/>
                  <a:gd name="connsiteX62" fmla="*/ 135731 w 764381"/>
                  <a:gd name="connsiteY62" fmla="*/ 538162 h 842962"/>
                  <a:gd name="connsiteX63" fmla="*/ 145256 w 764381"/>
                  <a:gd name="connsiteY63" fmla="*/ 540543 h 842962"/>
                  <a:gd name="connsiteX64" fmla="*/ 188118 w 764381"/>
                  <a:gd name="connsiteY64" fmla="*/ 547687 h 842962"/>
                  <a:gd name="connsiteX65" fmla="*/ 204787 w 764381"/>
                  <a:gd name="connsiteY65" fmla="*/ 554831 h 842962"/>
                  <a:gd name="connsiteX66" fmla="*/ 207168 w 764381"/>
                  <a:gd name="connsiteY66" fmla="*/ 561975 h 842962"/>
                  <a:gd name="connsiteX67" fmla="*/ 216693 w 764381"/>
                  <a:gd name="connsiteY67" fmla="*/ 578643 h 842962"/>
                  <a:gd name="connsiteX68" fmla="*/ 219075 w 764381"/>
                  <a:gd name="connsiteY68" fmla="*/ 585787 h 842962"/>
                  <a:gd name="connsiteX69" fmla="*/ 223837 w 764381"/>
                  <a:gd name="connsiteY69" fmla="*/ 597693 h 842962"/>
                  <a:gd name="connsiteX70" fmla="*/ 233362 w 764381"/>
                  <a:gd name="connsiteY70" fmla="*/ 611981 h 842962"/>
                  <a:gd name="connsiteX71" fmla="*/ 238125 w 764381"/>
                  <a:gd name="connsiteY71" fmla="*/ 619125 h 842962"/>
                  <a:gd name="connsiteX72" fmla="*/ 245268 w 764381"/>
                  <a:gd name="connsiteY72" fmla="*/ 635793 h 842962"/>
                  <a:gd name="connsiteX73" fmla="*/ 247650 w 764381"/>
                  <a:gd name="connsiteY73" fmla="*/ 642937 h 842962"/>
                  <a:gd name="connsiteX74" fmla="*/ 261937 w 764381"/>
                  <a:gd name="connsiteY74" fmla="*/ 652462 h 842962"/>
                  <a:gd name="connsiteX75" fmla="*/ 278606 w 764381"/>
                  <a:gd name="connsiteY75" fmla="*/ 657225 h 842962"/>
                  <a:gd name="connsiteX76" fmla="*/ 285750 w 764381"/>
                  <a:gd name="connsiteY76" fmla="*/ 661987 h 842962"/>
                  <a:gd name="connsiteX77" fmla="*/ 309562 w 764381"/>
                  <a:gd name="connsiteY77" fmla="*/ 666750 h 842962"/>
                  <a:gd name="connsiteX78" fmla="*/ 330993 w 764381"/>
                  <a:gd name="connsiteY78" fmla="*/ 673893 h 842962"/>
                  <a:gd name="connsiteX79" fmla="*/ 338137 w 764381"/>
                  <a:gd name="connsiteY79" fmla="*/ 685800 h 842962"/>
                  <a:gd name="connsiteX80" fmla="*/ 352425 w 764381"/>
                  <a:gd name="connsiteY80" fmla="*/ 681037 h 842962"/>
                  <a:gd name="connsiteX81" fmla="*/ 359568 w 764381"/>
                  <a:gd name="connsiteY81" fmla="*/ 685800 h 842962"/>
                  <a:gd name="connsiteX82" fmla="*/ 366712 w 764381"/>
                  <a:gd name="connsiteY82" fmla="*/ 692943 h 842962"/>
                  <a:gd name="connsiteX83" fmla="*/ 357187 w 764381"/>
                  <a:gd name="connsiteY83" fmla="*/ 688181 h 842962"/>
                  <a:gd name="connsiteX84" fmla="*/ 350043 w 764381"/>
                  <a:gd name="connsiteY84" fmla="*/ 704850 h 842962"/>
                  <a:gd name="connsiteX85" fmla="*/ 380999 w 764381"/>
                  <a:gd name="connsiteY85" fmla="*/ 731044 h 842962"/>
                  <a:gd name="connsiteX86" fmla="*/ 407193 w 764381"/>
                  <a:gd name="connsiteY86" fmla="*/ 795337 h 842962"/>
                  <a:gd name="connsiteX87" fmla="*/ 409575 w 764381"/>
                  <a:gd name="connsiteY87" fmla="*/ 804862 h 842962"/>
                  <a:gd name="connsiteX88" fmla="*/ 416718 w 764381"/>
                  <a:gd name="connsiteY88" fmla="*/ 814387 h 842962"/>
                  <a:gd name="connsiteX89" fmla="*/ 426243 w 764381"/>
                  <a:gd name="connsiteY89" fmla="*/ 828675 h 842962"/>
                  <a:gd name="connsiteX90" fmla="*/ 431006 w 764381"/>
                  <a:gd name="connsiteY90" fmla="*/ 838200 h 842962"/>
                  <a:gd name="connsiteX91" fmla="*/ 438150 w 764381"/>
                  <a:gd name="connsiteY91" fmla="*/ 840581 h 842962"/>
                  <a:gd name="connsiteX92" fmla="*/ 459581 w 764381"/>
                  <a:gd name="connsiteY92" fmla="*/ 842962 h 842962"/>
                  <a:gd name="connsiteX93" fmla="*/ 476250 w 764381"/>
                  <a:gd name="connsiteY93" fmla="*/ 840581 h 842962"/>
                  <a:gd name="connsiteX94" fmla="*/ 488156 w 764381"/>
                  <a:gd name="connsiteY94" fmla="*/ 828675 h 842962"/>
                  <a:gd name="connsiteX95" fmla="*/ 497681 w 764381"/>
                  <a:gd name="connsiteY95" fmla="*/ 823912 h 842962"/>
                  <a:gd name="connsiteX96" fmla="*/ 504825 w 764381"/>
                  <a:gd name="connsiteY96" fmla="*/ 819150 h 842962"/>
                  <a:gd name="connsiteX97" fmla="*/ 514350 w 764381"/>
                  <a:gd name="connsiteY97" fmla="*/ 816768 h 842962"/>
                  <a:gd name="connsiteX98" fmla="*/ 521493 w 764381"/>
                  <a:gd name="connsiteY98" fmla="*/ 814387 h 842962"/>
                  <a:gd name="connsiteX99" fmla="*/ 538162 w 764381"/>
                  <a:gd name="connsiteY99" fmla="*/ 809625 h 842962"/>
                  <a:gd name="connsiteX100" fmla="*/ 545306 w 764381"/>
                  <a:gd name="connsiteY100" fmla="*/ 804862 h 842962"/>
                  <a:gd name="connsiteX101" fmla="*/ 571500 w 764381"/>
                  <a:gd name="connsiteY101" fmla="*/ 795337 h 842962"/>
                  <a:gd name="connsiteX102" fmla="*/ 578643 w 764381"/>
                  <a:gd name="connsiteY102" fmla="*/ 792956 h 842962"/>
                  <a:gd name="connsiteX103" fmla="*/ 592931 w 764381"/>
                  <a:gd name="connsiteY103" fmla="*/ 790575 h 842962"/>
                  <a:gd name="connsiteX104" fmla="*/ 609600 w 764381"/>
                  <a:gd name="connsiteY104" fmla="*/ 785812 h 842962"/>
                  <a:gd name="connsiteX105" fmla="*/ 626268 w 764381"/>
                  <a:gd name="connsiteY105" fmla="*/ 759618 h 842962"/>
                  <a:gd name="connsiteX106" fmla="*/ 628650 w 764381"/>
                  <a:gd name="connsiteY106" fmla="*/ 752475 h 842962"/>
                  <a:gd name="connsiteX107" fmla="*/ 628650 w 764381"/>
                  <a:gd name="connsiteY107" fmla="*/ 669131 h 842962"/>
                  <a:gd name="connsiteX108" fmla="*/ 614362 w 764381"/>
                  <a:gd name="connsiteY108" fmla="*/ 659606 h 842962"/>
                  <a:gd name="connsiteX109" fmla="*/ 614362 w 764381"/>
                  <a:gd name="connsiteY109" fmla="*/ 628650 h 842962"/>
                  <a:gd name="connsiteX110" fmla="*/ 623887 w 764381"/>
                  <a:gd name="connsiteY110" fmla="*/ 614362 h 842962"/>
                  <a:gd name="connsiteX111" fmla="*/ 628650 w 764381"/>
                  <a:gd name="connsiteY111" fmla="*/ 607218 h 842962"/>
                  <a:gd name="connsiteX112" fmla="*/ 633412 w 764381"/>
                  <a:gd name="connsiteY112" fmla="*/ 597693 h 842962"/>
                  <a:gd name="connsiteX113" fmla="*/ 640556 w 764381"/>
                  <a:gd name="connsiteY113" fmla="*/ 590550 h 842962"/>
                  <a:gd name="connsiteX114" fmla="*/ 645318 w 764381"/>
                  <a:gd name="connsiteY114" fmla="*/ 583406 h 842962"/>
                  <a:gd name="connsiteX115" fmla="*/ 659606 w 764381"/>
                  <a:gd name="connsiteY115" fmla="*/ 573881 h 842962"/>
                  <a:gd name="connsiteX116" fmla="*/ 673893 w 764381"/>
                  <a:gd name="connsiteY116" fmla="*/ 564356 h 842962"/>
                  <a:gd name="connsiteX117" fmla="*/ 681037 w 764381"/>
                  <a:gd name="connsiteY117" fmla="*/ 561975 h 842962"/>
                  <a:gd name="connsiteX118" fmla="*/ 707231 w 764381"/>
                  <a:gd name="connsiteY118" fmla="*/ 545306 h 842962"/>
                  <a:gd name="connsiteX119" fmla="*/ 721518 w 764381"/>
                  <a:gd name="connsiteY119" fmla="*/ 535781 h 842962"/>
                  <a:gd name="connsiteX120" fmla="*/ 731043 w 764381"/>
                  <a:gd name="connsiteY120" fmla="*/ 521493 h 842962"/>
                  <a:gd name="connsiteX121" fmla="*/ 735806 w 764381"/>
                  <a:gd name="connsiteY121" fmla="*/ 495300 h 842962"/>
                  <a:gd name="connsiteX122" fmla="*/ 740568 w 764381"/>
                  <a:gd name="connsiteY122" fmla="*/ 416718 h 842962"/>
                  <a:gd name="connsiteX123" fmla="*/ 742950 w 764381"/>
                  <a:gd name="connsiteY123" fmla="*/ 404812 h 842962"/>
                  <a:gd name="connsiteX124" fmla="*/ 750093 w 764381"/>
                  <a:gd name="connsiteY124" fmla="*/ 383381 h 842962"/>
                  <a:gd name="connsiteX125" fmla="*/ 752475 w 764381"/>
                  <a:gd name="connsiteY125" fmla="*/ 376237 h 842962"/>
                  <a:gd name="connsiteX126" fmla="*/ 754856 w 764381"/>
                  <a:gd name="connsiteY126" fmla="*/ 366712 h 842962"/>
                  <a:gd name="connsiteX127" fmla="*/ 762000 w 764381"/>
                  <a:gd name="connsiteY127" fmla="*/ 345281 h 842962"/>
                  <a:gd name="connsiteX128" fmla="*/ 764381 w 764381"/>
                  <a:gd name="connsiteY128" fmla="*/ 338137 h 842962"/>
                  <a:gd name="connsiteX129" fmla="*/ 762000 w 764381"/>
                  <a:gd name="connsiteY129" fmla="*/ 304800 h 842962"/>
                  <a:gd name="connsiteX130" fmla="*/ 759618 w 764381"/>
                  <a:gd name="connsiteY130" fmla="*/ 297656 h 842962"/>
                  <a:gd name="connsiteX131" fmla="*/ 757237 w 764381"/>
                  <a:gd name="connsiteY131" fmla="*/ 283368 h 842962"/>
                  <a:gd name="connsiteX132" fmla="*/ 754856 w 764381"/>
                  <a:gd name="connsiteY132" fmla="*/ 254793 h 842962"/>
                  <a:gd name="connsiteX133" fmla="*/ 752475 w 764381"/>
                  <a:gd name="connsiteY133" fmla="*/ 235743 h 842962"/>
                  <a:gd name="connsiteX134" fmla="*/ 750093 w 764381"/>
                  <a:gd name="connsiteY134" fmla="*/ 200025 h 842962"/>
                  <a:gd name="connsiteX135" fmla="*/ 738187 w 764381"/>
                  <a:gd name="connsiteY135" fmla="*/ 173831 h 842962"/>
                  <a:gd name="connsiteX136" fmla="*/ 740568 w 764381"/>
                  <a:gd name="connsiteY136" fmla="*/ 135731 h 842962"/>
                  <a:gd name="connsiteX137" fmla="*/ 745331 w 764381"/>
                  <a:gd name="connsiteY137" fmla="*/ 121443 h 842962"/>
                  <a:gd name="connsiteX138" fmla="*/ 742950 w 764381"/>
                  <a:gd name="connsiteY138" fmla="*/ 100012 h 842962"/>
                  <a:gd name="connsiteX139" fmla="*/ 735806 w 764381"/>
                  <a:gd name="connsiteY139" fmla="*/ 97631 h 842962"/>
                  <a:gd name="connsiteX140" fmla="*/ 728662 w 764381"/>
                  <a:gd name="connsiteY140" fmla="*/ 92868 h 842962"/>
                  <a:gd name="connsiteX141" fmla="*/ 721518 w 764381"/>
                  <a:gd name="connsiteY141" fmla="*/ 85725 h 842962"/>
                  <a:gd name="connsiteX142" fmla="*/ 714375 w 764381"/>
                  <a:gd name="connsiteY142" fmla="*/ 80962 h 842962"/>
                  <a:gd name="connsiteX143" fmla="*/ 707231 w 764381"/>
                  <a:gd name="connsiteY143" fmla="*/ 71437 h 842962"/>
                  <a:gd name="connsiteX144" fmla="*/ 697706 w 764381"/>
                  <a:gd name="connsiteY144" fmla="*/ 69056 h 842962"/>
                  <a:gd name="connsiteX145" fmla="*/ 673893 w 764381"/>
                  <a:gd name="connsiteY145" fmla="*/ 57150 h 842962"/>
                  <a:gd name="connsiteX0" fmla="*/ 673893 w 764381"/>
                  <a:gd name="connsiteY0" fmla="*/ 57150 h 842962"/>
                  <a:gd name="connsiteX1" fmla="*/ 647700 w 764381"/>
                  <a:gd name="connsiteY1" fmla="*/ 61912 h 842962"/>
                  <a:gd name="connsiteX2" fmla="*/ 633412 w 764381"/>
                  <a:gd name="connsiteY2" fmla="*/ 66675 h 842962"/>
                  <a:gd name="connsiteX3" fmla="*/ 626268 w 764381"/>
                  <a:gd name="connsiteY3" fmla="*/ 69056 h 842962"/>
                  <a:gd name="connsiteX4" fmla="*/ 614362 w 764381"/>
                  <a:gd name="connsiteY4" fmla="*/ 71437 h 842962"/>
                  <a:gd name="connsiteX5" fmla="*/ 607218 w 764381"/>
                  <a:gd name="connsiteY5" fmla="*/ 69056 h 842962"/>
                  <a:gd name="connsiteX6" fmla="*/ 595312 w 764381"/>
                  <a:gd name="connsiteY6" fmla="*/ 45243 h 842962"/>
                  <a:gd name="connsiteX7" fmla="*/ 576262 w 764381"/>
                  <a:gd name="connsiteY7" fmla="*/ 38100 h 842962"/>
                  <a:gd name="connsiteX8" fmla="*/ 550068 w 764381"/>
                  <a:gd name="connsiteY8" fmla="*/ 40481 h 842962"/>
                  <a:gd name="connsiteX9" fmla="*/ 535781 w 764381"/>
                  <a:gd name="connsiteY9" fmla="*/ 47625 h 842962"/>
                  <a:gd name="connsiteX10" fmla="*/ 519112 w 764381"/>
                  <a:gd name="connsiteY10" fmla="*/ 57150 h 842962"/>
                  <a:gd name="connsiteX11" fmla="*/ 388143 w 764381"/>
                  <a:gd name="connsiteY11" fmla="*/ 57150 h 842962"/>
                  <a:gd name="connsiteX12" fmla="*/ 383381 w 764381"/>
                  <a:gd name="connsiteY12" fmla="*/ 64293 h 842962"/>
                  <a:gd name="connsiteX13" fmla="*/ 376237 w 764381"/>
                  <a:gd name="connsiteY13" fmla="*/ 66675 h 842962"/>
                  <a:gd name="connsiteX14" fmla="*/ 369093 w 764381"/>
                  <a:gd name="connsiteY14" fmla="*/ 64293 h 842962"/>
                  <a:gd name="connsiteX15" fmla="*/ 361950 w 764381"/>
                  <a:gd name="connsiteY15" fmla="*/ 50006 h 842962"/>
                  <a:gd name="connsiteX16" fmla="*/ 340518 w 764381"/>
                  <a:gd name="connsiteY16" fmla="*/ 42862 h 842962"/>
                  <a:gd name="connsiteX17" fmla="*/ 328612 w 764381"/>
                  <a:gd name="connsiteY17" fmla="*/ 38100 h 842962"/>
                  <a:gd name="connsiteX18" fmla="*/ 321468 w 764381"/>
                  <a:gd name="connsiteY18" fmla="*/ 35718 h 842962"/>
                  <a:gd name="connsiteX19" fmla="*/ 314325 w 764381"/>
                  <a:gd name="connsiteY19" fmla="*/ 30956 h 842962"/>
                  <a:gd name="connsiteX20" fmla="*/ 288131 w 764381"/>
                  <a:gd name="connsiteY20" fmla="*/ 23812 h 842962"/>
                  <a:gd name="connsiteX21" fmla="*/ 280987 w 764381"/>
                  <a:gd name="connsiteY21" fmla="*/ 19050 h 842962"/>
                  <a:gd name="connsiteX22" fmla="*/ 273843 w 764381"/>
                  <a:gd name="connsiteY22" fmla="*/ 16668 h 842962"/>
                  <a:gd name="connsiteX23" fmla="*/ 223837 w 764381"/>
                  <a:gd name="connsiteY23" fmla="*/ 11906 h 842962"/>
                  <a:gd name="connsiteX24" fmla="*/ 190500 w 764381"/>
                  <a:gd name="connsiteY24" fmla="*/ 9525 h 842962"/>
                  <a:gd name="connsiteX25" fmla="*/ 180975 w 764381"/>
                  <a:gd name="connsiteY25" fmla="*/ 7143 h 842962"/>
                  <a:gd name="connsiteX26" fmla="*/ 171450 w 764381"/>
                  <a:gd name="connsiteY26" fmla="*/ 2381 h 842962"/>
                  <a:gd name="connsiteX27" fmla="*/ 152400 w 764381"/>
                  <a:gd name="connsiteY27" fmla="*/ 0 h 842962"/>
                  <a:gd name="connsiteX28" fmla="*/ 92868 w 764381"/>
                  <a:gd name="connsiteY28" fmla="*/ 4762 h 842962"/>
                  <a:gd name="connsiteX29" fmla="*/ 83343 w 764381"/>
                  <a:gd name="connsiteY29" fmla="*/ 9525 h 842962"/>
                  <a:gd name="connsiteX30" fmla="*/ 73818 w 764381"/>
                  <a:gd name="connsiteY30" fmla="*/ 11906 h 842962"/>
                  <a:gd name="connsiteX31" fmla="*/ 66675 w 764381"/>
                  <a:gd name="connsiteY31" fmla="*/ 14287 h 842962"/>
                  <a:gd name="connsiteX32" fmla="*/ 57150 w 764381"/>
                  <a:gd name="connsiteY32" fmla="*/ 28575 h 842962"/>
                  <a:gd name="connsiteX33" fmla="*/ 50006 w 764381"/>
                  <a:gd name="connsiteY33" fmla="*/ 38100 h 842962"/>
                  <a:gd name="connsiteX34" fmla="*/ 35718 w 764381"/>
                  <a:gd name="connsiteY34" fmla="*/ 42862 h 842962"/>
                  <a:gd name="connsiteX35" fmla="*/ 19050 w 764381"/>
                  <a:gd name="connsiteY35" fmla="*/ 57150 h 842962"/>
                  <a:gd name="connsiteX36" fmla="*/ 9525 w 764381"/>
                  <a:gd name="connsiteY36" fmla="*/ 71437 h 842962"/>
                  <a:gd name="connsiteX37" fmla="*/ 0 w 764381"/>
                  <a:gd name="connsiteY37" fmla="*/ 92868 h 842962"/>
                  <a:gd name="connsiteX38" fmla="*/ 2381 w 764381"/>
                  <a:gd name="connsiteY38" fmla="*/ 126206 h 842962"/>
                  <a:gd name="connsiteX39" fmla="*/ 4762 w 764381"/>
                  <a:gd name="connsiteY39" fmla="*/ 133350 h 842962"/>
                  <a:gd name="connsiteX40" fmla="*/ 9525 w 764381"/>
                  <a:gd name="connsiteY40" fmla="*/ 166687 h 842962"/>
                  <a:gd name="connsiteX41" fmla="*/ 16668 w 764381"/>
                  <a:gd name="connsiteY41" fmla="*/ 180975 h 842962"/>
                  <a:gd name="connsiteX42" fmla="*/ 21431 w 764381"/>
                  <a:gd name="connsiteY42" fmla="*/ 190500 h 842962"/>
                  <a:gd name="connsiteX43" fmla="*/ 26193 w 764381"/>
                  <a:gd name="connsiteY43" fmla="*/ 197643 h 842962"/>
                  <a:gd name="connsiteX44" fmla="*/ 33337 w 764381"/>
                  <a:gd name="connsiteY44" fmla="*/ 221456 h 842962"/>
                  <a:gd name="connsiteX45" fmla="*/ 30956 w 764381"/>
                  <a:gd name="connsiteY45" fmla="*/ 278606 h 842962"/>
                  <a:gd name="connsiteX46" fmla="*/ 35718 w 764381"/>
                  <a:gd name="connsiteY46" fmla="*/ 285750 h 842962"/>
                  <a:gd name="connsiteX47" fmla="*/ 50006 w 764381"/>
                  <a:gd name="connsiteY47" fmla="*/ 290512 h 842962"/>
                  <a:gd name="connsiteX48" fmla="*/ 66675 w 764381"/>
                  <a:gd name="connsiteY48" fmla="*/ 295275 h 842962"/>
                  <a:gd name="connsiteX49" fmla="*/ 76200 w 764381"/>
                  <a:gd name="connsiteY49" fmla="*/ 319087 h 842962"/>
                  <a:gd name="connsiteX50" fmla="*/ 78581 w 764381"/>
                  <a:gd name="connsiteY50" fmla="*/ 326231 h 842962"/>
                  <a:gd name="connsiteX51" fmla="*/ 88106 w 764381"/>
                  <a:gd name="connsiteY51" fmla="*/ 340518 h 842962"/>
                  <a:gd name="connsiteX52" fmla="*/ 85725 w 764381"/>
                  <a:gd name="connsiteY52" fmla="*/ 376237 h 842962"/>
                  <a:gd name="connsiteX53" fmla="*/ 80962 w 764381"/>
                  <a:gd name="connsiteY53" fmla="*/ 383381 h 842962"/>
                  <a:gd name="connsiteX54" fmla="*/ 73818 w 764381"/>
                  <a:gd name="connsiteY54" fmla="*/ 400050 h 842962"/>
                  <a:gd name="connsiteX55" fmla="*/ 71437 w 764381"/>
                  <a:gd name="connsiteY55" fmla="*/ 407193 h 842962"/>
                  <a:gd name="connsiteX56" fmla="*/ 66675 w 764381"/>
                  <a:gd name="connsiteY56" fmla="*/ 414337 h 842962"/>
                  <a:gd name="connsiteX57" fmla="*/ 76200 w 764381"/>
                  <a:gd name="connsiteY57" fmla="*/ 445293 h 842962"/>
                  <a:gd name="connsiteX58" fmla="*/ 80962 w 764381"/>
                  <a:gd name="connsiteY58" fmla="*/ 461962 h 842962"/>
                  <a:gd name="connsiteX59" fmla="*/ 92868 w 764381"/>
                  <a:gd name="connsiteY59" fmla="*/ 497681 h 842962"/>
                  <a:gd name="connsiteX60" fmla="*/ 107156 w 764381"/>
                  <a:gd name="connsiteY60" fmla="*/ 511968 h 842962"/>
                  <a:gd name="connsiteX61" fmla="*/ 130968 w 764381"/>
                  <a:gd name="connsiteY61" fmla="*/ 531018 h 842962"/>
                  <a:gd name="connsiteX62" fmla="*/ 135731 w 764381"/>
                  <a:gd name="connsiteY62" fmla="*/ 538162 h 842962"/>
                  <a:gd name="connsiteX63" fmla="*/ 145256 w 764381"/>
                  <a:gd name="connsiteY63" fmla="*/ 540543 h 842962"/>
                  <a:gd name="connsiteX64" fmla="*/ 188118 w 764381"/>
                  <a:gd name="connsiteY64" fmla="*/ 547687 h 842962"/>
                  <a:gd name="connsiteX65" fmla="*/ 204787 w 764381"/>
                  <a:gd name="connsiteY65" fmla="*/ 554831 h 842962"/>
                  <a:gd name="connsiteX66" fmla="*/ 207168 w 764381"/>
                  <a:gd name="connsiteY66" fmla="*/ 561975 h 842962"/>
                  <a:gd name="connsiteX67" fmla="*/ 216693 w 764381"/>
                  <a:gd name="connsiteY67" fmla="*/ 578643 h 842962"/>
                  <a:gd name="connsiteX68" fmla="*/ 219075 w 764381"/>
                  <a:gd name="connsiteY68" fmla="*/ 585787 h 842962"/>
                  <a:gd name="connsiteX69" fmla="*/ 223837 w 764381"/>
                  <a:gd name="connsiteY69" fmla="*/ 597693 h 842962"/>
                  <a:gd name="connsiteX70" fmla="*/ 233362 w 764381"/>
                  <a:gd name="connsiteY70" fmla="*/ 611981 h 842962"/>
                  <a:gd name="connsiteX71" fmla="*/ 238125 w 764381"/>
                  <a:gd name="connsiteY71" fmla="*/ 619125 h 842962"/>
                  <a:gd name="connsiteX72" fmla="*/ 245268 w 764381"/>
                  <a:gd name="connsiteY72" fmla="*/ 635793 h 842962"/>
                  <a:gd name="connsiteX73" fmla="*/ 247650 w 764381"/>
                  <a:gd name="connsiteY73" fmla="*/ 642937 h 842962"/>
                  <a:gd name="connsiteX74" fmla="*/ 261937 w 764381"/>
                  <a:gd name="connsiteY74" fmla="*/ 652462 h 842962"/>
                  <a:gd name="connsiteX75" fmla="*/ 278606 w 764381"/>
                  <a:gd name="connsiteY75" fmla="*/ 657225 h 842962"/>
                  <a:gd name="connsiteX76" fmla="*/ 285750 w 764381"/>
                  <a:gd name="connsiteY76" fmla="*/ 661987 h 842962"/>
                  <a:gd name="connsiteX77" fmla="*/ 309562 w 764381"/>
                  <a:gd name="connsiteY77" fmla="*/ 666750 h 842962"/>
                  <a:gd name="connsiteX78" fmla="*/ 330993 w 764381"/>
                  <a:gd name="connsiteY78" fmla="*/ 673893 h 842962"/>
                  <a:gd name="connsiteX79" fmla="*/ 338137 w 764381"/>
                  <a:gd name="connsiteY79" fmla="*/ 685800 h 842962"/>
                  <a:gd name="connsiteX80" fmla="*/ 352425 w 764381"/>
                  <a:gd name="connsiteY80" fmla="*/ 681037 h 842962"/>
                  <a:gd name="connsiteX81" fmla="*/ 359568 w 764381"/>
                  <a:gd name="connsiteY81" fmla="*/ 685800 h 842962"/>
                  <a:gd name="connsiteX82" fmla="*/ 366712 w 764381"/>
                  <a:gd name="connsiteY82" fmla="*/ 692943 h 842962"/>
                  <a:gd name="connsiteX83" fmla="*/ 333374 w 764381"/>
                  <a:gd name="connsiteY83" fmla="*/ 688181 h 842962"/>
                  <a:gd name="connsiteX84" fmla="*/ 350043 w 764381"/>
                  <a:gd name="connsiteY84" fmla="*/ 704850 h 842962"/>
                  <a:gd name="connsiteX85" fmla="*/ 380999 w 764381"/>
                  <a:gd name="connsiteY85" fmla="*/ 731044 h 842962"/>
                  <a:gd name="connsiteX86" fmla="*/ 407193 w 764381"/>
                  <a:gd name="connsiteY86" fmla="*/ 795337 h 842962"/>
                  <a:gd name="connsiteX87" fmla="*/ 409575 w 764381"/>
                  <a:gd name="connsiteY87" fmla="*/ 804862 h 842962"/>
                  <a:gd name="connsiteX88" fmla="*/ 416718 w 764381"/>
                  <a:gd name="connsiteY88" fmla="*/ 814387 h 842962"/>
                  <a:gd name="connsiteX89" fmla="*/ 426243 w 764381"/>
                  <a:gd name="connsiteY89" fmla="*/ 828675 h 842962"/>
                  <a:gd name="connsiteX90" fmla="*/ 431006 w 764381"/>
                  <a:gd name="connsiteY90" fmla="*/ 838200 h 842962"/>
                  <a:gd name="connsiteX91" fmla="*/ 438150 w 764381"/>
                  <a:gd name="connsiteY91" fmla="*/ 840581 h 842962"/>
                  <a:gd name="connsiteX92" fmla="*/ 459581 w 764381"/>
                  <a:gd name="connsiteY92" fmla="*/ 842962 h 842962"/>
                  <a:gd name="connsiteX93" fmla="*/ 476250 w 764381"/>
                  <a:gd name="connsiteY93" fmla="*/ 840581 h 842962"/>
                  <a:gd name="connsiteX94" fmla="*/ 488156 w 764381"/>
                  <a:gd name="connsiteY94" fmla="*/ 828675 h 842962"/>
                  <a:gd name="connsiteX95" fmla="*/ 497681 w 764381"/>
                  <a:gd name="connsiteY95" fmla="*/ 823912 h 842962"/>
                  <a:gd name="connsiteX96" fmla="*/ 504825 w 764381"/>
                  <a:gd name="connsiteY96" fmla="*/ 819150 h 842962"/>
                  <a:gd name="connsiteX97" fmla="*/ 514350 w 764381"/>
                  <a:gd name="connsiteY97" fmla="*/ 816768 h 842962"/>
                  <a:gd name="connsiteX98" fmla="*/ 521493 w 764381"/>
                  <a:gd name="connsiteY98" fmla="*/ 814387 h 842962"/>
                  <a:gd name="connsiteX99" fmla="*/ 538162 w 764381"/>
                  <a:gd name="connsiteY99" fmla="*/ 809625 h 842962"/>
                  <a:gd name="connsiteX100" fmla="*/ 545306 w 764381"/>
                  <a:gd name="connsiteY100" fmla="*/ 804862 h 842962"/>
                  <a:gd name="connsiteX101" fmla="*/ 571500 w 764381"/>
                  <a:gd name="connsiteY101" fmla="*/ 795337 h 842962"/>
                  <a:gd name="connsiteX102" fmla="*/ 578643 w 764381"/>
                  <a:gd name="connsiteY102" fmla="*/ 792956 h 842962"/>
                  <a:gd name="connsiteX103" fmla="*/ 592931 w 764381"/>
                  <a:gd name="connsiteY103" fmla="*/ 790575 h 842962"/>
                  <a:gd name="connsiteX104" fmla="*/ 609600 w 764381"/>
                  <a:gd name="connsiteY104" fmla="*/ 785812 h 842962"/>
                  <a:gd name="connsiteX105" fmla="*/ 626268 w 764381"/>
                  <a:gd name="connsiteY105" fmla="*/ 759618 h 842962"/>
                  <a:gd name="connsiteX106" fmla="*/ 628650 w 764381"/>
                  <a:gd name="connsiteY106" fmla="*/ 752475 h 842962"/>
                  <a:gd name="connsiteX107" fmla="*/ 628650 w 764381"/>
                  <a:gd name="connsiteY107" fmla="*/ 669131 h 842962"/>
                  <a:gd name="connsiteX108" fmla="*/ 614362 w 764381"/>
                  <a:gd name="connsiteY108" fmla="*/ 659606 h 842962"/>
                  <a:gd name="connsiteX109" fmla="*/ 614362 w 764381"/>
                  <a:gd name="connsiteY109" fmla="*/ 628650 h 842962"/>
                  <a:gd name="connsiteX110" fmla="*/ 623887 w 764381"/>
                  <a:gd name="connsiteY110" fmla="*/ 614362 h 842962"/>
                  <a:gd name="connsiteX111" fmla="*/ 628650 w 764381"/>
                  <a:gd name="connsiteY111" fmla="*/ 607218 h 842962"/>
                  <a:gd name="connsiteX112" fmla="*/ 633412 w 764381"/>
                  <a:gd name="connsiteY112" fmla="*/ 597693 h 842962"/>
                  <a:gd name="connsiteX113" fmla="*/ 640556 w 764381"/>
                  <a:gd name="connsiteY113" fmla="*/ 590550 h 842962"/>
                  <a:gd name="connsiteX114" fmla="*/ 645318 w 764381"/>
                  <a:gd name="connsiteY114" fmla="*/ 583406 h 842962"/>
                  <a:gd name="connsiteX115" fmla="*/ 659606 w 764381"/>
                  <a:gd name="connsiteY115" fmla="*/ 573881 h 842962"/>
                  <a:gd name="connsiteX116" fmla="*/ 673893 w 764381"/>
                  <a:gd name="connsiteY116" fmla="*/ 564356 h 842962"/>
                  <a:gd name="connsiteX117" fmla="*/ 681037 w 764381"/>
                  <a:gd name="connsiteY117" fmla="*/ 561975 h 842962"/>
                  <a:gd name="connsiteX118" fmla="*/ 707231 w 764381"/>
                  <a:gd name="connsiteY118" fmla="*/ 545306 h 842962"/>
                  <a:gd name="connsiteX119" fmla="*/ 721518 w 764381"/>
                  <a:gd name="connsiteY119" fmla="*/ 535781 h 842962"/>
                  <a:gd name="connsiteX120" fmla="*/ 731043 w 764381"/>
                  <a:gd name="connsiteY120" fmla="*/ 521493 h 842962"/>
                  <a:gd name="connsiteX121" fmla="*/ 735806 w 764381"/>
                  <a:gd name="connsiteY121" fmla="*/ 495300 h 842962"/>
                  <a:gd name="connsiteX122" fmla="*/ 740568 w 764381"/>
                  <a:gd name="connsiteY122" fmla="*/ 416718 h 842962"/>
                  <a:gd name="connsiteX123" fmla="*/ 742950 w 764381"/>
                  <a:gd name="connsiteY123" fmla="*/ 404812 h 842962"/>
                  <a:gd name="connsiteX124" fmla="*/ 750093 w 764381"/>
                  <a:gd name="connsiteY124" fmla="*/ 383381 h 842962"/>
                  <a:gd name="connsiteX125" fmla="*/ 752475 w 764381"/>
                  <a:gd name="connsiteY125" fmla="*/ 376237 h 842962"/>
                  <a:gd name="connsiteX126" fmla="*/ 754856 w 764381"/>
                  <a:gd name="connsiteY126" fmla="*/ 366712 h 842962"/>
                  <a:gd name="connsiteX127" fmla="*/ 762000 w 764381"/>
                  <a:gd name="connsiteY127" fmla="*/ 345281 h 842962"/>
                  <a:gd name="connsiteX128" fmla="*/ 764381 w 764381"/>
                  <a:gd name="connsiteY128" fmla="*/ 338137 h 842962"/>
                  <a:gd name="connsiteX129" fmla="*/ 762000 w 764381"/>
                  <a:gd name="connsiteY129" fmla="*/ 304800 h 842962"/>
                  <a:gd name="connsiteX130" fmla="*/ 759618 w 764381"/>
                  <a:gd name="connsiteY130" fmla="*/ 297656 h 842962"/>
                  <a:gd name="connsiteX131" fmla="*/ 757237 w 764381"/>
                  <a:gd name="connsiteY131" fmla="*/ 283368 h 842962"/>
                  <a:gd name="connsiteX132" fmla="*/ 754856 w 764381"/>
                  <a:gd name="connsiteY132" fmla="*/ 254793 h 842962"/>
                  <a:gd name="connsiteX133" fmla="*/ 752475 w 764381"/>
                  <a:gd name="connsiteY133" fmla="*/ 235743 h 842962"/>
                  <a:gd name="connsiteX134" fmla="*/ 750093 w 764381"/>
                  <a:gd name="connsiteY134" fmla="*/ 200025 h 842962"/>
                  <a:gd name="connsiteX135" fmla="*/ 738187 w 764381"/>
                  <a:gd name="connsiteY135" fmla="*/ 173831 h 842962"/>
                  <a:gd name="connsiteX136" fmla="*/ 740568 w 764381"/>
                  <a:gd name="connsiteY136" fmla="*/ 135731 h 842962"/>
                  <a:gd name="connsiteX137" fmla="*/ 745331 w 764381"/>
                  <a:gd name="connsiteY137" fmla="*/ 121443 h 842962"/>
                  <a:gd name="connsiteX138" fmla="*/ 742950 w 764381"/>
                  <a:gd name="connsiteY138" fmla="*/ 100012 h 842962"/>
                  <a:gd name="connsiteX139" fmla="*/ 735806 w 764381"/>
                  <a:gd name="connsiteY139" fmla="*/ 97631 h 842962"/>
                  <a:gd name="connsiteX140" fmla="*/ 728662 w 764381"/>
                  <a:gd name="connsiteY140" fmla="*/ 92868 h 842962"/>
                  <a:gd name="connsiteX141" fmla="*/ 721518 w 764381"/>
                  <a:gd name="connsiteY141" fmla="*/ 85725 h 842962"/>
                  <a:gd name="connsiteX142" fmla="*/ 714375 w 764381"/>
                  <a:gd name="connsiteY142" fmla="*/ 80962 h 842962"/>
                  <a:gd name="connsiteX143" fmla="*/ 707231 w 764381"/>
                  <a:gd name="connsiteY143" fmla="*/ 71437 h 842962"/>
                  <a:gd name="connsiteX144" fmla="*/ 697706 w 764381"/>
                  <a:gd name="connsiteY144" fmla="*/ 69056 h 842962"/>
                  <a:gd name="connsiteX145" fmla="*/ 673893 w 764381"/>
                  <a:gd name="connsiteY145" fmla="*/ 57150 h 842962"/>
                  <a:gd name="connsiteX0" fmla="*/ 673893 w 764381"/>
                  <a:gd name="connsiteY0" fmla="*/ 57150 h 842962"/>
                  <a:gd name="connsiteX1" fmla="*/ 647700 w 764381"/>
                  <a:gd name="connsiteY1" fmla="*/ 61912 h 842962"/>
                  <a:gd name="connsiteX2" fmla="*/ 633412 w 764381"/>
                  <a:gd name="connsiteY2" fmla="*/ 66675 h 842962"/>
                  <a:gd name="connsiteX3" fmla="*/ 626268 w 764381"/>
                  <a:gd name="connsiteY3" fmla="*/ 69056 h 842962"/>
                  <a:gd name="connsiteX4" fmla="*/ 614362 w 764381"/>
                  <a:gd name="connsiteY4" fmla="*/ 71437 h 842962"/>
                  <a:gd name="connsiteX5" fmla="*/ 607218 w 764381"/>
                  <a:gd name="connsiteY5" fmla="*/ 69056 h 842962"/>
                  <a:gd name="connsiteX6" fmla="*/ 595312 w 764381"/>
                  <a:gd name="connsiteY6" fmla="*/ 45243 h 842962"/>
                  <a:gd name="connsiteX7" fmla="*/ 576262 w 764381"/>
                  <a:gd name="connsiteY7" fmla="*/ 38100 h 842962"/>
                  <a:gd name="connsiteX8" fmla="*/ 550068 w 764381"/>
                  <a:gd name="connsiteY8" fmla="*/ 40481 h 842962"/>
                  <a:gd name="connsiteX9" fmla="*/ 535781 w 764381"/>
                  <a:gd name="connsiteY9" fmla="*/ 47625 h 842962"/>
                  <a:gd name="connsiteX10" fmla="*/ 519112 w 764381"/>
                  <a:gd name="connsiteY10" fmla="*/ 57150 h 842962"/>
                  <a:gd name="connsiteX11" fmla="*/ 388143 w 764381"/>
                  <a:gd name="connsiteY11" fmla="*/ 57150 h 842962"/>
                  <a:gd name="connsiteX12" fmla="*/ 383381 w 764381"/>
                  <a:gd name="connsiteY12" fmla="*/ 64293 h 842962"/>
                  <a:gd name="connsiteX13" fmla="*/ 376237 w 764381"/>
                  <a:gd name="connsiteY13" fmla="*/ 66675 h 842962"/>
                  <a:gd name="connsiteX14" fmla="*/ 369093 w 764381"/>
                  <a:gd name="connsiteY14" fmla="*/ 64293 h 842962"/>
                  <a:gd name="connsiteX15" fmla="*/ 361950 w 764381"/>
                  <a:gd name="connsiteY15" fmla="*/ 50006 h 842962"/>
                  <a:gd name="connsiteX16" fmla="*/ 340518 w 764381"/>
                  <a:gd name="connsiteY16" fmla="*/ 42862 h 842962"/>
                  <a:gd name="connsiteX17" fmla="*/ 328612 w 764381"/>
                  <a:gd name="connsiteY17" fmla="*/ 38100 h 842962"/>
                  <a:gd name="connsiteX18" fmla="*/ 321468 w 764381"/>
                  <a:gd name="connsiteY18" fmla="*/ 35718 h 842962"/>
                  <a:gd name="connsiteX19" fmla="*/ 314325 w 764381"/>
                  <a:gd name="connsiteY19" fmla="*/ 30956 h 842962"/>
                  <a:gd name="connsiteX20" fmla="*/ 288131 w 764381"/>
                  <a:gd name="connsiteY20" fmla="*/ 23812 h 842962"/>
                  <a:gd name="connsiteX21" fmla="*/ 280987 w 764381"/>
                  <a:gd name="connsiteY21" fmla="*/ 19050 h 842962"/>
                  <a:gd name="connsiteX22" fmla="*/ 273843 w 764381"/>
                  <a:gd name="connsiteY22" fmla="*/ 16668 h 842962"/>
                  <a:gd name="connsiteX23" fmla="*/ 223837 w 764381"/>
                  <a:gd name="connsiteY23" fmla="*/ 11906 h 842962"/>
                  <a:gd name="connsiteX24" fmla="*/ 190500 w 764381"/>
                  <a:gd name="connsiteY24" fmla="*/ 9525 h 842962"/>
                  <a:gd name="connsiteX25" fmla="*/ 180975 w 764381"/>
                  <a:gd name="connsiteY25" fmla="*/ 7143 h 842962"/>
                  <a:gd name="connsiteX26" fmla="*/ 171450 w 764381"/>
                  <a:gd name="connsiteY26" fmla="*/ 2381 h 842962"/>
                  <a:gd name="connsiteX27" fmla="*/ 152400 w 764381"/>
                  <a:gd name="connsiteY27" fmla="*/ 0 h 842962"/>
                  <a:gd name="connsiteX28" fmla="*/ 92868 w 764381"/>
                  <a:gd name="connsiteY28" fmla="*/ 4762 h 842962"/>
                  <a:gd name="connsiteX29" fmla="*/ 83343 w 764381"/>
                  <a:gd name="connsiteY29" fmla="*/ 9525 h 842962"/>
                  <a:gd name="connsiteX30" fmla="*/ 73818 w 764381"/>
                  <a:gd name="connsiteY30" fmla="*/ 11906 h 842962"/>
                  <a:gd name="connsiteX31" fmla="*/ 66675 w 764381"/>
                  <a:gd name="connsiteY31" fmla="*/ 14287 h 842962"/>
                  <a:gd name="connsiteX32" fmla="*/ 57150 w 764381"/>
                  <a:gd name="connsiteY32" fmla="*/ 28575 h 842962"/>
                  <a:gd name="connsiteX33" fmla="*/ 50006 w 764381"/>
                  <a:gd name="connsiteY33" fmla="*/ 38100 h 842962"/>
                  <a:gd name="connsiteX34" fmla="*/ 35718 w 764381"/>
                  <a:gd name="connsiteY34" fmla="*/ 42862 h 842962"/>
                  <a:gd name="connsiteX35" fmla="*/ 19050 w 764381"/>
                  <a:gd name="connsiteY35" fmla="*/ 57150 h 842962"/>
                  <a:gd name="connsiteX36" fmla="*/ 9525 w 764381"/>
                  <a:gd name="connsiteY36" fmla="*/ 71437 h 842962"/>
                  <a:gd name="connsiteX37" fmla="*/ 0 w 764381"/>
                  <a:gd name="connsiteY37" fmla="*/ 92868 h 842962"/>
                  <a:gd name="connsiteX38" fmla="*/ 2381 w 764381"/>
                  <a:gd name="connsiteY38" fmla="*/ 126206 h 842962"/>
                  <a:gd name="connsiteX39" fmla="*/ 4762 w 764381"/>
                  <a:gd name="connsiteY39" fmla="*/ 133350 h 842962"/>
                  <a:gd name="connsiteX40" fmla="*/ 9525 w 764381"/>
                  <a:gd name="connsiteY40" fmla="*/ 166687 h 842962"/>
                  <a:gd name="connsiteX41" fmla="*/ 16668 w 764381"/>
                  <a:gd name="connsiteY41" fmla="*/ 180975 h 842962"/>
                  <a:gd name="connsiteX42" fmla="*/ 21431 w 764381"/>
                  <a:gd name="connsiteY42" fmla="*/ 190500 h 842962"/>
                  <a:gd name="connsiteX43" fmla="*/ 26193 w 764381"/>
                  <a:gd name="connsiteY43" fmla="*/ 197643 h 842962"/>
                  <a:gd name="connsiteX44" fmla="*/ 33337 w 764381"/>
                  <a:gd name="connsiteY44" fmla="*/ 221456 h 842962"/>
                  <a:gd name="connsiteX45" fmla="*/ 30956 w 764381"/>
                  <a:gd name="connsiteY45" fmla="*/ 278606 h 842962"/>
                  <a:gd name="connsiteX46" fmla="*/ 35718 w 764381"/>
                  <a:gd name="connsiteY46" fmla="*/ 285750 h 842962"/>
                  <a:gd name="connsiteX47" fmla="*/ 50006 w 764381"/>
                  <a:gd name="connsiteY47" fmla="*/ 290512 h 842962"/>
                  <a:gd name="connsiteX48" fmla="*/ 66675 w 764381"/>
                  <a:gd name="connsiteY48" fmla="*/ 295275 h 842962"/>
                  <a:gd name="connsiteX49" fmla="*/ 76200 w 764381"/>
                  <a:gd name="connsiteY49" fmla="*/ 319087 h 842962"/>
                  <a:gd name="connsiteX50" fmla="*/ 78581 w 764381"/>
                  <a:gd name="connsiteY50" fmla="*/ 326231 h 842962"/>
                  <a:gd name="connsiteX51" fmla="*/ 88106 w 764381"/>
                  <a:gd name="connsiteY51" fmla="*/ 340518 h 842962"/>
                  <a:gd name="connsiteX52" fmla="*/ 85725 w 764381"/>
                  <a:gd name="connsiteY52" fmla="*/ 376237 h 842962"/>
                  <a:gd name="connsiteX53" fmla="*/ 80962 w 764381"/>
                  <a:gd name="connsiteY53" fmla="*/ 383381 h 842962"/>
                  <a:gd name="connsiteX54" fmla="*/ 73818 w 764381"/>
                  <a:gd name="connsiteY54" fmla="*/ 400050 h 842962"/>
                  <a:gd name="connsiteX55" fmla="*/ 71437 w 764381"/>
                  <a:gd name="connsiteY55" fmla="*/ 407193 h 842962"/>
                  <a:gd name="connsiteX56" fmla="*/ 66675 w 764381"/>
                  <a:gd name="connsiteY56" fmla="*/ 414337 h 842962"/>
                  <a:gd name="connsiteX57" fmla="*/ 76200 w 764381"/>
                  <a:gd name="connsiteY57" fmla="*/ 445293 h 842962"/>
                  <a:gd name="connsiteX58" fmla="*/ 80962 w 764381"/>
                  <a:gd name="connsiteY58" fmla="*/ 461962 h 842962"/>
                  <a:gd name="connsiteX59" fmla="*/ 92868 w 764381"/>
                  <a:gd name="connsiteY59" fmla="*/ 497681 h 842962"/>
                  <a:gd name="connsiteX60" fmla="*/ 107156 w 764381"/>
                  <a:gd name="connsiteY60" fmla="*/ 511968 h 842962"/>
                  <a:gd name="connsiteX61" fmla="*/ 130968 w 764381"/>
                  <a:gd name="connsiteY61" fmla="*/ 531018 h 842962"/>
                  <a:gd name="connsiteX62" fmla="*/ 135731 w 764381"/>
                  <a:gd name="connsiteY62" fmla="*/ 538162 h 842962"/>
                  <a:gd name="connsiteX63" fmla="*/ 145256 w 764381"/>
                  <a:gd name="connsiteY63" fmla="*/ 540543 h 842962"/>
                  <a:gd name="connsiteX64" fmla="*/ 188118 w 764381"/>
                  <a:gd name="connsiteY64" fmla="*/ 547687 h 842962"/>
                  <a:gd name="connsiteX65" fmla="*/ 204787 w 764381"/>
                  <a:gd name="connsiteY65" fmla="*/ 554831 h 842962"/>
                  <a:gd name="connsiteX66" fmla="*/ 207168 w 764381"/>
                  <a:gd name="connsiteY66" fmla="*/ 561975 h 842962"/>
                  <a:gd name="connsiteX67" fmla="*/ 216693 w 764381"/>
                  <a:gd name="connsiteY67" fmla="*/ 578643 h 842962"/>
                  <a:gd name="connsiteX68" fmla="*/ 219075 w 764381"/>
                  <a:gd name="connsiteY68" fmla="*/ 585787 h 842962"/>
                  <a:gd name="connsiteX69" fmla="*/ 223837 w 764381"/>
                  <a:gd name="connsiteY69" fmla="*/ 597693 h 842962"/>
                  <a:gd name="connsiteX70" fmla="*/ 233362 w 764381"/>
                  <a:gd name="connsiteY70" fmla="*/ 611981 h 842962"/>
                  <a:gd name="connsiteX71" fmla="*/ 238125 w 764381"/>
                  <a:gd name="connsiteY71" fmla="*/ 619125 h 842962"/>
                  <a:gd name="connsiteX72" fmla="*/ 245268 w 764381"/>
                  <a:gd name="connsiteY72" fmla="*/ 635793 h 842962"/>
                  <a:gd name="connsiteX73" fmla="*/ 247650 w 764381"/>
                  <a:gd name="connsiteY73" fmla="*/ 642937 h 842962"/>
                  <a:gd name="connsiteX74" fmla="*/ 261937 w 764381"/>
                  <a:gd name="connsiteY74" fmla="*/ 652462 h 842962"/>
                  <a:gd name="connsiteX75" fmla="*/ 278606 w 764381"/>
                  <a:gd name="connsiteY75" fmla="*/ 657225 h 842962"/>
                  <a:gd name="connsiteX76" fmla="*/ 285750 w 764381"/>
                  <a:gd name="connsiteY76" fmla="*/ 661987 h 842962"/>
                  <a:gd name="connsiteX77" fmla="*/ 309562 w 764381"/>
                  <a:gd name="connsiteY77" fmla="*/ 666750 h 842962"/>
                  <a:gd name="connsiteX78" fmla="*/ 330993 w 764381"/>
                  <a:gd name="connsiteY78" fmla="*/ 673893 h 842962"/>
                  <a:gd name="connsiteX79" fmla="*/ 338137 w 764381"/>
                  <a:gd name="connsiteY79" fmla="*/ 685800 h 842962"/>
                  <a:gd name="connsiteX80" fmla="*/ 352425 w 764381"/>
                  <a:gd name="connsiteY80" fmla="*/ 681037 h 842962"/>
                  <a:gd name="connsiteX81" fmla="*/ 359568 w 764381"/>
                  <a:gd name="connsiteY81" fmla="*/ 685800 h 842962"/>
                  <a:gd name="connsiteX82" fmla="*/ 338137 w 764381"/>
                  <a:gd name="connsiteY82" fmla="*/ 685799 h 842962"/>
                  <a:gd name="connsiteX83" fmla="*/ 333374 w 764381"/>
                  <a:gd name="connsiteY83" fmla="*/ 688181 h 842962"/>
                  <a:gd name="connsiteX84" fmla="*/ 350043 w 764381"/>
                  <a:gd name="connsiteY84" fmla="*/ 704850 h 842962"/>
                  <a:gd name="connsiteX85" fmla="*/ 380999 w 764381"/>
                  <a:gd name="connsiteY85" fmla="*/ 731044 h 842962"/>
                  <a:gd name="connsiteX86" fmla="*/ 407193 w 764381"/>
                  <a:gd name="connsiteY86" fmla="*/ 795337 h 842962"/>
                  <a:gd name="connsiteX87" fmla="*/ 409575 w 764381"/>
                  <a:gd name="connsiteY87" fmla="*/ 804862 h 842962"/>
                  <a:gd name="connsiteX88" fmla="*/ 416718 w 764381"/>
                  <a:gd name="connsiteY88" fmla="*/ 814387 h 842962"/>
                  <a:gd name="connsiteX89" fmla="*/ 426243 w 764381"/>
                  <a:gd name="connsiteY89" fmla="*/ 828675 h 842962"/>
                  <a:gd name="connsiteX90" fmla="*/ 431006 w 764381"/>
                  <a:gd name="connsiteY90" fmla="*/ 838200 h 842962"/>
                  <a:gd name="connsiteX91" fmla="*/ 438150 w 764381"/>
                  <a:gd name="connsiteY91" fmla="*/ 840581 h 842962"/>
                  <a:gd name="connsiteX92" fmla="*/ 459581 w 764381"/>
                  <a:gd name="connsiteY92" fmla="*/ 842962 h 842962"/>
                  <a:gd name="connsiteX93" fmla="*/ 476250 w 764381"/>
                  <a:gd name="connsiteY93" fmla="*/ 840581 h 842962"/>
                  <a:gd name="connsiteX94" fmla="*/ 488156 w 764381"/>
                  <a:gd name="connsiteY94" fmla="*/ 828675 h 842962"/>
                  <a:gd name="connsiteX95" fmla="*/ 497681 w 764381"/>
                  <a:gd name="connsiteY95" fmla="*/ 823912 h 842962"/>
                  <a:gd name="connsiteX96" fmla="*/ 504825 w 764381"/>
                  <a:gd name="connsiteY96" fmla="*/ 819150 h 842962"/>
                  <a:gd name="connsiteX97" fmla="*/ 514350 w 764381"/>
                  <a:gd name="connsiteY97" fmla="*/ 816768 h 842962"/>
                  <a:gd name="connsiteX98" fmla="*/ 521493 w 764381"/>
                  <a:gd name="connsiteY98" fmla="*/ 814387 h 842962"/>
                  <a:gd name="connsiteX99" fmla="*/ 538162 w 764381"/>
                  <a:gd name="connsiteY99" fmla="*/ 809625 h 842962"/>
                  <a:gd name="connsiteX100" fmla="*/ 545306 w 764381"/>
                  <a:gd name="connsiteY100" fmla="*/ 804862 h 842962"/>
                  <a:gd name="connsiteX101" fmla="*/ 571500 w 764381"/>
                  <a:gd name="connsiteY101" fmla="*/ 795337 h 842962"/>
                  <a:gd name="connsiteX102" fmla="*/ 578643 w 764381"/>
                  <a:gd name="connsiteY102" fmla="*/ 792956 h 842962"/>
                  <a:gd name="connsiteX103" fmla="*/ 592931 w 764381"/>
                  <a:gd name="connsiteY103" fmla="*/ 790575 h 842962"/>
                  <a:gd name="connsiteX104" fmla="*/ 609600 w 764381"/>
                  <a:gd name="connsiteY104" fmla="*/ 785812 h 842962"/>
                  <a:gd name="connsiteX105" fmla="*/ 626268 w 764381"/>
                  <a:gd name="connsiteY105" fmla="*/ 759618 h 842962"/>
                  <a:gd name="connsiteX106" fmla="*/ 628650 w 764381"/>
                  <a:gd name="connsiteY106" fmla="*/ 752475 h 842962"/>
                  <a:gd name="connsiteX107" fmla="*/ 628650 w 764381"/>
                  <a:gd name="connsiteY107" fmla="*/ 669131 h 842962"/>
                  <a:gd name="connsiteX108" fmla="*/ 614362 w 764381"/>
                  <a:gd name="connsiteY108" fmla="*/ 659606 h 842962"/>
                  <a:gd name="connsiteX109" fmla="*/ 614362 w 764381"/>
                  <a:gd name="connsiteY109" fmla="*/ 628650 h 842962"/>
                  <a:gd name="connsiteX110" fmla="*/ 623887 w 764381"/>
                  <a:gd name="connsiteY110" fmla="*/ 614362 h 842962"/>
                  <a:gd name="connsiteX111" fmla="*/ 628650 w 764381"/>
                  <a:gd name="connsiteY111" fmla="*/ 607218 h 842962"/>
                  <a:gd name="connsiteX112" fmla="*/ 633412 w 764381"/>
                  <a:gd name="connsiteY112" fmla="*/ 597693 h 842962"/>
                  <a:gd name="connsiteX113" fmla="*/ 640556 w 764381"/>
                  <a:gd name="connsiteY113" fmla="*/ 590550 h 842962"/>
                  <a:gd name="connsiteX114" fmla="*/ 645318 w 764381"/>
                  <a:gd name="connsiteY114" fmla="*/ 583406 h 842962"/>
                  <a:gd name="connsiteX115" fmla="*/ 659606 w 764381"/>
                  <a:gd name="connsiteY115" fmla="*/ 573881 h 842962"/>
                  <a:gd name="connsiteX116" fmla="*/ 673893 w 764381"/>
                  <a:gd name="connsiteY116" fmla="*/ 564356 h 842962"/>
                  <a:gd name="connsiteX117" fmla="*/ 681037 w 764381"/>
                  <a:gd name="connsiteY117" fmla="*/ 561975 h 842962"/>
                  <a:gd name="connsiteX118" fmla="*/ 707231 w 764381"/>
                  <a:gd name="connsiteY118" fmla="*/ 545306 h 842962"/>
                  <a:gd name="connsiteX119" fmla="*/ 721518 w 764381"/>
                  <a:gd name="connsiteY119" fmla="*/ 535781 h 842962"/>
                  <a:gd name="connsiteX120" fmla="*/ 731043 w 764381"/>
                  <a:gd name="connsiteY120" fmla="*/ 521493 h 842962"/>
                  <a:gd name="connsiteX121" fmla="*/ 735806 w 764381"/>
                  <a:gd name="connsiteY121" fmla="*/ 495300 h 842962"/>
                  <a:gd name="connsiteX122" fmla="*/ 740568 w 764381"/>
                  <a:gd name="connsiteY122" fmla="*/ 416718 h 842962"/>
                  <a:gd name="connsiteX123" fmla="*/ 742950 w 764381"/>
                  <a:gd name="connsiteY123" fmla="*/ 404812 h 842962"/>
                  <a:gd name="connsiteX124" fmla="*/ 750093 w 764381"/>
                  <a:gd name="connsiteY124" fmla="*/ 383381 h 842962"/>
                  <a:gd name="connsiteX125" fmla="*/ 752475 w 764381"/>
                  <a:gd name="connsiteY125" fmla="*/ 376237 h 842962"/>
                  <a:gd name="connsiteX126" fmla="*/ 754856 w 764381"/>
                  <a:gd name="connsiteY126" fmla="*/ 366712 h 842962"/>
                  <a:gd name="connsiteX127" fmla="*/ 762000 w 764381"/>
                  <a:gd name="connsiteY127" fmla="*/ 345281 h 842962"/>
                  <a:gd name="connsiteX128" fmla="*/ 764381 w 764381"/>
                  <a:gd name="connsiteY128" fmla="*/ 338137 h 842962"/>
                  <a:gd name="connsiteX129" fmla="*/ 762000 w 764381"/>
                  <a:gd name="connsiteY129" fmla="*/ 304800 h 842962"/>
                  <a:gd name="connsiteX130" fmla="*/ 759618 w 764381"/>
                  <a:gd name="connsiteY130" fmla="*/ 297656 h 842962"/>
                  <a:gd name="connsiteX131" fmla="*/ 757237 w 764381"/>
                  <a:gd name="connsiteY131" fmla="*/ 283368 h 842962"/>
                  <a:gd name="connsiteX132" fmla="*/ 754856 w 764381"/>
                  <a:gd name="connsiteY132" fmla="*/ 254793 h 842962"/>
                  <a:gd name="connsiteX133" fmla="*/ 752475 w 764381"/>
                  <a:gd name="connsiteY133" fmla="*/ 235743 h 842962"/>
                  <a:gd name="connsiteX134" fmla="*/ 750093 w 764381"/>
                  <a:gd name="connsiteY134" fmla="*/ 200025 h 842962"/>
                  <a:gd name="connsiteX135" fmla="*/ 738187 w 764381"/>
                  <a:gd name="connsiteY135" fmla="*/ 173831 h 842962"/>
                  <a:gd name="connsiteX136" fmla="*/ 740568 w 764381"/>
                  <a:gd name="connsiteY136" fmla="*/ 135731 h 842962"/>
                  <a:gd name="connsiteX137" fmla="*/ 745331 w 764381"/>
                  <a:gd name="connsiteY137" fmla="*/ 121443 h 842962"/>
                  <a:gd name="connsiteX138" fmla="*/ 742950 w 764381"/>
                  <a:gd name="connsiteY138" fmla="*/ 100012 h 842962"/>
                  <a:gd name="connsiteX139" fmla="*/ 735806 w 764381"/>
                  <a:gd name="connsiteY139" fmla="*/ 97631 h 842962"/>
                  <a:gd name="connsiteX140" fmla="*/ 728662 w 764381"/>
                  <a:gd name="connsiteY140" fmla="*/ 92868 h 842962"/>
                  <a:gd name="connsiteX141" fmla="*/ 721518 w 764381"/>
                  <a:gd name="connsiteY141" fmla="*/ 85725 h 842962"/>
                  <a:gd name="connsiteX142" fmla="*/ 714375 w 764381"/>
                  <a:gd name="connsiteY142" fmla="*/ 80962 h 842962"/>
                  <a:gd name="connsiteX143" fmla="*/ 707231 w 764381"/>
                  <a:gd name="connsiteY143" fmla="*/ 71437 h 842962"/>
                  <a:gd name="connsiteX144" fmla="*/ 697706 w 764381"/>
                  <a:gd name="connsiteY144" fmla="*/ 69056 h 842962"/>
                  <a:gd name="connsiteX145" fmla="*/ 673893 w 764381"/>
                  <a:gd name="connsiteY145" fmla="*/ 57150 h 842962"/>
                  <a:gd name="connsiteX0" fmla="*/ 673893 w 764381"/>
                  <a:gd name="connsiteY0" fmla="*/ 57150 h 842962"/>
                  <a:gd name="connsiteX1" fmla="*/ 647700 w 764381"/>
                  <a:gd name="connsiteY1" fmla="*/ 61912 h 842962"/>
                  <a:gd name="connsiteX2" fmla="*/ 633412 w 764381"/>
                  <a:gd name="connsiteY2" fmla="*/ 66675 h 842962"/>
                  <a:gd name="connsiteX3" fmla="*/ 626268 w 764381"/>
                  <a:gd name="connsiteY3" fmla="*/ 69056 h 842962"/>
                  <a:gd name="connsiteX4" fmla="*/ 614362 w 764381"/>
                  <a:gd name="connsiteY4" fmla="*/ 71437 h 842962"/>
                  <a:gd name="connsiteX5" fmla="*/ 607218 w 764381"/>
                  <a:gd name="connsiteY5" fmla="*/ 69056 h 842962"/>
                  <a:gd name="connsiteX6" fmla="*/ 595312 w 764381"/>
                  <a:gd name="connsiteY6" fmla="*/ 45243 h 842962"/>
                  <a:gd name="connsiteX7" fmla="*/ 576262 w 764381"/>
                  <a:gd name="connsiteY7" fmla="*/ 38100 h 842962"/>
                  <a:gd name="connsiteX8" fmla="*/ 550068 w 764381"/>
                  <a:gd name="connsiteY8" fmla="*/ 40481 h 842962"/>
                  <a:gd name="connsiteX9" fmla="*/ 535781 w 764381"/>
                  <a:gd name="connsiteY9" fmla="*/ 47625 h 842962"/>
                  <a:gd name="connsiteX10" fmla="*/ 519112 w 764381"/>
                  <a:gd name="connsiteY10" fmla="*/ 57150 h 842962"/>
                  <a:gd name="connsiteX11" fmla="*/ 388143 w 764381"/>
                  <a:gd name="connsiteY11" fmla="*/ 57150 h 842962"/>
                  <a:gd name="connsiteX12" fmla="*/ 383381 w 764381"/>
                  <a:gd name="connsiteY12" fmla="*/ 64293 h 842962"/>
                  <a:gd name="connsiteX13" fmla="*/ 376237 w 764381"/>
                  <a:gd name="connsiteY13" fmla="*/ 66675 h 842962"/>
                  <a:gd name="connsiteX14" fmla="*/ 369093 w 764381"/>
                  <a:gd name="connsiteY14" fmla="*/ 64293 h 842962"/>
                  <a:gd name="connsiteX15" fmla="*/ 361950 w 764381"/>
                  <a:gd name="connsiteY15" fmla="*/ 50006 h 842962"/>
                  <a:gd name="connsiteX16" fmla="*/ 340518 w 764381"/>
                  <a:gd name="connsiteY16" fmla="*/ 42862 h 842962"/>
                  <a:gd name="connsiteX17" fmla="*/ 328612 w 764381"/>
                  <a:gd name="connsiteY17" fmla="*/ 38100 h 842962"/>
                  <a:gd name="connsiteX18" fmla="*/ 321468 w 764381"/>
                  <a:gd name="connsiteY18" fmla="*/ 35718 h 842962"/>
                  <a:gd name="connsiteX19" fmla="*/ 314325 w 764381"/>
                  <a:gd name="connsiteY19" fmla="*/ 30956 h 842962"/>
                  <a:gd name="connsiteX20" fmla="*/ 288131 w 764381"/>
                  <a:gd name="connsiteY20" fmla="*/ 23812 h 842962"/>
                  <a:gd name="connsiteX21" fmla="*/ 280987 w 764381"/>
                  <a:gd name="connsiteY21" fmla="*/ 19050 h 842962"/>
                  <a:gd name="connsiteX22" fmla="*/ 273843 w 764381"/>
                  <a:gd name="connsiteY22" fmla="*/ 16668 h 842962"/>
                  <a:gd name="connsiteX23" fmla="*/ 223837 w 764381"/>
                  <a:gd name="connsiteY23" fmla="*/ 11906 h 842962"/>
                  <a:gd name="connsiteX24" fmla="*/ 190500 w 764381"/>
                  <a:gd name="connsiteY24" fmla="*/ 9525 h 842962"/>
                  <a:gd name="connsiteX25" fmla="*/ 180975 w 764381"/>
                  <a:gd name="connsiteY25" fmla="*/ 7143 h 842962"/>
                  <a:gd name="connsiteX26" fmla="*/ 171450 w 764381"/>
                  <a:gd name="connsiteY26" fmla="*/ 2381 h 842962"/>
                  <a:gd name="connsiteX27" fmla="*/ 152400 w 764381"/>
                  <a:gd name="connsiteY27" fmla="*/ 0 h 842962"/>
                  <a:gd name="connsiteX28" fmla="*/ 92868 w 764381"/>
                  <a:gd name="connsiteY28" fmla="*/ 4762 h 842962"/>
                  <a:gd name="connsiteX29" fmla="*/ 83343 w 764381"/>
                  <a:gd name="connsiteY29" fmla="*/ 9525 h 842962"/>
                  <a:gd name="connsiteX30" fmla="*/ 73818 w 764381"/>
                  <a:gd name="connsiteY30" fmla="*/ 11906 h 842962"/>
                  <a:gd name="connsiteX31" fmla="*/ 66675 w 764381"/>
                  <a:gd name="connsiteY31" fmla="*/ 14287 h 842962"/>
                  <a:gd name="connsiteX32" fmla="*/ 57150 w 764381"/>
                  <a:gd name="connsiteY32" fmla="*/ 28575 h 842962"/>
                  <a:gd name="connsiteX33" fmla="*/ 50006 w 764381"/>
                  <a:gd name="connsiteY33" fmla="*/ 38100 h 842962"/>
                  <a:gd name="connsiteX34" fmla="*/ 35718 w 764381"/>
                  <a:gd name="connsiteY34" fmla="*/ 42862 h 842962"/>
                  <a:gd name="connsiteX35" fmla="*/ 19050 w 764381"/>
                  <a:gd name="connsiteY35" fmla="*/ 57150 h 842962"/>
                  <a:gd name="connsiteX36" fmla="*/ 9525 w 764381"/>
                  <a:gd name="connsiteY36" fmla="*/ 71437 h 842962"/>
                  <a:gd name="connsiteX37" fmla="*/ 0 w 764381"/>
                  <a:gd name="connsiteY37" fmla="*/ 92868 h 842962"/>
                  <a:gd name="connsiteX38" fmla="*/ 2381 w 764381"/>
                  <a:gd name="connsiteY38" fmla="*/ 126206 h 842962"/>
                  <a:gd name="connsiteX39" fmla="*/ 4762 w 764381"/>
                  <a:gd name="connsiteY39" fmla="*/ 133350 h 842962"/>
                  <a:gd name="connsiteX40" fmla="*/ 9525 w 764381"/>
                  <a:gd name="connsiteY40" fmla="*/ 166687 h 842962"/>
                  <a:gd name="connsiteX41" fmla="*/ 16668 w 764381"/>
                  <a:gd name="connsiteY41" fmla="*/ 180975 h 842962"/>
                  <a:gd name="connsiteX42" fmla="*/ 21431 w 764381"/>
                  <a:gd name="connsiteY42" fmla="*/ 190500 h 842962"/>
                  <a:gd name="connsiteX43" fmla="*/ 26193 w 764381"/>
                  <a:gd name="connsiteY43" fmla="*/ 197643 h 842962"/>
                  <a:gd name="connsiteX44" fmla="*/ 33337 w 764381"/>
                  <a:gd name="connsiteY44" fmla="*/ 221456 h 842962"/>
                  <a:gd name="connsiteX45" fmla="*/ 30956 w 764381"/>
                  <a:gd name="connsiteY45" fmla="*/ 278606 h 842962"/>
                  <a:gd name="connsiteX46" fmla="*/ 35718 w 764381"/>
                  <a:gd name="connsiteY46" fmla="*/ 285750 h 842962"/>
                  <a:gd name="connsiteX47" fmla="*/ 50006 w 764381"/>
                  <a:gd name="connsiteY47" fmla="*/ 290512 h 842962"/>
                  <a:gd name="connsiteX48" fmla="*/ 66675 w 764381"/>
                  <a:gd name="connsiteY48" fmla="*/ 295275 h 842962"/>
                  <a:gd name="connsiteX49" fmla="*/ 76200 w 764381"/>
                  <a:gd name="connsiteY49" fmla="*/ 319087 h 842962"/>
                  <a:gd name="connsiteX50" fmla="*/ 78581 w 764381"/>
                  <a:gd name="connsiteY50" fmla="*/ 326231 h 842962"/>
                  <a:gd name="connsiteX51" fmla="*/ 88106 w 764381"/>
                  <a:gd name="connsiteY51" fmla="*/ 340518 h 842962"/>
                  <a:gd name="connsiteX52" fmla="*/ 85725 w 764381"/>
                  <a:gd name="connsiteY52" fmla="*/ 376237 h 842962"/>
                  <a:gd name="connsiteX53" fmla="*/ 80962 w 764381"/>
                  <a:gd name="connsiteY53" fmla="*/ 383381 h 842962"/>
                  <a:gd name="connsiteX54" fmla="*/ 73818 w 764381"/>
                  <a:gd name="connsiteY54" fmla="*/ 400050 h 842962"/>
                  <a:gd name="connsiteX55" fmla="*/ 71437 w 764381"/>
                  <a:gd name="connsiteY55" fmla="*/ 407193 h 842962"/>
                  <a:gd name="connsiteX56" fmla="*/ 66675 w 764381"/>
                  <a:gd name="connsiteY56" fmla="*/ 414337 h 842962"/>
                  <a:gd name="connsiteX57" fmla="*/ 76200 w 764381"/>
                  <a:gd name="connsiteY57" fmla="*/ 445293 h 842962"/>
                  <a:gd name="connsiteX58" fmla="*/ 80962 w 764381"/>
                  <a:gd name="connsiteY58" fmla="*/ 461962 h 842962"/>
                  <a:gd name="connsiteX59" fmla="*/ 92868 w 764381"/>
                  <a:gd name="connsiteY59" fmla="*/ 497681 h 842962"/>
                  <a:gd name="connsiteX60" fmla="*/ 107156 w 764381"/>
                  <a:gd name="connsiteY60" fmla="*/ 511968 h 842962"/>
                  <a:gd name="connsiteX61" fmla="*/ 130968 w 764381"/>
                  <a:gd name="connsiteY61" fmla="*/ 531018 h 842962"/>
                  <a:gd name="connsiteX62" fmla="*/ 135731 w 764381"/>
                  <a:gd name="connsiteY62" fmla="*/ 538162 h 842962"/>
                  <a:gd name="connsiteX63" fmla="*/ 145256 w 764381"/>
                  <a:gd name="connsiteY63" fmla="*/ 540543 h 842962"/>
                  <a:gd name="connsiteX64" fmla="*/ 188118 w 764381"/>
                  <a:gd name="connsiteY64" fmla="*/ 547687 h 842962"/>
                  <a:gd name="connsiteX65" fmla="*/ 204787 w 764381"/>
                  <a:gd name="connsiteY65" fmla="*/ 554831 h 842962"/>
                  <a:gd name="connsiteX66" fmla="*/ 207168 w 764381"/>
                  <a:gd name="connsiteY66" fmla="*/ 561975 h 842962"/>
                  <a:gd name="connsiteX67" fmla="*/ 216693 w 764381"/>
                  <a:gd name="connsiteY67" fmla="*/ 578643 h 842962"/>
                  <a:gd name="connsiteX68" fmla="*/ 219075 w 764381"/>
                  <a:gd name="connsiteY68" fmla="*/ 585787 h 842962"/>
                  <a:gd name="connsiteX69" fmla="*/ 223837 w 764381"/>
                  <a:gd name="connsiteY69" fmla="*/ 597693 h 842962"/>
                  <a:gd name="connsiteX70" fmla="*/ 233362 w 764381"/>
                  <a:gd name="connsiteY70" fmla="*/ 611981 h 842962"/>
                  <a:gd name="connsiteX71" fmla="*/ 238125 w 764381"/>
                  <a:gd name="connsiteY71" fmla="*/ 619125 h 842962"/>
                  <a:gd name="connsiteX72" fmla="*/ 245268 w 764381"/>
                  <a:gd name="connsiteY72" fmla="*/ 635793 h 842962"/>
                  <a:gd name="connsiteX73" fmla="*/ 247650 w 764381"/>
                  <a:gd name="connsiteY73" fmla="*/ 642937 h 842962"/>
                  <a:gd name="connsiteX74" fmla="*/ 261937 w 764381"/>
                  <a:gd name="connsiteY74" fmla="*/ 652462 h 842962"/>
                  <a:gd name="connsiteX75" fmla="*/ 278606 w 764381"/>
                  <a:gd name="connsiteY75" fmla="*/ 657225 h 842962"/>
                  <a:gd name="connsiteX76" fmla="*/ 285750 w 764381"/>
                  <a:gd name="connsiteY76" fmla="*/ 661987 h 842962"/>
                  <a:gd name="connsiteX77" fmla="*/ 309562 w 764381"/>
                  <a:gd name="connsiteY77" fmla="*/ 666750 h 842962"/>
                  <a:gd name="connsiteX78" fmla="*/ 330993 w 764381"/>
                  <a:gd name="connsiteY78" fmla="*/ 673893 h 842962"/>
                  <a:gd name="connsiteX79" fmla="*/ 338137 w 764381"/>
                  <a:gd name="connsiteY79" fmla="*/ 685800 h 842962"/>
                  <a:gd name="connsiteX80" fmla="*/ 352425 w 764381"/>
                  <a:gd name="connsiteY80" fmla="*/ 681037 h 842962"/>
                  <a:gd name="connsiteX81" fmla="*/ 347661 w 764381"/>
                  <a:gd name="connsiteY81" fmla="*/ 685800 h 842962"/>
                  <a:gd name="connsiteX82" fmla="*/ 338137 w 764381"/>
                  <a:gd name="connsiteY82" fmla="*/ 685799 h 842962"/>
                  <a:gd name="connsiteX83" fmla="*/ 333374 w 764381"/>
                  <a:gd name="connsiteY83" fmla="*/ 688181 h 842962"/>
                  <a:gd name="connsiteX84" fmla="*/ 350043 w 764381"/>
                  <a:gd name="connsiteY84" fmla="*/ 704850 h 842962"/>
                  <a:gd name="connsiteX85" fmla="*/ 380999 w 764381"/>
                  <a:gd name="connsiteY85" fmla="*/ 731044 h 842962"/>
                  <a:gd name="connsiteX86" fmla="*/ 407193 w 764381"/>
                  <a:gd name="connsiteY86" fmla="*/ 795337 h 842962"/>
                  <a:gd name="connsiteX87" fmla="*/ 409575 w 764381"/>
                  <a:gd name="connsiteY87" fmla="*/ 804862 h 842962"/>
                  <a:gd name="connsiteX88" fmla="*/ 416718 w 764381"/>
                  <a:gd name="connsiteY88" fmla="*/ 814387 h 842962"/>
                  <a:gd name="connsiteX89" fmla="*/ 426243 w 764381"/>
                  <a:gd name="connsiteY89" fmla="*/ 828675 h 842962"/>
                  <a:gd name="connsiteX90" fmla="*/ 431006 w 764381"/>
                  <a:gd name="connsiteY90" fmla="*/ 838200 h 842962"/>
                  <a:gd name="connsiteX91" fmla="*/ 438150 w 764381"/>
                  <a:gd name="connsiteY91" fmla="*/ 840581 h 842962"/>
                  <a:gd name="connsiteX92" fmla="*/ 459581 w 764381"/>
                  <a:gd name="connsiteY92" fmla="*/ 842962 h 842962"/>
                  <a:gd name="connsiteX93" fmla="*/ 476250 w 764381"/>
                  <a:gd name="connsiteY93" fmla="*/ 840581 h 842962"/>
                  <a:gd name="connsiteX94" fmla="*/ 488156 w 764381"/>
                  <a:gd name="connsiteY94" fmla="*/ 828675 h 842962"/>
                  <a:gd name="connsiteX95" fmla="*/ 497681 w 764381"/>
                  <a:gd name="connsiteY95" fmla="*/ 823912 h 842962"/>
                  <a:gd name="connsiteX96" fmla="*/ 504825 w 764381"/>
                  <a:gd name="connsiteY96" fmla="*/ 819150 h 842962"/>
                  <a:gd name="connsiteX97" fmla="*/ 514350 w 764381"/>
                  <a:gd name="connsiteY97" fmla="*/ 816768 h 842962"/>
                  <a:gd name="connsiteX98" fmla="*/ 521493 w 764381"/>
                  <a:gd name="connsiteY98" fmla="*/ 814387 h 842962"/>
                  <a:gd name="connsiteX99" fmla="*/ 538162 w 764381"/>
                  <a:gd name="connsiteY99" fmla="*/ 809625 h 842962"/>
                  <a:gd name="connsiteX100" fmla="*/ 545306 w 764381"/>
                  <a:gd name="connsiteY100" fmla="*/ 804862 h 842962"/>
                  <a:gd name="connsiteX101" fmla="*/ 571500 w 764381"/>
                  <a:gd name="connsiteY101" fmla="*/ 795337 h 842962"/>
                  <a:gd name="connsiteX102" fmla="*/ 578643 w 764381"/>
                  <a:gd name="connsiteY102" fmla="*/ 792956 h 842962"/>
                  <a:gd name="connsiteX103" fmla="*/ 592931 w 764381"/>
                  <a:gd name="connsiteY103" fmla="*/ 790575 h 842962"/>
                  <a:gd name="connsiteX104" fmla="*/ 609600 w 764381"/>
                  <a:gd name="connsiteY104" fmla="*/ 785812 h 842962"/>
                  <a:gd name="connsiteX105" fmla="*/ 626268 w 764381"/>
                  <a:gd name="connsiteY105" fmla="*/ 759618 h 842962"/>
                  <a:gd name="connsiteX106" fmla="*/ 628650 w 764381"/>
                  <a:gd name="connsiteY106" fmla="*/ 752475 h 842962"/>
                  <a:gd name="connsiteX107" fmla="*/ 628650 w 764381"/>
                  <a:gd name="connsiteY107" fmla="*/ 669131 h 842962"/>
                  <a:gd name="connsiteX108" fmla="*/ 614362 w 764381"/>
                  <a:gd name="connsiteY108" fmla="*/ 659606 h 842962"/>
                  <a:gd name="connsiteX109" fmla="*/ 614362 w 764381"/>
                  <a:gd name="connsiteY109" fmla="*/ 628650 h 842962"/>
                  <a:gd name="connsiteX110" fmla="*/ 623887 w 764381"/>
                  <a:gd name="connsiteY110" fmla="*/ 614362 h 842962"/>
                  <a:gd name="connsiteX111" fmla="*/ 628650 w 764381"/>
                  <a:gd name="connsiteY111" fmla="*/ 607218 h 842962"/>
                  <a:gd name="connsiteX112" fmla="*/ 633412 w 764381"/>
                  <a:gd name="connsiteY112" fmla="*/ 597693 h 842962"/>
                  <a:gd name="connsiteX113" fmla="*/ 640556 w 764381"/>
                  <a:gd name="connsiteY113" fmla="*/ 590550 h 842962"/>
                  <a:gd name="connsiteX114" fmla="*/ 645318 w 764381"/>
                  <a:gd name="connsiteY114" fmla="*/ 583406 h 842962"/>
                  <a:gd name="connsiteX115" fmla="*/ 659606 w 764381"/>
                  <a:gd name="connsiteY115" fmla="*/ 573881 h 842962"/>
                  <a:gd name="connsiteX116" fmla="*/ 673893 w 764381"/>
                  <a:gd name="connsiteY116" fmla="*/ 564356 h 842962"/>
                  <a:gd name="connsiteX117" fmla="*/ 681037 w 764381"/>
                  <a:gd name="connsiteY117" fmla="*/ 561975 h 842962"/>
                  <a:gd name="connsiteX118" fmla="*/ 707231 w 764381"/>
                  <a:gd name="connsiteY118" fmla="*/ 545306 h 842962"/>
                  <a:gd name="connsiteX119" fmla="*/ 721518 w 764381"/>
                  <a:gd name="connsiteY119" fmla="*/ 535781 h 842962"/>
                  <a:gd name="connsiteX120" fmla="*/ 731043 w 764381"/>
                  <a:gd name="connsiteY120" fmla="*/ 521493 h 842962"/>
                  <a:gd name="connsiteX121" fmla="*/ 735806 w 764381"/>
                  <a:gd name="connsiteY121" fmla="*/ 495300 h 842962"/>
                  <a:gd name="connsiteX122" fmla="*/ 740568 w 764381"/>
                  <a:gd name="connsiteY122" fmla="*/ 416718 h 842962"/>
                  <a:gd name="connsiteX123" fmla="*/ 742950 w 764381"/>
                  <a:gd name="connsiteY123" fmla="*/ 404812 h 842962"/>
                  <a:gd name="connsiteX124" fmla="*/ 750093 w 764381"/>
                  <a:gd name="connsiteY124" fmla="*/ 383381 h 842962"/>
                  <a:gd name="connsiteX125" fmla="*/ 752475 w 764381"/>
                  <a:gd name="connsiteY125" fmla="*/ 376237 h 842962"/>
                  <a:gd name="connsiteX126" fmla="*/ 754856 w 764381"/>
                  <a:gd name="connsiteY126" fmla="*/ 366712 h 842962"/>
                  <a:gd name="connsiteX127" fmla="*/ 762000 w 764381"/>
                  <a:gd name="connsiteY127" fmla="*/ 345281 h 842962"/>
                  <a:gd name="connsiteX128" fmla="*/ 764381 w 764381"/>
                  <a:gd name="connsiteY128" fmla="*/ 338137 h 842962"/>
                  <a:gd name="connsiteX129" fmla="*/ 762000 w 764381"/>
                  <a:gd name="connsiteY129" fmla="*/ 304800 h 842962"/>
                  <a:gd name="connsiteX130" fmla="*/ 759618 w 764381"/>
                  <a:gd name="connsiteY130" fmla="*/ 297656 h 842962"/>
                  <a:gd name="connsiteX131" fmla="*/ 757237 w 764381"/>
                  <a:gd name="connsiteY131" fmla="*/ 283368 h 842962"/>
                  <a:gd name="connsiteX132" fmla="*/ 754856 w 764381"/>
                  <a:gd name="connsiteY132" fmla="*/ 254793 h 842962"/>
                  <a:gd name="connsiteX133" fmla="*/ 752475 w 764381"/>
                  <a:gd name="connsiteY133" fmla="*/ 235743 h 842962"/>
                  <a:gd name="connsiteX134" fmla="*/ 750093 w 764381"/>
                  <a:gd name="connsiteY134" fmla="*/ 200025 h 842962"/>
                  <a:gd name="connsiteX135" fmla="*/ 738187 w 764381"/>
                  <a:gd name="connsiteY135" fmla="*/ 173831 h 842962"/>
                  <a:gd name="connsiteX136" fmla="*/ 740568 w 764381"/>
                  <a:gd name="connsiteY136" fmla="*/ 135731 h 842962"/>
                  <a:gd name="connsiteX137" fmla="*/ 745331 w 764381"/>
                  <a:gd name="connsiteY137" fmla="*/ 121443 h 842962"/>
                  <a:gd name="connsiteX138" fmla="*/ 742950 w 764381"/>
                  <a:gd name="connsiteY138" fmla="*/ 100012 h 842962"/>
                  <a:gd name="connsiteX139" fmla="*/ 735806 w 764381"/>
                  <a:gd name="connsiteY139" fmla="*/ 97631 h 842962"/>
                  <a:gd name="connsiteX140" fmla="*/ 728662 w 764381"/>
                  <a:gd name="connsiteY140" fmla="*/ 92868 h 842962"/>
                  <a:gd name="connsiteX141" fmla="*/ 721518 w 764381"/>
                  <a:gd name="connsiteY141" fmla="*/ 85725 h 842962"/>
                  <a:gd name="connsiteX142" fmla="*/ 714375 w 764381"/>
                  <a:gd name="connsiteY142" fmla="*/ 80962 h 842962"/>
                  <a:gd name="connsiteX143" fmla="*/ 707231 w 764381"/>
                  <a:gd name="connsiteY143" fmla="*/ 71437 h 842962"/>
                  <a:gd name="connsiteX144" fmla="*/ 697706 w 764381"/>
                  <a:gd name="connsiteY144" fmla="*/ 69056 h 842962"/>
                  <a:gd name="connsiteX145" fmla="*/ 673893 w 764381"/>
                  <a:gd name="connsiteY145" fmla="*/ 57150 h 84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764381" h="842962">
                    <a:moveTo>
                      <a:pt x="673893" y="57150"/>
                    </a:moveTo>
                    <a:cubicBezTo>
                      <a:pt x="665559" y="55959"/>
                      <a:pt x="656338" y="59879"/>
                      <a:pt x="647700" y="61912"/>
                    </a:cubicBezTo>
                    <a:cubicBezTo>
                      <a:pt x="642813" y="63062"/>
                      <a:pt x="638175" y="65087"/>
                      <a:pt x="633412" y="66675"/>
                    </a:cubicBezTo>
                    <a:cubicBezTo>
                      <a:pt x="631031" y="67469"/>
                      <a:pt x="628729" y="68564"/>
                      <a:pt x="626268" y="69056"/>
                    </a:cubicBezTo>
                    <a:lnTo>
                      <a:pt x="614362" y="71437"/>
                    </a:lnTo>
                    <a:cubicBezTo>
                      <a:pt x="611981" y="70643"/>
                      <a:pt x="608786" y="71016"/>
                      <a:pt x="607218" y="69056"/>
                    </a:cubicBezTo>
                    <a:cubicBezTo>
                      <a:pt x="594943" y="53712"/>
                      <a:pt x="621530" y="62719"/>
                      <a:pt x="595312" y="45243"/>
                    </a:cubicBezTo>
                    <a:cubicBezTo>
                      <a:pt x="584800" y="38236"/>
                      <a:pt x="590974" y="41042"/>
                      <a:pt x="576262" y="38100"/>
                    </a:cubicBezTo>
                    <a:cubicBezTo>
                      <a:pt x="567531" y="38894"/>
                      <a:pt x="558747" y="39241"/>
                      <a:pt x="550068" y="40481"/>
                    </a:cubicBezTo>
                    <a:cubicBezTo>
                      <a:pt x="542791" y="41520"/>
                      <a:pt x="542069" y="44032"/>
                      <a:pt x="535781" y="47625"/>
                    </a:cubicBezTo>
                    <a:cubicBezTo>
                      <a:pt x="514632" y="59710"/>
                      <a:pt x="536518" y="45545"/>
                      <a:pt x="519112" y="57150"/>
                    </a:cubicBezTo>
                    <a:cubicBezTo>
                      <a:pt x="475371" y="55248"/>
                      <a:pt x="431965" y="51994"/>
                      <a:pt x="388143" y="57150"/>
                    </a:cubicBezTo>
                    <a:cubicBezTo>
                      <a:pt x="385301" y="57484"/>
                      <a:pt x="385616" y="62505"/>
                      <a:pt x="383381" y="64293"/>
                    </a:cubicBezTo>
                    <a:cubicBezTo>
                      <a:pt x="381421" y="65861"/>
                      <a:pt x="378618" y="65881"/>
                      <a:pt x="376237" y="66675"/>
                    </a:cubicBezTo>
                    <a:cubicBezTo>
                      <a:pt x="373856" y="65881"/>
                      <a:pt x="370868" y="66068"/>
                      <a:pt x="369093" y="64293"/>
                    </a:cubicBezTo>
                    <a:cubicBezTo>
                      <a:pt x="360876" y="56076"/>
                      <a:pt x="373726" y="57367"/>
                      <a:pt x="361950" y="50006"/>
                    </a:cubicBezTo>
                    <a:cubicBezTo>
                      <a:pt x="359828" y="48680"/>
                      <a:pt x="345151" y="44715"/>
                      <a:pt x="340518" y="42862"/>
                    </a:cubicBezTo>
                    <a:cubicBezTo>
                      <a:pt x="336549" y="41275"/>
                      <a:pt x="332614" y="39601"/>
                      <a:pt x="328612" y="38100"/>
                    </a:cubicBezTo>
                    <a:cubicBezTo>
                      <a:pt x="326262" y="37219"/>
                      <a:pt x="323713" y="36841"/>
                      <a:pt x="321468" y="35718"/>
                    </a:cubicBezTo>
                    <a:cubicBezTo>
                      <a:pt x="318909" y="34438"/>
                      <a:pt x="316940" y="32118"/>
                      <a:pt x="314325" y="30956"/>
                    </a:cubicBezTo>
                    <a:cubicBezTo>
                      <a:pt x="304435" y="26560"/>
                      <a:pt x="298319" y="25849"/>
                      <a:pt x="288131" y="23812"/>
                    </a:cubicBezTo>
                    <a:cubicBezTo>
                      <a:pt x="285750" y="22225"/>
                      <a:pt x="283547" y="20330"/>
                      <a:pt x="280987" y="19050"/>
                    </a:cubicBezTo>
                    <a:cubicBezTo>
                      <a:pt x="278742" y="17927"/>
                      <a:pt x="276257" y="17358"/>
                      <a:pt x="273843" y="16668"/>
                    </a:cubicBezTo>
                    <a:cubicBezTo>
                      <a:pt x="254592" y="11167"/>
                      <a:pt x="253594" y="13826"/>
                      <a:pt x="223837" y="11906"/>
                    </a:cubicBezTo>
                    <a:lnTo>
                      <a:pt x="190500" y="9525"/>
                    </a:lnTo>
                    <a:cubicBezTo>
                      <a:pt x="187325" y="8731"/>
                      <a:pt x="184039" y="8292"/>
                      <a:pt x="180975" y="7143"/>
                    </a:cubicBezTo>
                    <a:cubicBezTo>
                      <a:pt x="177651" y="5897"/>
                      <a:pt x="174894" y="3242"/>
                      <a:pt x="171450" y="2381"/>
                    </a:cubicBezTo>
                    <a:cubicBezTo>
                      <a:pt x="165242" y="829"/>
                      <a:pt x="158750" y="794"/>
                      <a:pt x="152400" y="0"/>
                    </a:cubicBezTo>
                    <a:cubicBezTo>
                      <a:pt x="132556" y="1587"/>
                      <a:pt x="112589" y="2042"/>
                      <a:pt x="92868" y="4762"/>
                    </a:cubicBezTo>
                    <a:cubicBezTo>
                      <a:pt x="89351" y="5247"/>
                      <a:pt x="86667" y="8279"/>
                      <a:pt x="83343" y="9525"/>
                    </a:cubicBezTo>
                    <a:cubicBezTo>
                      <a:pt x="80279" y="10674"/>
                      <a:pt x="76965" y="11007"/>
                      <a:pt x="73818" y="11906"/>
                    </a:cubicBezTo>
                    <a:cubicBezTo>
                      <a:pt x="71405" y="12595"/>
                      <a:pt x="69056" y="13493"/>
                      <a:pt x="66675" y="14287"/>
                    </a:cubicBezTo>
                    <a:cubicBezTo>
                      <a:pt x="62624" y="26438"/>
                      <a:pt x="66879" y="17224"/>
                      <a:pt x="57150" y="28575"/>
                    </a:cubicBezTo>
                    <a:cubicBezTo>
                      <a:pt x="54567" y="31588"/>
                      <a:pt x="53308" y="35899"/>
                      <a:pt x="50006" y="38100"/>
                    </a:cubicBezTo>
                    <a:cubicBezTo>
                      <a:pt x="45829" y="40885"/>
                      <a:pt x="35718" y="42862"/>
                      <a:pt x="35718" y="42862"/>
                    </a:cubicBezTo>
                    <a:cubicBezTo>
                      <a:pt x="29750" y="47338"/>
                      <a:pt x="23695" y="51178"/>
                      <a:pt x="19050" y="57150"/>
                    </a:cubicBezTo>
                    <a:cubicBezTo>
                      <a:pt x="15536" y="61668"/>
                      <a:pt x="11335" y="66007"/>
                      <a:pt x="9525" y="71437"/>
                    </a:cubicBezTo>
                    <a:cubicBezTo>
                      <a:pt x="3857" y="88440"/>
                      <a:pt x="7547" y="81548"/>
                      <a:pt x="0" y="92868"/>
                    </a:cubicBezTo>
                    <a:cubicBezTo>
                      <a:pt x="794" y="103981"/>
                      <a:pt x="1079" y="115141"/>
                      <a:pt x="2381" y="126206"/>
                    </a:cubicBezTo>
                    <a:cubicBezTo>
                      <a:pt x="2674" y="128699"/>
                      <a:pt x="4349" y="130874"/>
                      <a:pt x="4762" y="133350"/>
                    </a:cubicBezTo>
                    <a:cubicBezTo>
                      <a:pt x="8469" y="155592"/>
                      <a:pt x="5238" y="149541"/>
                      <a:pt x="9525" y="166687"/>
                    </a:cubicBezTo>
                    <a:cubicBezTo>
                      <a:pt x="11951" y="176389"/>
                      <a:pt x="11494" y="171921"/>
                      <a:pt x="16668" y="180975"/>
                    </a:cubicBezTo>
                    <a:cubicBezTo>
                      <a:pt x="18429" y="184057"/>
                      <a:pt x="19670" y="187418"/>
                      <a:pt x="21431" y="190500"/>
                    </a:cubicBezTo>
                    <a:cubicBezTo>
                      <a:pt x="22851" y="192985"/>
                      <a:pt x="25031" y="195028"/>
                      <a:pt x="26193" y="197643"/>
                    </a:cubicBezTo>
                    <a:cubicBezTo>
                      <a:pt x="29507" y="205100"/>
                      <a:pt x="31358" y="213537"/>
                      <a:pt x="33337" y="221456"/>
                    </a:cubicBezTo>
                    <a:cubicBezTo>
                      <a:pt x="32543" y="240506"/>
                      <a:pt x="30250" y="259553"/>
                      <a:pt x="30956" y="278606"/>
                    </a:cubicBezTo>
                    <a:cubicBezTo>
                      <a:pt x="31062" y="281466"/>
                      <a:pt x="33291" y="284233"/>
                      <a:pt x="35718" y="285750"/>
                    </a:cubicBezTo>
                    <a:cubicBezTo>
                      <a:pt x="39975" y="288411"/>
                      <a:pt x="45136" y="289295"/>
                      <a:pt x="50006" y="290512"/>
                    </a:cubicBezTo>
                    <a:cubicBezTo>
                      <a:pt x="61966" y="293502"/>
                      <a:pt x="56426" y="291858"/>
                      <a:pt x="66675" y="295275"/>
                    </a:cubicBezTo>
                    <a:cubicBezTo>
                      <a:pt x="73681" y="309288"/>
                      <a:pt x="70316" y="301436"/>
                      <a:pt x="76200" y="319087"/>
                    </a:cubicBezTo>
                    <a:cubicBezTo>
                      <a:pt x="76994" y="321468"/>
                      <a:pt x="77189" y="324142"/>
                      <a:pt x="78581" y="326231"/>
                    </a:cubicBezTo>
                    <a:lnTo>
                      <a:pt x="88106" y="340518"/>
                    </a:lnTo>
                    <a:cubicBezTo>
                      <a:pt x="87312" y="352424"/>
                      <a:pt x="87687" y="364467"/>
                      <a:pt x="85725" y="376237"/>
                    </a:cubicBezTo>
                    <a:cubicBezTo>
                      <a:pt x="85254" y="379060"/>
                      <a:pt x="82089" y="380750"/>
                      <a:pt x="80962" y="383381"/>
                    </a:cubicBezTo>
                    <a:cubicBezTo>
                      <a:pt x="71735" y="404909"/>
                      <a:pt x="85776" y="382114"/>
                      <a:pt x="73818" y="400050"/>
                    </a:cubicBezTo>
                    <a:cubicBezTo>
                      <a:pt x="73024" y="402431"/>
                      <a:pt x="72559" y="404948"/>
                      <a:pt x="71437" y="407193"/>
                    </a:cubicBezTo>
                    <a:cubicBezTo>
                      <a:pt x="70157" y="409753"/>
                      <a:pt x="66894" y="411484"/>
                      <a:pt x="66675" y="414337"/>
                    </a:cubicBezTo>
                    <a:cubicBezTo>
                      <a:pt x="64929" y="437039"/>
                      <a:pt x="65298" y="434393"/>
                      <a:pt x="76200" y="445293"/>
                    </a:cubicBezTo>
                    <a:cubicBezTo>
                      <a:pt x="78851" y="453248"/>
                      <a:pt x="78969" y="452992"/>
                      <a:pt x="80962" y="461962"/>
                    </a:cubicBezTo>
                    <a:cubicBezTo>
                      <a:pt x="83737" y="474449"/>
                      <a:pt x="84550" y="486590"/>
                      <a:pt x="92868" y="497681"/>
                    </a:cubicBezTo>
                    <a:cubicBezTo>
                      <a:pt x="107525" y="517224"/>
                      <a:pt x="92530" y="499432"/>
                      <a:pt x="107156" y="511968"/>
                    </a:cubicBezTo>
                    <a:cubicBezTo>
                      <a:pt x="130914" y="532331"/>
                      <a:pt x="99961" y="510346"/>
                      <a:pt x="130968" y="531018"/>
                    </a:cubicBezTo>
                    <a:cubicBezTo>
                      <a:pt x="132556" y="533399"/>
                      <a:pt x="133350" y="536574"/>
                      <a:pt x="135731" y="538162"/>
                    </a:cubicBezTo>
                    <a:cubicBezTo>
                      <a:pt x="138454" y="539977"/>
                      <a:pt x="142121" y="539603"/>
                      <a:pt x="145256" y="540543"/>
                    </a:cubicBezTo>
                    <a:cubicBezTo>
                      <a:pt x="172206" y="548629"/>
                      <a:pt x="147694" y="544319"/>
                      <a:pt x="188118" y="547687"/>
                    </a:cubicBezTo>
                    <a:cubicBezTo>
                      <a:pt x="193838" y="549117"/>
                      <a:pt x="200675" y="549691"/>
                      <a:pt x="204787" y="554831"/>
                    </a:cubicBezTo>
                    <a:cubicBezTo>
                      <a:pt x="206355" y="556791"/>
                      <a:pt x="206179" y="559668"/>
                      <a:pt x="207168" y="561975"/>
                    </a:cubicBezTo>
                    <a:cubicBezTo>
                      <a:pt x="219685" y="591180"/>
                      <a:pt x="204743" y="554745"/>
                      <a:pt x="216693" y="578643"/>
                    </a:cubicBezTo>
                    <a:cubicBezTo>
                      <a:pt x="217816" y="580888"/>
                      <a:pt x="218194" y="583437"/>
                      <a:pt x="219075" y="585787"/>
                    </a:cubicBezTo>
                    <a:cubicBezTo>
                      <a:pt x="220576" y="589789"/>
                      <a:pt x="221790" y="593941"/>
                      <a:pt x="223837" y="597693"/>
                    </a:cubicBezTo>
                    <a:cubicBezTo>
                      <a:pt x="226578" y="602718"/>
                      <a:pt x="230187" y="607218"/>
                      <a:pt x="233362" y="611981"/>
                    </a:cubicBezTo>
                    <a:lnTo>
                      <a:pt x="238125" y="619125"/>
                    </a:lnTo>
                    <a:cubicBezTo>
                      <a:pt x="243079" y="638945"/>
                      <a:pt x="237047" y="619353"/>
                      <a:pt x="245268" y="635793"/>
                    </a:cubicBezTo>
                    <a:cubicBezTo>
                      <a:pt x="246391" y="638038"/>
                      <a:pt x="245875" y="641162"/>
                      <a:pt x="247650" y="642937"/>
                    </a:cubicBezTo>
                    <a:cubicBezTo>
                      <a:pt x="251697" y="646984"/>
                      <a:pt x="256384" y="651074"/>
                      <a:pt x="261937" y="652462"/>
                    </a:cubicBezTo>
                    <a:cubicBezTo>
                      <a:pt x="264995" y="653227"/>
                      <a:pt x="275185" y="655515"/>
                      <a:pt x="278606" y="657225"/>
                    </a:cubicBezTo>
                    <a:cubicBezTo>
                      <a:pt x="281166" y="658505"/>
                      <a:pt x="283190" y="660707"/>
                      <a:pt x="285750" y="661987"/>
                    </a:cubicBezTo>
                    <a:cubicBezTo>
                      <a:pt x="292399" y="665311"/>
                      <a:pt x="303420" y="665872"/>
                      <a:pt x="309562" y="666750"/>
                    </a:cubicBezTo>
                    <a:cubicBezTo>
                      <a:pt x="327028" y="675482"/>
                      <a:pt x="326231" y="670718"/>
                      <a:pt x="330993" y="673893"/>
                    </a:cubicBezTo>
                    <a:cubicBezTo>
                      <a:pt x="335755" y="677068"/>
                      <a:pt x="333374" y="684212"/>
                      <a:pt x="338137" y="685800"/>
                    </a:cubicBezTo>
                    <a:cubicBezTo>
                      <a:pt x="342900" y="684212"/>
                      <a:pt x="350838" y="681037"/>
                      <a:pt x="352425" y="681037"/>
                    </a:cubicBezTo>
                    <a:cubicBezTo>
                      <a:pt x="354012" y="681037"/>
                      <a:pt x="350042" y="685006"/>
                      <a:pt x="347661" y="685800"/>
                    </a:cubicBezTo>
                    <a:cubicBezTo>
                      <a:pt x="345280" y="686594"/>
                      <a:pt x="340518" y="685402"/>
                      <a:pt x="338137" y="685799"/>
                    </a:cubicBezTo>
                    <a:cubicBezTo>
                      <a:pt x="335756" y="686196"/>
                      <a:pt x="331390" y="685006"/>
                      <a:pt x="333374" y="688181"/>
                    </a:cubicBezTo>
                    <a:cubicBezTo>
                      <a:pt x="335358" y="691356"/>
                      <a:pt x="342106" y="697706"/>
                      <a:pt x="350043" y="704850"/>
                    </a:cubicBezTo>
                    <a:cubicBezTo>
                      <a:pt x="357981" y="711994"/>
                      <a:pt x="370871" y="715850"/>
                      <a:pt x="380999" y="731044"/>
                    </a:cubicBezTo>
                    <a:cubicBezTo>
                      <a:pt x="381793" y="758031"/>
                      <a:pt x="402430" y="783034"/>
                      <a:pt x="407193" y="795337"/>
                    </a:cubicBezTo>
                    <a:cubicBezTo>
                      <a:pt x="411956" y="807640"/>
                      <a:pt x="408111" y="801935"/>
                      <a:pt x="409575" y="804862"/>
                    </a:cubicBezTo>
                    <a:cubicBezTo>
                      <a:pt x="411350" y="808412"/>
                      <a:pt x="414442" y="811136"/>
                      <a:pt x="416718" y="814387"/>
                    </a:cubicBezTo>
                    <a:cubicBezTo>
                      <a:pt x="420000" y="819076"/>
                      <a:pt x="423683" y="823555"/>
                      <a:pt x="426243" y="828675"/>
                    </a:cubicBezTo>
                    <a:cubicBezTo>
                      <a:pt x="427831" y="831850"/>
                      <a:pt x="428496" y="835690"/>
                      <a:pt x="431006" y="838200"/>
                    </a:cubicBezTo>
                    <a:cubicBezTo>
                      <a:pt x="432781" y="839975"/>
                      <a:pt x="435674" y="840168"/>
                      <a:pt x="438150" y="840581"/>
                    </a:cubicBezTo>
                    <a:cubicBezTo>
                      <a:pt x="445240" y="841763"/>
                      <a:pt x="452437" y="842168"/>
                      <a:pt x="459581" y="842962"/>
                    </a:cubicBezTo>
                    <a:cubicBezTo>
                      <a:pt x="465137" y="842168"/>
                      <a:pt x="470874" y="842194"/>
                      <a:pt x="476250" y="840581"/>
                    </a:cubicBezTo>
                    <a:cubicBezTo>
                      <a:pt x="487159" y="837308"/>
                      <a:pt x="480420" y="835121"/>
                      <a:pt x="488156" y="828675"/>
                    </a:cubicBezTo>
                    <a:cubicBezTo>
                      <a:pt x="490883" y="826403"/>
                      <a:pt x="494599" y="825673"/>
                      <a:pt x="497681" y="823912"/>
                    </a:cubicBezTo>
                    <a:cubicBezTo>
                      <a:pt x="500166" y="822492"/>
                      <a:pt x="502195" y="820277"/>
                      <a:pt x="504825" y="819150"/>
                    </a:cubicBezTo>
                    <a:cubicBezTo>
                      <a:pt x="507833" y="817861"/>
                      <a:pt x="511203" y="817667"/>
                      <a:pt x="514350" y="816768"/>
                    </a:cubicBezTo>
                    <a:cubicBezTo>
                      <a:pt x="516763" y="816078"/>
                      <a:pt x="519080" y="815076"/>
                      <a:pt x="521493" y="814387"/>
                    </a:cubicBezTo>
                    <a:cubicBezTo>
                      <a:pt x="542431" y="808405"/>
                      <a:pt x="521027" y="815336"/>
                      <a:pt x="538162" y="809625"/>
                    </a:cubicBezTo>
                    <a:cubicBezTo>
                      <a:pt x="540543" y="808037"/>
                      <a:pt x="542746" y="806142"/>
                      <a:pt x="545306" y="804862"/>
                    </a:cubicBezTo>
                    <a:cubicBezTo>
                      <a:pt x="551928" y="801551"/>
                      <a:pt x="564838" y="797558"/>
                      <a:pt x="571500" y="795337"/>
                    </a:cubicBezTo>
                    <a:cubicBezTo>
                      <a:pt x="573881" y="794543"/>
                      <a:pt x="576167" y="793369"/>
                      <a:pt x="578643" y="792956"/>
                    </a:cubicBezTo>
                    <a:cubicBezTo>
                      <a:pt x="583406" y="792162"/>
                      <a:pt x="588196" y="791522"/>
                      <a:pt x="592931" y="790575"/>
                    </a:cubicBezTo>
                    <a:cubicBezTo>
                      <a:pt x="600398" y="789081"/>
                      <a:pt x="602797" y="788079"/>
                      <a:pt x="609600" y="785812"/>
                    </a:cubicBezTo>
                    <a:cubicBezTo>
                      <a:pt x="613384" y="780136"/>
                      <a:pt x="622899" y="766356"/>
                      <a:pt x="626268" y="759618"/>
                    </a:cubicBezTo>
                    <a:cubicBezTo>
                      <a:pt x="627390" y="757373"/>
                      <a:pt x="627856" y="754856"/>
                      <a:pt x="628650" y="752475"/>
                    </a:cubicBezTo>
                    <a:cubicBezTo>
                      <a:pt x="630525" y="728099"/>
                      <a:pt x="634620" y="691304"/>
                      <a:pt x="628650" y="669131"/>
                    </a:cubicBezTo>
                    <a:cubicBezTo>
                      <a:pt x="627162" y="663604"/>
                      <a:pt x="614362" y="659606"/>
                      <a:pt x="614362" y="659606"/>
                    </a:cubicBezTo>
                    <a:cubicBezTo>
                      <a:pt x="610367" y="647619"/>
                      <a:pt x="608846" y="646302"/>
                      <a:pt x="614362" y="628650"/>
                    </a:cubicBezTo>
                    <a:cubicBezTo>
                      <a:pt x="616069" y="623187"/>
                      <a:pt x="620712" y="619125"/>
                      <a:pt x="623887" y="614362"/>
                    </a:cubicBezTo>
                    <a:cubicBezTo>
                      <a:pt x="625475" y="611981"/>
                      <a:pt x="627370" y="609778"/>
                      <a:pt x="628650" y="607218"/>
                    </a:cubicBezTo>
                    <a:cubicBezTo>
                      <a:pt x="630237" y="604043"/>
                      <a:pt x="631349" y="600581"/>
                      <a:pt x="633412" y="597693"/>
                    </a:cubicBezTo>
                    <a:cubicBezTo>
                      <a:pt x="635369" y="594953"/>
                      <a:pt x="638400" y="593137"/>
                      <a:pt x="640556" y="590550"/>
                    </a:cubicBezTo>
                    <a:cubicBezTo>
                      <a:pt x="642388" y="588351"/>
                      <a:pt x="643164" y="585291"/>
                      <a:pt x="645318" y="583406"/>
                    </a:cubicBezTo>
                    <a:cubicBezTo>
                      <a:pt x="649626" y="579637"/>
                      <a:pt x="654843" y="577056"/>
                      <a:pt x="659606" y="573881"/>
                    </a:cubicBezTo>
                    <a:lnTo>
                      <a:pt x="673893" y="564356"/>
                    </a:lnTo>
                    <a:lnTo>
                      <a:pt x="681037" y="561975"/>
                    </a:lnTo>
                    <a:cubicBezTo>
                      <a:pt x="702095" y="546181"/>
                      <a:pt x="692557" y="550197"/>
                      <a:pt x="707231" y="545306"/>
                    </a:cubicBezTo>
                    <a:cubicBezTo>
                      <a:pt x="711993" y="542131"/>
                      <a:pt x="718343" y="540543"/>
                      <a:pt x="721518" y="535781"/>
                    </a:cubicBezTo>
                    <a:lnTo>
                      <a:pt x="731043" y="521493"/>
                    </a:lnTo>
                    <a:cubicBezTo>
                      <a:pt x="733661" y="511022"/>
                      <a:pt x="734892" y="507492"/>
                      <a:pt x="735806" y="495300"/>
                    </a:cubicBezTo>
                    <a:cubicBezTo>
                      <a:pt x="737768" y="469131"/>
                      <a:pt x="738503" y="442879"/>
                      <a:pt x="740568" y="416718"/>
                    </a:cubicBezTo>
                    <a:cubicBezTo>
                      <a:pt x="740887" y="412683"/>
                      <a:pt x="741885" y="408717"/>
                      <a:pt x="742950" y="404812"/>
                    </a:cubicBezTo>
                    <a:cubicBezTo>
                      <a:pt x="744931" y="397547"/>
                      <a:pt x="747712" y="390525"/>
                      <a:pt x="750093" y="383381"/>
                    </a:cubicBezTo>
                    <a:cubicBezTo>
                      <a:pt x="750887" y="381000"/>
                      <a:pt x="751866" y="378672"/>
                      <a:pt x="752475" y="376237"/>
                    </a:cubicBezTo>
                    <a:cubicBezTo>
                      <a:pt x="753269" y="373062"/>
                      <a:pt x="753916" y="369847"/>
                      <a:pt x="754856" y="366712"/>
                    </a:cubicBezTo>
                    <a:cubicBezTo>
                      <a:pt x="754878" y="366639"/>
                      <a:pt x="760797" y="348889"/>
                      <a:pt x="762000" y="345281"/>
                    </a:cubicBezTo>
                    <a:lnTo>
                      <a:pt x="764381" y="338137"/>
                    </a:lnTo>
                    <a:cubicBezTo>
                      <a:pt x="763587" y="327025"/>
                      <a:pt x="763302" y="315864"/>
                      <a:pt x="762000" y="304800"/>
                    </a:cubicBezTo>
                    <a:cubicBezTo>
                      <a:pt x="761707" y="302307"/>
                      <a:pt x="760163" y="300106"/>
                      <a:pt x="759618" y="297656"/>
                    </a:cubicBezTo>
                    <a:cubicBezTo>
                      <a:pt x="758571" y="292943"/>
                      <a:pt x="757770" y="288167"/>
                      <a:pt x="757237" y="283368"/>
                    </a:cubicBezTo>
                    <a:cubicBezTo>
                      <a:pt x="756182" y="273868"/>
                      <a:pt x="755807" y="264304"/>
                      <a:pt x="754856" y="254793"/>
                    </a:cubicBezTo>
                    <a:cubicBezTo>
                      <a:pt x="754219" y="248425"/>
                      <a:pt x="753029" y="242118"/>
                      <a:pt x="752475" y="235743"/>
                    </a:cubicBezTo>
                    <a:cubicBezTo>
                      <a:pt x="751441" y="223855"/>
                      <a:pt x="751781" y="211838"/>
                      <a:pt x="750093" y="200025"/>
                    </a:cubicBezTo>
                    <a:cubicBezTo>
                      <a:pt x="748536" y="189126"/>
                      <a:pt x="743610" y="182869"/>
                      <a:pt x="738187" y="173831"/>
                    </a:cubicBezTo>
                    <a:cubicBezTo>
                      <a:pt x="735120" y="140093"/>
                      <a:pt x="732696" y="157380"/>
                      <a:pt x="740568" y="135731"/>
                    </a:cubicBezTo>
                    <a:cubicBezTo>
                      <a:pt x="742284" y="131013"/>
                      <a:pt x="745331" y="121443"/>
                      <a:pt x="745331" y="121443"/>
                    </a:cubicBezTo>
                    <a:cubicBezTo>
                      <a:pt x="744537" y="114299"/>
                      <a:pt x="745619" y="106686"/>
                      <a:pt x="742950" y="100012"/>
                    </a:cubicBezTo>
                    <a:cubicBezTo>
                      <a:pt x="742018" y="97681"/>
                      <a:pt x="738051" y="98754"/>
                      <a:pt x="735806" y="97631"/>
                    </a:cubicBezTo>
                    <a:cubicBezTo>
                      <a:pt x="733246" y="96351"/>
                      <a:pt x="730861" y="94700"/>
                      <a:pt x="728662" y="92868"/>
                    </a:cubicBezTo>
                    <a:cubicBezTo>
                      <a:pt x="726075" y="90712"/>
                      <a:pt x="724105" y="87881"/>
                      <a:pt x="721518" y="85725"/>
                    </a:cubicBezTo>
                    <a:cubicBezTo>
                      <a:pt x="719320" y="83893"/>
                      <a:pt x="716399" y="82986"/>
                      <a:pt x="714375" y="80962"/>
                    </a:cubicBezTo>
                    <a:cubicBezTo>
                      <a:pt x="711569" y="78156"/>
                      <a:pt x="710461" y="73744"/>
                      <a:pt x="707231" y="71437"/>
                    </a:cubicBezTo>
                    <a:cubicBezTo>
                      <a:pt x="704568" y="69535"/>
                      <a:pt x="700881" y="69850"/>
                      <a:pt x="697706" y="69056"/>
                    </a:cubicBezTo>
                    <a:cubicBezTo>
                      <a:pt x="691698" y="60044"/>
                      <a:pt x="682227" y="58341"/>
                      <a:pt x="673893" y="5715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7" name="zaragoza">
                <a:extLst>
                  <a:ext uri="{FF2B5EF4-FFF2-40B4-BE49-F238E27FC236}">
                    <a16:creationId xmlns:a16="http://schemas.microsoft.com/office/drawing/2014/main" id="{7BB811C6-6EA8-42F5-8AB1-4CA9F76D2F19}"/>
                  </a:ext>
                </a:extLst>
              </p:cNvPr>
              <p:cNvSpPr/>
              <p:nvPr/>
            </p:nvSpPr>
            <p:spPr>
              <a:xfrm>
                <a:off x="3168453" y="676121"/>
                <a:ext cx="1149978" cy="1019206"/>
              </a:xfrm>
              <a:custGeom>
                <a:avLst/>
                <a:gdLst>
                  <a:gd name="connsiteX0" fmla="*/ 497681 w 1143000"/>
                  <a:gd name="connsiteY0" fmla="*/ 31 h 1019206"/>
                  <a:gd name="connsiteX1" fmla="*/ 466725 w 1143000"/>
                  <a:gd name="connsiteY1" fmla="*/ 19081 h 1019206"/>
                  <a:gd name="connsiteX2" fmla="*/ 459581 w 1143000"/>
                  <a:gd name="connsiteY2" fmla="*/ 23844 h 1019206"/>
                  <a:gd name="connsiteX3" fmla="*/ 452437 w 1143000"/>
                  <a:gd name="connsiteY3" fmla="*/ 26225 h 1019206"/>
                  <a:gd name="connsiteX4" fmla="*/ 433387 w 1143000"/>
                  <a:gd name="connsiteY4" fmla="*/ 33369 h 1019206"/>
                  <a:gd name="connsiteX5" fmla="*/ 385762 w 1143000"/>
                  <a:gd name="connsiteY5" fmla="*/ 38131 h 1019206"/>
                  <a:gd name="connsiteX6" fmla="*/ 373856 w 1143000"/>
                  <a:gd name="connsiteY6" fmla="*/ 45275 h 1019206"/>
                  <a:gd name="connsiteX7" fmla="*/ 366712 w 1143000"/>
                  <a:gd name="connsiteY7" fmla="*/ 47656 h 1019206"/>
                  <a:gd name="connsiteX8" fmla="*/ 371475 w 1143000"/>
                  <a:gd name="connsiteY8" fmla="*/ 73850 h 1019206"/>
                  <a:gd name="connsiteX9" fmla="*/ 359568 w 1143000"/>
                  <a:gd name="connsiteY9" fmla="*/ 83375 h 1019206"/>
                  <a:gd name="connsiteX10" fmla="*/ 352425 w 1143000"/>
                  <a:gd name="connsiteY10" fmla="*/ 90519 h 1019206"/>
                  <a:gd name="connsiteX11" fmla="*/ 342900 w 1143000"/>
                  <a:gd name="connsiteY11" fmla="*/ 95281 h 1019206"/>
                  <a:gd name="connsiteX12" fmla="*/ 338137 w 1143000"/>
                  <a:gd name="connsiteY12" fmla="*/ 107187 h 1019206"/>
                  <a:gd name="connsiteX13" fmla="*/ 335756 w 1143000"/>
                  <a:gd name="connsiteY13" fmla="*/ 114331 h 1019206"/>
                  <a:gd name="connsiteX14" fmla="*/ 328612 w 1143000"/>
                  <a:gd name="connsiteY14" fmla="*/ 121475 h 1019206"/>
                  <a:gd name="connsiteX15" fmla="*/ 321468 w 1143000"/>
                  <a:gd name="connsiteY15" fmla="*/ 135762 h 1019206"/>
                  <a:gd name="connsiteX16" fmla="*/ 319087 w 1143000"/>
                  <a:gd name="connsiteY16" fmla="*/ 176244 h 1019206"/>
                  <a:gd name="connsiteX17" fmla="*/ 316706 w 1143000"/>
                  <a:gd name="connsiteY17" fmla="*/ 188150 h 1019206"/>
                  <a:gd name="connsiteX18" fmla="*/ 311943 w 1143000"/>
                  <a:gd name="connsiteY18" fmla="*/ 195294 h 1019206"/>
                  <a:gd name="connsiteX19" fmla="*/ 311943 w 1143000"/>
                  <a:gd name="connsiteY19" fmla="*/ 269112 h 1019206"/>
                  <a:gd name="connsiteX20" fmla="*/ 321468 w 1143000"/>
                  <a:gd name="connsiteY20" fmla="*/ 285781 h 1019206"/>
                  <a:gd name="connsiteX21" fmla="*/ 330993 w 1143000"/>
                  <a:gd name="connsiteY21" fmla="*/ 300069 h 1019206"/>
                  <a:gd name="connsiteX22" fmla="*/ 342900 w 1143000"/>
                  <a:gd name="connsiteY22" fmla="*/ 319119 h 1019206"/>
                  <a:gd name="connsiteX23" fmla="*/ 347662 w 1143000"/>
                  <a:gd name="connsiteY23" fmla="*/ 333406 h 1019206"/>
                  <a:gd name="connsiteX24" fmla="*/ 350043 w 1143000"/>
                  <a:gd name="connsiteY24" fmla="*/ 340550 h 1019206"/>
                  <a:gd name="connsiteX25" fmla="*/ 354806 w 1143000"/>
                  <a:gd name="connsiteY25" fmla="*/ 347694 h 1019206"/>
                  <a:gd name="connsiteX26" fmla="*/ 352425 w 1143000"/>
                  <a:gd name="connsiteY26" fmla="*/ 373887 h 1019206"/>
                  <a:gd name="connsiteX27" fmla="*/ 350043 w 1143000"/>
                  <a:gd name="connsiteY27" fmla="*/ 383412 h 1019206"/>
                  <a:gd name="connsiteX28" fmla="*/ 340518 w 1143000"/>
                  <a:gd name="connsiteY28" fmla="*/ 397700 h 1019206"/>
                  <a:gd name="connsiteX29" fmla="*/ 338137 w 1143000"/>
                  <a:gd name="connsiteY29" fmla="*/ 423894 h 1019206"/>
                  <a:gd name="connsiteX30" fmla="*/ 314325 w 1143000"/>
                  <a:gd name="connsiteY30" fmla="*/ 431037 h 1019206"/>
                  <a:gd name="connsiteX31" fmla="*/ 269081 w 1143000"/>
                  <a:gd name="connsiteY31" fmla="*/ 435800 h 1019206"/>
                  <a:gd name="connsiteX32" fmla="*/ 261937 w 1143000"/>
                  <a:gd name="connsiteY32" fmla="*/ 438181 h 1019206"/>
                  <a:gd name="connsiteX33" fmla="*/ 226218 w 1143000"/>
                  <a:gd name="connsiteY33" fmla="*/ 431037 h 1019206"/>
                  <a:gd name="connsiteX34" fmla="*/ 219075 w 1143000"/>
                  <a:gd name="connsiteY34" fmla="*/ 428656 h 1019206"/>
                  <a:gd name="connsiteX35" fmla="*/ 211931 w 1143000"/>
                  <a:gd name="connsiteY35" fmla="*/ 426275 h 1019206"/>
                  <a:gd name="connsiteX36" fmla="*/ 204787 w 1143000"/>
                  <a:gd name="connsiteY36" fmla="*/ 421512 h 1019206"/>
                  <a:gd name="connsiteX37" fmla="*/ 197643 w 1143000"/>
                  <a:gd name="connsiteY37" fmla="*/ 419131 h 1019206"/>
                  <a:gd name="connsiteX38" fmla="*/ 188118 w 1143000"/>
                  <a:gd name="connsiteY38" fmla="*/ 414369 h 1019206"/>
                  <a:gd name="connsiteX39" fmla="*/ 180975 w 1143000"/>
                  <a:gd name="connsiteY39" fmla="*/ 409606 h 1019206"/>
                  <a:gd name="connsiteX40" fmla="*/ 164306 w 1143000"/>
                  <a:gd name="connsiteY40" fmla="*/ 404844 h 1019206"/>
                  <a:gd name="connsiteX41" fmla="*/ 157162 w 1143000"/>
                  <a:gd name="connsiteY41" fmla="*/ 402462 h 1019206"/>
                  <a:gd name="connsiteX42" fmla="*/ 145256 w 1143000"/>
                  <a:gd name="connsiteY42" fmla="*/ 409606 h 1019206"/>
                  <a:gd name="connsiteX43" fmla="*/ 142875 w 1143000"/>
                  <a:gd name="connsiteY43" fmla="*/ 440562 h 1019206"/>
                  <a:gd name="connsiteX44" fmla="*/ 145256 w 1143000"/>
                  <a:gd name="connsiteY44" fmla="*/ 490569 h 1019206"/>
                  <a:gd name="connsiteX45" fmla="*/ 147637 w 1143000"/>
                  <a:gd name="connsiteY45" fmla="*/ 504856 h 1019206"/>
                  <a:gd name="connsiteX46" fmla="*/ 152400 w 1143000"/>
                  <a:gd name="connsiteY46" fmla="*/ 512000 h 1019206"/>
                  <a:gd name="connsiteX47" fmla="*/ 157162 w 1143000"/>
                  <a:gd name="connsiteY47" fmla="*/ 528669 h 1019206"/>
                  <a:gd name="connsiteX48" fmla="*/ 164306 w 1143000"/>
                  <a:gd name="connsiteY48" fmla="*/ 535812 h 1019206"/>
                  <a:gd name="connsiteX49" fmla="*/ 166687 w 1143000"/>
                  <a:gd name="connsiteY49" fmla="*/ 585819 h 1019206"/>
                  <a:gd name="connsiteX50" fmla="*/ 159543 w 1143000"/>
                  <a:gd name="connsiteY50" fmla="*/ 588200 h 1019206"/>
                  <a:gd name="connsiteX51" fmla="*/ 147637 w 1143000"/>
                  <a:gd name="connsiteY51" fmla="*/ 595344 h 1019206"/>
                  <a:gd name="connsiteX52" fmla="*/ 140493 w 1143000"/>
                  <a:gd name="connsiteY52" fmla="*/ 597725 h 1019206"/>
                  <a:gd name="connsiteX53" fmla="*/ 119062 w 1143000"/>
                  <a:gd name="connsiteY53" fmla="*/ 602487 h 1019206"/>
                  <a:gd name="connsiteX54" fmla="*/ 104775 w 1143000"/>
                  <a:gd name="connsiteY54" fmla="*/ 612012 h 1019206"/>
                  <a:gd name="connsiteX55" fmla="*/ 83343 w 1143000"/>
                  <a:gd name="connsiteY55" fmla="*/ 619156 h 1019206"/>
                  <a:gd name="connsiteX56" fmla="*/ 78581 w 1143000"/>
                  <a:gd name="connsiteY56" fmla="*/ 650112 h 1019206"/>
                  <a:gd name="connsiteX57" fmla="*/ 76200 w 1143000"/>
                  <a:gd name="connsiteY57" fmla="*/ 664400 h 1019206"/>
                  <a:gd name="connsiteX58" fmla="*/ 71437 w 1143000"/>
                  <a:gd name="connsiteY58" fmla="*/ 678687 h 1019206"/>
                  <a:gd name="connsiteX59" fmla="*/ 69056 w 1143000"/>
                  <a:gd name="connsiteY59" fmla="*/ 735837 h 1019206"/>
                  <a:gd name="connsiteX60" fmla="*/ 61912 w 1143000"/>
                  <a:gd name="connsiteY60" fmla="*/ 742981 h 1019206"/>
                  <a:gd name="connsiteX61" fmla="*/ 54768 w 1143000"/>
                  <a:gd name="connsiteY61" fmla="*/ 745362 h 1019206"/>
                  <a:gd name="connsiteX62" fmla="*/ 26193 w 1143000"/>
                  <a:gd name="connsiteY62" fmla="*/ 750125 h 1019206"/>
                  <a:gd name="connsiteX63" fmla="*/ 19050 w 1143000"/>
                  <a:gd name="connsiteY63" fmla="*/ 759650 h 1019206"/>
                  <a:gd name="connsiteX64" fmla="*/ 9525 w 1143000"/>
                  <a:gd name="connsiteY64" fmla="*/ 797750 h 1019206"/>
                  <a:gd name="connsiteX65" fmla="*/ 0 w 1143000"/>
                  <a:gd name="connsiteY65" fmla="*/ 819181 h 1019206"/>
                  <a:gd name="connsiteX66" fmla="*/ 2381 w 1143000"/>
                  <a:gd name="connsiteY66" fmla="*/ 847756 h 1019206"/>
                  <a:gd name="connsiteX67" fmla="*/ 9525 w 1143000"/>
                  <a:gd name="connsiteY67" fmla="*/ 854900 h 1019206"/>
                  <a:gd name="connsiteX68" fmla="*/ 23812 w 1143000"/>
                  <a:gd name="connsiteY68" fmla="*/ 864425 h 1019206"/>
                  <a:gd name="connsiteX69" fmla="*/ 28575 w 1143000"/>
                  <a:gd name="connsiteY69" fmla="*/ 871569 h 1019206"/>
                  <a:gd name="connsiteX70" fmla="*/ 38100 w 1143000"/>
                  <a:gd name="connsiteY70" fmla="*/ 876331 h 1019206"/>
                  <a:gd name="connsiteX71" fmla="*/ 45243 w 1143000"/>
                  <a:gd name="connsiteY71" fmla="*/ 881094 h 1019206"/>
                  <a:gd name="connsiteX72" fmla="*/ 69056 w 1143000"/>
                  <a:gd name="connsiteY72" fmla="*/ 878712 h 1019206"/>
                  <a:gd name="connsiteX73" fmla="*/ 83343 w 1143000"/>
                  <a:gd name="connsiteY73" fmla="*/ 873950 h 1019206"/>
                  <a:gd name="connsiteX74" fmla="*/ 90487 w 1143000"/>
                  <a:gd name="connsiteY74" fmla="*/ 871569 h 1019206"/>
                  <a:gd name="connsiteX75" fmla="*/ 111918 w 1143000"/>
                  <a:gd name="connsiteY75" fmla="*/ 881094 h 1019206"/>
                  <a:gd name="connsiteX76" fmla="*/ 126206 w 1143000"/>
                  <a:gd name="connsiteY76" fmla="*/ 897762 h 1019206"/>
                  <a:gd name="connsiteX77" fmla="*/ 140493 w 1143000"/>
                  <a:gd name="connsiteY77" fmla="*/ 907287 h 1019206"/>
                  <a:gd name="connsiteX78" fmla="*/ 152400 w 1143000"/>
                  <a:gd name="connsiteY78" fmla="*/ 921575 h 1019206"/>
                  <a:gd name="connsiteX79" fmla="*/ 169068 w 1143000"/>
                  <a:gd name="connsiteY79" fmla="*/ 935862 h 1019206"/>
                  <a:gd name="connsiteX80" fmla="*/ 190500 w 1143000"/>
                  <a:gd name="connsiteY80" fmla="*/ 945387 h 1019206"/>
                  <a:gd name="connsiteX81" fmla="*/ 202406 w 1143000"/>
                  <a:gd name="connsiteY81" fmla="*/ 959675 h 1019206"/>
                  <a:gd name="connsiteX82" fmla="*/ 207168 w 1143000"/>
                  <a:gd name="connsiteY82" fmla="*/ 966819 h 1019206"/>
                  <a:gd name="connsiteX83" fmla="*/ 214312 w 1143000"/>
                  <a:gd name="connsiteY83" fmla="*/ 969200 h 1019206"/>
                  <a:gd name="connsiteX84" fmla="*/ 221456 w 1143000"/>
                  <a:gd name="connsiteY84" fmla="*/ 973962 h 1019206"/>
                  <a:gd name="connsiteX85" fmla="*/ 233362 w 1143000"/>
                  <a:gd name="connsiteY85" fmla="*/ 985869 h 1019206"/>
                  <a:gd name="connsiteX86" fmla="*/ 238125 w 1143000"/>
                  <a:gd name="connsiteY86" fmla="*/ 993012 h 1019206"/>
                  <a:gd name="connsiteX87" fmla="*/ 252412 w 1143000"/>
                  <a:gd name="connsiteY87" fmla="*/ 1000156 h 1019206"/>
                  <a:gd name="connsiteX88" fmla="*/ 266700 w 1143000"/>
                  <a:gd name="connsiteY88" fmla="*/ 1009681 h 1019206"/>
                  <a:gd name="connsiteX89" fmla="*/ 283368 w 1143000"/>
                  <a:gd name="connsiteY89" fmla="*/ 1019206 h 1019206"/>
                  <a:gd name="connsiteX90" fmla="*/ 297656 w 1143000"/>
                  <a:gd name="connsiteY90" fmla="*/ 1016825 h 1019206"/>
                  <a:gd name="connsiteX91" fmla="*/ 302418 w 1143000"/>
                  <a:gd name="connsiteY91" fmla="*/ 1007300 h 1019206"/>
                  <a:gd name="connsiteX92" fmla="*/ 316706 w 1143000"/>
                  <a:gd name="connsiteY92" fmla="*/ 993012 h 1019206"/>
                  <a:gd name="connsiteX93" fmla="*/ 319087 w 1143000"/>
                  <a:gd name="connsiteY93" fmla="*/ 985869 h 1019206"/>
                  <a:gd name="connsiteX94" fmla="*/ 323850 w 1143000"/>
                  <a:gd name="connsiteY94" fmla="*/ 966819 h 1019206"/>
                  <a:gd name="connsiteX95" fmla="*/ 328612 w 1143000"/>
                  <a:gd name="connsiteY95" fmla="*/ 959675 h 1019206"/>
                  <a:gd name="connsiteX96" fmla="*/ 326231 w 1143000"/>
                  <a:gd name="connsiteY96" fmla="*/ 952531 h 1019206"/>
                  <a:gd name="connsiteX97" fmla="*/ 338137 w 1143000"/>
                  <a:gd name="connsiteY97" fmla="*/ 943006 h 1019206"/>
                  <a:gd name="connsiteX98" fmla="*/ 342900 w 1143000"/>
                  <a:gd name="connsiteY98" fmla="*/ 933481 h 1019206"/>
                  <a:gd name="connsiteX99" fmla="*/ 357187 w 1143000"/>
                  <a:gd name="connsiteY99" fmla="*/ 928719 h 1019206"/>
                  <a:gd name="connsiteX100" fmla="*/ 373856 w 1143000"/>
                  <a:gd name="connsiteY100" fmla="*/ 916812 h 1019206"/>
                  <a:gd name="connsiteX101" fmla="*/ 381000 w 1143000"/>
                  <a:gd name="connsiteY101" fmla="*/ 912050 h 1019206"/>
                  <a:gd name="connsiteX102" fmla="*/ 428625 w 1143000"/>
                  <a:gd name="connsiteY102" fmla="*/ 909669 h 1019206"/>
                  <a:gd name="connsiteX103" fmla="*/ 459581 w 1143000"/>
                  <a:gd name="connsiteY103" fmla="*/ 907287 h 1019206"/>
                  <a:gd name="connsiteX104" fmla="*/ 466725 w 1143000"/>
                  <a:gd name="connsiteY104" fmla="*/ 902525 h 1019206"/>
                  <a:gd name="connsiteX105" fmla="*/ 488156 w 1143000"/>
                  <a:gd name="connsiteY105" fmla="*/ 897762 h 1019206"/>
                  <a:gd name="connsiteX106" fmla="*/ 521493 w 1143000"/>
                  <a:gd name="connsiteY106" fmla="*/ 900144 h 1019206"/>
                  <a:gd name="connsiteX107" fmla="*/ 523875 w 1143000"/>
                  <a:gd name="connsiteY107" fmla="*/ 907287 h 1019206"/>
                  <a:gd name="connsiteX108" fmla="*/ 531018 w 1143000"/>
                  <a:gd name="connsiteY108" fmla="*/ 909669 h 1019206"/>
                  <a:gd name="connsiteX109" fmla="*/ 538162 w 1143000"/>
                  <a:gd name="connsiteY109" fmla="*/ 914431 h 1019206"/>
                  <a:gd name="connsiteX110" fmla="*/ 561975 w 1143000"/>
                  <a:gd name="connsiteY110" fmla="*/ 912050 h 1019206"/>
                  <a:gd name="connsiteX111" fmla="*/ 566737 w 1143000"/>
                  <a:gd name="connsiteY111" fmla="*/ 904906 h 1019206"/>
                  <a:gd name="connsiteX112" fmla="*/ 581025 w 1143000"/>
                  <a:gd name="connsiteY112" fmla="*/ 895381 h 1019206"/>
                  <a:gd name="connsiteX113" fmla="*/ 588168 w 1143000"/>
                  <a:gd name="connsiteY113" fmla="*/ 890619 h 1019206"/>
                  <a:gd name="connsiteX114" fmla="*/ 602456 w 1143000"/>
                  <a:gd name="connsiteY114" fmla="*/ 885856 h 1019206"/>
                  <a:gd name="connsiteX115" fmla="*/ 607218 w 1143000"/>
                  <a:gd name="connsiteY115" fmla="*/ 878712 h 1019206"/>
                  <a:gd name="connsiteX116" fmla="*/ 621506 w 1143000"/>
                  <a:gd name="connsiteY116" fmla="*/ 871569 h 1019206"/>
                  <a:gd name="connsiteX117" fmla="*/ 640556 w 1143000"/>
                  <a:gd name="connsiteY117" fmla="*/ 862044 h 1019206"/>
                  <a:gd name="connsiteX118" fmla="*/ 654843 w 1143000"/>
                  <a:gd name="connsiteY118" fmla="*/ 854900 h 1019206"/>
                  <a:gd name="connsiteX119" fmla="*/ 661987 w 1143000"/>
                  <a:gd name="connsiteY119" fmla="*/ 850137 h 1019206"/>
                  <a:gd name="connsiteX120" fmla="*/ 666750 w 1143000"/>
                  <a:gd name="connsiteY120" fmla="*/ 842994 h 1019206"/>
                  <a:gd name="connsiteX121" fmla="*/ 676275 w 1143000"/>
                  <a:gd name="connsiteY121" fmla="*/ 838231 h 1019206"/>
                  <a:gd name="connsiteX122" fmla="*/ 692943 w 1143000"/>
                  <a:gd name="connsiteY122" fmla="*/ 816800 h 1019206"/>
                  <a:gd name="connsiteX123" fmla="*/ 697706 w 1143000"/>
                  <a:gd name="connsiteY123" fmla="*/ 809656 h 1019206"/>
                  <a:gd name="connsiteX124" fmla="*/ 714375 w 1143000"/>
                  <a:gd name="connsiteY124" fmla="*/ 802512 h 1019206"/>
                  <a:gd name="connsiteX125" fmla="*/ 726281 w 1143000"/>
                  <a:gd name="connsiteY125" fmla="*/ 792987 h 1019206"/>
                  <a:gd name="connsiteX126" fmla="*/ 740568 w 1143000"/>
                  <a:gd name="connsiteY126" fmla="*/ 783462 h 1019206"/>
                  <a:gd name="connsiteX127" fmla="*/ 790575 w 1143000"/>
                  <a:gd name="connsiteY127" fmla="*/ 785844 h 1019206"/>
                  <a:gd name="connsiteX128" fmla="*/ 797718 w 1143000"/>
                  <a:gd name="connsiteY128" fmla="*/ 788225 h 1019206"/>
                  <a:gd name="connsiteX129" fmla="*/ 809625 w 1143000"/>
                  <a:gd name="connsiteY129" fmla="*/ 795369 h 1019206"/>
                  <a:gd name="connsiteX130" fmla="*/ 814387 w 1143000"/>
                  <a:gd name="connsiteY130" fmla="*/ 802512 h 1019206"/>
                  <a:gd name="connsiteX131" fmla="*/ 821531 w 1143000"/>
                  <a:gd name="connsiteY131" fmla="*/ 807275 h 1019206"/>
                  <a:gd name="connsiteX132" fmla="*/ 831056 w 1143000"/>
                  <a:gd name="connsiteY132" fmla="*/ 819181 h 1019206"/>
                  <a:gd name="connsiteX133" fmla="*/ 833437 w 1143000"/>
                  <a:gd name="connsiteY133" fmla="*/ 826325 h 1019206"/>
                  <a:gd name="connsiteX134" fmla="*/ 840581 w 1143000"/>
                  <a:gd name="connsiteY134" fmla="*/ 831087 h 1019206"/>
                  <a:gd name="connsiteX135" fmla="*/ 919162 w 1143000"/>
                  <a:gd name="connsiteY135" fmla="*/ 833469 h 1019206"/>
                  <a:gd name="connsiteX136" fmla="*/ 933450 w 1143000"/>
                  <a:gd name="connsiteY136" fmla="*/ 842994 h 1019206"/>
                  <a:gd name="connsiteX137" fmla="*/ 938212 w 1143000"/>
                  <a:gd name="connsiteY137" fmla="*/ 857281 h 1019206"/>
                  <a:gd name="connsiteX138" fmla="*/ 947737 w 1143000"/>
                  <a:gd name="connsiteY138" fmla="*/ 871569 h 1019206"/>
                  <a:gd name="connsiteX139" fmla="*/ 950118 w 1143000"/>
                  <a:gd name="connsiteY139" fmla="*/ 878712 h 1019206"/>
                  <a:gd name="connsiteX140" fmla="*/ 964406 w 1143000"/>
                  <a:gd name="connsiteY140" fmla="*/ 883475 h 1019206"/>
                  <a:gd name="connsiteX141" fmla="*/ 985837 w 1143000"/>
                  <a:gd name="connsiteY141" fmla="*/ 895381 h 1019206"/>
                  <a:gd name="connsiteX142" fmla="*/ 1004887 w 1143000"/>
                  <a:gd name="connsiteY142" fmla="*/ 900144 h 1019206"/>
                  <a:gd name="connsiteX143" fmla="*/ 1012031 w 1143000"/>
                  <a:gd name="connsiteY143" fmla="*/ 902525 h 1019206"/>
                  <a:gd name="connsiteX144" fmla="*/ 1031081 w 1143000"/>
                  <a:gd name="connsiteY144" fmla="*/ 900144 h 1019206"/>
                  <a:gd name="connsiteX145" fmla="*/ 1045368 w 1143000"/>
                  <a:gd name="connsiteY145" fmla="*/ 888237 h 1019206"/>
                  <a:gd name="connsiteX146" fmla="*/ 1052512 w 1143000"/>
                  <a:gd name="connsiteY146" fmla="*/ 883475 h 1019206"/>
                  <a:gd name="connsiteX147" fmla="*/ 1057275 w 1143000"/>
                  <a:gd name="connsiteY147" fmla="*/ 876331 h 1019206"/>
                  <a:gd name="connsiteX148" fmla="*/ 1071562 w 1143000"/>
                  <a:gd name="connsiteY148" fmla="*/ 864425 h 1019206"/>
                  <a:gd name="connsiteX149" fmla="*/ 1081087 w 1143000"/>
                  <a:gd name="connsiteY149" fmla="*/ 862044 h 1019206"/>
                  <a:gd name="connsiteX150" fmla="*/ 1088231 w 1143000"/>
                  <a:gd name="connsiteY150" fmla="*/ 859662 h 1019206"/>
                  <a:gd name="connsiteX151" fmla="*/ 1109662 w 1143000"/>
                  <a:gd name="connsiteY151" fmla="*/ 854900 h 1019206"/>
                  <a:gd name="connsiteX152" fmla="*/ 1116806 w 1143000"/>
                  <a:gd name="connsiteY152" fmla="*/ 845375 h 1019206"/>
                  <a:gd name="connsiteX153" fmla="*/ 1123950 w 1143000"/>
                  <a:gd name="connsiteY153" fmla="*/ 833469 h 1019206"/>
                  <a:gd name="connsiteX154" fmla="*/ 1131093 w 1143000"/>
                  <a:gd name="connsiteY154" fmla="*/ 826325 h 1019206"/>
                  <a:gd name="connsiteX155" fmla="*/ 1138237 w 1143000"/>
                  <a:gd name="connsiteY155" fmla="*/ 785844 h 1019206"/>
                  <a:gd name="connsiteX156" fmla="*/ 1143000 w 1143000"/>
                  <a:gd name="connsiteY156" fmla="*/ 754887 h 1019206"/>
                  <a:gd name="connsiteX157" fmla="*/ 1140618 w 1143000"/>
                  <a:gd name="connsiteY157" fmla="*/ 695356 h 1019206"/>
                  <a:gd name="connsiteX158" fmla="*/ 1135856 w 1143000"/>
                  <a:gd name="connsiteY158" fmla="*/ 688212 h 1019206"/>
                  <a:gd name="connsiteX159" fmla="*/ 1133475 w 1143000"/>
                  <a:gd name="connsiteY159" fmla="*/ 681069 h 1019206"/>
                  <a:gd name="connsiteX160" fmla="*/ 1123950 w 1143000"/>
                  <a:gd name="connsiteY160" fmla="*/ 678687 h 1019206"/>
                  <a:gd name="connsiteX161" fmla="*/ 1107281 w 1143000"/>
                  <a:gd name="connsiteY161" fmla="*/ 685831 h 1019206"/>
                  <a:gd name="connsiteX162" fmla="*/ 1090612 w 1143000"/>
                  <a:gd name="connsiteY162" fmla="*/ 707262 h 1019206"/>
                  <a:gd name="connsiteX163" fmla="*/ 1083468 w 1143000"/>
                  <a:gd name="connsiteY163" fmla="*/ 712025 h 1019206"/>
                  <a:gd name="connsiteX164" fmla="*/ 1066800 w 1143000"/>
                  <a:gd name="connsiteY164" fmla="*/ 714406 h 1019206"/>
                  <a:gd name="connsiteX165" fmla="*/ 1050131 w 1143000"/>
                  <a:gd name="connsiteY165" fmla="*/ 721550 h 1019206"/>
                  <a:gd name="connsiteX166" fmla="*/ 1042987 w 1143000"/>
                  <a:gd name="connsiteY166" fmla="*/ 726312 h 1019206"/>
                  <a:gd name="connsiteX167" fmla="*/ 1012031 w 1143000"/>
                  <a:gd name="connsiteY167" fmla="*/ 728694 h 1019206"/>
                  <a:gd name="connsiteX168" fmla="*/ 1002506 w 1143000"/>
                  <a:gd name="connsiteY168" fmla="*/ 731075 h 1019206"/>
                  <a:gd name="connsiteX169" fmla="*/ 995362 w 1143000"/>
                  <a:gd name="connsiteY169" fmla="*/ 733456 h 1019206"/>
                  <a:gd name="connsiteX170" fmla="*/ 947737 w 1143000"/>
                  <a:gd name="connsiteY170" fmla="*/ 731075 h 1019206"/>
                  <a:gd name="connsiteX171" fmla="*/ 945356 w 1143000"/>
                  <a:gd name="connsiteY171" fmla="*/ 721550 h 1019206"/>
                  <a:gd name="connsiteX172" fmla="*/ 928687 w 1143000"/>
                  <a:gd name="connsiteY172" fmla="*/ 702500 h 1019206"/>
                  <a:gd name="connsiteX173" fmla="*/ 919162 w 1143000"/>
                  <a:gd name="connsiteY173" fmla="*/ 681069 h 1019206"/>
                  <a:gd name="connsiteX174" fmla="*/ 909637 w 1143000"/>
                  <a:gd name="connsiteY174" fmla="*/ 666781 h 1019206"/>
                  <a:gd name="connsiteX175" fmla="*/ 902493 w 1143000"/>
                  <a:gd name="connsiteY175" fmla="*/ 662019 h 1019206"/>
                  <a:gd name="connsiteX176" fmla="*/ 897731 w 1143000"/>
                  <a:gd name="connsiteY176" fmla="*/ 635825 h 1019206"/>
                  <a:gd name="connsiteX177" fmla="*/ 892968 w 1143000"/>
                  <a:gd name="connsiteY177" fmla="*/ 621537 h 1019206"/>
                  <a:gd name="connsiteX178" fmla="*/ 883443 w 1143000"/>
                  <a:gd name="connsiteY178" fmla="*/ 616775 h 1019206"/>
                  <a:gd name="connsiteX179" fmla="*/ 876300 w 1143000"/>
                  <a:gd name="connsiteY179" fmla="*/ 612012 h 1019206"/>
                  <a:gd name="connsiteX180" fmla="*/ 864393 w 1143000"/>
                  <a:gd name="connsiteY180" fmla="*/ 607250 h 1019206"/>
                  <a:gd name="connsiteX181" fmla="*/ 842962 w 1143000"/>
                  <a:gd name="connsiteY181" fmla="*/ 595344 h 1019206"/>
                  <a:gd name="connsiteX182" fmla="*/ 838200 w 1143000"/>
                  <a:gd name="connsiteY182" fmla="*/ 588200 h 1019206"/>
                  <a:gd name="connsiteX183" fmla="*/ 809625 w 1143000"/>
                  <a:gd name="connsiteY183" fmla="*/ 576294 h 1019206"/>
                  <a:gd name="connsiteX184" fmla="*/ 797718 w 1143000"/>
                  <a:gd name="connsiteY184" fmla="*/ 569150 h 1019206"/>
                  <a:gd name="connsiteX185" fmla="*/ 781050 w 1143000"/>
                  <a:gd name="connsiteY185" fmla="*/ 564387 h 1019206"/>
                  <a:gd name="connsiteX186" fmla="*/ 766762 w 1143000"/>
                  <a:gd name="connsiteY186" fmla="*/ 554862 h 1019206"/>
                  <a:gd name="connsiteX187" fmla="*/ 759618 w 1143000"/>
                  <a:gd name="connsiteY187" fmla="*/ 538194 h 1019206"/>
                  <a:gd name="connsiteX188" fmla="*/ 754856 w 1143000"/>
                  <a:gd name="connsiteY188" fmla="*/ 523906 h 1019206"/>
                  <a:gd name="connsiteX189" fmla="*/ 752475 w 1143000"/>
                  <a:gd name="connsiteY189" fmla="*/ 512000 h 1019206"/>
                  <a:gd name="connsiteX190" fmla="*/ 731043 w 1143000"/>
                  <a:gd name="connsiteY190" fmla="*/ 488187 h 1019206"/>
                  <a:gd name="connsiteX191" fmla="*/ 721518 w 1143000"/>
                  <a:gd name="connsiteY191" fmla="*/ 478662 h 1019206"/>
                  <a:gd name="connsiteX192" fmla="*/ 719137 w 1143000"/>
                  <a:gd name="connsiteY192" fmla="*/ 471519 h 1019206"/>
                  <a:gd name="connsiteX193" fmla="*/ 711993 w 1143000"/>
                  <a:gd name="connsiteY193" fmla="*/ 464375 h 1019206"/>
                  <a:gd name="connsiteX194" fmla="*/ 690562 w 1143000"/>
                  <a:gd name="connsiteY194" fmla="*/ 459612 h 1019206"/>
                  <a:gd name="connsiteX195" fmla="*/ 681037 w 1143000"/>
                  <a:gd name="connsiteY195" fmla="*/ 454850 h 1019206"/>
                  <a:gd name="connsiteX196" fmla="*/ 673893 w 1143000"/>
                  <a:gd name="connsiteY196" fmla="*/ 445325 h 1019206"/>
                  <a:gd name="connsiteX197" fmla="*/ 657225 w 1143000"/>
                  <a:gd name="connsiteY197" fmla="*/ 431037 h 1019206"/>
                  <a:gd name="connsiteX198" fmla="*/ 647700 w 1143000"/>
                  <a:gd name="connsiteY198" fmla="*/ 428656 h 1019206"/>
                  <a:gd name="connsiteX199" fmla="*/ 640556 w 1143000"/>
                  <a:gd name="connsiteY199" fmla="*/ 419131 h 1019206"/>
                  <a:gd name="connsiteX200" fmla="*/ 626268 w 1143000"/>
                  <a:gd name="connsiteY200" fmla="*/ 411987 h 1019206"/>
                  <a:gd name="connsiteX201" fmla="*/ 616743 w 1143000"/>
                  <a:gd name="connsiteY201" fmla="*/ 400081 h 1019206"/>
                  <a:gd name="connsiteX202" fmla="*/ 609600 w 1143000"/>
                  <a:gd name="connsiteY202" fmla="*/ 392937 h 1019206"/>
                  <a:gd name="connsiteX203" fmla="*/ 604837 w 1143000"/>
                  <a:gd name="connsiteY203" fmla="*/ 378650 h 1019206"/>
                  <a:gd name="connsiteX204" fmla="*/ 595312 w 1143000"/>
                  <a:gd name="connsiteY204" fmla="*/ 361981 h 1019206"/>
                  <a:gd name="connsiteX205" fmla="*/ 592931 w 1143000"/>
                  <a:gd name="connsiteY205" fmla="*/ 354837 h 1019206"/>
                  <a:gd name="connsiteX206" fmla="*/ 581025 w 1143000"/>
                  <a:gd name="connsiteY206" fmla="*/ 338169 h 1019206"/>
                  <a:gd name="connsiteX207" fmla="*/ 576262 w 1143000"/>
                  <a:gd name="connsiteY207" fmla="*/ 319119 h 1019206"/>
                  <a:gd name="connsiteX208" fmla="*/ 578643 w 1143000"/>
                  <a:gd name="connsiteY208" fmla="*/ 300069 h 1019206"/>
                  <a:gd name="connsiteX209" fmla="*/ 585787 w 1143000"/>
                  <a:gd name="connsiteY209" fmla="*/ 292925 h 1019206"/>
                  <a:gd name="connsiteX210" fmla="*/ 590550 w 1143000"/>
                  <a:gd name="connsiteY210" fmla="*/ 281019 h 1019206"/>
                  <a:gd name="connsiteX211" fmla="*/ 595312 w 1143000"/>
                  <a:gd name="connsiteY211" fmla="*/ 266731 h 1019206"/>
                  <a:gd name="connsiteX212" fmla="*/ 597693 w 1143000"/>
                  <a:gd name="connsiteY212" fmla="*/ 259587 h 1019206"/>
                  <a:gd name="connsiteX213" fmla="*/ 588168 w 1143000"/>
                  <a:gd name="connsiteY213" fmla="*/ 202437 h 1019206"/>
                  <a:gd name="connsiteX214" fmla="*/ 581025 w 1143000"/>
                  <a:gd name="connsiteY214" fmla="*/ 200056 h 1019206"/>
                  <a:gd name="connsiteX215" fmla="*/ 576262 w 1143000"/>
                  <a:gd name="connsiteY215" fmla="*/ 192912 h 1019206"/>
                  <a:gd name="connsiteX216" fmla="*/ 559593 w 1143000"/>
                  <a:gd name="connsiteY216" fmla="*/ 181006 h 1019206"/>
                  <a:gd name="connsiteX217" fmla="*/ 557212 w 1143000"/>
                  <a:gd name="connsiteY217" fmla="*/ 166719 h 1019206"/>
                  <a:gd name="connsiteX218" fmla="*/ 554831 w 1143000"/>
                  <a:gd name="connsiteY218" fmla="*/ 157194 h 1019206"/>
                  <a:gd name="connsiteX219" fmla="*/ 552450 w 1143000"/>
                  <a:gd name="connsiteY219" fmla="*/ 133381 h 1019206"/>
                  <a:gd name="connsiteX220" fmla="*/ 542925 w 1143000"/>
                  <a:gd name="connsiteY220" fmla="*/ 114331 h 1019206"/>
                  <a:gd name="connsiteX221" fmla="*/ 533400 w 1143000"/>
                  <a:gd name="connsiteY221" fmla="*/ 100044 h 1019206"/>
                  <a:gd name="connsiteX222" fmla="*/ 531018 w 1143000"/>
                  <a:gd name="connsiteY222" fmla="*/ 92900 h 1019206"/>
                  <a:gd name="connsiteX223" fmla="*/ 526256 w 1143000"/>
                  <a:gd name="connsiteY223" fmla="*/ 85756 h 1019206"/>
                  <a:gd name="connsiteX224" fmla="*/ 523875 w 1143000"/>
                  <a:gd name="connsiteY224" fmla="*/ 57181 h 1019206"/>
                  <a:gd name="connsiteX225" fmla="*/ 516731 w 1143000"/>
                  <a:gd name="connsiteY225" fmla="*/ 38131 h 1019206"/>
                  <a:gd name="connsiteX226" fmla="*/ 509587 w 1143000"/>
                  <a:gd name="connsiteY226" fmla="*/ 33369 h 1019206"/>
                  <a:gd name="connsiteX227" fmla="*/ 507206 w 1143000"/>
                  <a:gd name="connsiteY227" fmla="*/ 26225 h 1019206"/>
                  <a:gd name="connsiteX228" fmla="*/ 509587 w 1143000"/>
                  <a:gd name="connsiteY228" fmla="*/ 14319 h 1019206"/>
                  <a:gd name="connsiteX229" fmla="*/ 497681 w 1143000"/>
                  <a:gd name="connsiteY229" fmla="*/ 31 h 1019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143000" h="1019206">
                    <a:moveTo>
                      <a:pt x="497681" y="31"/>
                    </a:moveTo>
                    <a:cubicBezTo>
                      <a:pt x="490537" y="825"/>
                      <a:pt x="476999" y="12659"/>
                      <a:pt x="466725" y="19081"/>
                    </a:cubicBezTo>
                    <a:cubicBezTo>
                      <a:pt x="464298" y="20598"/>
                      <a:pt x="462296" y="22939"/>
                      <a:pt x="459581" y="23844"/>
                    </a:cubicBezTo>
                    <a:cubicBezTo>
                      <a:pt x="457200" y="24638"/>
                      <a:pt x="454682" y="25103"/>
                      <a:pt x="452437" y="26225"/>
                    </a:cubicBezTo>
                    <a:cubicBezTo>
                      <a:pt x="439507" y="32689"/>
                      <a:pt x="451519" y="31193"/>
                      <a:pt x="433387" y="33369"/>
                    </a:cubicBezTo>
                    <a:cubicBezTo>
                      <a:pt x="417546" y="35270"/>
                      <a:pt x="401637" y="36544"/>
                      <a:pt x="385762" y="38131"/>
                    </a:cubicBezTo>
                    <a:cubicBezTo>
                      <a:pt x="381793" y="40512"/>
                      <a:pt x="377996" y="43205"/>
                      <a:pt x="373856" y="45275"/>
                    </a:cubicBezTo>
                    <a:cubicBezTo>
                      <a:pt x="371611" y="46398"/>
                      <a:pt x="367257" y="45206"/>
                      <a:pt x="366712" y="47656"/>
                    </a:cubicBezTo>
                    <a:cubicBezTo>
                      <a:pt x="364916" y="55736"/>
                      <a:pt x="368829" y="65915"/>
                      <a:pt x="371475" y="73850"/>
                    </a:cubicBezTo>
                    <a:cubicBezTo>
                      <a:pt x="367506" y="77025"/>
                      <a:pt x="363393" y="80028"/>
                      <a:pt x="359568" y="83375"/>
                    </a:cubicBezTo>
                    <a:cubicBezTo>
                      <a:pt x="357034" y="85593"/>
                      <a:pt x="355165" y="88562"/>
                      <a:pt x="352425" y="90519"/>
                    </a:cubicBezTo>
                    <a:cubicBezTo>
                      <a:pt x="349537" y="92582"/>
                      <a:pt x="346075" y="93694"/>
                      <a:pt x="342900" y="95281"/>
                    </a:cubicBezTo>
                    <a:cubicBezTo>
                      <a:pt x="341312" y="99250"/>
                      <a:pt x="339638" y="103185"/>
                      <a:pt x="338137" y="107187"/>
                    </a:cubicBezTo>
                    <a:cubicBezTo>
                      <a:pt x="337256" y="109537"/>
                      <a:pt x="337148" y="112242"/>
                      <a:pt x="335756" y="114331"/>
                    </a:cubicBezTo>
                    <a:cubicBezTo>
                      <a:pt x="333888" y="117133"/>
                      <a:pt x="330768" y="118888"/>
                      <a:pt x="328612" y="121475"/>
                    </a:cubicBezTo>
                    <a:cubicBezTo>
                      <a:pt x="323485" y="127628"/>
                      <a:pt x="323855" y="128605"/>
                      <a:pt x="321468" y="135762"/>
                    </a:cubicBezTo>
                    <a:cubicBezTo>
                      <a:pt x="320674" y="149256"/>
                      <a:pt x="320311" y="162782"/>
                      <a:pt x="319087" y="176244"/>
                    </a:cubicBezTo>
                    <a:cubicBezTo>
                      <a:pt x="318721" y="180275"/>
                      <a:pt x="318127" y="184360"/>
                      <a:pt x="316706" y="188150"/>
                    </a:cubicBezTo>
                    <a:cubicBezTo>
                      <a:pt x="315701" y="190830"/>
                      <a:pt x="313531" y="192913"/>
                      <a:pt x="311943" y="195294"/>
                    </a:cubicBezTo>
                    <a:cubicBezTo>
                      <a:pt x="302694" y="223041"/>
                      <a:pt x="308015" y="204302"/>
                      <a:pt x="311943" y="269112"/>
                    </a:cubicBezTo>
                    <a:cubicBezTo>
                      <a:pt x="312748" y="282400"/>
                      <a:pt x="312469" y="279781"/>
                      <a:pt x="321468" y="285781"/>
                    </a:cubicBezTo>
                    <a:cubicBezTo>
                      <a:pt x="324643" y="290544"/>
                      <a:pt x="329183" y="294639"/>
                      <a:pt x="330993" y="300069"/>
                    </a:cubicBezTo>
                    <a:cubicBezTo>
                      <a:pt x="336661" y="317071"/>
                      <a:pt x="331579" y="311571"/>
                      <a:pt x="342900" y="319119"/>
                    </a:cubicBezTo>
                    <a:lnTo>
                      <a:pt x="347662" y="333406"/>
                    </a:lnTo>
                    <a:cubicBezTo>
                      <a:pt x="348456" y="335787"/>
                      <a:pt x="348651" y="338462"/>
                      <a:pt x="350043" y="340550"/>
                    </a:cubicBezTo>
                    <a:lnTo>
                      <a:pt x="354806" y="347694"/>
                    </a:lnTo>
                    <a:cubicBezTo>
                      <a:pt x="354012" y="356425"/>
                      <a:pt x="353584" y="365197"/>
                      <a:pt x="352425" y="373887"/>
                    </a:cubicBezTo>
                    <a:cubicBezTo>
                      <a:pt x="351992" y="377131"/>
                      <a:pt x="351507" y="380485"/>
                      <a:pt x="350043" y="383412"/>
                    </a:cubicBezTo>
                    <a:cubicBezTo>
                      <a:pt x="347483" y="388532"/>
                      <a:pt x="340518" y="397700"/>
                      <a:pt x="340518" y="397700"/>
                    </a:cubicBezTo>
                    <a:cubicBezTo>
                      <a:pt x="339724" y="406431"/>
                      <a:pt x="342293" y="416175"/>
                      <a:pt x="338137" y="423894"/>
                    </a:cubicBezTo>
                    <a:cubicBezTo>
                      <a:pt x="337108" y="425805"/>
                      <a:pt x="318052" y="429972"/>
                      <a:pt x="314325" y="431037"/>
                    </a:cubicBezTo>
                    <a:cubicBezTo>
                      <a:pt x="291005" y="437700"/>
                      <a:pt x="330493" y="431962"/>
                      <a:pt x="269081" y="435800"/>
                    </a:cubicBezTo>
                    <a:cubicBezTo>
                      <a:pt x="266700" y="436594"/>
                      <a:pt x="264447" y="438181"/>
                      <a:pt x="261937" y="438181"/>
                    </a:cubicBezTo>
                    <a:cubicBezTo>
                      <a:pt x="244321" y="438181"/>
                      <a:pt x="241175" y="436023"/>
                      <a:pt x="226218" y="431037"/>
                    </a:cubicBezTo>
                    <a:lnTo>
                      <a:pt x="219075" y="428656"/>
                    </a:lnTo>
                    <a:lnTo>
                      <a:pt x="211931" y="426275"/>
                    </a:lnTo>
                    <a:cubicBezTo>
                      <a:pt x="209550" y="424687"/>
                      <a:pt x="207347" y="422792"/>
                      <a:pt x="204787" y="421512"/>
                    </a:cubicBezTo>
                    <a:cubicBezTo>
                      <a:pt x="202542" y="420389"/>
                      <a:pt x="199950" y="420120"/>
                      <a:pt x="197643" y="419131"/>
                    </a:cubicBezTo>
                    <a:cubicBezTo>
                      <a:pt x="194380" y="417733"/>
                      <a:pt x="191200" y="416130"/>
                      <a:pt x="188118" y="414369"/>
                    </a:cubicBezTo>
                    <a:cubicBezTo>
                      <a:pt x="185633" y="412949"/>
                      <a:pt x="183535" y="410886"/>
                      <a:pt x="180975" y="409606"/>
                    </a:cubicBezTo>
                    <a:cubicBezTo>
                      <a:pt x="177170" y="407703"/>
                      <a:pt x="167865" y="405861"/>
                      <a:pt x="164306" y="404844"/>
                    </a:cubicBezTo>
                    <a:cubicBezTo>
                      <a:pt x="161892" y="404154"/>
                      <a:pt x="159543" y="403256"/>
                      <a:pt x="157162" y="402462"/>
                    </a:cubicBezTo>
                    <a:cubicBezTo>
                      <a:pt x="153193" y="404843"/>
                      <a:pt x="146881" y="405272"/>
                      <a:pt x="145256" y="409606"/>
                    </a:cubicBezTo>
                    <a:cubicBezTo>
                      <a:pt x="141622" y="419296"/>
                      <a:pt x="142875" y="430213"/>
                      <a:pt x="142875" y="440562"/>
                    </a:cubicBezTo>
                    <a:cubicBezTo>
                      <a:pt x="142875" y="457250"/>
                      <a:pt x="144023" y="473927"/>
                      <a:pt x="145256" y="490569"/>
                    </a:cubicBezTo>
                    <a:cubicBezTo>
                      <a:pt x="145613" y="495384"/>
                      <a:pt x="146110" y="500276"/>
                      <a:pt x="147637" y="504856"/>
                    </a:cubicBezTo>
                    <a:cubicBezTo>
                      <a:pt x="148542" y="507571"/>
                      <a:pt x="150812" y="509619"/>
                      <a:pt x="152400" y="512000"/>
                    </a:cubicBezTo>
                    <a:cubicBezTo>
                      <a:pt x="152717" y="513269"/>
                      <a:pt x="155796" y="526620"/>
                      <a:pt x="157162" y="528669"/>
                    </a:cubicBezTo>
                    <a:cubicBezTo>
                      <a:pt x="159030" y="531471"/>
                      <a:pt x="161925" y="533431"/>
                      <a:pt x="164306" y="535812"/>
                    </a:cubicBezTo>
                    <a:cubicBezTo>
                      <a:pt x="171046" y="556035"/>
                      <a:pt x="173669" y="557893"/>
                      <a:pt x="166687" y="585819"/>
                    </a:cubicBezTo>
                    <a:cubicBezTo>
                      <a:pt x="166078" y="588254"/>
                      <a:pt x="161788" y="587077"/>
                      <a:pt x="159543" y="588200"/>
                    </a:cubicBezTo>
                    <a:cubicBezTo>
                      <a:pt x="155403" y="590270"/>
                      <a:pt x="151777" y="593274"/>
                      <a:pt x="147637" y="595344"/>
                    </a:cubicBezTo>
                    <a:cubicBezTo>
                      <a:pt x="145392" y="596467"/>
                      <a:pt x="142907" y="597035"/>
                      <a:pt x="140493" y="597725"/>
                    </a:cubicBezTo>
                    <a:cubicBezTo>
                      <a:pt x="132646" y="599967"/>
                      <a:pt x="127246" y="600850"/>
                      <a:pt x="119062" y="602487"/>
                    </a:cubicBezTo>
                    <a:cubicBezTo>
                      <a:pt x="110692" y="615044"/>
                      <a:pt x="119127" y="605861"/>
                      <a:pt x="104775" y="612012"/>
                    </a:cubicBezTo>
                    <a:cubicBezTo>
                      <a:pt x="83467" y="621144"/>
                      <a:pt x="117572" y="613452"/>
                      <a:pt x="83343" y="619156"/>
                    </a:cubicBezTo>
                    <a:cubicBezTo>
                      <a:pt x="78336" y="664224"/>
                      <a:pt x="83736" y="624332"/>
                      <a:pt x="78581" y="650112"/>
                    </a:cubicBezTo>
                    <a:cubicBezTo>
                      <a:pt x="77634" y="654847"/>
                      <a:pt x="77371" y="659716"/>
                      <a:pt x="76200" y="664400"/>
                    </a:cubicBezTo>
                    <a:cubicBezTo>
                      <a:pt x="74982" y="669270"/>
                      <a:pt x="73025" y="673925"/>
                      <a:pt x="71437" y="678687"/>
                    </a:cubicBezTo>
                    <a:cubicBezTo>
                      <a:pt x="70643" y="697737"/>
                      <a:pt x="71850" y="716976"/>
                      <a:pt x="69056" y="735837"/>
                    </a:cubicBezTo>
                    <a:cubicBezTo>
                      <a:pt x="68562" y="739168"/>
                      <a:pt x="64714" y="741113"/>
                      <a:pt x="61912" y="742981"/>
                    </a:cubicBezTo>
                    <a:cubicBezTo>
                      <a:pt x="59823" y="744373"/>
                      <a:pt x="57182" y="744672"/>
                      <a:pt x="54768" y="745362"/>
                    </a:cubicBezTo>
                    <a:cubicBezTo>
                      <a:pt x="42525" y="748860"/>
                      <a:pt x="41666" y="748191"/>
                      <a:pt x="26193" y="750125"/>
                    </a:cubicBezTo>
                    <a:cubicBezTo>
                      <a:pt x="23812" y="753300"/>
                      <a:pt x="20825" y="756100"/>
                      <a:pt x="19050" y="759650"/>
                    </a:cubicBezTo>
                    <a:cubicBezTo>
                      <a:pt x="11916" y="773918"/>
                      <a:pt x="14966" y="781428"/>
                      <a:pt x="9525" y="797750"/>
                    </a:cubicBezTo>
                    <a:cubicBezTo>
                      <a:pt x="3857" y="814752"/>
                      <a:pt x="7546" y="807860"/>
                      <a:pt x="0" y="819181"/>
                    </a:cubicBezTo>
                    <a:cubicBezTo>
                      <a:pt x="794" y="828706"/>
                      <a:pt x="-82" y="838521"/>
                      <a:pt x="2381" y="847756"/>
                    </a:cubicBezTo>
                    <a:cubicBezTo>
                      <a:pt x="3249" y="851010"/>
                      <a:pt x="6867" y="852832"/>
                      <a:pt x="9525" y="854900"/>
                    </a:cubicBezTo>
                    <a:cubicBezTo>
                      <a:pt x="14043" y="858414"/>
                      <a:pt x="23812" y="864425"/>
                      <a:pt x="23812" y="864425"/>
                    </a:cubicBezTo>
                    <a:cubicBezTo>
                      <a:pt x="25400" y="866806"/>
                      <a:pt x="26376" y="869737"/>
                      <a:pt x="28575" y="871569"/>
                    </a:cubicBezTo>
                    <a:cubicBezTo>
                      <a:pt x="31302" y="873841"/>
                      <a:pt x="35018" y="874570"/>
                      <a:pt x="38100" y="876331"/>
                    </a:cubicBezTo>
                    <a:cubicBezTo>
                      <a:pt x="40585" y="877751"/>
                      <a:pt x="42862" y="879506"/>
                      <a:pt x="45243" y="881094"/>
                    </a:cubicBezTo>
                    <a:cubicBezTo>
                      <a:pt x="53181" y="880300"/>
                      <a:pt x="61215" y="880182"/>
                      <a:pt x="69056" y="878712"/>
                    </a:cubicBezTo>
                    <a:cubicBezTo>
                      <a:pt x="73990" y="877787"/>
                      <a:pt x="78581" y="875537"/>
                      <a:pt x="83343" y="873950"/>
                    </a:cubicBezTo>
                    <a:lnTo>
                      <a:pt x="90487" y="871569"/>
                    </a:lnTo>
                    <a:cubicBezTo>
                      <a:pt x="97566" y="873928"/>
                      <a:pt x="106255" y="875431"/>
                      <a:pt x="111918" y="881094"/>
                    </a:cubicBezTo>
                    <a:cubicBezTo>
                      <a:pt x="129937" y="899113"/>
                      <a:pt x="97768" y="875011"/>
                      <a:pt x="126206" y="897762"/>
                    </a:cubicBezTo>
                    <a:cubicBezTo>
                      <a:pt x="130675" y="901338"/>
                      <a:pt x="140493" y="907287"/>
                      <a:pt x="140493" y="907287"/>
                    </a:cubicBezTo>
                    <a:cubicBezTo>
                      <a:pt x="144495" y="919291"/>
                      <a:pt x="140290" y="911194"/>
                      <a:pt x="152400" y="921575"/>
                    </a:cubicBezTo>
                    <a:cubicBezTo>
                      <a:pt x="159075" y="927297"/>
                      <a:pt x="160707" y="931682"/>
                      <a:pt x="169068" y="935862"/>
                    </a:cubicBezTo>
                    <a:cubicBezTo>
                      <a:pt x="203077" y="952866"/>
                      <a:pt x="169484" y="931379"/>
                      <a:pt x="190500" y="945387"/>
                    </a:cubicBezTo>
                    <a:cubicBezTo>
                      <a:pt x="200716" y="965822"/>
                      <a:pt x="188943" y="946211"/>
                      <a:pt x="202406" y="959675"/>
                    </a:cubicBezTo>
                    <a:cubicBezTo>
                      <a:pt x="204430" y="961699"/>
                      <a:pt x="204933" y="965031"/>
                      <a:pt x="207168" y="966819"/>
                    </a:cubicBezTo>
                    <a:cubicBezTo>
                      <a:pt x="209128" y="968387"/>
                      <a:pt x="212067" y="968078"/>
                      <a:pt x="214312" y="969200"/>
                    </a:cubicBezTo>
                    <a:cubicBezTo>
                      <a:pt x="216872" y="970480"/>
                      <a:pt x="219075" y="972375"/>
                      <a:pt x="221456" y="973962"/>
                    </a:cubicBezTo>
                    <a:cubicBezTo>
                      <a:pt x="234149" y="993004"/>
                      <a:pt x="217493" y="970001"/>
                      <a:pt x="233362" y="985869"/>
                    </a:cubicBezTo>
                    <a:cubicBezTo>
                      <a:pt x="235386" y="987893"/>
                      <a:pt x="236101" y="990988"/>
                      <a:pt x="238125" y="993012"/>
                    </a:cubicBezTo>
                    <a:cubicBezTo>
                      <a:pt x="242743" y="997630"/>
                      <a:pt x="246600" y="998219"/>
                      <a:pt x="252412" y="1000156"/>
                    </a:cubicBezTo>
                    <a:cubicBezTo>
                      <a:pt x="275206" y="1022950"/>
                      <a:pt x="246019" y="995893"/>
                      <a:pt x="266700" y="1009681"/>
                    </a:cubicBezTo>
                    <a:cubicBezTo>
                      <a:pt x="283724" y="1021031"/>
                      <a:pt x="263222" y="1014170"/>
                      <a:pt x="283368" y="1019206"/>
                    </a:cubicBezTo>
                    <a:cubicBezTo>
                      <a:pt x="288131" y="1018412"/>
                      <a:pt x="293562" y="1019384"/>
                      <a:pt x="297656" y="1016825"/>
                    </a:cubicBezTo>
                    <a:cubicBezTo>
                      <a:pt x="300666" y="1014944"/>
                      <a:pt x="300537" y="1010310"/>
                      <a:pt x="302418" y="1007300"/>
                    </a:cubicBezTo>
                    <a:cubicBezTo>
                      <a:pt x="308747" y="997174"/>
                      <a:pt x="308086" y="998759"/>
                      <a:pt x="316706" y="993012"/>
                    </a:cubicBezTo>
                    <a:cubicBezTo>
                      <a:pt x="317500" y="990631"/>
                      <a:pt x="318427" y="988290"/>
                      <a:pt x="319087" y="985869"/>
                    </a:cubicBezTo>
                    <a:cubicBezTo>
                      <a:pt x="320809" y="979554"/>
                      <a:pt x="320220" y="972265"/>
                      <a:pt x="323850" y="966819"/>
                    </a:cubicBezTo>
                    <a:lnTo>
                      <a:pt x="328612" y="959675"/>
                    </a:lnTo>
                    <a:cubicBezTo>
                      <a:pt x="327818" y="957294"/>
                      <a:pt x="325818" y="955007"/>
                      <a:pt x="326231" y="952531"/>
                    </a:cubicBezTo>
                    <a:cubicBezTo>
                      <a:pt x="327498" y="944927"/>
                      <a:pt x="332564" y="944863"/>
                      <a:pt x="338137" y="943006"/>
                    </a:cubicBezTo>
                    <a:cubicBezTo>
                      <a:pt x="339725" y="939831"/>
                      <a:pt x="340060" y="935611"/>
                      <a:pt x="342900" y="933481"/>
                    </a:cubicBezTo>
                    <a:cubicBezTo>
                      <a:pt x="346916" y="930469"/>
                      <a:pt x="357187" y="928719"/>
                      <a:pt x="357187" y="928719"/>
                    </a:cubicBezTo>
                    <a:cubicBezTo>
                      <a:pt x="374042" y="917481"/>
                      <a:pt x="353154" y="931599"/>
                      <a:pt x="373856" y="916812"/>
                    </a:cubicBezTo>
                    <a:cubicBezTo>
                      <a:pt x="376185" y="915149"/>
                      <a:pt x="378162" y="912420"/>
                      <a:pt x="381000" y="912050"/>
                    </a:cubicBezTo>
                    <a:cubicBezTo>
                      <a:pt x="396761" y="909994"/>
                      <a:pt x="412759" y="910631"/>
                      <a:pt x="428625" y="909669"/>
                    </a:cubicBezTo>
                    <a:cubicBezTo>
                      <a:pt x="438955" y="909043"/>
                      <a:pt x="449262" y="908081"/>
                      <a:pt x="459581" y="907287"/>
                    </a:cubicBezTo>
                    <a:cubicBezTo>
                      <a:pt x="461962" y="905700"/>
                      <a:pt x="464165" y="903805"/>
                      <a:pt x="466725" y="902525"/>
                    </a:cubicBezTo>
                    <a:cubicBezTo>
                      <a:pt x="472587" y="899594"/>
                      <a:pt x="482670" y="898677"/>
                      <a:pt x="488156" y="897762"/>
                    </a:cubicBezTo>
                    <a:cubicBezTo>
                      <a:pt x="499268" y="898556"/>
                      <a:pt x="510728" y="897273"/>
                      <a:pt x="521493" y="900144"/>
                    </a:cubicBezTo>
                    <a:cubicBezTo>
                      <a:pt x="523918" y="900791"/>
                      <a:pt x="522100" y="905512"/>
                      <a:pt x="523875" y="907287"/>
                    </a:cubicBezTo>
                    <a:cubicBezTo>
                      <a:pt x="525650" y="909062"/>
                      <a:pt x="528773" y="908546"/>
                      <a:pt x="531018" y="909669"/>
                    </a:cubicBezTo>
                    <a:cubicBezTo>
                      <a:pt x="533578" y="910949"/>
                      <a:pt x="535781" y="912844"/>
                      <a:pt x="538162" y="914431"/>
                    </a:cubicBezTo>
                    <a:cubicBezTo>
                      <a:pt x="546100" y="913637"/>
                      <a:pt x="554407" y="914573"/>
                      <a:pt x="561975" y="912050"/>
                    </a:cubicBezTo>
                    <a:cubicBezTo>
                      <a:pt x="564690" y="911145"/>
                      <a:pt x="564583" y="906791"/>
                      <a:pt x="566737" y="904906"/>
                    </a:cubicBezTo>
                    <a:cubicBezTo>
                      <a:pt x="571045" y="901137"/>
                      <a:pt x="576262" y="898556"/>
                      <a:pt x="581025" y="895381"/>
                    </a:cubicBezTo>
                    <a:cubicBezTo>
                      <a:pt x="583406" y="893794"/>
                      <a:pt x="585453" y="891524"/>
                      <a:pt x="588168" y="890619"/>
                    </a:cubicBezTo>
                    <a:lnTo>
                      <a:pt x="602456" y="885856"/>
                    </a:lnTo>
                    <a:cubicBezTo>
                      <a:pt x="604043" y="883475"/>
                      <a:pt x="605194" y="880736"/>
                      <a:pt x="607218" y="878712"/>
                    </a:cubicBezTo>
                    <a:cubicBezTo>
                      <a:pt x="611833" y="874097"/>
                      <a:pt x="615697" y="873505"/>
                      <a:pt x="621506" y="871569"/>
                    </a:cubicBezTo>
                    <a:cubicBezTo>
                      <a:pt x="638058" y="860534"/>
                      <a:pt x="617254" y="873695"/>
                      <a:pt x="640556" y="862044"/>
                    </a:cubicBezTo>
                    <a:cubicBezTo>
                      <a:pt x="659023" y="852810"/>
                      <a:pt x="636887" y="860885"/>
                      <a:pt x="654843" y="854900"/>
                    </a:cubicBezTo>
                    <a:cubicBezTo>
                      <a:pt x="657224" y="853312"/>
                      <a:pt x="659963" y="852161"/>
                      <a:pt x="661987" y="850137"/>
                    </a:cubicBezTo>
                    <a:cubicBezTo>
                      <a:pt x="664011" y="848113"/>
                      <a:pt x="664551" y="844826"/>
                      <a:pt x="666750" y="842994"/>
                    </a:cubicBezTo>
                    <a:cubicBezTo>
                      <a:pt x="669477" y="840722"/>
                      <a:pt x="673100" y="839819"/>
                      <a:pt x="676275" y="838231"/>
                    </a:cubicBezTo>
                    <a:cubicBezTo>
                      <a:pt x="687465" y="827039"/>
                      <a:pt x="681550" y="833889"/>
                      <a:pt x="692943" y="816800"/>
                    </a:cubicBezTo>
                    <a:cubicBezTo>
                      <a:pt x="694531" y="814419"/>
                      <a:pt x="695146" y="810936"/>
                      <a:pt x="697706" y="809656"/>
                    </a:cubicBezTo>
                    <a:cubicBezTo>
                      <a:pt x="709476" y="803771"/>
                      <a:pt x="703864" y="806017"/>
                      <a:pt x="714375" y="802512"/>
                    </a:cubicBezTo>
                    <a:cubicBezTo>
                      <a:pt x="725023" y="786540"/>
                      <a:pt x="712480" y="802187"/>
                      <a:pt x="726281" y="792987"/>
                    </a:cubicBezTo>
                    <a:cubicBezTo>
                      <a:pt x="744120" y="781095"/>
                      <a:pt x="723582" y="789126"/>
                      <a:pt x="740568" y="783462"/>
                    </a:cubicBezTo>
                    <a:cubicBezTo>
                      <a:pt x="757237" y="784256"/>
                      <a:pt x="773945" y="784458"/>
                      <a:pt x="790575" y="785844"/>
                    </a:cubicBezTo>
                    <a:cubicBezTo>
                      <a:pt x="793076" y="786052"/>
                      <a:pt x="795473" y="787103"/>
                      <a:pt x="797718" y="788225"/>
                    </a:cubicBezTo>
                    <a:cubicBezTo>
                      <a:pt x="801858" y="790295"/>
                      <a:pt x="805656" y="792988"/>
                      <a:pt x="809625" y="795369"/>
                    </a:cubicBezTo>
                    <a:cubicBezTo>
                      <a:pt x="811212" y="797750"/>
                      <a:pt x="812364" y="800489"/>
                      <a:pt x="814387" y="802512"/>
                    </a:cubicBezTo>
                    <a:cubicBezTo>
                      <a:pt x="816411" y="804536"/>
                      <a:pt x="819743" y="805040"/>
                      <a:pt x="821531" y="807275"/>
                    </a:cubicBezTo>
                    <a:cubicBezTo>
                      <a:pt x="834674" y="823704"/>
                      <a:pt x="810585" y="805536"/>
                      <a:pt x="831056" y="819181"/>
                    </a:cubicBezTo>
                    <a:cubicBezTo>
                      <a:pt x="831850" y="821562"/>
                      <a:pt x="831869" y="824365"/>
                      <a:pt x="833437" y="826325"/>
                    </a:cubicBezTo>
                    <a:cubicBezTo>
                      <a:pt x="835225" y="828560"/>
                      <a:pt x="837729" y="830849"/>
                      <a:pt x="840581" y="831087"/>
                    </a:cubicBezTo>
                    <a:cubicBezTo>
                      <a:pt x="866696" y="833263"/>
                      <a:pt x="892968" y="832675"/>
                      <a:pt x="919162" y="833469"/>
                    </a:cubicBezTo>
                    <a:cubicBezTo>
                      <a:pt x="923925" y="836644"/>
                      <a:pt x="931640" y="837564"/>
                      <a:pt x="933450" y="842994"/>
                    </a:cubicBezTo>
                    <a:cubicBezTo>
                      <a:pt x="935037" y="847756"/>
                      <a:pt x="935428" y="853104"/>
                      <a:pt x="938212" y="857281"/>
                    </a:cubicBezTo>
                    <a:cubicBezTo>
                      <a:pt x="941387" y="862044"/>
                      <a:pt x="945927" y="866139"/>
                      <a:pt x="947737" y="871569"/>
                    </a:cubicBezTo>
                    <a:cubicBezTo>
                      <a:pt x="948531" y="873950"/>
                      <a:pt x="948076" y="877253"/>
                      <a:pt x="950118" y="878712"/>
                    </a:cubicBezTo>
                    <a:cubicBezTo>
                      <a:pt x="954203" y="881630"/>
                      <a:pt x="960101" y="880892"/>
                      <a:pt x="964406" y="883475"/>
                    </a:cubicBezTo>
                    <a:cubicBezTo>
                      <a:pt x="971936" y="887993"/>
                      <a:pt x="977863" y="891964"/>
                      <a:pt x="985837" y="895381"/>
                    </a:cubicBezTo>
                    <a:cubicBezTo>
                      <a:pt x="993454" y="898645"/>
                      <a:pt x="995947" y="897909"/>
                      <a:pt x="1004887" y="900144"/>
                    </a:cubicBezTo>
                    <a:cubicBezTo>
                      <a:pt x="1007322" y="900753"/>
                      <a:pt x="1009650" y="901731"/>
                      <a:pt x="1012031" y="902525"/>
                    </a:cubicBezTo>
                    <a:cubicBezTo>
                      <a:pt x="1018381" y="901731"/>
                      <a:pt x="1024907" y="901828"/>
                      <a:pt x="1031081" y="900144"/>
                    </a:cubicBezTo>
                    <a:cubicBezTo>
                      <a:pt x="1036355" y="898706"/>
                      <a:pt x="1041698" y="891295"/>
                      <a:pt x="1045368" y="888237"/>
                    </a:cubicBezTo>
                    <a:cubicBezTo>
                      <a:pt x="1047567" y="886405"/>
                      <a:pt x="1050131" y="885062"/>
                      <a:pt x="1052512" y="883475"/>
                    </a:cubicBezTo>
                    <a:cubicBezTo>
                      <a:pt x="1054100" y="881094"/>
                      <a:pt x="1055443" y="878530"/>
                      <a:pt x="1057275" y="876331"/>
                    </a:cubicBezTo>
                    <a:cubicBezTo>
                      <a:pt x="1060455" y="872514"/>
                      <a:pt x="1066703" y="866507"/>
                      <a:pt x="1071562" y="864425"/>
                    </a:cubicBezTo>
                    <a:cubicBezTo>
                      <a:pt x="1074570" y="863136"/>
                      <a:pt x="1077940" y="862943"/>
                      <a:pt x="1081087" y="862044"/>
                    </a:cubicBezTo>
                    <a:cubicBezTo>
                      <a:pt x="1083501" y="861354"/>
                      <a:pt x="1085781" y="860207"/>
                      <a:pt x="1088231" y="859662"/>
                    </a:cubicBezTo>
                    <a:cubicBezTo>
                      <a:pt x="1113387" y="854071"/>
                      <a:pt x="1093574" y="860262"/>
                      <a:pt x="1109662" y="854900"/>
                    </a:cubicBezTo>
                    <a:cubicBezTo>
                      <a:pt x="1112043" y="851725"/>
                      <a:pt x="1114604" y="848677"/>
                      <a:pt x="1116806" y="845375"/>
                    </a:cubicBezTo>
                    <a:cubicBezTo>
                      <a:pt x="1119373" y="841524"/>
                      <a:pt x="1121173" y="837172"/>
                      <a:pt x="1123950" y="833469"/>
                    </a:cubicBezTo>
                    <a:cubicBezTo>
                      <a:pt x="1125970" y="830775"/>
                      <a:pt x="1128712" y="828706"/>
                      <a:pt x="1131093" y="826325"/>
                    </a:cubicBezTo>
                    <a:cubicBezTo>
                      <a:pt x="1135483" y="808769"/>
                      <a:pt x="1134650" y="813345"/>
                      <a:pt x="1138237" y="785844"/>
                    </a:cubicBezTo>
                    <a:cubicBezTo>
                      <a:pt x="1142183" y="755589"/>
                      <a:pt x="1137681" y="770840"/>
                      <a:pt x="1143000" y="754887"/>
                    </a:cubicBezTo>
                    <a:cubicBezTo>
                      <a:pt x="1142206" y="735043"/>
                      <a:pt x="1142734" y="715103"/>
                      <a:pt x="1140618" y="695356"/>
                    </a:cubicBezTo>
                    <a:cubicBezTo>
                      <a:pt x="1140313" y="692510"/>
                      <a:pt x="1137136" y="690772"/>
                      <a:pt x="1135856" y="688212"/>
                    </a:cubicBezTo>
                    <a:cubicBezTo>
                      <a:pt x="1134734" y="685967"/>
                      <a:pt x="1135435" y="682637"/>
                      <a:pt x="1133475" y="681069"/>
                    </a:cubicBezTo>
                    <a:cubicBezTo>
                      <a:pt x="1130919" y="679024"/>
                      <a:pt x="1127125" y="679481"/>
                      <a:pt x="1123950" y="678687"/>
                    </a:cubicBezTo>
                    <a:cubicBezTo>
                      <a:pt x="1117668" y="680258"/>
                      <a:pt x="1111884" y="680570"/>
                      <a:pt x="1107281" y="685831"/>
                    </a:cubicBezTo>
                    <a:cubicBezTo>
                      <a:pt x="1092978" y="702177"/>
                      <a:pt x="1103516" y="696509"/>
                      <a:pt x="1090612" y="707262"/>
                    </a:cubicBezTo>
                    <a:cubicBezTo>
                      <a:pt x="1088413" y="709094"/>
                      <a:pt x="1086209" y="711203"/>
                      <a:pt x="1083468" y="712025"/>
                    </a:cubicBezTo>
                    <a:cubicBezTo>
                      <a:pt x="1078092" y="713638"/>
                      <a:pt x="1072356" y="713612"/>
                      <a:pt x="1066800" y="714406"/>
                    </a:cubicBezTo>
                    <a:cubicBezTo>
                      <a:pt x="1048869" y="726361"/>
                      <a:pt x="1071654" y="712327"/>
                      <a:pt x="1050131" y="721550"/>
                    </a:cubicBezTo>
                    <a:cubicBezTo>
                      <a:pt x="1047500" y="722677"/>
                      <a:pt x="1045800" y="725785"/>
                      <a:pt x="1042987" y="726312"/>
                    </a:cubicBezTo>
                    <a:cubicBezTo>
                      <a:pt x="1032815" y="728219"/>
                      <a:pt x="1022350" y="727900"/>
                      <a:pt x="1012031" y="728694"/>
                    </a:cubicBezTo>
                    <a:cubicBezTo>
                      <a:pt x="1008856" y="729488"/>
                      <a:pt x="1005653" y="730176"/>
                      <a:pt x="1002506" y="731075"/>
                    </a:cubicBezTo>
                    <a:cubicBezTo>
                      <a:pt x="1000092" y="731765"/>
                      <a:pt x="997872" y="733456"/>
                      <a:pt x="995362" y="733456"/>
                    </a:cubicBezTo>
                    <a:cubicBezTo>
                      <a:pt x="979467" y="733456"/>
                      <a:pt x="963612" y="731869"/>
                      <a:pt x="947737" y="731075"/>
                    </a:cubicBezTo>
                    <a:cubicBezTo>
                      <a:pt x="946943" y="727900"/>
                      <a:pt x="946820" y="724477"/>
                      <a:pt x="945356" y="721550"/>
                    </a:cubicBezTo>
                    <a:cubicBezTo>
                      <a:pt x="942077" y="714992"/>
                      <a:pt x="933598" y="707411"/>
                      <a:pt x="928687" y="702500"/>
                    </a:cubicBezTo>
                    <a:cubicBezTo>
                      <a:pt x="925488" y="692901"/>
                      <a:pt x="925593" y="692093"/>
                      <a:pt x="919162" y="681069"/>
                    </a:cubicBezTo>
                    <a:cubicBezTo>
                      <a:pt x="916278" y="676125"/>
                      <a:pt x="914400" y="669956"/>
                      <a:pt x="909637" y="666781"/>
                    </a:cubicBezTo>
                    <a:lnTo>
                      <a:pt x="902493" y="662019"/>
                    </a:lnTo>
                    <a:cubicBezTo>
                      <a:pt x="900817" y="650283"/>
                      <a:pt x="900792" y="646030"/>
                      <a:pt x="897731" y="635825"/>
                    </a:cubicBezTo>
                    <a:cubicBezTo>
                      <a:pt x="896288" y="631016"/>
                      <a:pt x="897458" y="623782"/>
                      <a:pt x="892968" y="621537"/>
                    </a:cubicBezTo>
                    <a:cubicBezTo>
                      <a:pt x="889793" y="619950"/>
                      <a:pt x="886525" y="618536"/>
                      <a:pt x="883443" y="616775"/>
                    </a:cubicBezTo>
                    <a:cubicBezTo>
                      <a:pt x="880958" y="615355"/>
                      <a:pt x="878860" y="613292"/>
                      <a:pt x="876300" y="612012"/>
                    </a:cubicBezTo>
                    <a:cubicBezTo>
                      <a:pt x="872477" y="610100"/>
                      <a:pt x="868146" y="609297"/>
                      <a:pt x="864393" y="607250"/>
                    </a:cubicBezTo>
                    <a:cubicBezTo>
                      <a:pt x="838657" y="593213"/>
                      <a:pt x="859641" y="600903"/>
                      <a:pt x="842962" y="595344"/>
                    </a:cubicBezTo>
                    <a:cubicBezTo>
                      <a:pt x="841375" y="592963"/>
                      <a:pt x="840614" y="589736"/>
                      <a:pt x="838200" y="588200"/>
                    </a:cubicBezTo>
                    <a:cubicBezTo>
                      <a:pt x="792440" y="559080"/>
                      <a:pt x="831258" y="587111"/>
                      <a:pt x="809625" y="576294"/>
                    </a:cubicBezTo>
                    <a:cubicBezTo>
                      <a:pt x="805485" y="574224"/>
                      <a:pt x="801858" y="571220"/>
                      <a:pt x="797718" y="569150"/>
                    </a:cubicBezTo>
                    <a:cubicBezTo>
                      <a:pt x="794304" y="567443"/>
                      <a:pt x="784098" y="565149"/>
                      <a:pt x="781050" y="564387"/>
                    </a:cubicBezTo>
                    <a:cubicBezTo>
                      <a:pt x="776287" y="561212"/>
                      <a:pt x="771070" y="558631"/>
                      <a:pt x="766762" y="554862"/>
                    </a:cubicBezTo>
                    <a:cubicBezTo>
                      <a:pt x="761129" y="549933"/>
                      <a:pt x="761614" y="544848"/>
                      <a:pt x="759618" y="538194"/>
                    </a:cubicBezTo>
                    <a:cubicBezTo>
                      <a:pt x="758175" y="533386"/>
                      <a:pt x="755840" y="528829"/>
                      <a:pt x="754856" y="523906"/>
                    </a:cubicBezTo>
                    <a:cubicBezTo>
                      <a:pt x="754062" y="519937"/>
                      <a:pt x="754394" y="515563"/>
                      <a:pt x="752475" y="512000"/>
                    </a:cubicBezTo>
                    <a:cubicBezTo>
                      <a:pt x="737592" y="484361"/>
                      <a:pt x="744387" y="499625"/>
                      <a:pt x="731043" y="488187"/>
                    </a:cubicBezTo>
                    <a:cubicBezTo>
                      <a:pt x="727634" y="485265"/>
                      <a:pt x="724693" y="481837"/>
                      <a:pt x="721518" y="478662"/>
                    </a:cubicBezTo>
                    <a:cubicBezTo>
                      <a:pt x="720724" y="476281"/>
                      <a:pt x="720529" y="473607"/>
                      <a:pt x="719137" y="471519"/>
                    </a:cubicBezTo>
                    <a:cubicBezTo>
                      <a:pt x="717269" y="468717"/>
                      <a:pt x="714795" y="466243"/>
                      <a:pt x="711993" y="464375"/>
                    </a:cubicBezTo>
                    <a:cubicBezTo>
                      <a:pt x="708086" y="461770"/>
                      <a:pt x="692288" y="459900"/>
                      <a:pt x="690562" y="459612"/>
                    </a:cubicBezTo>
                    <a:cubicBezTo>
                      <a:pt x="687387" y="458025"/>
                      <a:pt x="683732" y="457160"/>
                      <a:pt x="681037" y="454850"/>
                    </a:cubicBezTo>
                    <a:cubicBezTo>
                      <a:pt x="678024" y="452267"/>
                      <a:pt x="676699" y="448131"/>
                      <a:pt x="673893" y="445325"/>
                    </a:cubicBezTo>
                    <a:cubicBezTo>
                      <a:pt x="668719" y="440150"/>
                      <a:pt x="663399" y="434966"/>
                      <a:pt x="657225" y="431037"/>
                    </a:cubicBezTo>
                    <a:cubicBezTo>
                      <a:pt x="654464" y="429280"/>
                      <a:pt x="650875" y="429450"/>
                      <a:pt x="647700" y="428656"/>
                    </a:cubicBezTo>
                    <a:cubicBezTo>
                      <a:pt x="645319" y="425481"/>
                      <a:pt x="643362" y="421937"/>
                      <a:pt x="640556" y="419131"/>
                    </a:cubicBezTo>
                    <a:cubicBezTo>
                      <a:pt x="635941" y="414516"/>
                      <a:pt x="632077" y="413924"/>
                      <a:pt x="626268" y="411987"/>
                    </a:cubicBezTo>
                    <a:cubicBezTo>
                      <a:pt x="623093" y="408018"/>
                      <a:pt x="620090" y="403906"/>
                      <a:pt x="616743" y="400081"/>
                    </a:cubicBezTo>
                    <a:cubicBezTo>
                      <a:pt x="614526" y="397547"/>
                      <a:pt x="611235" y="395881"/>
                      <a:pt x="609600" y="392937"/>
                    </a:cubicBezTo>
                    <a:cubicBezTo>
                      <a:pt x="607162" y="388549"/>
                      <a:pt x="607082" y="383140"/>
                      <a:pt x="604837" y="378650"/>
                    </a:cubicBezTo>
                    <a:cubicBezTo>
                      <a:pt x="598795" y="366565"/>
                      <a:pt x="602044" y="372078"/>
                      <a:pt x="595312" y="361981"/>
                    </a:cubicBezTo>
                    <a:cubicBezTo>
                      <a:pt x="594518" y="359600"/>
                      <a:pt x="594176" y="357016"/>
                      <a:pt x="592931" y="354837"/>
                    </a:cubicBezTo>
                    <a:cubicBezTo>
                      <a:pt x="588612" y="347279"/>
                      <a:pt x="584713" y="345545"/>
                      <a:pt x="581025" y="338169"/>
                    </a:cubicBezTo>
                    <a:cubicBezTo>
                      <a:pt x="578582" y="333284"/>
                      <a:pt x="577169" y="323653"/>
                      <a:pt x="576262" y="319119"/>
                    </a:cubicBezTo>
                    <a:cubicBezTo>
                      <a:pt x="577056" y="312769"/>
                      <a:pt x="576456" y="306083"/>
                      <a:pt x="578643" y="300069"/>
                    </a:cubicBezTo>
                    <a:cubicBezTo>
                      <a:pt x="579794" y="296904"/>
                      <a:pt x="584002" y="295781"/>
                      <a:pt x="585787" y="292925"/>
                    </a:cubicBezTo>
                    <a:cubicBezTo>
                      <a:pt x="588053" y="289300"/>
                      <a:pt x="589089" y="285036"/>
                      <a:pt x="590550" y="281019"/>
                    </a:cubicBezTo>
                    <a:cubicBezTo>
                      <a:pt x="592266" y="276301"/>
                      <a:pt x="593725" y="271494"/>
                      <a:pt x="595312" y="266731"/>
                    </a:cubicBezTo>
                    <a:lnTo>
                      <a:pt x="597693" y="259587"/>
                    </a:lnTo>
                    <a:cubicBezTo>
                      <a:pt x="596690" y="238531"/>
                      <a:pt x="606801" y="214860"/>
                      <a:pt x="588168" y="202437"/>
                    </a:cubicBezTo>
                    <a:cubicBezTo>
                      <a:pt x="586080" y="201045"/>
                      <a:pt x="583406" y="200850"/>
                      <a:pt x="581025" y="200056"/>
                    </a:cubicBezTo>
                    <a:cubicBezTo>
                      <a:pt x="579437" y="197675"/>
                      <a:pt x="578591" y="194576"/>
                      <a:pt x="576262" y="192912"/>
                    </a:cubicBezTo>
                    <a:cubicBezTo>
                      <a:pt x="555873" y="178349"/>
                      <a:pt x="570628" y="197558"/>
                      <a:pt x="559593" y="181006"/>
                    </a:cubicBezTo>
                    <a:cubicBezTo>
                      <a:pt x="558799" y="176244"/>
                      <a:pt x="558159" y="171453"/>
                      <a:pt x="557212" y="166719"/>
                    </a:cubicBezTo>
                    <a:cubicBezTo>
                      <a:pt x="556570" y="163510"/>
                      <a:pt x="555294" y="160434"/>
                      <a:pt x="554831" y="157194"/>
                    </a:cubicBezTo>
                    <a:cubicBezTo>
                      <a:pt x="553703" y="149297"/>
                      <a:pt x="554015" y="141203"/>
                      <a:pt x="552450" y="133381"/>
                    </a:cubicBezTo>
                    <a:cubicBezTo>
                      <a:pt x="549705" y="119655"/>
                      <a:pt x="547995" y="124471"/>
                      <a:pt x="542925" y="114331"/>
                    </a:cubicBezTo>
                    <a:cubicBezTo>
                      <a:pt x="536034" y="100548"/>
                      <a:pt x="546938" y="113582"/>
                      <a:pt x="533400" y="100044"/>
                    </a:cubicBezTo>
                    <a:cubicBezTo>
                      <a:pt x="532606" y="97663"/>
                      <a:pt x="532141" y="95145"/>
                      <a:pt x="531018" y="92900"/>
                    </a:cubicBezTo>
                    <a:cubicBezTo>
                      <a:pt x="529738" y="90340"/>
                      <a:pt x="526817" y="88562"/>
                      <a:pt x="526256" y="85756"/>
                    </a:cubicBezTo>
                    <a:cubicBezTo>
                      <a:pt x="524382" y="76384"/>
                      <a:pt x="524992" y="66674"/>
                      <a:pt x="523875" y="57181"/>
                    </a:cubicBezTo>
                    <a:cubicBezTo>
                      <a:pt x="522967" y="49460"/>
                      <a:pt x="522299" y="43699"/>
                      <a:pt x="516731" y="38131"/>
                    </a:cubicBezTo>
                    <a:cubicBezTo>
                      <a:pt x="514707" y="36107"/>
                      <a:pt x="511968" y="34956"/>
                      <a:pt x="509587" y="33369"/>
                    </a:cubicBezTo>
                    <a:cubicBezTo>
                      <a:pt x="508793" y="30988"/>
                      <a:pt x="507206" y="28735"/>
                      <a:pt x="507206" y="26225"/>
                    </a:cubicBezTo>
                    <a:cubicBezTo>
                      <a:pt x="507206" y="22178"/>
                      <a:pt x="508922" y="18311"/>
                      <a:pt x="509587" y="14319"/>
                    </a:cubicBezTo>
                    <a:cubicBezTo>
                      <a:pt x="509718" y="13536"/>
                      <a:pt x="504825" y="-763"/>
                      <a:pt x="497681" y="31"/>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8" name="lerida">
                <a:extLst>
                  <a:ext uri="{FF2B5EF4-FFF2-40B4-BE49-F238E27FC236}">
                    <a16:creationId xmlns:a16="http://schemas.microsoft.com/office/drawing/2014/main" id="{D9740A7D-1D31-4191-9DF3-917392A069FC}"/>
                  </a:ext>
                </a:extLst>
              </p:cNvPr>
              <p:cNvSpPr/>
              <p:nvPr/>
            </p:nvSpPr>
            <p:spPr>
              <a:xfrm>
                <a:off x="4311286" y="519930"/>
                <a:ext cx="635891" cy="921209"/>
              </a:xfrm>
              <a:custGeom>
                <a:avLst/>
                <a:gdLst>
                  <a:gd name="connsiteX0" fmla="*/ 607219 w 635794"/>
                  <a:gd name="connsiteY0" fmla="*/ 175272 h 921209"/>
                  <a:gd name="connsiteX1" fmla="*/ 578644 w 635794"/>
                  <a:gd name="connsiteY1" fmla="*/ 177653 h 921209"/>
                  <a:gd name="connsiteX2" fmla="*/ 564356 w 635794"/>
                  <a:gd name="connsiteY2" fmla="*/ 184797 h 921209"/>
                  <a:gd name="connsiteX3" fmla="*/ 557212 w 635794"/>
                  <a:gd name="connsiteY3" fmla="*/ 191941 h 921209"/>
                  <a:gd name="connsiteX4" fmla="*/ 542925 w 635794"/>
                  <a:gd name="connsiteY4" fmla="*/ 194322 h 921209"/>
                  <a:gd name="connsiteX5" fmla="*/ 528637 w 635794"/>
                  <a:gd name="connsiteY5" fmla="*/ 199085 h 921209"/>
                  <a:gd name="connsiteX6" fmla="*/ 514350 w 635794"/>
                  <a:gd name="connsiteY6" fmla="*/ 203847 h 921209"/>
                  <a:gd name="connsiteX7" fmla="*/ 507206 w 635794"/>
                  <a:gd name="connsiteY7" fmla="*/ 206228 h 921209"/>
                  <a:gd name="connsiteX8" fmla="*/ 500062 w 635794"/>
                  <a:gd name="connsiteY8" fmla="*/ 208610 h 921209"/>
                  <a:gd name="connsiteX9" fmla="*/ 485775 w 635794"/>
                  <a:gd name="connsiteY9" fmla="*/ 203847 h 921209"/>
                  <a:gd name="connsiteX10" fmla="*/ 483394 w 635794"/>
                  <a:gd name="connsiteY10" fmla="*/ 196703 h 921209"/>
                  <a:gd name="connsiteX11" fmla="*/ 478631 w 635794"/>
                  <a:gd name="connsiteY11" fmla="*/ 165747 h 921209"/>
                  <a:gd name="connsiteX12" fmla="*/ 476250 w 635794"/>
                  <a:gd name="connsiteY12" fmla="*/ 144316 h 921209"/>
                  <a:gd name="connsiteX13" fmla="*/ 473869 w 635794"/>
                  <a:gd name="connsiteY13" fmla="*/ 134791 h 921209"/>
                  <a:gd name="connsiteX14" fmla="*/ 471487 w 635794"/>
                  <a:gd name="connsiteY14" fmla="*/ 122885 h 921209"/>
                  <a:gd name="connsiteX15" fmla="*/ 473869 w 635794"/>
                  <a:gd name="connsiteY15" fmla="*/ 72878 h 921209"/>
                  <a:gd name="connsiteX16" fmla="*/ 476250 w 635794"/>
                  <a:gd name="connsiteY16" fmla="*/ 65735 h 921209"/>
                  <a:gd name="connsiteX17" fmla="*/ 481012 w 635794"/>
                  <a:gd name="connsiteY17" fmla="*/ 58591 h 921209"/>
                  <a:gd name="connsiteX18" fmla="*/ 471487 w 635794"/>
                  <a:gd name="connsiteY18" fmla="*/ 63353 h 921209"/>
                  <a:gd name="connsiteX19" fmla="*/ 450056 w 635794"/>
                  <a:gd name="connsiteY19" fmla="*/ 70497 h 921209"/>
                  <a:gd name="connsiteX20" fmla="*/ 431006 w 635794"/>
                  <a:gd name="connsiteY20" fmla="*/ 77641 h 921209"/>
                  <a:gd name="connsiteX21" fmla="*/ 423862 w 635794"/>
                  <a:gd name="connsiteY21" fmla="*/ 82403 h 921209"/>
                  <a:gd name="connsiteX22" fmla="*/ 411956 w 635794"/>
                  <a:gd name="connsiteY22" fmla="*/ 94310 h 921209"/>
                  <a:gd name="connsiteX23" fmla="*/ 409575 w 635794"/>
                  <a:gd name="connsiteY23" fmla="*/ 103835 h 921209"/>
                  <a:gd name="connsiteX24" fmla="*/ 402431 w 635794"/>
                  <a:gd name="connsiteY24" fmla="*/ 99072 h 921209"/>
                  <a:gd name="connsiteX25" fmla="*/ 390525 w 635794"/>
                  <a:gd name="connsiteY25" fmla="*/ 77641 h 921209"/>
                  <a:gd name="connsiteX26" fmla="*/ 388144 w 635794"/>
                  <a:gd name="connsiteY26" fmla="*/ 70497 h 921209"/>
                  <a:gd name="connsiteX27" fmla="*/ 314325 w 635794"/>
                  <a:gd name="connsiteY27" fmla="*/ 65735 h 921209"/>
                  <a:gd name="connsiteX28" fmla="*/ 300037 w 635794"/>
                  <a:gd name="connsiteY28" fmla="*/ 75260 h 921209"/>
                  <a:gd name="connsiteX29" fmla="*/ 285750 w 635794"/>
                  <a:gd name="connsiteY29" fmla="*/ 82403 h 921209"/>
                  <a:gd name="connsiteX30" fmla="*/ 273844 w 635794"/>
                  <a:gd name="connsiteY30" fmla="*/ 77641 h 921209"/>
                  <a:gd name="connsiteX31" fmla="*/ 266700 w 635794"/>
                  <a:gd name="connsiteY31" fmla="*/ 75260 h 921209"/>
                  <a:gd name="connsiteX32" fmla="*/ 261937 w 635794"/>
                  <a:gd name="connsiteY32" fmla="*/ 68116 h 921209"/>
                  <a:gd name="connsiteX33" fmla="*/ 247650 w 635794"/>
                  <a:gd name="connsiteY33" fmla="*/ 60972 h 921209"/>
                  <a:gd name="connsiteX34" fmla="*/ 238125 w 635794"/>
                  <a:gd name="connsiteY34" fmla="*/ 49066 h 921209"/>
                  <a:gd name="connsiteX35" fmla="*/ 233362 w 635794"/>
                  <a:gd name="connsiteY35" fmla="*/ 41922 h 921209"/>
                  <a:gd name="connsiteX36" fmla="*/ 226219 w 635794"/>
                  <a:gd name="connsiteY36" fmla="*/ 37160 h 921209"/>
                  <a:gd name="connsiteX37" fmla="*/ 180975 w 635794"/>
                  <a:gd name="connsiteY37" fmla="*/ 30016 h 921209"/>
                  <a:gd name="connsiteX38" fmla="*/ 107156 w 635794"/>
                  <a:gd name="connsiteY38" fmla="*/ 27635 h 921209"/>
                  <a:gd name="connsiteX39" fmla="*/ 102394 w 635794"/>
                  <a:gd name="connsiteY39" fmla="*/ 10966 h 921209"/>
                  <a:gd name="connsiteX40" fmla="*/ 100012 w 635794"/>
                  <a:gd name="connsiteY40" fmla="*/ 3822 h 921209"/>
                  <a:gd name="connsiteX41" fmla="*/ 92869 w 635794"/>
                  <a:gd name="connsiteY41" fmla="*/ 1441 h 921209"/>
                  <a:gd name="connsiteX42" fmla="*/ 47625 w 635794"/>
                  <a:gd name="connsiteY42" fmla="*/ 10966 h 921209"/>
                  <a:gd name="connsiteX43" fmla="*/ 45244 w 635794"/>
                  <a:gd name="connsiteY43" fmla="*/ 18110 h 921209"/>
                  <a:gd name="connsiteX44" fmla="*/ 50006 w 635794"/>
                  <a:gd name="connsiteY44" fmla="*/ 58591 h 921209"/>
                  <a:gd name="connsiteX45" fmla="*/ 54769 w 635794"/>
                  <a:gd name="connsiteY45" fmla="*/ 65735 h 921209"/>
                  <a:gd name="connsiteX46" fmla="*/ 59531 w 635794"/>
                  <a:gd name="connsiteY46" fmla="*/ 80022 h 921209"/>
                  <a:gd name="connsiteX47" fmla="*/ 61912 w 635794"/>
                  <a:gd name="connsiteY47" fmla="*/ 94310 h 921209"/>
                  <a:gd name="connsiteX48" fmla="*/ 66675 w 635794"/>
                  <a:gd name="connsiteY48" fmla="*/ 101453 h 921209"/>
                  <a:gd name="connsiteX49" fmla="*/ 80962 w 635794"/>
                  <a:gd name="connsiteY49" fmla="*/ 115741 h 921209"/>
                  <a:gd name="connsiteX50" fmla="*/ 95250 w 635794"/>
                  <a:gd name="connsiteY50" fmla="*/ 120503 h 921209"/>
                  <a:gd name="connsiteX51" fmla="*/ 102394 w 635794"/>
                  <a:gd name="connsiteY51" fmla="*/ 122885 h 921209"/>
                  <a:gd name="connsiteX52" fmla="*/ 119062 w 635794"/>
                  <a:gd name="connsiteY52" fmla="*/ 127647 h 921209"/>
                  <a:gd name="connsiteX53" fmla="*/ 126206 w 635794"/>
                  <a:gd name="connsiteY53" fmla="*/ 132410 h 921209"/>
                  <a:gd name="connsiteX54" fmla="*/ 135731 w 635794"/>
                  <a:gd name="connsiteY54" fmla="*/ 146697 h 921209"/>
                  <a:gd name="connsiteX55" fmla="*/ 138112 w 635794"/>
                  <a:gd name="connsiteY55" fmla="*/ 158603 h 921209"/>
                  <a:gd name="connsiteX56" fmla="*/ 130969 w 635794"/>
                  <a:gd name="connsiteY56" fmla="*/ 225278 h 921209"/>
                  <a:gd name="connsiteX57" fmla="*/ 128587 w 635794"/>
                  <a:gd name="connsiteY57" fmla="*/ 232422 h 921209"/>
                  <a:gd name="connsiteX58" fmla="*/ 130969 w 635794"/>
                  <a:gd name="connsiteY58" fmla="*/ 256235 h 921209"/>
                  <a:gd name="connsiteX59" fmla="*/ 135731 w 635794"/>
                  <a:gd name="connsiteY59" fmla="*/ 263378 h 921209"/>
                  <a:gd name="connsiteX60" fmla="*/ 138112 w 635794"/>
                  <a:gd name="connsiteY60" fmla="*/ 337197 h 921209"/>
                  <a:gd name="connsiteX61" fmla="*/ 140494 w 635794"/>
                  <a:gd name="connsiteY61" fmla="*/ 363391 h 921209"/>
                  <a:gd name="connsiteX62" fmla="*/ 145256 w 635794"/>
                  <a:gd name="connsiteY62" fmla="*/ 377678 h 921209"/>
                  <a:gd name="connsiteX63" fmla="*/ 150019 w 635794"/>
                  <a:gd name="connsiteY63" fmla="*/ 403872 h 921209"/>
                  <a:gd name="connsiteX64" fmla="*/ 147637 w 635794"/>
                  <a:gd name="connsiteY64" fmla="*/ 439591 h 921209"/>
                  <a:gd name="connsiteX65" fmla="*/ 135731 w 635794"/>
                  <a:gd name="connsiteY65" fmla="*/ 453878 h 921209"/>
                  <a:gd name="connsiteX66" fmla="*/ 128587 w 635794"/>
                  <a:gd name="connsiteY66" fmla="*/ 465785 h 921209"/>
                  <a:gd name="connsiteX67" fmla="*/ 123825 w 635794"/>
                  <a:gd name="connsiteY67" fmla="*/ 472928 h 921209"/>
                  <a:gd name="connsiteX68" fmla="*/ 121444 w 635794"/>
                  <a:gd name="connsiteY68" fmla="*/ 480072 h 921209"/>
                  <a:gd name="connsiteX69" fmla="*/ 111919 w 635794"/>
                  <a:gd name="connsiteY69" fmla="*/ 489597 h 921209"/>
                  <a:gd name="connsiteX70" fmla="*/ 116681 w 635794"/>
                  <a:gd name="connsiteY70" fmla="*/ 537222 h 921209"/>
                  <a:gd name="connsiteX71" fmla="*/ 109537 w 635794"/>
                  <a:gd name="connsiteY71" fmla="*/ 570560 h 921209"/>
                  <a:gd name="connsiteX72" fmla="*/ 102394 w 635794"/>
                  <a:gd name="connsiteY72" fmla="*/ 575322 h 921209"/>
                  <a:gd name="connsiteX73" fmla="*/ 92869 w 635794"/>
                  <a:gd name="connsiteY73" fmla="*/ 589610 h 921209"/>
                  <a:gd name="connsiteX74" fmla="*/ 83344 w 635794"/>
                  <a:gd name="connsiteY74" fmla="*/ 606278 h 921209"/>
                  <a:gd name="connsiteX75" fmla="*/ 76200 w 635794"/>
                  <a:gd name="connsiteY75" fmla="*/ 608660 h 921209"/>
                  <a:gd name="connsiteX76" fmla="*/ 64294 w 635794"/>
                  <a:gd name="connsiteY76" fmla="*/ 620566 h 921209"/>
                  <a:gd name="connsiteX77" fmla="*/ 59531 w 635794"/>
                  <a:gd name="connsiteY77" fmla="*/ 627710 h 921209"/>
                  <a:gd name="connsiteX78" fmla="*/ 52387 w 635794"/>
                  <a:gd name="connsiteY78" fmla="*/ 632472 h 921209"/>
                  <a:gd name="connsiteX79" fmla="*/ 45244 w 635794"/>
                  <a:gd name="connsiteY79" fmla="*/ 639616 h 921209"/>
                  <a:gd name="connsiteX80" fmla="*/ 40481 w 635794"/>
                  <a:gd name="connsiteY80" fmla="*/ 646760 h 921209"/>
                  <a:gd name="connsiteX81" fmla="*/ 33337 w 635794"/>
                  <a:gd name="connsiteY81" fmla="*/ 649141 h 921209"/>
                  <a:gd name="connsiteX82" fmla="*/ 16669 w 635794"/>
                  <a:gd name="connsiteY82" fmla="*/ 665810 h 921209"/>
                  <a:gd name="connsiteX83" fmla="*/ 11906 w 635794"/>
                  <a:gd name="connsiteY83" fmla="*/ 672953 h 921209"/>
                  <a:gd name="connsiteX84" fmla="*/ 2381 w 635794"/>
                  <a:gd name="connsiteY84" fmla="*/ 680097 h 921209"/>
                  <a:gd name="connsiteX85" fmla="*/ 0 w 635794"/>
                  <a:gd name="connsiteY85" fmla="*/ 687241 h 921209"/>
                  <a:gd name="connsiteX86" fmla="*/ 2381 w 635794"/>
                  <a:gd name="connsiteY86" fmla="*/ 706291 h 921209"/>
                  <a:gd name="connsiteX87" fmla="*/ 7144 w 635794"/>
                  <a:gd name="connsiteY87" fmla="*/ 720578 h 921209"/>
                  <a:gd name="connsiteX88" fmla="*/ 9525 w 635794"/>
                  <a:gd name="connsiteY88" fmla="*/ 727722 h 921209"/>
                  <a:gd name="connsiteX89" fmla="*/ 14287 w 635794"/>
                  <a:gd name="connsiteY89" fmla="*/ 734866 h 921209"/>
                  <a:gd name="connsiteX90" fmla="*/ 16669 w 635794"/>
                  <a:gd name="connsiteY90" fmla="*/ 751535 h 921209"/>
                  <a:gd name="connsiteX91" fmla="*/ 19050 w 635794"/>
                  <a:gd name="connsiteY91" fmla="*/ 763441 h 921209"/>
                  <a:gd name="connsiteX92" fmla="*/ 21431 w 635794"/>
                  <a:gd name="connsiteY92" fmla="*/ 787253 h 921209"/>
                  <a:gd name="connsiteX93" fmla="*/ 19050 w 635794"/>
                  <a:gd name="connsiteY93" fmla="*/ 830116 h 921209"/>
                  <a:gd name="connsiteX94" fmla="*/ 16669 w 635794"/>
                  <a:gd name="connsiteY94" fmla="*/ 837260 h 921209"/>
                  <a:gd name="connsiteX95" fmla="*/ 7144 w 635794"/>
                  <a:gd name="connsiteY95" fmla="*/ 851547 h 921209"/>
                  <a:gd name="connsiteX96" fmla="*/ 9525 w 635794"/>
                  <a:gd name="connsiteY96" fmla="*/ 920603 h 921209"/>
                  <a:gd name="connsiteX97" fmla="*/ 14287 w 635794"/>
                  <a:gd name="connsiteY97" fmla="*/ 913460 h 921209"/>
                  <a:gd name="connsiteX98" fmla="*/ 21431 w 635794"/>
                  <a:gd name="connsiteY98" fmla="*/ 908697 h 921209"/>
                  <a:gd name="connsiteX99" fmla="*/ 30956 w 635794"/>
                  <a:gd name="connsiteY99" fmla="*/ 899172 h 921209"/>
                  <a:gd name="connsiteX100" fmla="*/ 35719 w 635794"/>
                  <a:gd name="connsiteY100" fmla="*/ 892028 h 921209"/>
                  <a:gd name="connsiteX101" fmla="*/ 45244 w 635794"/>
                  <a:gd name="connsiteY101" fmla="*/ 887266 h 921209"/>
                  <a:gd name="connsiteX102" fmla="*/ 97631 w 635794"/>
                  <a:gd name="connsiteY102" fmla="*/ 880122 h 921209"/>
                  <a:gd name="connsiteX103" fmla="*/ 192881 w 635794"/>
                  <a:gd name="connsiteY103" fmla="*/ 884885 h 921209"/>
                  <a:gd name="connsiteX104" fmla="*/ 200025 w 635794"/>
                  <a:gd name="connsiteY104" fmla="*/ 887266 h 921209"/>
                  <a:gd name="connsiteX105" fmla="*/ 207169 w 635794"/>
                  <a:gd name="connsiteY105" fmla="*/ 894410 h 921209"/>
                  <a:gd name="connsiteX106" fmla="*/ 242887 w 635794"/>
                  <a:gd name="connsiteY106" fmla="*/ 896791 h 921209"/>
                  <a:gd name="connsiteX107" fmla="*/ 254794 w 635794"/>
                  <a:gd name="connsiteY107" fmla="*/ 887266 h 921209"/>
                  <a:gd name="connsiteX108" fmla="*/ 269081 w 635794"/>
                  <a:gd name="connsiteY108" fmla="*/ 880122 h 921209"/>
                  <a:gd name="connsiteX109" fmla="*/ 273844 w 635794"/>
                  <a:gd name="connsiteY109" fmla="*/ 872978 h 921209"/>
                  <a:gd name="connsiteX110" fmla="*/ 280987 w 635794"/>
                  <a:gd name="connsiteY110" fmla="*/ 870597 h 921209"/>
                  <a:gd name="connsiteX111" fmla="*/ 285750 w 635794"/>
                  <a:gd name="connsiteY111" fmla="*/ 861072 h 921209"/>
                  <a:gd name="connsiteX112" fmla="*/ 290512 w 635794"/>
                  <a:gd name="connsiteY112" fmla="*/ 853928 h 921209"/>
                  <a:gd name="connsiteX113" fmla="*/ 292894 w 635794"/>
                  <a:gd name="connsiteY113" fmla="*/ 846785 h 921209"/>
                  <a:gd name="connsiteX114" fmla="*/ 300037 w 635794"/>
                  <a:gd name="connsiteY114" fmla="*/ 839641 h 921209"/>
                  <a:gd name="connsiteX115" fmla="*/ 304800 w 635794"/>
                  <a:gd name="connsiteY115" fmla="*/ 832497 h 921209"/>
                  <a:gd name="connsiteX116" fmla="*/ 316706 w 635794"/>
                  <a:gd name="connsiteY116" fmla="*/ 818210 h 921209"/>
                  <a:gd name="connsiteX117" fmla="*/ 326231 w 635794"/>
                  <a:gd name="connsiteY117" fmla="*/ 806303 h 921209"/>
                  <a:gd name="connsiteX118" fmla="*/ 328612 w 635794"/>
                  <a:gd name="connsiteY118" fmla="*/ 799160 h 921209"/>
                  <a:gd name="connsiteX119" fmla="*/ 340519 w 635794"/>
                  <a:gd name="connsiteY119" fmla="*/ 777728 h 921209"/>
                  <a:gd name="connsiteX120" fmla="*/ 342900 w 635794"/>
                  <a:gd name="connsiteY120" fmla="*/ 765822 h 921209"/>
                  <a:gd name="connsiteX121" fmla="*/ 340519 w 635794"/>
                  <a:gd name="connsiteY121" fmla="*/ 746772 h 921209"/>
                  <a:gd name="connsiteX122" fmla="*/ 335756 w 635794"/>
                  <a:gd name="connsiteY122" fmla="*/ 730103 h 921209"/>
                  <a:gd name="connsiteX123" fmla="*/ 338137 w 635794"/>
                  <a:gd name="connsiteY123" fmla="*/ 720578 h 921209"/>
                  <a:gd name="connsiteX124" fmla="*/ 345281 w 635794"/>
                  <a:gd name="connsiteY124" fmla="*/ 718197 h 921209"/>
                  <a:gd name="connsiteX125" fmla="*/ 438150 w 635794"/>
                  <a:gd name="connsiteY125" fmla="*/ 715816 h 921209"/>
                  <a:gd name="connsiteX126" fmla="*/ 447675 w 635794"/>
                  <a:gd name="connsiteY126" fmla="*/ 701528 h 921209"/>
                  <a:gd name="connsiteX127" fmla="*/ 454819 w 635794"/>
                  <a:gd name="connsiteY127" fmla="*/ 687241 h 921209"/>
                  <a:gd name="connsiteX128" fmla="*/ 457200 w 635794"/>
                  <a:gd name="connsiteY128" fmla="*/ 625328 h 921209"/>
                  <a:gd name="connsiteX129" fmla="*/ 459581 w 635794"/>
                  <a:gd name="connsiteY129" fmla="*/ 615803 h 921209"/>
                  <a:gd name="connsiteX130" fmla="*/ 461962 w 635794"/>
                  <a:gd name="connsiteY130" fmla="*/ 608660 h 921209"/>
                  <a:gd name="connsiteX131" fmla="*/ 483394 w 635794"/>
                  <a:gd name="connsiteY131" fmla="*/ 584847 h 921209"/>
                  <a:gd name="connsiteX132" fmla="*/ 490537 w 635794"/>
                  <a:gd name="connsiteY132" fmla="*/ 580085 h 921209"/>
                  <a:gd name="connsiteX133" fmla="*/ 497681 w 635794"/>
                  <a:gd name="connsiteY133" fmla="*/ 577703 h 921209"/>
                  <a:gd name="connsiteX134" fmla="*/ 504825 w 635794"/>
                  <a:gd name="connsiteY134" fmla="*/ 572941 h 921209"/>
                  <a:gd name="connsiteX135" fmla="*/ 521494 w 635794"/>
                  <a:gd name="connsiteY135" fmla="*/ 568178 h 921209"/>
                  <a:gd name="connsiteX136" fmla="*/ 538162 w 635794"/>
                  <a:gd name="connsiteY136" fmla="*/ 556272 h 921209"/>
                  <a:gd name="connsiteX137" fmla="*/ 547687 w 635794"/>
                  <a:gd name="connsiteY137" fmla="*/ 551510 h 921209"/>
                  <a:gd name="connsiteX138" fmla="*/ 554831 w 635794"/>
                  <a:gd name="connsiteY138" fmla="*/ 544366 h 921209"/>
                  <a:gd name="connsiteX139" fmla="*/ 554831 w 635794"/>
                  <a:gd name="connsiteY139" fmla="*/ 513410 h 921209"/>
                  <a:gd name="connsiteX140" fmla="*/ 538162 w 635794"/>
                  <a:gd name="connsiteY140" fmla="*/ 501503 h 921209"/>
                  <a:gd name="connsiteX141" fmla="*/ 533400 w 635794"/>
                  <a:gd name="connsiteY141" fmla="*/ 494360 h 921209"/>
                  <a:gd name="connsiteX142" fmla="*/ 526256 w 635794"/>
                  <a:gd name="connsiteY142" fmla="*/ 489597 h 921209"/>
                  <a:gd name="connsiteX143" fmla="*/ 523875 w 635794"/>
                  <a:gd name="connsiteY143" fmla="*/ 470547 h 921209"/>
                  <a:gd name="connsiteX144" fmla="*/ 526256 w 635794"/>
                  <a:gd name="connsiteY144" fmla="*/ 451497 h 921209"/>
                  <a:gd name="connsiteX145" fmla="*/ 528637 w 635794"/>
                  <a:gd name="connsiteY145" fmla="*/ 444353 h 921209"/>
                  <a:gd name="connsiteX146" fmla="*/ 547687 w 635794"/>
                  <a:gd name="connsiteY146" fmla="*/ 420541 h 921209"/>
                  <a:gd name="connsiteX147" fmla="*/ 552450 w 635794"/>
                  <a:gd name="connsiteY147" fmla="*/ 406253 h 921209"/>
                  <a:gd name="connsiteX148" fmla="*/ 554831 w 635794"/>
                  <a:gd name="connsiteY148" fmla="*/ 399110 h 921209"/>
                  <a:gd name="connsiteX149" fmla="*/ 557212 w 635794"/>
                  <a:gd name="connsiteY149" fmla="*/ 389585 h 921209"/>
                  <a:gd name="connsiteX150" fmla="*/ 561975 w 635794"/>
                  <a:gd name="connsiteY150" fmla="*/ 375297 h 921209"/>
                  <a:gd name="connsiteX151" fmla="*/ 566737 w 635794"/>
                  <a:gd name="connsiteY151" fmla="*/ 353866 h 921209"/>
                  <a:gd name="connsiteX152" fmla="*/ 571500 w 635794"/>
                  <a:gd name="connsiteY152" fmla="*/ 344341 h 921209"/>
                  <a:gd name="connsiteX153" fmla="*/ 578644 w 635794"/>
                  <a:gd name="connsiteY153" fmla="*/ 339578 h 921209"/>
                  <a:gd name="connsiteX154" fmla="*/ 581025 w 635794"/>
                  <a:gd name="connsiteY154" fmla="*/ 289572 h 921209"/>
                  <a:gd name="connsiteX155" fmla="*/ 585787 w 635794"/>
                  <a:gd name="connsiteY155" fmla="*/ 282428 h 921209"/>
                  <a:gd name="connsiteX156" fmla="*/ 588169 w 635794"/>
                  <a:gd name="connsiteY156" fmla="*/ 275285 h 921209"/>
                  <a:gd name="connsiteX157" fmla="*/ 602456 w 635794"/>
                  <a:gd name="connsiteY157" fmla="*/ 265760 h 921209"/>
                  <a:gd name="connsiteX158" fmla="*/ 616744 w 635794"/>
                  <a:gd name="connsiteY158" fmla="*/ 258616 h 921209"/>
                  <a:gd name="connsiteX159" fmla="*/ 631031 w 635794"/>
                  <a:gd name="connsiteY159" fmla="*/ 246710 h 921209"/>
                  <a:gd name="connsiteX160" fmla="*/ 635794 w 635794"/>
                  <a:gd name="connsiteY160" fmla="*/ 232422 h 921209"/>
                  <a:gd name="connsiteX161" fmla="*/ 633412 w 635794"/>
                  <a:gd name="connsiteY161" fmla="*/ 220516 h 921209"/>
                  <a:gd name="connsiteX162" fmla="*/ 628650 w 635794"/>
                  <a:gd name="connsiteY162" fmla="*/ 213372 h 921209"/>
                  <a:gd name="connsiteX163" fmla="*/ 626269 w 635794"/>
                  <a:gd name="connsiteY163" fmla="*/ 206228 h 921209"/>
                  <a:gd name="connsiteX164" fmla="*/ 614362 w 635794"/>
                  <a:gd name="connsiteY164" fmla="*/ 191941 h 921209"/>
                  <a:gd name="connsiteX165" fmla="*/ 607219 w 635794"/>
                  <a:gd name="connsiteY165" fmla="*/ 175272 h 921209"/>
                  <a:gd name="connsiteX166" fmla="*/ 607219 w 635794"/>
                  <a:gd name="connsiteY166" fmla="*/ 175272 h 92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35794" h="921209">
                    <a:moveTo>
                      <a:pt x="607219" y="175272"/>
                    </a:moveTo>
                    <a:cubicBezTo>
                      <a:pt x="602457" y="175669"/>
                      <a:pt x="588118" y="176390"/>
                      <a:pt x="578644" y="177653"/>
                    </a:cubicBezTo>
                    <a:cubicBezTo>
                      <a:pt x="573532" y="178335"/>
                      <a:pt x="568177" y="181613"/>
                      <a:pt x="564356" y="184797"/>
                    </a:cubicBezTo>
                    <a:cubicBezTo>
                      <a:pt x="561769" y="186953"/>
                      <a:pt x="560289" y="190573"/>
                      <a:pt x="557212" y="191941"/>
                    </a:cubicBezTo>
                    <a:cubicBezTo>
                      <a:pt x="552800" y="193902"/>
                      <a:pt x="547609" y="193151"/>
                      <a:pt x="542925" y="194322"/>
                    </a:cubicBezTo>
                    <a:cubicBezTo>
                      <a:pt x="538055" y="195540"/>
                      <a:pt x="533400" y="197497"/>
                      <a:pt x="528637" y="199085"/>
                    </a:cubicBezTo>
                    <a:lnTo>
                      <a:pt x="514350" y="203847"/>
                    </a:lnTo>
                    <a:lnTo>
                      <a:pt x="507206" y="206228"/>
                    </a:lnTo>
                    <a:lnTo>
                      <a:pt x="500062" y="208610"/>
                    </a:lnTo>
                    <a:cubicBezTo>
                      <a:pt x="495300" y="207022"/>
                      <a:pt x="489860" y="206765"/>
                      <a:pt x="485775" y="203847"/>
                    </a:cubicBezTo>
                    <a:cubicBezTo>
                      <a:pt x="483733" y="202388"/>
                      <a:pt x="483776" y="199184"/>
                      <a:pt x="483394" y="196703"/>
                    </a:cubicBezTo>
                    <a:cubicBezTo>
                      <a:pt x="478131" y="162500"/>
                      <a:pt x="484362" y="182943"/>
                      <a:pt x="478631" y="165747"/>
                    </a:cubicBezTo>
                    <a:cubicBezTo>
                      <a:pt x="477837" y="158603"/>
                      <a:pt x="477343" y="151420"/>
                      <a:pt x="476250" y="144316"/>
                    </a:cubicBezTo>
                    <a:cubicBezTo>
                      <a:pt x="475752" y="141081"/>
                      <a:pt x="474579" y="137986"/>
                      <a:pt x="473869" y="134791"/>
                    </a:cubicBezTo>
                    <a:cubicBezTo>
                      <a:pt x="472991" y="130840"/>
                      <a:pt x="472281" y="126854"/>
                      <a:pt x="471487" y="122885"/>
                    </a:cubicBezTo>
                    <a:cubicBezTo>
                      <a:pt x="472281" y="106216"/>
                      <a:pt x="472483" y="89508"/>
                      <a:pt x="473869" y="72878"/>
                    </a:cubicBezTo>
                    <a:cubicBezTo>
                      <a:pt x="474077" y="70377"/>
                      <a:pt x="475128" y="67980"/>
                      <a:pt x="476250" y="65735"/>
                    </a:cubicBezTo>
                    <a:cubicBezTo>
                      <a:pt x="477530" y="63175"/>
                      <a:pt x="483572" y="59871"/>
                      <a:pt x="481012" y="58591"/>
                    </a:cubicBezTo>
                    <a:cubicBezTo>
                      <a:pt x="477837" y="57003"/>
                      <a:pt x="474800" y="62079"/>
                      <a:pt x="471487" y="63353"/>
                    </a:cubicBezTo>
                    <a:cubicBezTo>
                      <a:pt x="464459" y="66056"/>
                      <a:pt x="456791" y="67129"/>
                      <a:pt x="450056" y="70497"/>
                    </a:cubicBezTo>
                    <a:cubicBezTo>
                      <a:pt x="437604" y="76724"/>
                      <a:pt x="443975" y="74399"/>
                      <a:pt x="431006" y="77641"/>
                    </a:cubicBezTo>
                    <a:cubicBezTo>
                      <a:pt x="428625" y="79228"/>
                      <a:pt x="425886" y="80379"/>
                      <a:pt x="423862" y="82403"/>
                    </a:cubicBezTo>
                    <a:cubicBezTo>
                      <a:pt x="407983" y="98282"/>
                      <a:pt x="431011" y="81606"/>
                      <a:pt x="411956" y="94310"/>
                    </a:cubicBezTo>
                    <a:cubicBezTo>
                      <a:pt x="411162" y="97485"/>
                      <a:pt x="412502" y="102372"/>
                      <a:pt x="409575" y="103835"/>
                    </a:cubicBezTo>
                    <a:cubicBezTo>
                      <a:pt x="407015" y="105115"/>
                      <a:pt x="403948" y="101499"/>
                      <a:pt x="402431" y="99072"/>
                    </a:cubicBezTo>
                    <a:cubicBezTo>
                      <a:pt x="383007" y="67993"/>
                      <a:pt x="410340" y="97456"/>
                      <a:pt x="390525" y="77641"/>
                    </a:cubicBezTo>
                    <a:cubicBezTo>
                      <a:pt x="389731" y="75260"/>
                      <a:pt x="389536" y="72586"/>
                      <a:pt x="388144" y="70497"/>
                    </a:cubicBezTo>
                    <a:cubicBezTo>
                      <a:pt x="372721" y="47362"/>
                      <a:pt x="335193" y="64989"/>
                      <a:pt x="314325" y="65735"/>
                    </a:cubicBezTo>
                    <a:cubicBezTo>
                      <a:pt x="301771" y="69919"/>
                      <a:pt x="311928" y="65350"/>
                      <a:pt x="300037" y="75260"/>
                    </a:cubicBezTo>
                    <a:cubicBezTo>
                      <a:pt x="293882" y="80389"/>
                      <a:pt x="292910" y="80017"/>
                      <a:pt x="285750" y="82403"/>
                    </a:cubicBezTo>
                    <a:cubicBezTo>
                      <a:pt x="281781" y="80816"/>
                      <a:pt x="277846" y="79142"/>
                      <a:pt x="273844" y="77641"/>
                    </a:cubicBezTo>
                    <a:cubicBezTo>
                      <a:pt x="271494" y="76760"/>
                      <a:pt x="268660" y="76828"/>
                      <a:pt x="266700" y="75260"/>
                    </a:cubicBezTo>
                    <a:cubicBezTo>
                      <a:pt x="264465" y="73472"/>
                      <a:pt x="263961" y="70140"/>
                      <a:pt x="261937" y="68116"/>
                    </a:cubicBezTo>
                    <a:cubicBezTo>
                      <a:pt x="257320" y="63498"/>
                      <a:pt x="253462" y="62909"/>
                      <a:pt x="247650" y="60972"/>
                    </a:cubicBezTo>
                    <a:cubicBezTo>
                      <a:pt x="243015" y="47064"/>
                      <a:pt x="248896" y="59836"/>
                      <a:pt x="238125" y="49066"/>
                    </a:cubicBezTo>
                    <a:cubicBezTo>
                      <a:pt x="236101" y="47042"/>
                      <a:pt x="235386" y="43946"/>
                      <a:pt x="233362" y="41922"/>
                    </a:cubicBezTo>
                    <a:cubicBezTo>
                      <a:pt x="231339" y="39899"/>
                      <a:pt x="228834" y="38322"/>
                      <a:pt x="226219" y="37160"/>
                    </a:cubicBezTo>
                    <a:cubicBezTo>
                      <a:pt x="210201" y="30041"/>
                      <a:pt x="200265" y="30893"/>
                      <a:pt x="180975" y="30016"/>
                    </a:cubicBezTo>
                    <a:cubicBezTo>
                      <a:pt x="156381" y="28898"/>
                      <a:pt x="131762" y="28429"/>
                      <a:pt x="107156" y="27635"/>
                    </a:cubicBezTo>
                    <a:cubicBezTo>
                      <a:pt x="101440" y="10486"/>
                      <a:pt x="108382" y="31923"/>
                      <a:pt x="102394" y="10966"/>
                    </a:cubicBezTo>
                    <a:cubicBezTo>
                      <a:pt x="101704" y="8552"/>
                      <a:pt x="101787" y="5597"/>
                      <a:pt x="100012" y="3822"/>
                    </a:cubicBezTo>
                    <a:cubicBezTo>
                      <a:pt x="98237" y="2047"/>
                      <a:pt x="95250" y="2235"/>
                      <a:pt x="92869" y="1441"/>
                    </a:cubicBezTo>
                    <a:cubicBezTo>
                      <a:pt x="64444" y="3113"/>
                      <a:pt x="56727" y="-7240"/>
                      <a:pt x="47625" y="10966"/>
                    </a:cubicBezTo>
                    <a:cubicBezTo>
                      <a:pt x="46503" y="13211"/>
                      <a:pt x="46038" y="15729"/>
                      <a:pt x="45244" y="18110"/>
                    </a:cubicBezTo>
                    <a:cubicBezTo>
                      <a:pt x="45620" y="23370"/>
                      <a:pt x="44595" y="47768"/>
                      <a:pt x="50006" y="58591"/>
                    </a:cubicBezTo>
                    <a:cubicBezTo>
                      <a:pt x="51286" y="61151"/>
                      <a:pt x="53181" y="63354"/>
                      <a:pt x="54769" y="65735"/>
                    </a:cubicBezTo>
                    <a:cubicBezTo>
                      <a:pt x="56356" y="70497"/>
                      <a:pt x="58314" y="75152"/>
                      <a:pt x="59531" y="80022"/>
                    </a:cubicBezTo>
                    <a:cubicBezTo>
                      <a:pt x="60702" y="84706"/>
                      <a:pt x="60385" y="89729"/>
                      <a:pt x="61912" y="94310"/>
                    </a:cubicBezTo>
                    <a:cubicBezTo>
                      <a:pt x="62817" y="97025"/>
                      <a:pt x="64774" y="99314"/>
                      <a:pt x="66675" y="101453"/>
                    </a:cubicBezTo>
                    <a:cubicBezTo>
                      <a:pt x="71150" y="106487"/>
                      <a:pt x="74572" y="113611"/>
                      <a:pt x="80962" y="115741"/>
                    </a:cubicBezTo>
                    <a:lnTo>
                      <a:pt x="95250" y="120503"/>
                    </a:lnTo>
                    <a:cubicBezTo>
                      <a:pt x="97631" y="121297"/>
                      <a:pt x="99959" y="122276"/>
                      <a:pt x="102394" y="122885"/>
                    </a:cubicBezTo>
                    <a:cubicBezTo>
                      <a:pt x="114354" y="125875"/>
                      <a:pt x="108814" y="124231"/>
                      <a:pt x="119062" y="127647"/>
                    </a:cubicBezTo>
                    <a:cubicBezTo>
                      <a:pt x="121443" y="129235"/>
                      <a:pt x="124321" y="130256"/>
                      <a:pt x="126206" y="132410"/>
                    </a:cubicBezTo>
                    <a:cubicBezTo>
                      <a:pt x="129975" y="136717"/>
                      <a:pt x="135731" y="146697"/>
                      <a:pt x="135731" y="146697"/>
                    </a:cubicBezTo>
                    <a:cubicBezTo>
                      <a:pt x="136525" y="150666"/>
                      <a:pt x="138112" y="154556"/>
                      <a:pt x="138112" y="158603"/>
                    </a:cubicBezTo>
                    <a:cubicBezTo>
                      <a:pt x="138112" y="174285"/>
                      <a:pt x="136936" y="207381"/>
                      <a:pt x="130969" y="225278"/>
                    </a:cubicBezTo>
                    <a:lnTo>
                      <a:pt x="128587" y="232422"/>
                    </a:lnTo>
                    <a:cubicBezTo>
                      <a:pt x="129381" y="240360"/>
                      <a:pt x="129175" y="248462"/>
                      <a:pt x="130969" y="256235"/>
                    </a:cubicBezTo>
                    <a:cubicBezTo>
                      <a:pt x="131612" y="259023"/>
                      <a:pt x="135480" y="260527"/>
                      <a:pt x="135731" y="263378"/>
                    </a:cubicBezTo>
                    <a:cubicBezTo>
                      <a:pt x="137895" y="287902"/>
                      <a:pt x="136941" y="312606"/>
                      <a:pt x="138112" y="337197"/>
                    </a:cubicBezTo>
                    <a:cubicBezTo>
                      <a:pt x="138529" y="345954"/>
                      <a:pt x="138970" y="354757"/>
                      <a:pt x="140494" y="363391"/>
                    </a:cubicBezTo>
                    <a:cubicBezTo>
                      <a:pt x="141366" y="368335"/>
                      <a:pt x="144272" y="372756"/>
                      <a:pt x="145256" y="377678"/>
                    </a:cubicBezTo>
                    <a:cubicBezTo>
                      <a:pt x="148584" y="394319"/>
                      <a:pt x="146971" y="385593"/>
                      <a:pt x="150019" y="403872"/>
                    </a:cubicBezTo>
                    <a:cubicBezTo>
                      <a:pt x="149225" y="415778"/>
                      <a:pt x="149599" y="427821"/>
                      <a:pt x="147637" y="439591"/>
                    </a:cubicBezTo>
                    <a:cubicBezTo>
                      <a:pt x="146843" y="444354"/>
                      <a:pt x="138032" y="450810"/>
                      <a:pt x="135731" y="453878"/>
                    </a:cubicBezTo>
                    <a:cubicBezTo>
                      <a:pt x="132954" y="457581"/>
                      <a:pt x="131040" y="461860"/>
                      <a:pt x="128587" y="465785"/>
                    </a:cubicBezTo>
                    <a:cubicBezTo>
                      <a:pt x="127070" y="468212"/>
                      <a:pt x="125412" y="470547"/>
                      <a:pt x="123825" y="472928"/>
                    </a:cubicBezTo>
                    <a:cubicBezTo>
                      <a:pt x="123031" y="475309"/>
                      <a:pt x="122903" y="478029"/>
                      <a:pt x="121444" y="480072"/>
                    </a:cubicBezTo>
                    <a:cubicBezTo>
                      <a:pt x="118834" y="483726"/>
                      <a:pt x="112292" y="485122"/>
                      <a:pt x="111919" y="489597"/>
                    </a:cubicBezTo>
                    <a:cubicBezTo>
                      <a:pt x="110594" y="505496"/>
                      <a:pt x="115094" y="521347"/>
                      <a:pt x="116681" y="537222"/>
                    </a:cubicBezTo>
                    <a:cubicBezTo>
                      <a:pt x="115515" y="550051"/>
                      <a:pt x="118682" y="561415"/>
                      <a:pt x="109537" y="570560"/>
                    </a:cubicBezTo>
                    <a:cubicBezTo>
                      <a:pt x="107514" y="572583"/>
                      <a:pt x="104775" y="573735"/>
                      <a:pt x="102394" y="575322"/>
                    </a:cubicBezTo>
                    <a:cubicBezTo>
                      <a:pt x="99219" y="580085"/>
                      <a:pt x="95814" y="584702"/>
                      <a:pt x="92869" y="589610"/>
                    </a:cubicBezTo>
                    <a:cubicBezTo>
                      <a:pt x="91247" y="592312"/>
                      <a:pt x="86511" y="603744"/>
                      <a:pt x="83344" y="606278"/>
                    </a:cubicBezTo>
                    <a:cubicBezTo>
                      <a:pt x="81384" y="607846"/>
                      <a:pt x="78581" y="607866"/>
                      <a:pt x="76200" y="608660"/>
                    </a:cubicBezTo>
                    <a:cubicBezTo>
                      <a:pt x="63496" y="627712"/>
                      <a:pt x="80171" y="604687"/>
                      <a:pt x="64294" y="620566"/>
                    </a:cubicBezTo>
                    <a:cubicBezTo>
                      <a:pt x="62270" y="622590"/>
                      <a:pt x="61555" y="625686"/>
                      <a:pt x="59531" y="627710"/>
                    </a:cubicBezTo>
                    <a:cubicBezTo>
                      <a:pt x="57507" y="629734"/>
                      <a:pt x="54586" y="630640"/>
                      <a:pt x="52387" y="632472"/>
                    </a:cubicBezTo>
                    <a:cubicBezTo>
                      <a:pt x="49800" y="634628"/>
                      <a:pt x="47400" y="637029"/>
                      <a:pt x="45244" y="639616"/>
                    </a:cubicBezTo>
                    <a:cubicBezTo>
                      <a:pt x="43412" y="641815"/>
                      <a:pt x="42716" y="644972"/>
                      <a:pt x="40481" y="646760"/>
                    </a:cubicBezTo>
                    <a:cubicBezTo>
                      <a:pt x="38521" y="648328"/>
                      <a:pt x="35718" y="648347"/>
                      <a:pt x="33337" y="649141"/>
                    </a:cubicBezTo>
                    <a:cubicBezTo>
                      <a:pt x="22420" y="665516"/>
                      <a:pt x="29242" y="661617"/>
                      <a:pt x="16669" y="665810"/>
                    </a:cubicBezTo>
                    <a:cubicBezTo>
                      <a:pt x="15081" y="668191"/>
                      <a:pt x="13930" y="670929"/>
                      <a:pt x="11906" y="672953"/>
                    </a:cubicBezTo>
                    <a:cubicBezTo>
                      <a:pt x="9100" y="675759"/>
                      <a:pt x="4922" y="677048"/>
                      <a:pt x="2381" y="680097"/>
                    </a:cubicBezTo>
                    <a:cubicBezTo>
                      <a:pt x="774" y="682025"/>
                      <a:pt x="794" y="684860"/>
                      <a:pt x="0" y="687241"/>
                    </a:cubicBezTo>
                    <a:cubicBezTo>
                      <a:pt x="794" y="693591"/>
                      <a:pt x="1040" y="700034"/>
                      <a:pt x="2381" y="706291"/>
                    </a:cubicBezTo>
                    <a:cubicBezTo>
                      <a:pt x="3433" y="711200"/>
                      <a:pt x="5556" y="715816"/>
                      <a:pt x="7144" y="720578"/>
                    </a:cubicBezTo>
                    <a:cubicBezTo>
                      <a:pt x="7938" y="722959"/>
                      <a:pt x="8133" y="725633"/>
                      <a:pt x="9525" y="727722"/>
                    </a:cubicBezTo>
                    <a:lnTo>
                      <a:pt x="14287" y="734866"/>
                    </a:lnTo>
                    <a:cubicBezTo>
                      <a:pt x="15081" y="740422"/>
                      <a:pt x="15746" y="745999"/>
                      <a:pt x="16669" y="751535"/>
                    </a:cubicBezTo>
                    <a:cubicBezTo>
                      <a:pt x="17334" y="755527"/>
                      <a:pt x="18515" y="759429"/>
                      <a:pt x="19050" y="763441"/>
                    </a:cubicBezTo>
                    <a:cubicBezTo>
                      <a:pt x="20104" y="771348"/>
                      <a:pt x="20637" y="779316"/>
                      <a:pt x="21431" y="787253"/>
                    </a:cubicBezTo>
                    <a:cubicBezTo>
                      <a:pt x="20637" y="801541"/>
                      <a:pt x="20407" y="815871"/>
                      <a:pt x="19050" y="830116"/>
                    </a:cubicBezTo>
                    <a:cubicBezTo>
                      <a:pt x="18812" y="832615"/>
                      <a:pt x="17888" y="835066"/>
                      <a:pt x="16669" y="837260"/>
                    </a:cubicBezTo>
                    <a:cubicBezTo>
                      <a:pt x="13889" y="842263"/>
                      <a:pt x="7144" y="851547"/>
                      <a:pt x="7144" y="851547"/>
                    </a:cubicBezTo>
                    <a:cubicBezTo>
                      <a:pt x="7938" y="874566"/>
                      <a:pt x="6885" y="897722"/>
                      <a:pt x="9525" y="920603"/>
                    </a:cubicBezTo>
                    <a:cubicBezTo>
                      <a:pt x="9853" y="923446"/>
                      <a:pt x="12264" y="915483"/>
                      <a:pt x="14287" y="913460"/>
                    </a:cubicBezTo>
                    <a:cubicBezTo>
                      <a:pt x="16311" y="911436"/>
                      <a:pt x="19050" y="910285"/>
                      <a:pt x="21431" y="908697"/>
                    </a:cubicBezTo>
                    <a:cubicBezTo>
                      <a:pt x="26626" y="893111"/>
                      <a:pt x="19411" y="908408"/>
                      <a:pt x="30956" y="899172"/>
                    </a:cubicBezTo>
                    <a:cubicBezTo>
                      <a:pt x="33191" y="897384"/>
                      <a:pt x="33520" y="893860"/>
                      <a:pt x="35719" y="892028"/>
                    </a:cubicBezTo>
                    <a:cubicBezTo>
                      <a:pt x="38446" y="889756"/>
                      <a:pt x="41831" y="888241"/>
                      <a:pt x="45244" y="887266"/>
                    </a:cubicBezTo>
                    <a:cubicBezTo>
                      <a:pt x="64378" y="881799"/>
                      <a:pt x="77580" y="881793"/>
                      <a:pt x="97631" y="880122"/>
                    </a:cubicBezTo>
                    <a:cubicBezTo>
                      <a:pt x="124359" y="880886"/>
                      <a:pt x="162556" y="877303"/>
                      <a:pt x="192881" y="884885"/>
                    </a:cubicBezTo>
                    <a:cubicBezTo>
                      <a:pt x="195316" y="885494"/>
                      <a:pt x="197644" y="886472"/>
                      <a:pt x="200025" y="887266"/>
                    </a:cubicBezTo>
                    <a:cubicBezTo>
                      <a:pt x="202406" y="889647"/>
                      <a:pt x="204582" y="892254"/>
                      <a:pt x="207169" y="894410"/>
                    </a:cubicBezTo>
                    <a:cubicBezTo>
                      <a:pt x="219520" y="904703"/>
                      <a:pt x="220628" y="898646"/>
                      <a:pt x="242887" y="896791"/>
                    </a:cubicBezTo>
                    <a:cubicBezTo>
                      <a:pt x="256793" y="892156"/>
                      <a:pt x="244025" y="898036"/>
                      <a:pt x="254794" y="887266"/>
                    </a:cubicBezTo>
                    <a:cubicBezTo>
                      <a:pt x="259411" y="882648"/>
                      <a:pt x="263269" y="882059"/>
                      <a:pt x="269081" y="880122"/>
                    </a:cubicBezTo>
                    <a:cubicBezTo>
                      <a:pt x="270669" y="877741"/>
                      <a:pt x="271609" y="874766"/>
                      <a:pt x="273844" y="872978"/>
                    </a:cubicBezTo>
                    <a:cubicBezTo>
                      <a:pt x="275804" y="871410"/>
                      <a:pt x="279212" y="872372"/>
                      <a:pt x="280987" y="870597"/>
                    </a:cubicBezTo>
                    <a:cubicBezTo>
                      <a:pt x="283497" y="868087"/>
                      <a:pt x="283989" y="864154"/>
                      <a:pt x="285750" y="861072"/>
                    </a:cubicBezTo>
                    <a:cubicBezTo>
                      <a:pt x="287170" y="858587"/>
                      <a:pt x="289232" y="856488"/>
                      <a:pt x="290512" y="853928"/>
                    </a:cubicBezTo>
                    <a:cubicBezTo>
                      <a:pt x="291635" y="851683"/>
                      <a:pt x="291502" y="848873"/>
                      <a:pt x="292894" y="846785"/>
                    </a:cubicBezTo>
                    <a:cubicBezTo>
                      <a:pt x="294762" y="843983"/>
                      <a:pt x="297881" y="842228"/>
                      <a:pt x="300037" y="839641"/>
                    </a:cubicBezTo>
                    <a:cubicBezTo>
                      <a:pt x="301869" y="837442"/>
                      <a:pt x="302968" y="834696"/>
                      <a:pt x="304800" y="832497"/>
                    </a:cubicBezTo>
                    <a:cubicBezTo>
                      <a:pt x="320077" y="814165"/>
                      <a:pt x="304884" y="835943"/>
                      <a:pt x="316706" y="818210"/>
                    </a:cubicBezTo>
                    <a:cubicBezTo>
                      <a:pt x="322690" y="800256"/>
                      <a:pt x="313922" y="821689"/>
                      <a:pt x="326231" y="806303"/>
                    </a:cubicBezTo>
                    <a:cubicBezTo>
                      <a:pt x="327799" y="804343"/>
                      <a:pt x="327393" y="801354"/>
                      <a:pt x="328612" y="799160"/>
                    </a:cubicBezTo>
                    <a:cubicBezTo>
                      <a:pt x="336670" y="784655"/>
                      <a:pt x="337580" y="789481"/>
                      <a:pt x="340519" y="777728"/>
                    </a:cubicBezTo>
                    <a:cubicBezTo>
                      <a:pt x="341501" y="773802"/>
                      <a:pt x="342106" y="769791"/>
                      <a:pt x="342900" y="765822"/>
                    </a:cubicBezTo>
                    <a:cubicBezTo>
                      <a:pt x="342106" y="759472"/>
                      <a:pt x="341571" y="753084"/>
                      <a:pt x="340519" y="746772"/>
                    </a:cubicBezTo>
                    <a:cubicBezTo>
                      <a:pt x="339523" y="740799"/>
                      <a:pt x="337641" y="735760"/>
                      <a:pt x="335756" y="730103"/>
                    </a:cubicBezTo>
                    <a:cubicBezTo>
                      <a:pt x="336550" y="726928"/>
                      <a:pt x="336093" y="723134"/>
                      <a:pt x="338137" y="720578"/>
                    </a:cubicBezTo>
                    <a:cubicBezTo>
                      <a:pt x="339705" y="718618"/>
                      <a:pt x="342774" y="718316"/>
                      <a:pt x="345281" y="718197"/>
                    </a:cubicBezTo>
                    <a:cubicBezTo>
                      <a:pt x="376212" y="716724"/>
                      <a:pt x="407194" y="716610"/>
                      <a:pt x="438150" y="715816"/>
                    </a:cubicBezTo>
                    <a:cubicBezTo>
                      <a:pt x="451693" y="702273"/>
                      <a:pt x="440783" y="715313"/>
                      <a:pt x="447675" y="701528"/>
                    </a:cubicBezTo>
                    <a:cubicBezTo>
                      <a:pt x="456911" y="683056"/>
                      <a:pt x="448829" y="705206"/>
                      <a:pt x="454819" y="687241"/>
                    </a:cubicBezTo>
                    <a:cubicBezTo>
                      <a:pt x="455613" y="666603"/>
                      <a:pt x="455826" y="645935"/>
                      <a:pt x="457200" y="625328"/>
                    </a:cubicBezTo>
                    <a:cubicBezTo>
                      <a:pt x="457418" y="622063"/>
                      <a:pt x="458682" y="618950"/>
                      <a:pt x="459581" y="615803"/>
                    </a:cubicBezTo>
                    <a:cubicBezTo>
                      <a:pt x="460270" y="613390"/>
                      <a:pt x="460840" y="610905"/>
                      <a:pt x="461962" y="608660"/>
                    </a:cubicBezTo>
                    <a:cubicBezTo>
                      <a:pt x="465961" y="600663"/>
                      <a:pt x="478767" y="587932"/>
                      <a:pt x="483394" y="584847"/>
                    </a:cubicBezTo>
                    <a:cubicBezTo>
                      <a:pt x="485775" y="583260"/>
                      <a:pt x="487978" y="581365"/>
                      <a:pt x="490537" y="580085"/>
                    </a:cubicBezTo>
                    <a:cubicBezTo>
                      <a:pt x="492782" y="578962"/>
                      <a:pt x="495436" y="578826"/>
                      <a:pt x="497681" y="577703"/>
                    </a:cubicBezTo>
                    <a:cubicBezTo>
                      <a:pt x="500241" y="576423"/>
                      <a:pt x="502194" y="574068"/>
                      <a:pt x="504825" y="572941"/>
                    </a:cubicBezTo>
                    <a:cubicBezTo>
                      <a:pt x="515517" y="568359"/>
                      <a:pt x="512218" y="572816"/>
                      <a:pt x="521494" y="568178"/>
                    </a:cubicBezTo>
                    <a:cubicBezTo>
                      <a:pt x="526534" y="565658"/>
                      <a:pt x="533844" y="558971"/>
                      <a:pt x="538162" y="556272"/>
                    </a:cubicBezTo>
                    <a:cubicBezTo>
                      <a:pt x="541172" y="554391"/>
                      <a:pt x="544512" y="553097"/>
                      <a:pt x="547687" y="551510"/>
                    </a:cubicBezTo>
                    <a:cubicBezTo>
                      <a:pt x="550068" y="549129"/>
                      <a:pt x="552963" y="547168"/>
                      <a:pt x="554831" y="544366"/>
                    </a:cubicBezTo>
                    <a:cubicBezTo>
                      <a:pt x="560034" y="536561"/>
                      <a:pt x="556508" y="517771"/>
                      <a:pt x="554831" y="513410"/>
                    </a:cubicBezTo>
                    <a:cubicBezTo>
                      <a:pt x="554322" y="512086"/>
                      <a:pt x="540455" y="503032"/>
                      <a:pt x="538162" y="501503"/>
                    </a:cubicBezTo>
                    <a:cubicBezTo>
                      <a:pt x="536575" y="499122"/>
                      <a:pt x="535423" y="496383"/>
                      <a:pt x="533400" y="494360"/>
                    </a:cubicBezTo>
                    <a:cubicBezTo>
                      <a:pt x="531376" y="492336"/>
                      <a:pt x="527319" y="492254"/>
                      <a:pt x="526256" y="489597"/>
                    </a:cubicBezTo>
                    <a:cubicBezTo>
                      <a:pt x="523879" y="483655"/>
                      <a:pt x="524669" y="476897"/>
                      <a:pt x="523875" y="470547"/>
                    </a:cubicBezTo>
                    <a:cubicBezTo>
                      <a:pt x="524669" y="464197"/>
                      <a:pt x="525111" y="457793"/>
                      <a:pt x="526256" y="451497"/>
                    </a:cubicBezTo>
                    <a:cubicBezTo>
                      <a:pt x="526705" y="449027"/>
                      <a:pt x="527418" y="446547"/>
                      <a:pt x="528637" y="444353"/>
                    </a:cubicBezTo>
                    <a:cubicBezTo>
                      <a:pt x="536146" y="430837"/>
                      <a:pt x="537650" y="430578"/>
                      <a:pt x="547687" y="420541"/>
                    </a:cubicBezTo>
                    <a:lnTo>
                      <a:pt x="552450" y="406253"/>
                    </a:lnTo>
                    <a:cubicBezTo>
                      <a:pt x="553244" y="403872"/>
                      <a:pt x="554222" y="401545"/>
                      <a:pt x="554831" y="399110"/>
                    </a:cubicBezTo>
                    <a:cubicBezTo>
                      <a:pt x="555625" y="395935"/>
                      <a:pt x="556272" y="392720"/>
                      <a:pt x="557212" y="389585"/>
                    </a:cubicBezTo>
                    <a:cubicBezTo>
                      <a:pt x="558655" y="384776"/>
                      <a:pt x="561150" y="380249"/>
                      <a:pt x="561975" y="375297"/>
                    </a:cubicBezTo>
                    <a:cubicBezTo>
                      <a:pt x="563401" y="366738"/>
                      <a:pt x="563540" y="361325"/>
                      <a:pt x="566737" y="353866"/>
                    </a:cubicBezTo>
                    <a:cubicBezTo>
                      <a:pt x="568135" y="350603"/>
                      <a:pt x="569227" y="347068"/>
                      <a:pt x="571500" y="344341"/>
                    </a:cubicBezTo>
                    <a:cubicBezTo>
                      <a:pt x="573332" y="342142"/>
                      <a:pt x="576263" y="341166"/>
                      <a:pt x="578644" y="339578"/>
                    </a:cubicBezTo>
                    <a:cubicBezTo>
                      <a:pt x="579438" y="322909"/>
                      <a:pt x="578955" y="306131"/>
                      <a:pt x="581025" y="289572"/>
                    </a:cubicBezTo>
                    <a:cubicBezTo>
                      <a:pt x="581380" y="286732"/>
                      <a:pt x="584507" y="284988"/>
                      <a:pt x="585787" y="282428"/>
                    </a:cubicBezTo>
                    <a:cubicBezTo>
                      <a:pt x="586910" y="280183"/>
                      <a:pt x="586394" y="277060"/>
                      <a:pt x="588169" y="275285"/>
                    </a:cubicBezTo>
                    <a:cubicBezTo>
                      <a:pt x="592216" y="271238"/>
                      <a:pt x="597694" y="268935"/>
                      <a:pt x="602456" y="265760"/>
                    </a:cubicBezTo>
                    <a:cubicBezTo>
                      <a:pt x="611689" y="259604"/>
                      <a:pt x="606884" y="261902"/>
                      <a:pt x="616744" y="258616"/>
                    </a:cubicBezTo>
                    <a:cubicBezTo>
                      <a:pt x="621188" y="255653"/>
                      <a:pt x="628336" y="251560"/>
                      <a:pt x="631031" y="246710"/>
                    </a:cubicBezTo>
                    <a:cubicBezTo>
                      <a:pt x="633469" y="242322"/>
                      <a:pt x="635794" y="232422"/>
                      <a:pt x="635794" y="232422"/>
                    </a:cubicBezTo>
                    <a:cubicBezTo>
                      <a:pt x="635000" y="228453"/>
                      <a:pt x="634833" y="224306"/>
                      <a:pt x="633412" y="220516"/>
                    </a:cubicBezTo>
                    <a:cubicBezTo>
                      <a:pt x="632407" y="217836"/>
                      <a:pt x="629930" y="215932"/>
                      <a:pt x="628650" y="213372"/>
                    </a:cubicBezTo>
                    <a:cubicBezTo>
                      <a:pt x="627528" y="211127"/>
                      <a:pt x="627392" y="208473"/>
                      <a:pt x="626269" y="206228"/>
                    </a:cubicBezTo>
                    <a:cubicBezTo>
                      <a:pt x="622955" y="199600"/>
                      <a:pt x="619626" y="197205"/>
                      <a:pt x="614362" y="191941"/>
                    </a:cubicBezTo>
                    <a:cubicBezTo>
                      <a:pt x="609408" y="172122"/>
                      <a:pt x="615439" y="191713"/>
                      <a:pt x="607219" y="175272"/>
                    </a:cubicBezTo>
                    <a:lnTo>
                      <a:pt x="607219" y="175272"/>
                    </a:lnTo>
                    <a:close/>
                  </a:path>
                </a:pathLst>
              </a:cu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9" name="gerona">
                <a:extLst>
                  <a:ext uri="{FF2B5EF4-FFF2-40B4-BE49-F238E27FC236}">
                    <a16:creationId xmlns:a16="http://schemas.microsoft.com/office/drawing/2014/main" id="{16BCED1B-F730-43D7-B93A-4A17EA69EA77}"/>
                  </a:ext>
                </a:extLst>
              </p:cNvPr>
              <p:cNvSpPr/>
              <p:nvPr/>
            </p:nvSpPr>
            <p:spPr>
              <a:xfrm>
                <a:off x="4913834" y="635671"/>
                <a:ext cx="678771" cy="497681"/>
              </a:xfrm>
              <a:custGeom>
                <a:avLst/>
                <a:gdLst>
                  <a:gd name="connsiteX0" fmla="*/ 664369 w 678667"/>
                  <a:gd name="connsiteY0" fmla="*/ 188119 h 497681"/>
                  <a:gd name="connsiteX1" fmla="*/ 676275 w 678667"/>
                  <a:gd name="connsiteY1" fmla="*/ 180975 h 497681"/>
                  <a:gd name="connsiteX2" fmla="*/ 678656 w 678667"/>
                  <a:gd name="connsiteY2" fmla="*/ 173831 h 497681"/>
                  <a:gd name="connsiteX3" fmla="*/ 673894 w 678667"/>
                  <a:gd name="connsiteY3" fmla="*/ 128587 h 497681"/>
                  <a:gd name="connsiteX4" fmla="*/ 664369 w 678667"/>
                  <a:gd name="connsiteY4" fmla="*/ 114300 h 497681"/>
                  <a:gd name="connsiteX5" fmla="*/ 659606 w 678667"/>
                  <a:gd name="connsiteY5" fmla="*/ 107156 h 497681"/>
                  <a:gd name="connsiteX6" fmla="*/ 654844 w 678667"/>
                  <a:gd name="connsiteY6" fmla="*/ 100012 h 497681"/>
                  <a:gd name="connsiteX7" fmla="*/ 640556 w 678667"/>
                  <a:gd name="connsiteY7" fmla="*/ 88106 h 497681"/>
                  <a:gd name="connsiteX8" fmla="*/ 633413 w 678667"/>
                  <a:gd name="connsiteY8" fmla="*/ 80962 h 497681"/>
                  <a:gd name="connsiteX9" fmla="*/ 619125 w 678667"/>
                  <a:gd name="connsiteY9" fmla="*/ 69056 h 497681"/>
                  <a:gd name="connsiteX10" fmla="*/ 616744 w 678667"/>
                  <a:gd name="connsiteY10" fmla="*/ 61912 h 497681"/>
                  <a:gd name="connsiteX11" fmla="*/ 607219 w 678667"/>
                  <a:gd name="connsiteY11" fmla="*/ 47625 h 497681"/>
                  <a:gd name="connsiteX12" fmla="*/ 602456 w 678667"/>
                  <a:gd name="connsiteY12" fmla="*/ 35719 h 497681"/>
                  <a:gd name="connsiteX13" fmla="*/ 595313 w 678667"/>
                  <a:gd name="connsiteY13" fmla="*/ 21431 h 497681"/>
                  <a:gd name="connsiteX14" fmla="*/ 588169 w 678667"/>
                  <a:gd name="connsiteY14" fmla="*/ 16669 h 497681"/>
                  <a:gd name="connsiteX15" fmla="*/ 581025 w 678667"/>
                  <a:gd name="connsiteY15" fmla="*/ 9525 h 497681"/>
                  <a:gd name="connsiteX16" fmla="*/ 566738 w 678667"/>
                  <a:gd name="connsiteY16" fmla="*/ 0 h 497681"/>
                  <a:gd name="connsiteX17" fmla="*/ 514350 w 678667"/>
                  <a:gd name="connsiteY17" fmla="*/ 2381 h 497681"/>
                  <a:gd name="connsiteX18" fmla="*/ 485775 w 678667"/>
                  <a:gd name="connsiteY18" fmla="*/ 9525 h 497681"/>
                  <a:gd name="connsiteX19" fmla="*/ 466725 w 678667"/>
                  <a:gd name="connsiteY19" fmla="*/ 11906 h 497681"/>
                  <a:gd name="connsiteX20" fmla="*/ 438150 w 678667"/>
                  <a:gd name="connsiteY20" fmla="*/ 26194 h 497681"/>
                  <a:gd name="connsiteX21" fmla="*/ 431006 w 678667"/>
                  <a:gd name="connsiteY21" fmla="*/ 30956 h 497681"/>
                  <a:gd name="connsiteX22" fmla="*/ 426244 w 678667"/>
                  <a:gd name="connsiteY22" fmla="*/ 38100 h 497681"/>
                  <a:gd name="connsiteX23" fmla="*/ 395288 w 678667"/>
                  <a:gd name="connsiteY23" fmla="*/ 47625 h 497681"/>
                  <a:gd name="connsiteX24" fmla="*/ 385763 w 678667"/>
                  <a:gd name="connsiteY24" fmla="*/ 50006 h 497681"/>
                  <a:gd name="connsiteX25" fmla="*/ 371475 w 678667"/>
                  <a:gd name="connsiteY25" fmla="*/ 54769 h 497681"/>
                  <a:gd name="connsiteX26" fmla="*/ 364331 w 678667"/>
                  <a:gd name="connsiteY26" fmla="*/ 61912 h 497681"/>
                  <a:gd name="connsiteX27" fmla="*/ 352425 w 678667"/>
                  <a:gd name="connsiteY27" fmla="*/ 76200 h 497681"/>
                  <a:gd name="connsiteX28" fmla="*/ 340519 w 678667"/>
                  <a:gd name="connsiteY28" fmla="*/ 97631 h 497681"/>
                  <a:gd name="connsiteX29" fmla="*/ 335756 w 678667"/>
                  <a:gd name="connsiteY29" fmla="*/ 104775 h 497681"/>
                  <a:gd name="connsiteX30" fmla="*/ 316706 w 678667"/>
                  <a:gd name="connsiteY30" fmla="*/ 109537 h 497681"/>
                  <a:gd name="connsiteX31" fmla="*/ 276225 w 678667"/>
                  <a:gd name="connsiteY31" fmla="*/ 107156 h 497681"/>
                  <a:gd name="connsiteX32" fmla="*/ 261938 w 678667"/>
                  <a:gd name="connsiteY32" fmla="*/ 95250 h 497681"/>
                  <a:gd name="connsiteX33" fmla="*/ 254794 w 678667"/>
                  <a:gd name="connsiteY33" fmla="*/ 92869 h 497681"/>
                  <a:gd name="connsiteX34" fmla="*/ 247650 w 678667"/>
                  <a:gd name="connsiteY34" fmla="*/ 88106 h 497681"/>
                  <a:gd name="connsiteX35" fmla="*/ 238125 w 678667"/>
                  <a:gd name="connsiteY35" fmla="*/ 85725 h 497681"/>
                  <a:gd name="connsiteX36" fmla="*/ 221456 w 678667"/>
                  <a:gd name="connsiteY36" fmla="*/ 80962 h 497681"/>
                  <a:gd name="connsiteX37" fmla="*/ 216694 w 678667"/>
                  <a:gd name="connsiteY37" fmla="*/ 73819 h 497681"/>
                  <a:gd name="connsiteX38" fmla="*/ 202406 w 678667"/>
                  <a:gd name="connsiteY38" fmla="*/ 71437 h 497681"/>
                  <a:gd name="connsiteX39" fmla="*/ 173831 w 678667"/>
                  <a:gd name="connsiteY39" fmla="*/ 69056 h 497681"/>
                  <a:gd name="connsiteX40" fmla="*/ 161925 w 678667"/>
                  <a:gd name="connsiteY40" fmla="*/ 71437 h 497681"/>
                  <a:gd name="connsiteX41" fmla="*/ 152400 w 678667"/>
                  <a:gd name="connsiteY41" fmla="*/ 85725 h 497681"/>
                  <a:gd name="connsiteX42" fmla="*/ 142875 w 678667"/>
                  <a:gd name="connsiteY42" fmla="*/ 90487 h 497681"/>
                  <a:gd name="connsiteX43" fmla="*/ 138113 w 678667"/>
                  <a:gd name="connsiteY43" fmla="*/ 97631 h 497681"/>
                  <a:gd name="connsiteX44" fmla="*/ 130969 w 678667"/>
                  <a:gd name="connsiteY44" fmla="*/ 100012 h 497681"/>
                  <a:gd name="connsiteX45" fmla="*/ 128588 w 678667"/>
                  <a:gd name="connsiteY45" fmla="*/ 107156 h 497681"/>
                  <a:gd name="connsiteX46" fmla="*/ 111919 w 678667"/>
                  <a:gd name="connsiteY46" fmla="*/ 121444 h 497681"/>
                  <a:gd name="connsiteX47" fmla="*/ 83344 w 678667"/>
                  <a:gd name="connsiteY47" fmla="*/ 119062 h 497681"/>
                  <a:gd name="connsiteX48" fmla="*/ 76200 w 678667"/>
                  <a:gd name="connsiteY48" fmla="*/ 111919 h 497681"/>
                  <a:gd name="connsiteX49" fmla="*/ 66675 w 678667"/>
                  <a:gd name="connsiteY49" fmla="*/ 107156 h 497681"/>
                  <a:gd name="connsiteX50" fmla="*/ 50006 w 678667"/>
                  <a:gd name="connsiteY50" fmla="*/ 97631 h 497681"/>
                  <a:gd name="connsiteX51" fmla="*/ 19050 w 678667"/>
                  <a:gd name="connsiteY51" fmla="*/ 100012 h 497681"/>
                  <a:gd name="connsiteX52" fmla="*/ 16669 w 678667"/>
                  <a:gd name="connsiteY52" fmla="*/ 107156 h 497681"/>
                  <a:gd name="connsiteX53" fmla="*/ 14288 w 678667"/>
                  <a:gd name="connsiteY53" fmla="*/ 150019 h 497681"/>
                  <a:gd name="connsiteX54" fmla="*/ 0 w 678667"/>
                  <a:gd name="connsiteY54" fmla="*/ 164306 h 497681"/>
                  <a:gd name="connsiteX55" fmla="*/ 2381 w 678667"/>
                  <a:gd name="connsiteY55" fmla="*/ 171450 h 497681"/>
                  <a:gd name="connsiteX56" fmla="*/ 16669 w 678667"/>
                  <a:gd name="connsiteY56" fmla="*/ 185737 h 497681"/>
                  <a:gd name="connsiteX57" fmla="*/ 23813 w 678667"/>
                  <a:gd name="connsiteY57" fmla="*/ 188119 h 497681"/>
                  <a:gd name="connsiteX58" fmla="*/ 45244 w 678667"/>
                  <a:gd name="connsiteY58" fmla="*/ 185737 h 497681"/>
                  <a:gd name="connsiteX59" fmla="*/ 61913 w 678667"/>
                  <a:gd name="connsiteY59" fmla="*/ 178594 h 497681"/>
                  <a:gd name="connsiteX60" fmla="*/ 78581 w 678667"/>
                  <a:gd name="connsiteY60" fmla="*/ 173831 h 497681"/>
                  <a:gd name="connsiteX61" fmla="*/ 85725 w 678667"/>
                  <a:gd name="connsiteY61" fmla="*/ 169069 h 497681"/>
                  <a:gd name="connsiteX62" fmla="*/ 116681 w 678667"/>
                  <a:gd name="connsiteY62" fmla="*/ 169069 h 497681"/>
                  <a:gd name="connsiteX63" fmla="*/ 121444 w 678667"/>
                  <a:gd name="connsiteY63" fmla="*/ 176212 h 497681"/>
                  <a:gd name="connsiteX64" fmla="*/ 128588 w 678667"/>
                  <a:gd name="connsiteY64" fmla="*/ 192881 h 497681"/>
                  <a:gd name="connsiteX65" fmla="*/ 133350 w 678667"/>
                  <a:gd name="connsiteY65" fmla="*/ 207169 h 497681"/>
                  <a:gd name="connsiteX66" fmla="*/ 135731 w 678667"/>
                  <a:gd name="connsiteY66" fmla="*/ 257175 h 497681"/>
                  <a:gd name="connsiteX67" fmla="*/ 142875 w 678667"/>
                  <a:gd name="connsiteY67" fmla="*/ 259556 h 497681"/>
                  <a:gd name="connsiteX68" fmla="*/ 154781 w 678667"/>
                  <a:gd name="connsiteY68" fmla="*/ 261937 h 497681"/>
                  <a:gd name="connsiteX69" fmla="*/ 204788 w 678667"/>
                  <a:gd name="connsiteY69" fmla="*/ 264319 h 497681"/>
                  <a:gd name="connsiteX70" fmla="*/ 238125 w 678667"/>
                  <a:gd name="connsiteY70" fmla="*/ 269081 h 497681"/>
                  <a:gd name="connsiteX71" fmla="*/ 247650 w 678667"/>
                  <a:gd name="connsiteY71" fmla="*/ 271462 h 497681"/>
                  <a:gd name="connsiteX72" fmla="*/ 285750 w 678667"/>
                  <a:gd name="connsiteY72" fmla="*/ 278606 h 497681"/>
                  <a:gd name="connsiteX73" fmla="*/ 300038 w 678667"/>
                  <a:gd name="connsiteY73" fmla="*/ 283369 h 497681"/>
                  <a:gd name="connsiteX74" fmla="*/ 309563 w 678667"/>
                  <a:gd name="connsiteY74" fmla="*/ 285750 h 497681"/>
                  <a:gd name="connsiteX75" fmla="*/ 314325 w 678667"/>
                  <a:gd name="connsiteY75" fmla="*/ 300037 h 497681"/>
                  <a:gd name="connsiteX76" fmla="*/ 323850 w 678667"/>
                  <a:gd name="connsiteY76" fmla="*/ 314325 h 497681"/>
                  <a:gd name="connsiteX77" fmla="*/ 321469 w 678667"/>
                  <a:gd name="connsiteY77" fmla="*/ 347662 h 497681"/>
                  <a:gd name="connsiteX78" fmla="*/ 319088 w 678667"/>
                  <a:gd name="connsiteY78" fmla="*/ 354806 h 497681"/>
                  <a:gd name="connsiteX79" fmla="*/ 316706 w 678667"/>
                  <a:gd name="connsiteY79" fmla="*/ 364331 h 497681"/>
                  <a:gd name="connsiteX80" fmla="*/ 309563 w 678667"/>
                  <a:gd name="connsiteY80" fmla="*/ 378619 h 497681"/>
                  <a:gd name="connsiteX81" fmla="*/ 300038 w 678667"/>
                  <a:gd name="connsiteY81" fmla="*/ 381000 h 497681"/>
                  <a:gd name="connsiteX82" fmla="*/ 292894 w 678667"/>
                  <a:gd name="connsiteY82" fmla="*/ 385762 h 497681"/>
                  <a:gd name="connsiteX83" fmla="*/ 285750 w 678667"/>
                  <a:gd name="connsiteY83" fmla="*/ 388144 h 497681"/>
                  <a:gd name="connsiteX84" fmla="*/ 283369 w 678667"/>
                  <a:gd name="connsiteY84" fmla="*/ 395287 h 497681"/>
                  <a:gd name="connsiteX85" fmla="*/ 290513 w 678667"/>
                  <a:gd name="connsiteY85" fmla="*/ 440531 h 497681"/>
                  <a:gd name="connsiteX86" fmla="*/ 297656 w 678667"/>
                  <a:gd name="connsiteY86" fmla="*/ 445294 h 497681"/>
                  <a:gd name="connsiteX87" fmla="*/ 307181 w 678667"/>
                  <a:gd name="connsiteY87" fmla="*/ 457200 h 497681"/>
                  <a:gd name="connsiteX88" fmla="*/ 314325 w 678667"/>
                  <a:gd name="connsiteY88" fmla="*/ 464344 h 497681"/>
                  <a:gd name="connsiteX89" fmla="*/ 338138 w 678667"/>
                  <a:gd name="connsiteY89" fmla="*/ 473869 h 497681"/>
                  <a:gd name="connsiteX90" fmla="*/ 357188 w 678667"/>
                  <a:gd name="connsiteY90" fmla="*/ 481012 h 497681"/>
                  <a:gd name="connsiteX91" fmla="*/ 366713 w 678667"/>
                  <a:gd name="connsiteY91" fmla="*/ 483394 h 497681"/>
                  <a:gd name="connsiteX92" fmla="*/ 373856 w 678667"/>
                  <a:gd name="connsiteY92" fmla="*/ 488156 h 497681"/>
                  <a:gd name="connsiteX93" fmla="*/ 385763 w 678667"/>
                  <a:gd name="connsiteY93" fmla="*/ 490537 h 497681"/>
                  <a:gd name="connsiteX94" fmla="*/ 481013 w 678667"/>
                  <a:gd name="connsiteY94" fmla="*/ 492919 h 497681"/>
                  <a:gd name="connsiteX95" fmla="*/ 492919 w 678667"/>
                  <a:gd name="connsiteY95" fmla="*/ 495300 h 497681"/>
                  <a:gd name="connsiteX96" fmla="*/ 500063 w 678667"/>
                  <a:gd name="connsiteY96" fmla="*/ 497681 h 497681"/>
                  <a:gd name="connsiteX97" fmla="*/ 514350 w 678667"/>
                  <a:gd name="connsiteY97" fmla="*/ 495300 h 497681"/>
                  <a:gd name="connsiteX98" fmla="*/ 521494 w 678667"/>
                  <a:gd name="connsiteY98" fmla="*/ 478631 h 497681"/>
                  <a:gd name="connsiteX99" fmla="*/ 528638 w 678667"/>
                  <a:gd name="connsiteY99" fmla="*/ 473869 h 497681"/>
                  <a:gd name="connsiteX100" fmla="*/ 538163 w 678667"/>
                  <a:gd name="connsiteY100" fmla="*/ 450056 h 497681"/>
                  <a:gd name="connsiteX101" fmla="*/ 547688 w 678667"/>
                  <a:gd name="connsiteY101" fmla="*/ 445294 h 497681"/>
                  <a:gd name="connsiteX102" fmla="*/ 569119 w 678667"/>
                  <a:gd name="connsiteY102" fmla="*/ 428625 h 497681"/>
                  <a:gd name="connsiteX103" fmla="*/ 595313 w 678667"/>
                  <a:gd name="connsiteY103" fmla="*/ 423862 h 497681"/>
                  <a:gd name="connsiteX104" fmla="*/ 633413 w 678667"/>
                  <a:gd name="connsiteY104" fmla="*/ 419100 h 497681"/>
                  <a:gd name="connsiteX105" fmla="*/ 635794 w 678667"/>
                  <a:gd name="connsiteY105" fmla="*/ 411956 h 497681"/>
                  <a:gd name="connsiteX106" fmla="*/ 640556 w 678667"/>
                  <a:gd name="connsiteY106" fmla="*/ 350044 h 497681"/>
                  <a:gd name="connsiteX107" fmla="*/ 645319 w 678667"/>
                  <a:gd name="connsiteY107" fmla="*/ 340519 h 497681"/>
                  <a:gd name="connsiteX108" fmla="*/ 652463 w 678667"/>
                  <a:gd name="connsiteY108" fmla="*/ 314325 h 497681"/>
                  <a:gd name="connsiteX109" fmla="*/ 657225 w 678667"/>
                  <a:gd name="connsiteY109" fmla="*/ 307181 h 497681"/>
                  <a:gd name="connsiteX110" fmla="*/ 661988 w 678667"/>
                  <a:gd name="connsiteY110" fmla="*/ 290512 h 497681"/>
                  <a:gd name="connsiteX111" fmla="*/ 659606 w 678667"/>
                  <a:gd name="connsiteY111" fmla="*/ 242887 h 497681"/>
                  <a:gd name="connsiteX112" fmla="*/ 650081 w 678667"/>
                  <a:gd name="connsiteY112" fmla="*/ 228600 h 497681"/>
                  <a:gd name="connsiteX113" fmla="*/ 652463 w 678667"/>
                  <a:gd name="connsiteY113" fmla="*/ 197644 h 497681"/>
                  <a:gd name="connsiteX114" fmla="*/ 654844 w 678667"/>
                  <a:gd name="connsiteY114" fmla="*/ 180975 h 497681"/>
                  <a:gd name="connsiteX115" fmla="*/ 664369 w 678667"/>
                  <a:gd name="connsiteY115" fmla="*/ 188119 h 49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678667" h="497681">
                    <a:moveTo>
                      <a:pt x="664369" y="188119"/>
                    </a:moveTo>
                    <a:cubicBezTo>
                      <a:pt x="667941" y="188119"/>
                      <a:pt x="673002" y="184248"/>
                      <a:pt x="676275" y="180975"/>
                    </a:cubicBezTo>
                    <a:cubicBezTo>
                      <a:pt x="678050" y="179200"/>
                      <a:pt x="678770" y="176339"/>
                      <a:pt x="678656" y="173831"/>
                    </a:cubicBezTo>
                    <a:cubicBezTo>
                      <a:pt x="677967" y="158682"/>
                      <a:pt x="677433" y="143333"/>
                      <a:pt x="673894" y="128587"/>
                    </a:cubicBezTo>
                    <a:cubicBezTo>
                      <a:pt x="672558" y="123021"/>
                      <a:pt x="667544" y="119062"/>
                      <a:pt x="664369" y="114300"/>
                    </a:cubicBezTo>
                    <a:lnTo>
                      <a:pt x="659606" y="107156"/>
                    </a:lnTo>
                    <a:cubicBezTo>
                      <a:pt x="658019" y="104775"/>
                      <a:pt x="656868" y="102036"/>
                      <a:pt x="654844" y="100012"/>
                    </a:cubicBezTo>
                    <a:cubicBezTo>
                      <a:pt x="633956" y="79127"/>
                      <a:pt x="660463" y="104697"/>
                      <a:pt x="640556" y="88106"/>
                    </a:cubicBezTo>
                    <a:cubicBezTo>
                      <a:pt x="637969" y="85950"/>
                      <a:pt x="636000" y="83118"/>
                      <a:pt x="633413" y="80962"/>
                    </a:cubicBezTo>
                    <a:cubicBezTo>
                      <a:pt x="613514" y="64379"/>
                      <a:pt x="640005" y="89936"/>
                      <a:pt x="619125" y="69056"/>
                    </a:cubicBezTo>
                    <a:cubicBezTo>
                      <a:pt x="618331" y="66675"/>
                      <a:pt x="617963" y="64106"/>
                      <a:pt x="616744" y="61912"/>
                    </a:cubicBezTo>
                    <a:cubicBezTo>
                      <a:pt x="613964" y="56909"/>
                      <a:pt x="609345" y="52939"/>
                      <a:pt x="607219" y="47625"/>
                    </a:cubicBezTo>
                    <a:cubicBezTo>
                      <a:pt x="605631" y="43656"/>
                      <a:pt x="603957" y="39721"/>
                      <a:pt x="602456" y="35719"/>
                    </a:cubicBezTo>
                    <a:cubicBezTo>
                      <a:pt x="600132" y="29522"/>
                      <a:pt x="600371" y="26489"/>
                      <a:pt x="595313" y="21431"/>
                    </a:cubicBezTo>
                    <a:cubicBezTo>
                      <a:pt x="593289" y="19407"/>
                      <a:pt x="590368" y="18501"/>
                      <a:pt x="588169" y="16669"/>
                    </a:cubicBezTo>
                    <a:cubicBezTo>
                      <a:pt x="585582" y="14513"/>
                      <a:pt x="583683" y="11593"/>
                      <a:pt x="581025" y="9525"/>
                    </a:cubicBezTo>
                    <a:cubicBezTo>
                      <a:pt x="576507" y="6011"/>
                      <a:pt x="566738" y="0"/>
                      <a:pt x="566738" y="0"/>
                    </a:cubicBezTo>
                    <a:cubicBezTo>
                      <a:pt x="549275" y="794"/>
                      <a:pt x="531711" y="339"/>
                      <a:pt x="514350" y="2381"/>
                    </a:cubicBezTo>
                    <a:cubicBezTo>
                      <a:pt x="504599" y="3528"/>
                      <a:pt x="495517" y="8307"/>
                      <a:pt x="485775" y="9525"/>
                    </a:cubicBezTo>
                    <a:lnTo>
                      <a:pt x="466725" y="11906"/>
                    </a:lnTo>
                    <a:cubicBezTo>
                      <a:pt x="447007" y="18480"/>
                      <a:pt x="456616" y="13884"/>
                      <a:pt x="438150" y="26194"/>
                    </a:cubicBezTo>
                    <a:lnTo>
                      <a:pt x="431006" y="30956"/>
                    </a:lnTo>
                    <a:cubicBezTo>
                      <a:pt x="429419" y="33337"/>
                      <a:pt x="428268" y="36076"/>
                      <a:pt x="426244" y="38100"/>
                    </a:cubicBezTo>
                    <a:cubicBezTo>
                      <a:pt x="418034" y="46310"/>
                      <a:pt x="405703" y="45732"/>
                      <a:pt x="395288" y="47625"/>
                    </a:cubicBezTo>
                    <a:cubicBezTo>
                      <a:pt x="392068" y="48210"/>
                      <a:pt x="388898" y="49066"/>
                      <a:pt x="385763" y="50006"/>
                    </a:cubicBezTo>
                    <a:cubicBezTo>
                      <a:pt x="380954" y="51449"/>
                      <a:pt x="371475" y="54769"/>
                      <a:pt x="371475" y="54769"/>
                    </a:cubicBezTo>
                    <a:cubicBezTo>
                      <a:pt x="369094" y="57150"/>
                      <a:pt x="366487" y="59325"/>
                      <a:pt x="364331" y="61912"/>
                    </a:cubicBezTo>
                    <a:cubicBezTo>
                      <a:pt x="347748" y="81811"/>
                      <a:pt x="373305" y="55320"/>
                      <a:pt x="352425" y="76200"/>
                    </a:cubicBezTo>
                    <a:cubicBezTo>
                      <a:pt x="344828" y="98994"/>
                      <a:pt x="352400" y="83374"/>
                      <a:pt x="340519" y="97631"/>
                    </a:cubicBezTo>
                    <a:cubicBezTo>
                      <a:pt x="338687" y="99830"/>
                      <a:pt x="338316" y="103495"/>
                      <a:pt x="335756" y="104775"/>
                    </a:cubicBezTo>
                    <a:cubicBezTo>
                      <a:pt x="329902" y="107702"/>
                      <a:pt x="316706" y="109537"/>
                      <a:pt x="316706" y="109537"/>
                    </a:cubicBezTo>
                    <a:cubicBezTo>
                      <a:pt x="303212" y="108743"/>
                      <a:pt x="289592" y="109161"/>
                      <a:pt x="276225" y="107156"/>
                    </a:cubicBezTo>
                    <a:cubicBezTo>
                      <a:pt x="271195" y="106402"/>
                      <a:pt x="265320" y="97504"/>
                      <a:pt x="261938" y="95250"/>
                    </a:cubicBezTo>
                    <a:cubicBezTo>
                      <a:pt x="259849" y="93858"/>
                      <a:pt x="257175" y="93663"/>
                      <a:pt x="254794" y="92869"/>
                    </a:cubicBezTo>
                    <a:cubicBezTo>
                      <a:pt x="252413" y="91281"/>
                      <a:pt x="250281" y="89233"/>
                      <a:pt x="247650" y="88106"/>
                    </a:cubicBezTo>
                    <a:cubicBezTo>
                      <a:pt x="244642" y="86817"/>
                      <a:pt x="241272" y="86624"/>
                      <a:pt x="238125" y="85725"/>
                    </a:cubicBezTo>
                    <a:cubicBezTo>
                      <a:pt x="214171" y="78882"/>
                      <a:pt x="251285" y="88422"/>
                      <a:pt x="221456" y="80962"/>
                    </a:cubicBezTo>
                    <a:cubicBezTo>
                      <a:pt x="219869" y="78581"/>
                      <a:pt x="219253" y="75099"/>
                      <a:pt x="216694" y="73819"/>
                    </a:cubicBezTo>
                    <a:cubicBezTo>
                      <a:pt x="212375" y="71660"/>
                      <a:pt x="207205" y="71970"/>
                      <a:pt x="202406" y="71437"/>
                    </a:cubicBezTo>
                    <a:cubicBezTo>
                      <a:pt x="192906" y="70381"/>
                      <a:pt x="183356" y="69850"/>
                      <a:pt x="173831" y="69056"/>
                    </a:cubicBezTo>
                    <a:cubicBezTo>
                      <a:pt x="169862" y="69850"/>
                      <a:pt x="165120" y="68952"/>
                      <a:pt x="161925" y="71437"/>
                    </a:cubicBezTo>
                    <a:cubicBezTo>
                      <a:pt x="157407" y="74951"/>
                      <a:pt x="157520" y="83165"/>
                      <a:pt x="152400" y="85725"/>
                    </a:cubicBezTo>
                    <a:lnTo>
                      <a:pt x="142875" y="90487"/>
                    </a:lnTo>
                    <a:cubicBezTo>
                      <a:pt x="141288" y="92868"/>
                      <a:pt x="140348" y="95843"/>
                      <a:pt x="138113" y="97631"/>
                    </a:cubicBezTo>
                    <a:cubicBezTo>
                      <a:pt x="136153" y="99199"/>
                      <a:pt x="132744" y="98237"/>
                      <a:pt x="130969" y="100012"/>
                    </a:cubicBezTo>
                    <a:cubicBezTo>
                      <a:pt x="129194" y="101787"/>
                      <a:pt x="130047" y="105113"/>
                      <a:pt x="128588" y="107156"/>
                    </a:cubicBezTo>
                    <a:cubicBezTo>
                      <a:pt x="123339" y="114504"/>
                      <a:pt x="118783" y="116868"/>
                      <a:pt x="111919" y="121444"/>
                    </a:cubicBezTo>
                    <a:cubicBezTo>
                      <a:pt x="102394" y="120650"/>
                      <a:pt x="92579" y="121525"/>
                      <a:pt x="83344" y="119062"/>
                    </a:cubicBezTo>
                    <a:cubicBezTo>
                      <a:pt x="80090" y="118194"/>
                      <a:pt x="78940" y="113876"/>
                      <a:pt x="76200" y="111919"/>
                    </a:cubicBezTo>
                    <a:cubicBezTo>
                      <a:pt x="73311" y="109856"/>
                      <a:pt x="69685" y="109037"/>
                      <a:pt x="66675" y="107156"/>
                    </a:cubicBezTo>
                    <a:cubicBezTo>
                      <a:pt x="50201" y="96859"/>
                      <a:pt x="64040" y="102308"/>
                      <a:pt x="50006" y="97631"/>
                    </a:cubicBezTo>
                    <a:cubicBezTo>
                      <a:pt x="39687" y="98425"/>
                      <a:pt x="29001" y="97169"/>
                      <a:pt x="19050" y="100012"/>
                    </a:cubicBezTo>
                    <a:cubicBezTo>
                      <a:pt x="16636" y="100702"/>
                      <a:pt x="16907" y="104657"/>
                      <a:pt x="16669" y="107156"/>
                    </a:cubicBezTo>
                    <a:cubicBezTo>
                      <a:pt x="15312" y="121401"/>
                      <a:pt x="18295" y="136282"/>
                      <a:pt x="14288" y="150019"/>
                    </a:cubicBezTo>
                    <a:cubicBezTo>
                      <a:pt x="12402" y="156485"/>
                      <a:pt x="0" y="164306"/>
                      <a:pt x="0" y="164306"/>
                    </a:cubicBezTo>
                    <a:cubicBezTo>
                      <a:pt x="794" y="166687"/>
                      <a:pt x="1136" y="169271"/>
                      <a:pt x="2381" y="171450"/>
                    </a:cubicBezTo>
                    <a:cubicBezTo>
                      <a:pt x="6358" y="178409"/>
                      <a:pt x="9745" y="182275"/>
                      <a:pt x="16669" y="185737"/>
                    </a:cubicBezTo>
                    <a:cubicBezTo>
                      <a:pt x="18914" y="186860"/>
                      <a:pt x="21432" y="187325"/>
                      <a:pt x="23813" y="188119"/>
                    </a:cubicBezTo>
                    <a:cubicBezTo>
                      <a:pt x="30957" y="187325"/>
                      <a:pt x="38154" y="186919"/>
                      <a:pt x="45244" y="185737"/>
                    </a:cubicBezTo>
                    <a:cubicBezTo>
                      <a:pt x="51336" y="184721"/>
                      <a:pt x="56392" y="180960"/>
                      <a:pt x="61913" y="178594"/>
                    </a:cubicBezTo>
                    <a:cubicBezTo>
                      <a:pt x="66703" y="176541"/>
                      <a:pt x="73737" y="175042"/>
                      <a:pt x="78581" y="173831"/>
                    </a:cubicBezTo>
                    <a:cubicBezTo>
                      <a:pt x="80962" y="172244"/>
                      <a:pt x="83165" y="170349"/>
                      <a:pt x="85725" y="169069"/>
                    </a:cubicBezTo>
                    <a:cubicBezTo>
                      <a:pt x="96352" y="163755"/>
                      <a:pt x="103349" y="167735"/>
                      <a:pt x="116681" y="169069"/>
                    </a:cubicBezTo>
                    <a:cubicBezTo>
                      <a:pt x="118269" y="171450"/>
                      <a:pt x="120317" y="173582"/>
                      <a:pt x="121444" y="176212"/>
                    </a:cubicBezTo>
                    <a:cubicBezTo>
                      <a:pt x="130672" y="197743"/>
                      <a:pt x="116629" y="174943"/>
                      <a:pt x="128588" y="192881"/>
                    </a:cubicBezTo>
                    <a:cubicBezTo>
                      <a:pt x="130175" y="197644"/>
                      <a:pt x="133111" y="202154"/>
                      <a:pt x="133350" y="207169"/>
                    </a:cubicBezTo>
                    <a:cubicBezTo>
                      <a:pt x="134144" y="223838"/>
                      <a:pt x="132746" y="240757"/>
                      <a:pt x="135731" y="257175"/>
                    </a:cubicBezTo>
                    <a:cubicBezTo>
                      <a:pt x="136180" y="259645"/>
                      <a:pt x="140440" y="258947"/>
                      <a:pt x="142875" y="259556"/>
                    </a:cubicBezTo>
                    <a:cubicBezTo>
                      <a:pt x="146801" y="260538"/>
                      <a:pt x="150746" y="261627"/>
                      <a:pt x="154781" y="261937"/>
                    </a:cubicBezTo>
                    <a:cubicBezTo>
                      <a:pt x="171420" y="263217"/>
                      <a:pt x="188119" y="263525"/>
                      <a:pt x="204788" y="264319"/>
                    </a:cubicBezTo>
                    <a:cubicBezTo>
                      <a:pt x="221990" y="270053"/>
                      <a:pt x="203346" y="264444"/>
                      <a:pt x="238125" y="269081"/>
                    </a:cubicBezTo>
                    <a:cubicBezTo>
                      <a:pt x="241369" y="269513"/>
                      <a:pt x="244450" y="270776"/>
                      <a:pt x="247650" y="271462"/>
                    </a:cubicBezTo>
                    <a:cubicBezTo>
                      <a:pt x="267643" y="275746"/>
                      <a:pt x="268580" y="275745"/>
                      <a:pt x="285750" y="278606"/>
                    </a:cubicBezTo>
                    <a:cubicBezTo>
                      <a:pt x="290513" y="280194"/>
                      <a:pt x="295229" y="281926"/>
                      <a:pt x="300038" y="283369"/>
                    </a:cubicBezTo>
                    <a:cubicBezTo>
                      <a:pt x="303173" y="284309"/>
                      <a:pt x="307433" y="283265"/>
                      <a:pt x="309563" y="285750"/>
                    </a:cubicBezTo>
                    <a:cubicBezTo>
                      <a:pt x="312830" y="289561"/>
                      <a:pt x="311541" y="295860"/>
                      <a:pt x="314325" y="300037"/>
                    </a:cubicBezTo>
                    <a:lnTo>
                      <a:pt x="323850" y="314325"/>
                    </a:lnTo>
                    <a:cubicBezTo>
                      <a:pt x="323056" y="325437"/>
                      <a:pt x="322771" y="336598"/>
                      <a:pt x="321469" y="347662"/>
                    </a:cubicBezTo>
                    <a:cubicBezTo>
                      <a:pt x="321176" y="350155"/>
                      <a:pt x="319778" y="352392"/>
                      <a:pt x="319088" y="354806"/>
                    </a:cubicBezTo>
                    <a:cubicBezTo>
                      <a:pt x="318189" y="357953"/>
                      <a:pt x="317605" y="361184"/>
                      <a:pt x="316706" y="364331"/>
                    </a:cubicBezTo>
                    <a:cubicBezTo>
                      <a:pt x="315587" y="368246"/>
                      <a:pt x="313246" y="376163"/>
                      <a:pt x="309563" y="378619"/>
                    </a:cubicBezTo>
                    <a:cubicBezTo>
                      <a:pt x="306840" y="380434"/>
                      <a:pt x="303213" y="380206"/>
                      <a:pt x="300038" y="381000"/>
                    </a:cubicBezTo>
                    <a:cubicBezTo>
                      <a:pt x="297657" y="382587"/>
                      <a:pt x="295454" y="384482"/>
                      <a:pt x="292894" y="385762"/>
                    </a:cubicBezTo>
                    <a:cubicBezTo>
                      <a:pt x="290649" y="386885"/>
                      <a:pt x="287525" y="386369"/>
                      <a:pt x="285750" y="388144"/>
                    </a:cubicBezTo>
                    <a:cubicBezTo>
                      <a:pt x="283975" y="389919"/>
                      <a:pt x="284163" y="392906"/>
                      <a:pt x="283369" y="395287"/>
                    </a:cubicBezTo>
                    <a:cubicBezTo>
                      <a:pt x="284030" y="404543"/>
                      <a:pt x="282389" y="429156"/>
                      <a:pt x="290513" y="440531"/>
                    </a:cubicBezTo>
                    <a:cubicBezTo>
                      <a:pt x="292176" y="442860"/>
                      <a:pt x="295275" y="443706"/>
                      <a:pt x="297656" y="445294"/>
                    </a:cubicBezTo>
                    <a:cubicBezTo>
                      <a:pt x="301566" y="457020"/>
                      <a:pt x="297239" y="448915"/>
                      <a:pt x="307181" y="457200"/>
                    </a:cubicBezTo>
                    <a:cubicBezTo>
                      <a:pt x="309768" y="459356"/>
                      <a:pt x="311523" y="462476"/>
                      <a:pt x="314325" y="464344"/>
                    </a:cubicBezTo>
                    <a:cubicBezTo>
                      <a:pt x="326245" y="472290"/>
                      <a:pt x="326702" y="470601"/>
                      <a:pt x="338138" y="473869"/>
                    </a:cubicBezTo>
                    <a:cubicBezTo>
                      <a:pt x="349840" y="477213"/>
                      <a:pt x="342093" y="475980"/>
                      <a:pt x="357188" y="481012"/>
                    </a:cubicBezTo>
                    <a:cubicBezTo>
                      <a:pt x="360293" y="482047"/>
                      <a:pt x="363538" y="482600"/>
                      <a:pt x="366713" y="483394"/>
                    </a:cubicBezTo>
                    <a:cubicBezTo>
                      <a:pt x="369094" y="484981"/>
                      <a:pt x="371177" y="487151"/>
                      <a:pt x="373856" y="488156"/>
                    </a:cubicBezTo>
                    <a:cubicBezTo>
                      <a:pt x="377646" y="489577"/>
                      <a:pt x="381719" y="490357"/>
                      <a:pt x="385763" y="490537"/>
                    </a:cubicBezTo>
                    <a:cubicBezTo>
                      <a:pt x="417492" y="491947"/>
                      <a:pt x="449263" y="492125"/>
                      <a:pt x="481013" y="492919"/>
                    </a:cubicBezTo>
                    <a:cubicBezTo>
                      <a:pt x="484982" y="493713"/>
                      <a:pt x="488993" y="494318"/>
                      <a:pt x="492919" y="495300"/>
                    </a:cubicBezTo>
                    <a:cubicBezTo>
                      <a:pt x="495354" y="495909"/>
                      <a:pt x="497553" y="497681"/>
                      <a:pt x="500063" y="497681"/>
                    </a:cubicBezTo>
                    <a:cubicBezTo>
                      <a:pt x="504891" y="497681"/>
                      <a:pt x="509588" y="496094"/>
                      <a:pt x="514350" y="495300"/>
                    </a:cubicBezTo>
                    <a:cubicBezTo>
                      <a:pt x="516172" y="488013"/>
                      <a:pt x="516012" y="484113"/>
                      <a:pt x="521494" y="478631"/>
                    </a:cubicBezTo>
                    <a:cubicBezTo>
                      <a:pt x="523518" y="476607"/>
                      <a:pt x="526257" y="475456"/>
                      <a:pt x="528638" y="473869"/>
                    </a:cubicBezTo>
                    <a:cubicBezTo>
                      <a:pt x="529569" y="471076"/>
                      <a:pt x="534658" y="453561"/>
                      <a:pt x="538163" y="450056"/>
                    </a:cubicBezTo>
                    <a:cubicBezTo>
                      <a:pt x="540673" y="447546"/>
                      <a:pt x="544513" y="446881"/>
                      <a:pt x="547688" y="445294"/>
                    </a:cubicBezTo>
                    <a:cubicBezTo>
                      <a:pt x="553014" y="439967"/>
                      <a:pt x="561996" y="430049"/>
                      <a:pt x="569119" y="428625"/>
                    </a:cubicBezTo>
                    <a:cubicBezTo>
                      <a:pt x="578450" y="426759"/>
                      <a:pt x="585753" y="425166"/>
                      <a:pt x="595313" y="423862"/>
                    </a:cubicBezTo>
                    <a:cubicBezTo>
                      <a:pt x="607994" y="422133"/>
                      <a:pt x="620713" y="420687"/>
                      <a:pt x="633413" y="419100"/>
                    </a:cubicBezTo>
                    <a:cubicBezTo>
                      <a:pt x="634207" y="416719"/>
                      <a:pt x="635544" y="414454"/>
                      <a:pt x="635794" y="411956"/>
                    </a:cubicBezTo>
                    <a:cubicBezTo>
                      <a:pt x="636060" y="409295"/>
                      <a:pt x="638031" y="360983"/>
                      <a:pt x="640556" y="350044"/>
                    </a:cubicBezTo>
                    <a:cubicBezTo>
                      <a:pt x="641354" y="346585"/>
                      <a:pt x="643731" y="343694"/>
                      <a:pt x="645319" y="340519"/>
                    </a:cubicBezTo>
                    <a:cubicBezTo>
                      <a:pt x="646597" y="334126"/>
                      <a:pt x="649008" y="319508"/>
                      <a:pt x="652463" y="314325"/>
                    </a:cubicBezTo>
                    <a:cubicBezTo>
                      <a:pt x="654050" y="311944"/>
                      <a:pt x="655945" y="309741"/>
                      <a:pt x="657225" y="307181"/>
                    </a:cubicBezTo>
                    <a:cubicBezTo>
                      <a:pt x="658931" y="303768"/>
                      <a:pt x="661226" y="293559"/>
                      <a:pt x="661988" y="290512"/>
                    </a:cubicBezTo>
                    <a:cubicBezTo>
                      <a:pt x="661194" y="274637"/>
                      <a:pt x="662608" y="258496"/>
                      <a:pt x="659606" y="242887"/>
                    </a:cubicBezTo>
                    <a:cubicBezTo>
                      <a:pt x="658525" y="237266"/>
                      <a:pt x="650081" y="228600"/>
                      <a:pt x="650081" y="228600"/>
                    </a:cubicBezTo>
                    <a:cubicBezTo>
                      <a:pt x="645015" y="213400"/>
                      <a:pt x="647612" y="225131"/>
                      <a:pt x="652463" y="197644"/>
                    </a:cubicBezTo>
                    <a:cubicBezTo>
                      <a:pt x="653438" y="192117"/>
                      <a:pt x="653991" y="186522"/>
                      <a:pt x="654844" y="180975"/>
                    </a:cubicBezTo>
                    <a:cubicBezTo>
                      <a:pt x="657747" y="162104"/>
                      <a:pt x="660797" y="188119"/>
                      <a:pt x="664369" y="188119"/>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0" name="barcelona">
                <a:extLst>
                  <a:ext uri="{FF2B5EF4-FFF2-40B4-BE49-F238E27FC236}">
                    <a16:creationId xmlns:a16="http://schemas.microsoft.com/office/drawing/2014/main" id="{17B52D32-E443-4564-84C2-2EE9155BD280}"/>
                  </a:ext>
                </a:extLst>
              </p:cNvPr>
              <p:cNvSpPr/>
              <p:nvPr/>
            </p:nvSpPr>
            <p:spPr>
              <a:xfrm>
                <a:off x="4779795" y="802358"/>
                <a:ext cx="634896" cy="659607"/>
              </a:xfrm>
              <a:custGeom>
                <a:avLst/>
                <a:gdLst>
                  <a:gd name="connsiteX0" fmla="*/ 605507 w 634799"/>
                  <a:gd name="connsiteY0" fmla="*/ 359569 h 659607"/>
                  <a:gd name="connsiteX1" fmla="*/ 588838 w 634799"/>
                  <a:gd name="connsiteY1" fmla="*/ 371475 h 659607"/>
                  <a:gd name="connsiteX2" fmla="*/ 579313 w 634799"/>
                  <a:gd name="connsiteY2" fmla="*/ 376238 h 659607"/>
                  <a:gd name="connsiteX3" fmla="*/ 565025 w 634799"/>
                  <a:gd name="connsiteY3" fmla="*/ 385763 h 659607"/>
                  <a:gd name="connsiteX4" fmla="*/ 548357 w 634799"/>
                  <a:gd name="connsiteY4" fmla="*/ 392907 h 659607"/>
                  <a:gd name="connsiteX5" fmla="*/ 541213 w 634799"/>
                  <a:gd name="connsiteY5" fmla="*/ 400050 h 659607"/>
                  <a:gd name="connsiteX6" fmla="*/ 534069 w 634799"/>
                  <a:gd name="connsiteY6" fmla="*/ 402432 h 659607"/>
                  <a:gd name="connsiteX7" fmla="*/ 522163 w 634799"/>
                  <a:gd name="connsiteY7" fmla="*/ 409575 h 659607"/>
                  <a:gd name="connsiteX8" fmla="*/ 515019 w 634799"/>
                  <a:gd name="connsiteY8" fmla="*/ 414338 h 659607"/>
                  <a:gd name="connsiteX9" fmla="*/ 505494 w 634799"/>
                  <a:gd name="connsiteY9" fmla="*/ 416719 h 659607"/>
                  <a:gd name="connsiteX10" fmla="*/ 484063 w 634799"/>
                  <a:gd name="connsiteY10" fmla="*/ 423863 h 659607"/>
                  <a:gd name="connsiteX11" fmla="*/ 469775 w 634799"/>
                  <a:gd name="connsiteY11" fmla="*/ 428625 h 659607"/>
                  <a:gd name="connsiteX12" fmla="*/ 462632 w 634799"/>
                  <a:gd name="connsiteY12" fmla="*/ 433388 h 659607"/>
                  <a:gd name="connsiteX13" fmla="*/ 455488 w 634799"/>
                  <a:gd name="connsiteY13" fmla="*/ 435769 h 659607"/>
                  <a:gd name="connsiteX14" fmla="*/ 450725 w 634799"/>
                  <a:gd name="connsiteY14" fmla="*/ 442913 h 659607"/>
                  <a:gd name="connsiteX15" fmla="*/ 443582 w 634799"/>
                  <a:gd name="connsiteY15" fmla="*/ 459582 h 659607"/>
                  <a:gd name="connsiteX16" fmla="*/ 441200 w 634799"/>
                  <a:gd name="connsiteY16" fmla="*/ 466725 h 659607"/>
                  <a:gd name="connsiteX17" fmla="*/ 431675 w 634799"/>
                  <a:gd name="connsiteY17" fmla="*/ 471488 h 659607"/>
                  <a:gd name="connsiteX18" fmla="*/ 429294 w 634799"/>
                  <a:gd name="connsiteY18" fmla="*/ 478632 h 659607"/>
                  <a:gd name="connsiteX19" fmla="*/ 419769 w 634799"/>
                  <a:gd name="connsiteY19" fmla="*/ 495300 h 659607"/>
                  <a:gd name="connsiteX20" fmla="*/ 410244 w 634799"/>
                  <a:gd name="connsiteY20" fmla="*/ 507207 h 659607"/>
                  <a:gd name="connsiteX21" fmla="*/ 395957 w 634799"/>
                  <a:gd name="connsiteY21" fmla="*/ 521494 h 659607"/>
                  <a:gd name="connsiteX22" fmla="*/ 388813 w 634799"/>
                  <a:gd name="connsiteY22" fmla="*/ 528638 h 659607"/>
                  <a:gd name="connsiteX23" fmla="*/ 381669 w 634799"/>
                  <a:gd name="connsiteY23" fmla="*/ 533400 h 659607"/>
                  <a:gd name="connsiteX24" fmla="*/ 360238 w 634799"/>
                  <a:gd name="connsiteY24" fmla="*/ 545307 h 659607"/>
                  <a:gd name="connsiteX25" fmla="*/ 353094 w 634799"/>
                  <a:gd name="connsiteY25" fmla="*/ 552450 h 659607"/>
                  <a:gd name="connsiteX26" fmla="*/ 348332 w 634799"/>
                  <a:gd name="connsiteY26" fmla="*/ 559594 h 659607"/>
                  <a:gd name="connsiteX27" fmla="*/ 334044 w 634799"/>
                  <a:gd name="connsiteY27" fmla="*/ 573882 h 659607"/>
                  <a:gd name="connsiteX28" fmla="*/ 326900 w 634799"/>
                  <a:gd name="connsiteY28" fmla="*/ 581025 h 659607"/>
                  <a:gd name="connsiteX29" fmla="*/ 312613 w 634799"/>
                  <a:gd name="connsiteY29" fmla="*/ 590550 h 659607"/>
                  <a:gd name="connsiteX30" fmla="*/ 307850 w 634799"/>
                  <a:gd name="connsiteY30" fmla="*/ 597694 h 659607"/>
                  <a:gd name="connsiteX31" fmla="*/ 300707 w 634799"/>
                  <a:gd name="connsiteY31" fmla="*/ 604838 h 659607"/>
                  <a:gd name="connsiteX32" fmla="*/ 288800 w 634799"/>
                  <a:gd name="connsiteY32" fmla="*/ 611982 h 659607"/>
                  <a:gd name="connsiteX33" fmla="*/ 274513 w 634799"/>
                  <a:gd name="connsiteY33" fmla="*/ 619125 h 659607"/>
                  <a:gd name="connsiteX34" fmla="*/ 255463 w 634799"/>
                  <a:gd name="connsiteY34" fmla="*/ 631032 h 659607"/>
                  <a:gd name="connsiteX35" fmla="*/ 241175 w 634799"/>
                  <a:gd name="connsiteY35" fmla="*/ 635794 h 659607"/>
                  <a:gd name="connsiteX36" fmla="*/ 234032 w 634799"/>
                  <a:gd name="connsiteY36" fmla="*/ 640557 h 659607"/>
                  <a:gd name="connsiteX37" fmla="*/ 214982 w 634799"/>
                  <a:gd name="connsiteY37" fmla="*/ 647700 h 659607"/>
                  <a:gd name="connsiteX38" fmla="*/ 207838 w 634799"/>
                  <a:gd name="connsiteY38" fmla="*/ 652463 h 659607"/>
                  <a:gd name="connsiteX39" fmla="*/ 198313 w 634799"/>
                  <a:gd name="connsiteY39" fmla="*/ 654844 h 659607"/>
                  <a:gd name="connsiteX40" fmla="*/ 179263 w 634799"/>
                  <a:gd name="connsiteY40" fmla="*/ 659607 h 659607"/>
                  <a:gd name="connsiteX41" fmla="*/ 143544 w 634799"/>
                  <a:gd name="connsiteY41" fmla="*/ 657225 h 659607"/>
                  <a:gd name="connsiteX42" fmla="*/ 136400 w 634799"/>
                  <a:gd name="connsiteY42" fmla="*/ 654844 h 659607"/>
                  <a:gd name="connsiteX43" fmla="*/ 129257 w 634799"/>
                  <a:gd name="connsiteY43" fmla="*/ 640557 h 659607"/>
                  <a:gd name="connsiteX44" fmla="*/ 126875 w 634799"/>
                  <a:gd name="connsiteY44" fmla="*/ 626269 h 659607"/>
                  <a:gd name="connsiteX45" fmla="*/ 124494 w 634799"/>
                  <a:gd name="connsiteY45" fmla="*/ 609600 h 659607"/>
                  <a:gd name="connsiteX46" fmla="*/ 119732 w 634799"/>
                  <a:gd name="connsiteY46" fmla="*/ 602457 h 659607"/>
                  <a:gd name="connsiteX47" fmla="*/ 112588 w 634799"/>
                  <a:gd name="connsiteY47" fmla="*/ 588169 h 659607"/>
                  <a:gd name="connsiteX48" fmla="*/ 110207 w 634799"/>
                  <a:gd name="connsiteY48" fmla="*/ 576263 h 659607"/>
                  <a:gd name="connsiteX49" fmla="*/ 103063 w 634799"/>
                  <a:gd name="connsiteY49" fmla="*/ 571500 h 659607"/>
                  <a:gd name="connsiteX50" fmla="*/ 95919 w 634799"/>
                  <a:gd name="connsiteY50" fmla="*/ 561975 h 659607"/>
                  <a:gd name="connsiteX51" fmla="*/ 79250 w 634799"/>
                  <a:gd name="connsiteY51" fmla="*/ 547688 h 659607"/>
                  <a:gd name="connsiteX52" fmla="*/ 64963 w 634799"/>
                  <a:gd name="connsiteY52" fmla="*/ 542925 h 659607"/>
                  <a:gd name="connsiteX53" fmla="*/ 31625 w 634799"/>
                  <a:gd name="connsiteY53" fmla="*/ 523875 h 659607"/>
                  <a:gd name="connsiteX54" fmla="*/ 26863 w 634799"/>
                  <a:gd name="connsiteY54" fmla="*/ 516732 h 659607"/>
                  <a:gd name="connsiteX55" fmla="*/ 22100 w 634799"/>
                  <a:gd name="connsiteY55" fmla="*/ 502444 h 659607"/>
                  <a:gd name="connsiteX56" fmla="*/ 14957 w 634799"/>
                  <a:gd name="connsiteY56" fmla="*/ 469107 h 659607"/>
                  <a:gd name="connsiteX57" fmla="*/ 12575 w 634799"/>
                  <a:gd name="connsiteY57" fmla="*/ 454819 h 659607"/>
                  <a:gd name="connsiteX58" fmla="*/ 10194 w 634799"/>
                  <a:gd name="connsiteY58" fmla="*/ 445294 h 659607"/>
                  <a:gd name="connsiteX59" fmla="*/ 5432 w 634799"/>
                  <a:gd name="connsiteY59" fmla="*/ 438150 h 659607"/>
                  <a:gd name="connsiteX60" fmla="*/ 3050 w 634799"/>
                  <a:gd name="connsiteY60" fmla="*/ 431007 h 659607"/>
                  <a:gd name="connsiteX61" fmla="*/ 3050 w 634799"/>
                  <a:gd name="connsiteY61" fmla="*/ 366713 h 659607"/>
                  <a:gd name="connsiteX62" fmla="*/ 5432 w 634799"/>
                  <a:gd name="connsiteY62" fmla="*/ 333375 h 659607"/>
                  <a:gd name="connsiteX63" fmla="*/ 7813 w 634799"/>
                  <a:gd name="connsiteY63" fmla="*/ 326232 h 659607"/>
                  <a:gd name="connsiteX64" fmla="*/ 14957 w 634799"/>
                  <a:gd name="connsiteY64" fmla="*/ 316707 h 659607"/>
                  <a:gd name="connsiteX65" fmla="*/ 24482 w 634799"/>
                  <a:gd name="connsiteY65" fmla="*/ 307182 h 659607"/>
                  <a:gd name="connsiteX66" fmla="*/ 38769 w 634799"/>
                  <a:gd name="connsiteY66" fmla="*/ 297657 h 659607"/>
                  <a:gd name="connsiteX67" fmla="*/ 53057 w 634799"/>
                  <a:gd name="connsiteY67" fmla="*/ 285750 h 659607"/>
                  <a:gd name="connsiteX68" fmla="*/ 64963 w 634799"/>
                  <a:gd name="connsiteY68" fmla="*/ 283369 h 659607"/>
                  <a:gd name="connsiteX69" fmla="*/ 72107 w 634799"/>
                  <a:gd name="connsiteY69" fmla="*/ 278607 h 659607"/>
                  <a:gd name="connsiteX70" fmla="*/ 86394 w 634799"/>
                  <a:gd name="connsiteY70" fmla="*/ 271463 h 659607"/>
                  <a:gd name="connsiteX71" fmla="*/ 88775 w 634799"/>
                  <a:gd name="connsiteY71" fmla="*/ 264319 h 659607"/>
                  <a:gd name="connsiteX72" fmla="*/ 93538 w 634799"/>
                  <a:gd name="connsiteY72" fmla="*/ 257175 h 659607"/>
                  <a:gd name="connsiteX73" fmla="*/ 95919 w 634799"/>
                  <a:gd name="connsiteY73" fmla="*/ 233363 h 659607"/>
                  <a:gd name="connsiteX74" fmla="*/ 91157 w 634799"/>
                  <a:gd name="connsiteY74" fmla="*/ 216694 h 659607"/>
                  <a:gd name="connsiteX75" fmla="*/ 84013 w 634799"/>
                  <a:gd name="connsiteY75" fmla="*/ 211932 h 659607"/>
                  <a:gd name="connsiteX76" fmla="*/ 79250 w 634799"/>
                  <a:gd name="connsiteY76" fmla="*/ 204788 h 659607"/>
                  <a:gd name="connsiteX77" fmla="*/ 72107 w 634799"/>
                  <a:gd name="connsiteY77" fmla="*/ 202407 h 659607"/>
                  <a:gd name="connsiteX78" fmla="*/ 74488 w 634799"/>
                  <a:gd name="connsiteY78" fmla="*/ 180975 h 659607"/>
                  <a:gd name="connsiteX79" fmla="*/ 81632 w 634799"/>
                  <a:gd name="connsiteY79" fmla="*/ 154782 h 659607"/>
                  <a:gd name="connsiteX80" fmla="*/ 88775 w 634799"/>
                  <a:gd name="connsiteY80" fmla="*/ 138113 h 659607"/>
                  <a:gd name="connsiteX81" fmla="*/ 95919 w 634799"/>
                  <a:gd name="connsiteY81" fmla="*/ 114300 h 659607"/>
                  <a:gd name="connsiteX82" fmla="*/ 98300 w 634799"/>
                  <a:gd name="connsiteY82" fmla="*/ 107157 h 659607"/>
                  <a:gd name="connsiteX83" fmla="*/ 103063 w 634799"/>
                  <a:gd name="connsiteY83" fmla="*/ 57150 h 659607"/>
                  <a:gd name="connsiteX84" fmla="*/ 107825 w 634799"/>
                  <a:gd name="connsiteY84" fmla="*/ 42863 h 659607"/>
                  <a:gd name="connsiteX85" fmla="*/ 110207 w 634799"/>
                  <a:gd name="connsiteY85" fmla="*/ 35719 h 659607"/>
                  <a:gd name="connsiteX86" fmla="*/ 114969 w 634799"/>
                  <a:gd name="connsiteY86" fmla="*/ 26194 h 659607"/>
                  <a:gd name="connsiteX87" fmla="*/ 122113 w 634799"/>
                  <a:gd name="connsiteY87" fmla="*/ 11907 h 659607"/>
                  <a:gd name="connsiteX88" fmla="*/ 129257 w 634799"/>
                  <a:gd name="connsiteY88" fmla="*/ 9525 h 659607"/>
                  <a:gd name="connsiteX89" fmla="*/ 207838 w 634799"/>
                  <a:gd name="connsiteY89" fmla="*/ 7144 h 659607"/>
                  <a:gd name="connsiteX90" fmla="*/ 248319 w 634799"/>
                  <a:gd name="connsiteY90" fmla="*/ 0 h 659607"/>
                  <a:gd name="connsiteX91" fmla="*/ 255463 w 634799"/>
                  <a:gd name="connsiteY91" fmla="*/ 2382 h 659607"/>
                  <a:gd name="connsiteX92" fmla="*/ 262607 w 634799"/>
                  <a:gd name="connsiteY92" fmla="*/ 19050 h 659607"/>
                  <a:gd name="connsiteX93" fmla="*/ 264988 w 634799"/>
                  <a:gd name="connsiteY93" fmla="*/ 50007 h 659607"/>
                  <a:gd name="connsiteX94" fmla="*/ 267369 w 634799"/>
                  <a:gd name="connsiteY94" fmla="*/ 57150 h 659607"/>
                  <a:gd name="connsiteX95" fmla="*/ 274513 w 634799"/>
                  <a:gd name="connsiteY95" fmla="*/ 59532 h 659607"/>
                  <a:gd name="connsiteX96" fmla="*/ 281657 w 634799"/>
                  <a:gd name="connsiteY96" fmla="*/ 64294 h 659607"/>
                  <a:gd name="connsiteX97" fmla="*/ 286419 w 634799"/>
                  <a:gd name="connsiteY97" fmla="*/ 83344 h 659607"/>
                  <a:gd name="connsiteX98" fmla="*/ 291182 w 634799"/>
                  <a:gd name="connsiteY98" fmla="*/ 90488 h 659607"/>
                  <a:gd name="connsiteX99" fmla="*/ 300707 w 634799"/>
                  <a:gd name="connsiteY99" fmla="*/ 95250 h 659607"/>
                  <a:gd name="connsiteX100" fmla="*/ 398338 w 634799"/>
                  <a:gd name="connsiteY100" fmla="*/ 97632 h 659607"/>
                  <a:gd name="connsiteX101" fmla="*/ 419769 w 634799"/>
                  <a:gd name="connsiteY101" fmla="*/ 104775 h 659607"/>
                  <a:gd name="connsiteX102" fmla="*/ 426913 w 634799"/>
                  <a:gd name="connsiteY102" fmla="*/ 107157 h 659607"/>
                  <a:gd name="connsiteX103" fmla="*/ 436438 w 634799"/>
                  <a:gd name="connsiteY103" fmla="*/ 109538 h 659607"/>
                  <a:gd name="connsiteX104" fmla="*/ 443582 w 634799"/>
                  <a:gd name="connsiteY104" fmla="*/ 114300 h 659607"/>
                  <a:gd name="connsiteX105" fmla="*/ 467394 w 634799"/>
                  <a:gd name="connsiteY105" fmla="*/ 121444 h 659607"/>
                  <a:gd name="connsiteX106" fmla="*/ 469775 w 634799"/>
                  <a:gd name="connsiteY106" fmla="*/ 128588 h 659607"/>
                  <a:gd name="connsiteX107" fmla="*/ 467394 w 634799"/>
                  <a:gd name="connsiteY107" fmla="*/ 183357 h 659607"/>
                  <a:gd name="connsiteX108" fmla="*/ 457869 w 634799"/>
                  <a:gd name="connsiteY108" fmla="*/ 207169 h 659607"/>
                  <a:gd name="connsiteX109" fmla="*/ 445963 w 634799"/>
                  <a:gd name="connsiteY109" fmla="*/ 228600 h 659607"/>
                  <a:gd name="connsiteX110" fmla="*/ 438819 w 634799"/>
                  <a:gd name="connsiteY110" fmla="*/ 230982 h 659607"/>
                  <a:gd name="connsiteX111" fmla="*/ 436438 w 634799"/>
                  <a:gd name="connsiteY111" fmla="*/ 238125 h 659607"/>
                  <a:gd name="connsiteX112" fmla="*/ 436438 w 634799"/>
                  <a:gd name="connsiteY112" fmla="*/ 280988 h 659607"/>
                  <a:gd name="connsiteX113" fmla="*/ 441200 w 634799"/>
                  <a:gd name="connsiteY113" fmla="*/ 288132 h 659607"/>
                  <a:gd name="connsiteX114" fmla="*/ 448344 w 634799"/>
                  <a:gd name="connsiteY114" fmla="*/ 290513 h 659607"/>
                  <a:gd name="connsiteX115" fmla="*/ 455488 w 634799"/>
                  <a:gd name="connsiteY115" fmla="*/ 295275 h 659607"/>
                  <a:gd name="connsiteX116" fmla="*/ 469775 w 634799"/>
                  <a:gd name="connsiteY116" fmla="*/ 300038 h 659607"/>
                  <a:gd name="connsiteX117" fmla="*/ 476919 w 634799"/>
                  <a:gd name="connsiteY117" fmla="*/ 302419 h 659607"/>
                  <a:gd name="connsiteX118" fmla="*/ 486444 w 634799"/>
                  <a:gd name="connsiteY118" fmla="*/ 304800 h 659607"/>
                  <a:gd name="connsiteX119" fmla="*/ 500732 w 634799"/>
                  <a:gd name="connsiteY119" fmla="*/ 309563 h 659607"/>
                  <a:gd name="connsiteX120" fmla="*/ 507875 w 634799"/>
                  <a:gd name="connsiteY120" fmla="*/ 311944 h 659607"/>
                  <a:gd name="connsiteX121" fmla="*/ 517400 w 634799"/>
                  <a:gd name="connsiteY121" fmla="*/ 314325 h 659607"/>
                  <a:gd name="connsiteX122" fmla="*/ 524544 w 634799"/>
                  <a:gd name="connsiteY122" fmla="*/ 316707 h 659607"/>
                  <a:gd name="connsiteX123" fmla="*/ 536450 w 634799"/>
                  <a:gd name="connsiteY123" fmla="*/ 319088 h 659607"/>
                  <a:gd name="connsiteX124" fmla="*/ 555500 w 634799"/>
                  <a:gd name="connsiteY124" fmla="*/ 323850 h 659607"/>
                  <a:gd name="connsiteX125" fmla="*/ 605507 w 634799"/>
                  <a:gd name="connsiteY125" fmla="*/ 326232 h 659607"/>
                  <a:gd name="connsiteX126" fmla="*/ 629319 w 634799"/>
                  <a:gd name="connsiteY126" fmla="*/ 328613 h 659607"/>
                  <a:gd name="connsiteX127" fmla="*/ 605507 w 634799"/>
                  <a:gd name="connsiteY127" fmla="*/ 359569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34799" h="659607">
                    <a:moveTo>
                      <a:pt x="605507" y="359569"/>
                    </a:moveTo>
                    <a:cubicBezTo>
                      <a:pt x="598760" y="366713"/>
                      <a:pt x="606945" y="356385"/>
                      <a:pt x="588838" y="371475"/>
                    </a:cubicBezTo>
                    <a:cubicBezTo>
                      <a:pt x="586111" y="373748"/>
                      <a:pt x="582357" y="374412"/>
                      <a:pt x="579313" y="376238"/>
                    </a:cubicBezTo>
                    <a:cubicBezTo>
                      <a:pt x="574405" y="379183"/>
                      <a:pt x="570455" y="383953"/>
                      <a:pt x="565025" y="385763"/>
                    </a:cubicBezTo>
                    <a:cubicBezTo>
                      <a:pt x="559194" y="387707"/>
                      <a:pt x="553508" y="389228"/>
                      <a:pt x="548357" y="392907"/>
                    </a:cubicBezTo>
                    <a:cubicBezTo>
                      <a:pt x="545617" y="394864"/>
                      <a:pt x="544015" y="398182"/>
                      <a:pt x="541213" y="400050"/>
                    </a:cubicBezTo>
                    <a:cubicBezTo>
                      <a:pt x="539124" y="401442"/>
                      <a:pt x="536314" y="401309"/>
                      <a:pt x="534069" y="402432"/>
                    </a:cubicBezTo>
                    <a:cubicBezTo>
                      <a:pt x="529929" y="404502"/>
                      <a:pt x="526088" y="407122"/>
                      <a:pt x="522163" y="409575"/>
                    </a:cubicBezTo>
                    <a:cubicBezTo>
                      <a:pt x="519736" y="411092"/>
                      <a:pt x="517650" y="413211"/>
                      <a:pt x="515019" y="414338"/>
                    </a:cubicBezTo>
                    <a:cubicBezTo>
                      <a:pt x="512011" y="415627"/>
                      <a:pt x="508629" y="415779"/>
                      <a:pt x="505494" y="416719"/>
                    </a:cubicBezTo>
                    <a:cubicBezTo>
                      <a:pt x="498281" y="418883"/>
                      <a:pt x="491207" y="421482"/>
                      <a:pt x="484063" y="423863"/>
                    </a:cubicBezTo>
                    <a:lnTo>
                      <a:pt x="469775" y="428625"/>
                    </a:lnTo>
                    <a:cubicBezTo>
                      <a:pt x="467394" y="430213"/>
                      <a:pt x="465192" y="432108"/>
                      <a:pt x="462632" y="433388"/>
                    </a:cubicBezTo>
                    <a:cubicBezTo>
                      <a:pt x="460387" y="434511"/>
                      <a:pt x="457448" y="434201"/>
                      <a:pt x="455488" y="435769"/>
                    </a:cubicBezTo>
                    <a:cubicBezTo>
                      <a:pt x="453253" y="437557"/>
                      <a:pt x="452313" y="440532"/>
                      <a:pt x="450725" y="442913"/>
                    </a:cubicBezTo>
                    <a:cubicBezTo>
                      <a:pt x="445145" y="459654"/>
                      <a:pt x="452403" y="439002"/>
                      <a:pt x="443582" y="459582"/>
                    </a:cubicBezTo>
                    <a:cubicBezTo>
                      <a:pt x="442593" y="461889"/>
                      <a:pt x="442975" y="464950"/>
                      <a:pt x="441200" y="466725"/>
                    </a:cubicBezTo>
                    <a:cubicBezTo>
                      <a:pt x="438690" y="469235"/>
                      <a:pt x="434850" y="469900"/>
                      <a:pt x="431675" y="471488"/>
                    </a:cubicBezTo>
                    <a:cubicBezTo>
                      <a:pt x="430881" y="473869"/>
                      <a:pt x="430283" y="476325"/>
                      <a:pt x="429294" y="478632"/>
                    </a:cubicBezTo>
                    <a:cubicBezTo>
                      <a:pt x="425668" y="487094"/>
                      <a:pt x="424554" y="488124"/>
                      <a:pt x="419769" y="495300"/>
                    </a:cubicBezTo>
                    <a:cubicBezTo>
                      <a:pt x="415631" y="507716"/>
                      <a:pt x="420448" y="498137"/>
                      <a:pt x="410244" y="507207"/>
                    </a:cubicBezTo>
                    <a:cubicBezTo>
                      <a:pt x="405210" y="511681"/>
                      <a:pt x="400719" y="516732"/>
                      <a:pt x="395957" y="521494"/>
                    </a:cubicBezTo>
                    <a:cubicBezTo>
                      <a:pt x="393576" y="523875"/>
                      <a:pt x="391615" y="526770"/>
                      <a:pt x="388813" y="528638"/>
                    </a:cubicBezTo>
                    <a:cubicBezTo>
                      <a:pt x="386432" y="530225"/>
                      <a:pt x="384229" y="532120"/>
                      <a:pt x="381669" y="533400"/>
                    </a:cubicBezTo>
                    <a:cubicBezTo>
                      <a:pt x="369692" y="539389"/>
                      <a:pt x="375253" y="530294"/>
                      <a:pt x="360238" y="545307"/>
                    </a:cubicBezTo>
                    <a:cubicBezTo>
                      <a:pt x="357857" y="547688"/>
                      <a:pt x="355250" y="549863"/>
                      <a:pt x="353094" y="552450"/>
                    </a:cubicBezTo>
                    <a:cubicBezTo>
                      <a:pt x="351262" y="554649"/>
                      <a:pt x="350233" y="557455"/>
                      <a:pt x="348332" y="559594"/>
                    </a:cubicBezTo>
                    <a:cubicBezTo>
                      <a:pt x="343857" y="564628"/>
                      <a:pt x="338807" y="569119"/>
                      <a:pt x="334044" y="573882"/>
                    </a:cubicBezTo>
                    <a:lnTo>
                      <a:pt x="326900" y="581025"/>
                    </a:lnTo>
                    <a:cubicBezTo>
                      <a:pt x="321877" y="596097"/>
                      <a:pt x="329177" y="581085"/>
                      <a:pt x="312613" y="590550"/>
                    </a:cubicBezTo>
                    <a:cubicBezTo>
                      <a:pt x="310128" y="591970"/>
                      <a:pt x="309682" y="595495"/>
                      <a:pt x="307850" y="597694"/>
                    </a:cubicBezTo>
                    <a:cubicBezTo>
                      <a:pt x="305694" y="600281"/>
                      <a:pt x="303401" y="602817"/>
                      <a:pt x="300707" y="604838"/>
                    </a:cubicBezTo>
                    <a:cubicBezTo>
                      <a:pt x="297004" y="607615"/>
                      <a:pt x="292725" y="609529"/>
                      <a:pt x="288800" y="611982"/>
                    </a:cubicBezTo>
                    <a:cubicBezTo>
                      <a:pt x="278249" y="618576"/>
                      <a:pt x="285529" y="615454"/>
                      <a:pt x="274513" y="619125"/>
                    </a:cubicBezTo>
                    <a:cubicBezTo>
                      <a:pt x="269608" y="622396"/>
                      <a:pt x="259976" y="628981"/>
                      <a:pt x="255463" y="631032"/>
                    </a:cubicBezTo>
                    <a:cubicBezTo>
                      <a:pt x="250893" y="633109"/>
                      <a:pt x="241175" y="635794"/>
                      <a:pt x="241175" y="635794"/>
                    </a:cubicBezTo>
                    <a:cubicBezTo>
                      <a:pt x="238794" y="637382"/>
                      <a:pt x="236592" y="639277"/>
                      <a:pt x="234032" y="640557"/>
                    </a:cubicBezTo>
                    <a:cubicBezTo>
                      <a:pt x="228343" y="643402"/>
                      <a:pt x="221161" y="645640"/>
                      <a:pt x="214982" y="647700"/>
                    </a:cubicBezTo>
                    <a:cubicBezTo>
                      <a:pt x="212601" y="649288"/>
                      <a:pt x="210469" y="651336"/>
                      <a:pt x="207838" y="652463"/>
                    </a:cubicBezTo>
                    <a:cubicBezTo>
                      <a:pt x="204830" y="653752"/>
                      <a:pt x="201508" y="654134"/>
                      <a:pt x="198313" y="654844"/>
                    </a:cubicBezTo>
                    <a:cubicBezTo>
                      <a:pt x="181075" y="658674"/>
                      <a:pt x="192027" y="655351"/>
                      <a:pt x="179263" y="659607"/>
                    </a:cubicBezTo>
                    <a:cubicBezTo>
                      <a:pt x="167357" y="658813"/>
                      <a:pt x="155404" y="658543"/>
                      <a:pt x="143544" y="657225"/>
                    </a:cubicBezTo>
                    <a:cubicBezTo>
                      <a:pt x="141049" y="656948"/>
                      <a:pt x="138360" y="656412"/>
                      <a:pt x="136400" y="654844"/>
                    </a:cubicBezTo>
                    <a:cubicBezTo>
                      <a:pt x="132929" y="652068"/>
                      <a:pt x="130190" y="644753"/>
                      <a:pt x="129257" y="640557"/>
                    </a:cubicBezTo>
                    <a:cubicBezTo>
                      <a:pt x="128209" y="635844"/>
                      <a:pt x="127609" y="631041"/>
                      <a:pt x="126875" y="626269"/>
                    </a:cubicBezTo>
                    <a:cubicBezTo>
                      <a:pt x="126021" y="620722"/>
                      <a:pt x="126107" y="614976"/>
                      <a:pt x="124494" y="609600"/>
                    </a:cubicBezTo>
                    <a:cubicBezTo>
                      <a:pt x="123672" y="606859"/>
                      <a:pt x="121012" y="605016"/>
                      <a:pt x="119732" y="602457"/>
                    </a:cubicBezTo>
                    <a:cubicBezTo>
                      <a:pt x="109870" y="582735"/>
                      <a:pt x="126238" y="608647"/>
                      <a:pt x="112588" y="588169"/>
                    </a:cubicBezTo>
                    <a:cubicBezTo>
                      <a:pt x="111794" y="584200"/>
                      <a:pt x="112215" y="579777"/>
                      <a:pt x="110207" y="576263"/>
                    </a:cubicBezTo>
                    <a:cubicBezTo>
                      <a:pt x="108787" y="573778"/>
                      <a:pt x="105087" y="573524"/>
                      <a:pt x="103063" y="571500"/>
                    </a:cubicBezTo>
                    <a:cubicBezTo>
                      <a:pt x="100257" y="568694"/>
                      <a:pt x="98532" y="564962"/>
                      <a:pt x="95919" y="561975"/>
                    </a:cubicBezTo>
                    <a:cubicBezTo>
                      <a:pt x="92162" y="557681"/>
                      <a:pt x="85164" y="550317"/>
                      <a:pt x="79250" y="547688"/>
                    </a:cubicBezTo>
                    <a:cubicBezTo>
                      <a:pt x="74663" y="545649"/>
                      <a:pt x="69076" y="545804"/>
                      <a:pt x="64963" y="542925"/>
                    </a:cubicBezTo>
                    <a:cubicBezTo>
                      <a:pt x="38469" y="524380"/>
                      <a:pt x="50549" y="528608"/>
                      <a:pt x="31625" y="523875"/>
                    </a:cubicBezTo>
                    <a:cubicBezTo>
                      <a:pt x="30038" y="521494"/>
                      <a:pt x="28025" y="519347"/>
                      <a:pt x="26863" y="516732"/>
                    </a:cubicBezTo>
                    <a:cubicBezTo>
                      <a:pt x="24824" y="512144"/>
                      <a:pt x="23317" y="507314"/>
                      <a:pt x="22100" y="502444"/>
                    </a:cubicBezTo>
                    <a:cubicBezTo>
                      <a:pt x="18847" y="489432"/>
                      <a:pt x="17662" y="485331"/>
                      <a:pt x="14957" y="469107"/>
                    </a:cubicBezTo>
                    <a:cubicBezTo>
                      <a:pt x="14163" y="464344"/>
                      <a:pt x="13522" y="459554"/>
                      <a:pt x="12575" y="454819"/>
                    </a:cubicBezTo>
                    <a:cubicBezTo>
                      <a:pt x="11933" y="451610"/>
                      <a:pt x="11483" y="448302"/>
                      <a:pt x="10194" y="445294"/>
                    </a:cubicBezTo>
                    <a:cubicBezTo>
                      <a:pt x="9067" y="442663"/>
                      <a:pt x="6712" y="440710"/>
                      <a:pt x="5432" y="438150"/>
                    </a:cubicBezTo>
                    <a:cubicBezTo>
                      <a:pt x="4309" y="435905"/>
                      <a:pt x="3844" y="433388"/>
                      <a:pt x="3050" y="431007"/>
                    </a:cubicBezTo>
                    <a:cubicBezTo>
                      <a:pt x="-1961" y="400934"/>
                      <a:pt x="50" y="419206"/>
                      <a:pt x="3050" y="366713"/>
                    </a:cubicBezTo>
                    <a:cubicBezTo>
                      <a:pt x="3686" y="355590"/>
                      <a:pt x="4130" y="344440"/>
                      <a:pt x="5432" y="333375"/>
                    </a:cubicBezTo>
                    <a:cubicBezTo>
                      <a:pt x="5725" y="330882"/>
                      <a:pt x="6568" y="328411"/>
                      <a:pt x="7813" y="326232"/>
                    </a:cubicBezTo>
                    <a:cubicBezTo>
                      <a:pt x="9782" y="322786"/>
                      <a:pt x="12576" y="319882"/>
                      <a:pt x="14957" y="316707"/>
                    </a:cubicBezTo>
                    <a:cubicBezTo>
                      <a:pt x="19492" y="303099"/>
                      <a:pt x="13596" y="314440"/>
                      <a:pt x="24482" y="307182"/>
                    </a:cubicBezTo>
                    <a:cubicBezTo>
                      <a:pt x="42319" y="295290"/>
                      <a:pt x="21782" y="303319"/>
                      <a:pt x="38769" y="297657"/>
                    </a:cubicBezTo>
                    <a:cubicBezTo>
                      <a:pt x="42475" y="293951"/>
                      <a:pt x="47753" y="287739"/>
                      <a:pt x="53057" y="285750"/>
                    </a:cubicBezTo>
                    <a:cubicBezTo>
                      <a:pt x="56847" y="284329"/>
                      <a:pt x="60994" y="284163"/>
                      <a:pt x="64963" y="283369"/>
                    </a:cubicBezTo>
                    <a:cubicBezTo>
                      <a:pt x="67344" y="281782"/>
                      <a:pt x="69547" y="279887"/>
                      <a:pt x="72107" y="278607"/>
                    </a:cubicBezTo>
                    <a:cubicBezTo>
                      <a:pt x="91824" y="268748"/>
                      <a:pt x="65920" y="285111"/>
                      <a:pt x="86394" y="271463"/>
                    </a:cubicBezTo>
                    <a:cubicBezTo>
                      <a:pt x="87188" y="269082"/>
                      <a:pt x="87652" y="266564"/>
                      <a:pt x="88775" y="264319"/>
                    </a:cubicBezTo>
                    <a:cubicBezTo>
                      <a:pt x="90055" y="261759"/>
                      <a:pt x="92894" y="259964"/>
                      <a:pt x="93538" y="257175"/>
                    </a:cubicBezTo>
                    <a:cubicBezTo>
                      <a:pt x="95332" y="249402"/>
                      <a:pt x="95125" y="241300"/>
                      <a:pt x="95919" y="233363"/>
                    </a:cubicBezTo>
                    <a:cubicBezTo>
                      <a:pt x="95764" y="232741"/>
                      <a:pt x="92399" y="218246"/>
                      <a:pt x="91157" y="216694"/>
                    </a:cubicBezTo>
                    <a:cubicBezTo>
                      <a:pt x="89369" y="214459"/>
                      <a:pt x="86394" y="213519"/>
                      <a:pt x="84013" y="211932"/>
                    </a:cubicBezTo>
                    <a:cubicBezTo>
                      <a:pt x="82425" y="209551"/>
                      <a:pt x="81485" y="206576"/>
                      <a:pt x="79250" y="204788"/>
                    </a:cubicBezTo>
                    <a:cubicBezTo>
                      <a:pt x="77290" y="203220"/>
                      <a:pt x="72599" y="204868"/>
                      <a:pt x="72107" y="202407"/>
                    </a:cubicBezTo>
                    <a:cubicBezTo>
                      <a:pt x="70697" y="195359"/>
                      <a:pt x="73472" y="188091"/>
                      <a:pt x="74488" y="180975"/>
                    </a:cubicBezTo>
                    <a:cubicBezTo>
                      <a:pt x="77235" y="161745"/>
                      <a:pt x="76356" y="175887"/>
                      <a:pt x="81632" y="154782"/>
                    </a:cubicBezTo>
                    <a:cubicBezTo>
                      <a:pt x="84707" y="142481"/>
                      <a:pt x="82198" y="147980"/>
                      <a:pt x="88775" y="138113"/>
                    </a:cubicBezTo>
                    <a:cubicBezTo>
                      <a:pt x="92374" y="123720"/>
                      <a:pt x="90123" y="131690"/>
                      <a:pt x="95919" y="114300"/>
                    </a:cubicBezTo>
                    <a:lnTo>
                      <a:pt x="98300" y="107157"/>
                    </a:lnTo>
                    <a:cubicBezTo>
                      <a:pt x="99888" y="90488"/>
                      <a:pt x="97768" y="73035"/>
                      <a:pt x="103063" y="57150"/>
                    </a:cubicBezTo>
                    <a:lnTo>
                      <a:pt x="107825" y="42863"/>
                    </a:lnTo>
                    <a:cubicBezTo>
                      <a:pt x="108619" y="40482"/>
                      <a:pt x="109084" y="37964"/>
                      <a:pt x="110207" y="35719"/>
                    </a:cubicBezTo>
                    <a:cubicBezTo>
                      <a:pt x="111794" y="32544"/>
                      <a:pt x="113571" y="29457"/>
                      <a:pt x="114969" y="26194"/>
                    </a:cubicBezTo>
                    <a:cubicBezTo>
                      <a:pt x="117220" y="20941"/>
                      <a:pt x="117137" y="15887"/>
                      <a:pt x="122113" y="11907"/>
                    </a:cubicBezTo>
                    <a:cubicBezTo>
                      <a:pt x="124073" y="10339"/>
                      <a:pt x="126751" y="9664"/>
                      <a:pt x="129257" y="9525"/>
                    </a:cubicBezTo>
                    <a:cubicBezTo>
                      <a:pt x="155422" y="8071"/>
                      <a:pt x="181644" y="7938"/>
                      <a:pt x="207838" y="7144"/>
                    </a:cubicBezTo>
                    <a:cubicBezTo>
                      <a:pt x="230443" y="-390"/>
                      <a:pt x="217126" y="2837"/>
                      <a:pt x="248319" y="0"/>
                    </a:cubicBezTo>
                    <a:cubicBezTo>
                      <a:pt x="250700" y="794"/>
                      <a:pt x="253503" y="814"/>
                      <a:pt x="255463" y="2382"/>
                    </a:cubicBezTo>
                    <a:cubicBezTo>
                      <a:pt x="260601" y="6493"/>
                      <a:pt x="261177" y="13331"/>
                      <a:pt x="262607" y="19050"/>
                    </a:cubicBezTo>
                    <a:cubicBezTo>
                      <a:pt x="263401" y="29369"/>
                      <a:pt x="263704" y="39737"/>
                      <a:pt x="264988" y="50007"/>
                    </a:cubicBezTo>
                    <a:cubicBezTo>
                      <a:pt x="265299" y="52497"/>
                      <a:pt x="265594" y="55375"/>
                      <a:pt x="267369" y="57150"/>
                    </a:cubicBezTo>
                    <a:cubicBezTo>
                      <a:pt x="269144" y="58925"/>
                      <a:pt x="272268" y="58409"/>
                      <a:pt x="274513" y="59532"/>
                    </a:cubicBezTo>
                    <a:cubicBezTo>
                      <a:pt x="277073" y="60812"/>
                      <a:pt x="279276" y="62707"/>
                      <a:pt x="281657" y="64294"/>
                    </a:cubicBezTo>
                    <a:cubicBezTo>
                      <a:pt x="283244" y="70644"/>
                      <a:pt x="282788" y="77898"/>
                      <a:pt x="286419" y="83344"/>
                    </a:cubicBezTo>
                    <a:cubicBezTo>
                      <a:pt x="288007" y="85725"/>
                      <a:pt x="288983" y="88656"/>
                      <a:pt x="291182" y="90488"/>
                    </a:cubicBezTo>
                    <a:cubicBezTo>
                      <a:pt x="293909" y="92760"/>
                      <a:pt x="297165" y="95014"/>
                      <a:pt x="300707" y="95250"/>
                    </a:cubicBezTo>
                    <a:cubicBezTo>
                      <a:pt x="333188" y="97415"/>
                      <a:pt x="365794" y="96838"/>
                      <a:pt x="398338" y="97632"/>
                    </a:cubicBezTo>
                    <a:lnTo>
                      <a:pt x="419769" y="104775"/>
                    </a:lnTo>
                    <a:cubicBezTo>
                      <a:pt x="422150" y="105569"/>
                      <a:pt x="424478" y="106548"/>
                      <a:pt x="426913" y="107157"/>
                    </a:cubicBezTo>
                    <a:lnTo>
                      <a:pt x="436438" y="109538"/>
                    </a:lnTo>
                    <a:cubicBezTo>
                      <a:pt x="438819" y="111125"/>
                      <a:pt x="440967" y="113138"/>
                      <a:pt x="443582" y="114300"/>
                    </a:cubicBezTo>
                    <a:cubicBezTo>
                      <a:pt x="451041" y="117615"/>
                      <a:pt x="459474" y="119464"/>
                      <a:pt x="467394" y="121444"/>
                    </a:cubicBezTo>
                    <a:cubicBezTo>
                      <a:pt x="468188" y="123825"/>
                      <a:pt x="469775" y="126078"/>
                      <a:pt x="469775" y="128588"/>
                    </a:cubicBezTo>
                    <a:cubicBezTo>
                      <a:pt x="469775" y="146862"/>
                      <a:pt x="469274" y="165180"/>
                      <a:pt x="467394" y="183357"/>
                    </a:cubicBezTo>
                    <a:cubicBezTo>
                      <a:pt x="466408" y="192887"/>
                      <a:pt x="461413" y="198900"/>
                      <a:pt x="457869" y="207169"/>
                    </a:cubicBezTo>
                    <a:cubicBezTo>
                      <a:pt x="455073" y="213693"/>
                      <a:pt x="453700" y="226020"/>
                      <a:pt x="445963" y="228600"/>
                    </a:cubicBezTo>
                    <a:lnTo>
                      <a:pt x="438819" y="230982"/>
                    </a:lnTo>
                    <a:cubicBezTo>
                      <a:pt x="438025" y="233363"/>
                      <a:pt x="437127" y="235712"/>
                      <a:pt x="436438" y="238125"/>
                    </a:cubicBezTo>
                    <a:cubicBezTo>
                      <a:pt x="431776" y="254443"/>
                      <a:pt x="432391" y="258055"/>
                      <a:pt x="436438" y="280988"/>
                    </a:cubicBezTo>
                    <a:cubicBezTo>
                      <a:pt x="436935" y="283806"/>
                      <a:pt x="438965" y="286344"/>
                      <a:pt x="441200" y="288132"/>
                    </a:cubicBezTo>
                    <a:cubicBezTo>
                      <a:pt x="443160" y="289700"/>
                      <a:pt x="446099" y="289391"/>
                      <a:pt x="448344" y="290513"/>
                    </a:cubicBezTo>
                    <a:cubicBezTo>
                      <a:pt x="450904" y="291793"/>
                      <a:pt x="452873" y="294113"/>
                      <a:pt x="455488" y="295275"/>
                    </a:cubicBezTo>
                    <a:cubicBezTo>
                      <a:pt x="460075" y="297314"/>
                      <a:pt x="465013" y="298450"/>
                      <a:pt x="469775" y="300038"/>
                    </a:cubicBezTo>
                    <a:cubicBezTo>
                      <a:pt x="472156" y="300832"/>
                      <a:pt x="474484" y="301810"/>
                      <a:pt x="476919" y="302419"/>
                    </a:cubicBezTo>
                    <a:cubicBezTo>
                      <a:pt x="480094" y="303213"/>
                      <a:pt x="483309" y="303860"/>
                      <a:pt x="486444" y="304800"/>
                    </a:cubicBezTo>
                    <a:cubicBezTo>
                      <a:pt x="491253" y="306243"/>
                      <a:pt x="495969" y="307975"/>
                      <a:pt x="500732" y="309563"/>
                    </a:cubicBezTo>
                    <a:cubicBezTo>
                      <a:pt x="503113" y="310357"/>
                      <a:pt x="505440" y="311335"/>
                      <a:pt x="507875" y="311944"/>
                    </a:cubicBezTo>
                    <a:cubicBezTo>
                      <a:pt x="511050" y="312738"/>
                      <a:pt x="514253" y="313426"/>
                      <a:pt x="517400" y="314325"/>
                    </a:cubicBezTo>
                    <a:cubicBezTo>
                      <a:pt x="519814" y="315015"/>
                      <a:pt x="522109" y="316098"/>
                      <a:pt x="524544" y="316707"/>
                    </a:cubicBezTo>
                    <a:cubicBezTo>
                      <a:pt x="528470" y="317689"/>
                      <a:pt x="532506" y="318178"/>
                      <a:pt x="536450" y="319088"/>
                    </a:cubicBezTo>
                    <a:cubicBezTo>
                      <a:pt x="542828" y="320560"/>
                      <a:pt x="548989" y="323176"/>
                      <a:pt x="555500" y="323850"/>
                    </a:cubicBezTo>
                    <a:cubicBezTo>
                      <a:pt x="572099" y="325567"/>
                      <a:pt x="588838" y="325438"/>
                      <a:pt x="605507" y="326232"/>
                    </a:cubicBezTo>
                    <a:cubicBezTo>
                      <a:pt x="613444" y="327026"/>
                      <a:pt x="621412" y="327559"/>
                      <a:pt x="629319" y="328613"/>
                    </a:cubicBezTo>
                    <a:cubicBezTo>
                      <a:pt x="648346" y="331150"/>
                      <a:pt x="612254" y="352425"/>
                      <a:pt x="605507" y="359569"/>
                    </a:cubicBezTo>
                    <a:close/>
                  </a:path>
                </a:pathLst>
              </a:custGeom>
              <a:solidFill>
                <a:srgbClr val="FFC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1" name="tarragona">
                <a:extLst>
                  <a:ext uri="{FF2B5EF4-FFF2-40B4-BE49-F238E27FC236}">
                    <a16:creationId xmlns:a16="http://schemas.microsoft.com/office/drawing/2014/main" id="{9F053A19-44D3-414F-9705-F0EA8EDA099B}"/>
                  </a:ext>
                </a:extLst>
              </p:cNvPr>
              <p:cNvSpPr/>
              <p:nvPr/>
            </p:nvSpPr>
            <p:spPr>
              <a:xfrm>
                <a:off x="4246982" y="1240508"/>
                <a:ext cx="648568" cy="638175"/>
              </a:xfrm>
              <a:custGeom>
                <a:avLst/>
                <a:gdLst>
                  <a:gd name="connsiteX0" fmla="*/ 647700 w 648469"/>
                  <a:gd name="connsiteY0" fmla="*/ 223838 h 638175"/>
                  <a:gd name="connsiteX1" fmla="*/ 645319 w 648469"/>
                  <a:gd name="connsiteY1" fmla="*/ 209550 h 638175"/>
                  <a:gd name="connsiteX2" fmla="*/ 642938 w 648469"/>
                  <a:gd name="connsiteY2" fmla="*/ 200025 h 638175"/>
                  <a:gd name="connsiteX3" fmla="*/ 638175 w 648469"/>
                  <a:gd name="connsiteY3" fmla="*/ 176213 h 638175"/>
                  <a:gd name="connsiteX4" fmla="*/ 633413 w 648469"/>
                  <a:gd name="connsiteY4" fmla="*/ 161925 h 638175"/>
                  <a:gd name="connsiteX5" fmla="*/ 631031 w 648469"/>
                  <a:gd name="connsiteY5" fmla="*/ 154782 h 638175"/>
                  <a:gd name="connsiteX6" fmla="*/ 616744 w 648469"/>
                  <a:gd name="connsiteY6" fmla="*/ 147638 h 638175"/>
                  <a:gd name="connsiteX7" fmla="*/ 611981 w 648469"/>
                  <a:gd name="connsiteY7" fmla="*/ 140494 h 638175"/>
                  <a:gd name="connsiteX8" fmla="*/ 609600 w 648469"/>
                  <a:gd name="connsiteY8" fmla="*/ 133350 h 638175"/>
                  <a:gd name="connsiteX9" fmla="*/ 600075 w 648469"/>
                  <a:gd name="connsiteY9" fmla="*/ 119063 h 638175"/>
                  <a:gd name="connsiteX10" fmla="*/ 588169 w 648469"/>
                  <a:gd name="connsiteY10" fmla="*/ 102394 h 638175"/>
                  <a:gd name="connsiteX11" fmla="*/ 581025 w 648469"/>
                  <a:gd name="connsiteY11" fmla="*/ 95250 h 638175"/>
                  <a:gd name="connsiteX12" fmla="*/ 564356 w 648469"/>
                  <a:gd name="connsiteY12" fmla="*/ 73819 h 638175"/>
                  <a:gd name="connsiteX13" fmla="*/ 557213 w 648469"/>
                  <a:gd name="connsiteY13" fmla="*/ 71438 h 638175"/>
                  <a:gd name="connsiteX14" fmla="*/ 552450 w 648469"/>
                  <a:gd name="connsiteY14" fmla="*/ 64294 h 638175"/>
                  <a:gd name="connsiteX15" fmla="*/ 540544 w 648469"/>
                  <a:gd name="connsiteY15" fmla="*/ 50007 h 638175"/>
                  <a:gd name="connsiteX16" fmla="*/ 538163 w 648469"/>
                  <a:gd name="connsiteY16" fmla="*/ 38100 h 638175"/>
                  <a:gd name="connsiteX17" fmla="*/ 535781 w 648469"/>
                  <a:gd name="connsiteY17" fmla="*/ 16669 h 638175"/>
                  <a:gd name="connsiteX18" fmla="*/ 521494 w 648469"/>
                  <a:gd name="connsiteY18" fmla="*/ 14288 h 638175"/>
                  <a:gd name="connsiteX19" fmla="*/ 514350 w 648469"/>
                  <a:gd name="connsiteY19" fmla="*/ 11907 h 638175"/>
                  <a:gd name="connsiteX20" fmla="*/ 490538 w 648469"/>
                  <a:gd name="connsiteY20" fmla="*/ 9525 h 638175"/>
                  <a:gd name="connsiteX21" fmla="*/ 478631 w 648469"/>
                  <a:gd name="connsiteY21" fmla="*/ 7144 h 638175"/>
                  <a:gd name="connsiteX22" fmla="*/ 450056 w 648469"/>
                  <a:gd name="connsiteY22" fmla="*/ 4763 h 638175"/>
                  <a:gd name="connsiteX23" fmla="*/ 409575 w 648469"/>
                  <a:gd name="connsiteY23" fmla="*/ 0 h 638175"/>
                  <a:gd name="connsiteX24" fmla="*/ 400050 w 648469"/>
                  <a:gd name="connsiteY24" fmla="*/ 2382 h 638175"/>
                  <a:gd name="connsiteX25" fmla="*/ 404813 w 648469"/>
                  <a:gd name="connsiteY25" fmla="*/ 11907 h 638175"/>
                  <a:gd name="connsiteX26" fmla="*/ 409575 w 648469"/>
                  <a:gd name="connsiteY26" fmla="*/ 40482 h 638175"/>
                  <a:gd name="connsiteX27" fmla="*/ 407194 w 648469"/>
                  <a:gd name="connsiteY27" fmla="*/ 59532 h 638175"/>
                  <a:gd name="connsiteX28" fmla="*/ 392906 w 648469"/>
                  <a:gd name="connsiteY28" fmla="*/ 88107 h 638175"/>
                  <a:gd name="connsiteX29" fmla="*/ 388144 w 648469"/>
                  <a:gd name="connsiteY29" fmla="*/ 95250 h 638175"/>
                  <a:gd name="connsiteX30" fmla="*/ 381000 w 648469"/>
                  <a:gd name="connsiteY30" fmla="*/ 100013 h 638175"/>
                  <a:gd name="connsiteX31" fmla="*/ 366713 w 648469"/>
                  <a:gd name="connsiteY31" fmla="*/ 128588 h 638175"/>
                  <a:gd name="connsiteX32" fmla="*/ 359569 w 648469"/>
                  <a:gd name="connsiteY32" fmla="*/ 133350 h 638175"/>
                  <a:gd name="connsiteX33" fmla="*/ 350044 w 648469"/>
                  <a:gd name="connsiteY33" fmla="*/ 145257 h 638175"/>
                  <a:gd name="connsiteX34" fmla="*/ 338138 w 648469"/>
                  <a:gd name="connsiteY34" fmla="*/ 154782 h 638175"/>
                  <a:gd name="connsiteX35" fmla="*/ 330994 w 648469"/>
                  <a:gd name="connsiteY35" fmla="*/ 161925 h 638175"/>
                  <a:gd name="connsiteX36" fmla="*/ 323850 w 648469"/>
                  <a:gd name="connsiteY36" fmla="*/ 166688 h 638175"/>
                  <a:gd name="connsiteX37" fmla="*/ 319088 w 648469"/>
                  <a:gd name="connsiteY37" fmla="*/ 173832 h 638175"/>
                  <a:gd name="connsiteX38" fmla="*/ 302419 w 648469"/>
                  <a:gd name="connsiteY38" fmla="*/ 180975 h 638175"/>
                  <a:gd name="connsiteX39" fmla="*/ 271463 w 648469"/>
                  <a:gd name="connsiteY39" fmla="*/ 183357 h 638175"/>
                  <a:gd name="connsiteX40" fmla="*/ 264319 w 648469"/>
                  <a:gd name="connsiteY40" fmla="*/ 178594 h 638175"/>
                  <a:gd name="connsiteX41" fmla="*/ 240506 w 648469"/>
                  <a:gd name="connsiteY41" fmla="*/ 171450 h 638175"/>
                  <a:gd name="connsiteX42" fmla="*/ 216694 w 648469"/>
                  <a:gd name="connsiteY42" fmla="*/ 166688 h 638175"/>
                  <a:gd name="connsiteX43" fmla="*/ 190500 w 648469"/>
                  <a:gd name="connsiteY43" fmla="*/ 169069 h 638175"/>
                  <a:gd name="connsiteX44" fmla="*/ 180975 w 648469"/>
                  <a:gd name="connsiteY44" fmla="*/ 171450 h 638175"/>
                  <a:gd name="connsiteX45" fmla="*/ 154781 w 648469"/>
                  <a:gd name="connsiteY45" fmla="*/ 173832 h 638175"/>
                  <a:gd name="connsiteX46" fmla="*/ 145256 w 648469"/>
                  <a:gd name="connsiteY46" fmla="*/ 176213 h 638175"/>
                  <a:gd name="connsiteX47" fmla="*/ 138113 w 648469"/>
                  <a:gd name="connsiteY47" fmla="*/ 178594 h 638175"/>
                  <a:gd name="connsiteX48" fmla="*/ 107156 w 648469"/>
                  <a:gd name="connsiteY48" fmla="*/ 180975 h 638175"/>
                  <a:gd name="connsiteX49" fmla="*/ 92869 w 648469"/>
                  <a:gd name="connsiteY49" fmla="*/ 183357 h 638175"/>
                  <a:gd name="connsiteX50" fmla="*/ 90488 w 648469"/>
                  <a:gd name="connsiteY50" fmla="*/ 192882 h 638175"/>
                  <a:gd name="connsiteX51" fmla="*/ 85725 w 648469"/>
                  <a:gd name="connsiteY51" fmla="*/ 200025 h 638175"/>
                  <a:gd name="connsiteX52" fmla="*/ 78581 w 648469"/>
                  <a:gd name="connsiteY52" fmla="*/ 230982 h 638175"/>
                  <a:gd name="connsiteX53" fmla="*/ 76200 w 648469"/>
                  <a:gd name="connsiteY53" fmla="*/ 242888 h 638175"/>
                  <a:gd name="connsiteX54" fmla="*/ 69056 w 648469"/>
                  <a:gd name="connsiteY54" fmla="*/ 247650 h 638175"/>
                  <a:gd name="connsiteX55" fmla="*/ 64294 w 648469"/>
                  <a:gd name="connsiteY55" fmla="*/ 254794 h 638175"/>
                  <a:gd name="connsiteX56" fmla="*/ 61913 w 648469"/>
                  <a:gd name="connsiteY56" fmla="*/ 261938 h 638175"/>
                  <a:gd name="connsiteX57" fmla="*/ 47625 w 648469"/>
                  <a:gd name="connsiteY57" fmla="*/ 269082 h 638175"/>
                  <a:gd name="connsiteX58" fmla="*/ 45244 w 648469"/>
                  <a:gd name="connsiteY58" fmla="*/ 276225 h 638175"/>
                  <a:gd name="connsiteX59" fmla="*/ 38100 w 648469"/>
                  <a:gd name="connsiteY59" fmla="*/ 280988 h 638175"/>
                  <a:gd name="connsiteX60" fmla="*/ 11906 w 648469"/>
                  <a:gd name="connsiteY60" fmla="*/ 292894 h 638175"/>
                  <a:gd name="connsiteX61" fmla="*/ 4763 w 648469"/>
                  <a:gd name="connsiteY61" fmla="*/ 300038 h 638175"/>
                  <a:gd name="connsiteX62" fmla="*/ 0 w 648469"/>
                  <a:gd name="connsiteY62" fmla="*/ 319088 h 638175"/>
                  <a:gd name="connsiteX63" fmla="*/ 2381 w 648469"/>
                  <a:gd name="connsiteY63" fmla="*/ 330994 h 638175"/>
                  <a:gd name="connsiteX64" fmla="*/ 4763 w 648469"/>
                  <a:gd name="connsiteY64" fmla="*/ 345282 h 638175"/>
                  <a:gd name="connsiteX65" fmla="*/ 14288 w 648469"/>
                  <a:gd name="connsiteY65" fmla="*/ 359569 h 638175"/>
                  <a:gd name="connsiteX66" fmla="*/ 19050 w 648469"/>
                  <a:gd name="connsiteY66" fmla="*/ 366713 h 638175"/>
                  <a:gd name="connsiteX67" fmla="*/ 21431 w 648469"/>
                  <a:gd name="connsiteY67" fmla="*/ 376238 h 638175"/>
                  <a:gd name="connsiteX68" fmla="*/ 28575 w 648469"/>
                  <a:gd name="connsiteY68" fmla="*/ 397669 h 638175"/>
                  <a:gd name="connsiteX69" fmla="*/ 30956 w 648469"/>
                  <a:gd name="connsiteY69" fmla="*/ 404813 h 638175"/>
                  <a:gd name="connsiteX70" fmla="*/ 33338 w 648469"/>
                  <a:gd name="connsiteY70" fmla="*/ 411957 h 638175"/>
                  <a:gd name="connsiteX71" fmla="*/ 30956 w 648469"/>
                  <a:gd name="connsiteY71" fmla="*/ 426244 h 638175"/>
                  <a:gd name="connsiteX72" fmla="*/ 28575 w 648469"/>
                  <a:gd name="connsiteY72" fmla="*/ 433388 h 638175"/>
                  <a:gd name="connsiteX73" fmla="*/ 30956 w 648469"/>
                  <a:gd name="connsiteY73" fmla="*/ 507207 h 638175"/>
                  <a:gd name="connsiteX74" fmla="*/ 45244 w 648469"/>
                  <a:gd name="connsiteY74" fmla="*/ 535782 h 638175"/>
                  <a:gd name="connsiteX75" fmla="*/ 54769 w 648469"/>
                  <a:gd name="connsiteY75" fmla="*/ 550069 h 638175"/>
                  <a:gd name="connsiteX76" fmla="*/ 59531 w 648469"/>
                  <a:gd name="connsiteY76" fmla="*/ 557213 h 638175"/>
                  <a:gd name="connsiteX77" fmla="*/ 66675 w 648469"/>
                  <a:gd name="connsiteY77" fmla="*/ 564357 h 638175"/>
                  <a:gd name="connsiteX78" fmla="*/ 83344 w 648469"/>
                  <a:gd name="connsiteY78" fmla="*/ 583407 h 638175"/>
                  <a:gd name="connsiteX79" fmla="*/ 85725 w 648469"/>
                  <a:gd name="connsiteY79" fmla="*/ 592932 h 638175"/>
                  <a:gd name="connsiteX80" fmla="*/ 92869 w 648469"/>
                  <a:gd name="connsiteY80" fmla="*/ 597694 h 638175"/>
                  <a:gd name="connsiteX81" fmla="*/ 97631 w 648469"/>
                  <a:gd name="connsiteY81" fmla="*/ 604838 h 638175"/>
                  <a:gd name="connsiteX82" fmla="*/ 111919 w 648469"/>
                  <a:gd name="connsiteY82" fmla="*/ 614363 h 638175"/>
                  <a:gd name="connsiteX83" fmla="*/ 119063 w 648469"/>
                  <a:gd name="connsiteY83" fmla="*/ 621507 h 638175"/>
                  <a:gd name="connsiteX84" fmla="*/ 123825 w 648469"/>
                  <a:gd name="connsiteY84" fmla="*/ 628650 h 638175"/>
                  <a:gd name="connsiteX85" fmla="*/ 130969 w 648469"/>
                  <a:gd name="connsiteY85" fmla="*/ 631032 h 638175"/>
                  <a:gd name="connsiteX86" fmla="*/ 147638 w 648469"/>
                  <a:gd name="connsiteY86" fmla="*/ 638175 h 638175"/>
                  <a:gd name="connsiteX87" fmla="*/ 159544 w 648469"/>
                  <a:gd name="connsiteY87" fmla="*/ 616744 h 638175"/>
                  <a:gd name="connsiteX88" fmla="*/ 159544 w 648469"/>
                  <a:gd name="connsiteY88" fmla="*/ 616744 h 638175"/>
                  <a:gd name="connsiteX89" fmla="*/ 166688 w 648469"/>
                  <a:gd name="connsiteY89" fmla="*/ 611982 h 638175"/>
                  <a:gd name="connsiteX90" fmla="*/ 169069 w 648469"/>
                  <a:gd name="connsiteY90" fmla="*/ 604838 h 638175"/>
                  <a:gd name="connsiteX91" fmla="*/ 183356 w 648469"/>
                  <a:gd name="connsiteY91" fmla="*/ 600075 h 638175"/>
                  <a:gd name="connsiteX92" fmla="*/ 228600 w 648469"/>
                  <a:gd name="connsiteY92" fmla="*/ 604838 h 638175"/>
                  <a:gd name="connsiteX93" fmla="*/ 240506 w 648469"/>
                  <a:gd name="connsiteY93" fmla="*/ 607219 h 638175"/>
                  <a:gd name="connsiteX94" fmla="*/ 247650 w 648469"/>
                  <a:gd name="connsiteY94" fmla="*/ 611982 h 638175"/>
                  <a:gd name="connsiteX95" fmla="*/ 261938 w 648469"/>
                  <a:gd name="connsiteY95" fmla="*/ 600075 h 638175"/>
                  <a:gd name="connsiteX96" fmla="*/ 271463 w 648469"/>
                  <a:gd name="connsiteY96" fmla="*/ 585788 h 638175"/>
                  <a:gd name="connsiteX97" fmla="*/ 280988 w 648469"/>
                  <a:gd name="connsiteY97" fmla="*/ 581025 h 638175"/>
                  <a:gd name="connsiteX98" fmla="*/ 288131 w 648469"/>
                  <a:gd name="connsiteY98" fmla="*/ 576263 h 638175"/>
                  <a:gd name="connsiteX99" fmla="*/ 292894 w 648469"/>
                  <a:gd name="connsiteY99" fmla="*/ 569119 h 638175"/>
                  <a:gd name="connsiteX100" fmla="*/ 300038 w 648469"/>
                  <a:gd name="connsiteY100" fmla="*/ 564357 h 638175"/>
                  <a:gd name="connsiteX101" fmla="*/ 302419 w 648469"/>
                  <a:gd name="connsiteY101" fmla="*/ 554832 h 638175"/>
                  <a:gd name="connsiteX102" fmla="*/ 304800 w 648469"/>
                  <a:gd name="connsiteY102" fmla="*/ 538163 h 638175"/>
                  <a:gd name="connsiteX103" fmla="*/ 302419 w 648469"/>
                  <a:gd name="connsiteY103" fmla="*/ 511969 h 638175"/>
                  <a:gd name="connsiteX104" fmla="*/ 280988 w 648469"/>
                  <a:gd name="connsiteY104" fmla="*/ 495300 h 638175"/>
                  <a:gd name="connsiteX105" fmla="*/ 273844 w 648469"/>
                  <a:gd name="connsiteY105" fmla="*/ 488157 h 638175"/>
                  <a:gd name="connsiteX106" fmla="*/ 273844 w 648469"/>
                  <a:gd name="connsiteY106" fmla="*/ 447675 h 638175"/>
                  <a:gd name="connsiteX107" fmla="*/ 276225 w 648469"/>
                  <a:gd name="connsiteY107" fmla="*/ 440532 h 638175"/>
                  <a:gd name="connsiteX108" fmla="*/ 300038 w 648469"/>
                  <a:gd name="connsiteY108" fmla="*/ 428625 h 638175"/>
                  <a:gd name="connsiteX109" fmla="*/ 314325 w 648469"/>
                  <a:gd name="connsiteY109" fmla="*/ 421482 h 638175"/>
                  <a:gd name="connsiteX110" fmla="*/ 323850 w 648469"/>
                  <a:gd name="connsiteY110" fmla="*/ 411957 h 638175"/>
                  <a:gd name="connsiteX111" fmla="*/ 326231 w 648469"/>
                  <a:gd name="connsiteY111" fmla="*/ 404813 h 638175"/>
                  <a:gd name="connsiteX112" fmla="*/ 335756 w 648469"/>
                  <a:gd name="connsiteY112" fmla="*/ 390525 h 638175"/>
                  <a:gd name="connsiteX113" fmla="*/ 340519 w 648469"/>
                  <a:gd name="connsiteY113" fmla="*/ 383382 h 638175"/>
                  <a:gd name="connsiteX114" fmla="*/ 345281 w 648469"/>
                  <a:gd name="connsiteY114" fmla="*/ 364332 h 638175"/>
                  <a:gd name="connsiteX115" fmla="*/ 352425 w 648469"/>
                  <a:gd name="connsiteY115" fmla="*/ 357188 h 638175"/>
                  <a:gd name="connsiteX116" fmla="*/ 373856 w 648469"/>
                  <a:gd name="connsiteY116" fmla="*/ 350044 h 638175"/>
                  <a:gd name="connsiteX117" fmla="*/ 388144 w 648469"/>
                  <a:gd name="connsiteY117" fmla="*/ 345282 h 638175"/>
                  <a:gd name="connsiteX118" fmla="*/ 409575 w 648469"/>
                  <a:gd name="connsiteY118" fmla="*/ 338138 h 638175"/>
                  <a:gd name="connsiteX119" fmla="*/ 416719 w 648469"/>
                  <a:gd name="connsiteY119" fmla="*/ 335757 h 638175"/>
                  <a:gd name="connsiteX120" fmla="*/ 426244 w 648469"/>
                  <a:gd name="connsiteY120" fmla="*/ 323850 h 638175"/>
                  <a:gd name="connsiteX121" fmla="*/ 428625 w 648469"/>
                  <a:gd name="connsiteY121" fmla="*/ 316707 h 638175"/>
                  <a:gd name="connsiteX122" fmla="*/ 433388 w 648469"/>
                  <a:gd name="connsiteY122" fmla="*/ 309563 h 638175"/>
                  <a:gd name="connsiteX123" fmla="*/ 435769 w 648469"/>
                  <a:gd name="connsiteY123" fmla="*/ 302419 h 638175"/>
                  <a:gd name="connsiteX124" fmla="*/ 442913 w 648469"/>
                  <a:gd name="connsiteY124" fmla="*/ 297657 h 638175"/>
                  <a:gd name="connsiteX125" fmla="*/ 495300 w 648469"/>
                  <a:gd name="connsiteY125" fmla="*/ 295275 h 638175"/>
                  <a:gd name="connsiteX126" fmla="*/ 514350 w 648469"/>
                  <a:gd name="connsiteY126" fmla="*/ 288132 h 638175"/>
                  <a:gd name="connsiteX127" fmla="*/ 521494 w 648469"/>
                  <a:gd name="connsiteY127" fmla="*/ 285750 h 638175"/>
                  <a:gd name="connsiteX128" fmla="*/ 535781 w 648469"/>
                  <a:gd name="connsiteY128" fmla="*/ 276225 h 638175"/>
                  <a:gd name="connsiteX129" fmla="*/ 559594 w 648469"/>
                  <a:gd name="connsiteY129" fmla="*/ 269082 h 638175"/>
                  <a:gd name="connsiteX130" fmla="*/ 566738 w 648469"/>
                  <a:gd name="connsiteY130" fmla="*/ 266700 h 638175"/>
                  <a:gd name="connsiteX131" fmla="*/ 573881 w 648469"/>
                  <a:gd name="connsiteY131" fmla="*/ 264319 h 638175"/>
                  <a:gd name="connsiteX132" fmla="*/ 602456 w 648469"/>
                  <a:gd name="connsiteY132" fmla="*/ 250032 h 638175"/>
                  <a:gd name="connsiteX133" fmla="*/ 609600 w 648469"/>
                  <a:gd name="connsiteY133" fmla="*/ 247650 h 638175"/>
                  <a:gd name="connsiteX134" fmla="*/ 626269 w 648469"/>
                  <a:gd name="connsiteY134" fmla="*/ 230982 h 638175"/>
                  <a:gd name="connsiteX135" fmla="*/ 631031 w 648469"/>
                  <a:gd name="connsiteY135" fmla="*/ 223838 h 638175"/>
                  <a:gd name="connsiteX136" fmla="*/ 647700 w 648469"/>
                  <a:gd name="connsiteY136" fmla="*/ 223838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648469" h="638175">
                    <a:moveTo>
                      <a:pt x="647700" y="223838"/>
                    </a:moveTo>
                    <a:cubicBezTo>
                      <a:pt x="650081" y="221457"/>
                      <a:pt x="646266" y="214285"/>
                      <a:pt x="645319" y="209550"/>
                    </a:cubicBezTo>
                    <a:cubicBezTo>
                      <a:pt x="644677" y="206341"/>
                      <a:pt x="643580" y="203234"/>
                      <a:pt x="642938" y="200025"/>
                    </a:cubicBezTo>
                    <a:cubicBezTo>
                      <a:pt x="640364" y="187159"/>
                      <a:pt x="641492" y="187271"/>
                      <a:pt x="638175" y="176213"/>
                    </a:cubicBezTo>
                    <a:cubicBezTo>
                      <a:pt x="636733" y="171404"/>
                      <a:pt x="635001" y="166688"/>
                      <a:pt x="633413" y="161925"/>
                    </a:cubicBezTo>
                    <a:cubicBezTo>
                      <a:pt x="632619" y="159544"/>
                      <a:pt x="633119" y="156174"/>
                      <a:pt x="631031" y="154782"/>
                    </a:cubicBezTo>
                    <a:cubicBezTo>
                      <a:pt x="621800" y="148626"/>
                      <a:pt x="626603" y="150924"/>
                      <a:pt x="616744" y="147638"/>
                    </a:cubicBezTo>
                    <a:cubicBezTo>
                      <a:pt x="615156" y="145257"/>
                      <a:pt x="613261" y="143054"/>
                      <a:pt x="611981" y="140494"/>
                    </a:cubicBezTo>
                    <a:cubicBezTo>
                      <a:pt x="610858" y="138249"/>
                      <a:pt x="610819" y="135544"/>
                      <a:pt x="609600" y="133350"/>
                    </a:cubicBezTo>
                    <a:cubicBezTo>
                      <a:pt x="606820" y="128347"/>
                      <a:pt x="603250" y="123825"/>
                      <a:pt x="600075" y="119063"/>
                    </a:cubicBezTo>
                    <a:cubicBezTo>
                      <a:pt x="596302" y="113403"/>
                      <a:pt x="592606" y="107570"/>
                      <a:pt x="588169" y="102394"/>
                    </a:cubicBezTo>
                    <a:cubicBezTo>
                      <a:pt x="585977" y="99837"/>
                      <a:pt x="583093" y="97908"/>
                      <a:pt x="581025" y="95250"/>
                    </a:cubicBezTo>
                    <a:cubicBezTo>
                      <a:pt x="575930" y="88700"/>
                      <a:pt x="571842" y="78810"/>
                      <a:pt x="564356" y="73819"/>
                    </a:cubicBezTo>
                    <a:cubicBezTo>
                      <a:pt x="562268" y="72427"/>
                      <a:pt x="559594" y="72232"/>
                      <a:pt x="557213" y="71438"/>
                    </a:cubicBezTo>
                    <a:cubicBezTo>
                      <a:pt x="555625" y="69057"/>
                      <a:pt x="554282" y="66493"/>
                      <a:pt x="552450" y="64294"/>
                    </a:cubicBezTo>
                    <a:cubicBezTo>
                      <a:pt x="537173" y="45962"/>
                      <a:pt x="552366" y="67740"/>
                      <a:pt x="540544" y="50007"/>
                    </a:cubicBezTo>
                    <a:cubicBezTo>
                      <a:pt x="539750" y="46038"/>
                      <a:pt x="538735" y="42107"/>
                      <a:pt x="538163" y="38100"/>
                    </a:cubicBezTo>
                    <a:cubicBezTo>
                      <a:pt x="537146" y="30985"/>
                      <a:pt x="539903" y="22557"/>
                      <a:pt x="535781" y="16669"/>
                    </a:cubicBezTo>
                    <a:cubicBezTo>
                      <a:pt x="533012" y="12714"/>
                      <a:pt x="526207" y="15335"/>
                      <a:pt x="521494" y="14288"/>
                    </a:cubicBezTo>
                    <a:cubicBezTo>
                      <a:pt x="519044" y="13744"/>
                      <a:pt x="516831" y="12289"/>
                      <a:pt x="514350" y="11907"/>
                    </a:cubicBezTo>
                    <a:cubicBezTo>
                      <a:pt x="506466" y="10694"/>
                      <a:pt x="498445" y="10579"/>
                      <a:pt x="490538" y="9525"/>
                    </a:cubicBezTo>
                    <a:cubicBezTo>
                      <a:pt x="486526" y="8990"/>
                      <a:pt x="482651" y="7617"/>
                      <a:pt x="478631" y="7144"/>
                    </a:cubicBezTo>
                    <a:cubicBezTo>
                      <a:pt x="469138" y="6027"/>
                      <a:pt x="459563" y="5747"/>
                      <a:pt x="450056" y="4763"/>
                    </a:cubicBezTo>
                    <a:cubicBezTo>
                      <a:pt x="436541" y="3365"/>
                      <a:pt x="423069" y="1588"/>
                      <a:pt x="409575" y="0"/>
                    </a:cubicBezTo>
                    <a:cubicBezTo>
                      <a:pt x="406400" y="794"/>
                      <a:pt x="401265" y="-657"/>
                      <a:pt x="400050" y="2382"/>
                    </a:cubicBezTo>
                    <a:cubicBezTo>
                      <a:pt x="398732" y="5678"/>
                      <a:pt x="403952" y="8463"/>
                      <a:pt x="404813" y="11907"/>
                    </a:cubicBezTo>
                    <a:cubicBezTo>
                      <a:pt x="407155" y="21275"/>
                      <a:pt x="409575" y="40482"/>
                      <a:pt x="409575" y="40482"/>
                    </a:cubicBezTo>
                    <a:cubicBezTo>
                      <a:pt x="408781" y="46832"/>
                      <a:pt x="408535" y="53275"/>
                      <a:pt x="407194" y="59532"/>
                    </a:cubicBezTo>
                    <a:cubicBezTo>
                      <a:pt x="404081" y="74058"/>
                      <a:pt x="401270" y="75561"/>
                      <a:pt x="392906" y="88107"/>
                    </a:cubicBezTo>
                    <a:cubicBezTo>
                      <a:pt x="391319" y="90488"/>
                      <a:pt x="390525" y="93663"/>
                      <a:pt x="388144" y="95250"/>
                    </a:cubicBezTo>
                    <a:lnTo>
                      <a:pt x="381000" y="100013"/>
                    </a:lnTo>
                    <a:cubicBezTo>
                      <a:pt x="378284" y="108162"/>
                      <a:pt x="374626" y="123313"/>
                      <a:pt x="366713" y="128588"/>
                    </a:cubicBezTo>
                    <a:lnTo>
                      <a:pt x="359569" y="133350"/>
                    </a:lnTo>
                    <a:cubicBezTo>
                      <a:pt x="354934" y="147256"/>
                      <a:pt x="360814" y="134488"/>
                      <a:pt x="350044" y="145257"/>
                    </a:cubicBezTo>
                    <a:cubicBezTo>
                      <a:pt x="339273" y="156028"/>
                      <a:pt x="352044" y="150145"/>
                      <a:pt x="338138" y="154782"/>
                    </a:cubicBezTo>
                    <a:cubicBezTo>
                      <a:pt x="335757" y="157163"/>
                      <a:pt x="333581" y="159769"/>
                      <a:pt x="330994" y="161925"/>
                    </a:cubicBezTo>
                    <a:cubicBezTo>
                      <a:pt x="328795" y="163757"/>
                      <a:pt x="325874" y="164664"/>
                      <a:pt x="323850" y="166688"/>
                    </a:cubicBezTo>
                    <a:cubicBezTo>
                      <a:pt x="321826" y="168712"/>
                      <a:pt x="321287" y="172000"/>
                      <a:pt x="319088" y="173832"/>
                    </a:cubicBezTo>
                    <a:cubicBezTo>
                      <a:pt x="315165" y="177101"/>
                      <a:pt x="307381" y="179321"/>
                      <a:pt x="302419" y="180975"/>
                    </a:cubicBezTo>
                    <a:cubicBezTo>
                      <a:pt x="290032" y="189234"/>
                      <a:pt x="294238" y="188613"/>
                      <a:pt x="271463" y="183357"/>
                    </a:cubicBezTo>
                    <a:cubicBezTo>
                      <a:pt x="268674" y="182713"/>
                      <a:pt x="266934" y="179756"/>
                      <a:pt x="264319" y="178594"/>
                    </a:cubicBezTo>
                    <a:cubicBezTo>
                      <a:pt x="254144" y="174072"/>
                      <a:pt x="250196" y="174219"/>
                      <a:pt x="240506" y="171450"/>
                    </a:cubicBezTo>
                    <a:cubicBezTo>
                      <a:pt x="223888" y="166701"/>
                      <a:pt x="245129" y="170750"/>
                      <a:pt x="216694" y="166688"/>
                    </a:cubicBezTo>
                    <a:cubicBezTo>
                      <a:pt x="207963" y="167482"/>
                      <a:pt x="199190" y="167910"/>
                      <a:pt x="190500" y="169069"/>
                    </a:cubicBezTo>
                    <a:cubicBezTo>
                      <a:pt x="187256" y="169501"/>
                      <a:pt x="184219" y="171017"/>
                      <a:pt x="180975" y="171450"/>
                    </a:cubicBezTo>
                    <a:cubicBezTo>
                      <a:pt x="172285" y="172609"/>
                      <a:pt x="163512" y="173038"/>
                      <a:pt x="154781" y="173832"/>
                    </a:cubicBezTo>
                    <a:cubicBezTo>
                      <a:pt x="151606" y="174626"/>
                      <a:pt x="148403" y="175314"/>
                      <a:pt x="145256" y="176213"/>
                    </a:cubicBezTo>
                    <a:cubicBezTo>
                      <a:pt x="142843" y="176902"/>
                      <a:pt x="140603" y="178283"/>
                      <a:pt x="138113" y="178594"/>
                    </a:cubicBezTo>
                    <a:cubicBezTo>
                      <a:pt x="127843" y="179878"/>
                      <a:pt x="117475" y="180181"/>
                      <a:pt x="107156" y="180975"/>
                    </a:cubicBezTo>
                    <a:cubicBezTo>
                      <a:pt x="102394" y="181769"/>
                      <a:pt x="96798" y="180551"/>
                      <a:pt x="92869" y="183357"/>
                    </a:cubicBezTo>
                    <a:cubicBezTo>
                      <a:pt x="90206" y="185259"/>
                      <a:pt x="91777" y="189874"/>
                      <a:pt x="90488" y="192882"/>
                    </a:cubicBezTo>
                    <a:cubicBezTo>
                      <a:pt x="89361" y="195512"/>
                      <a:pt x="87313" y="197644"/>
                      <a:pt x="85725" y="200025"/>
                    </a:cubicBezTo>
                    <a:cubicBezTo>
                      <a:pt x="80785" y="214848"/>
                      <a:pt x="83836" y="204710"/>
                      <a:pt x="78581" y="230982"/>
                    </a:cubicBezTo>
                    <a:cubicBezTo>
                      <a:pt x="77787" y="234951"/>
                      <a:pt x="79568" y="240643"/>
                      <a:pt x="76200" y="242888"/>
                    </a:cubicBezTo>
                    <a:lnTo>
                      <a:pt x="69056" y="247650"/>
                    </a:lnTo>
                    <a:cubicBezTo>
                      <a:pt x="67469" y="250031"/>
                      <a:pt x="65574" y="252234"/>
                      <a:pt x="64294" y="254794"/>
                    </a:cubicBezTo>
                    <a:cubicBezTo>
                      <a:pt x="63172" y="257039"/>
                      <a:pt x="63481" y="259978"/>
                      <a:pt x="61913" y="261938"/>
                    </a:cubicBezTo>
                    <a:cubicBezTo>
                      <a:pt x="58557" y="266133"/>
                      <a:pt x="52329" y="267513"/>
                      <a:pt x="47625" y="269082"/>
                    </a:cubicBezTo>
                    <a:cubicBezTo>
                      <a:pt x="46831" y="271463"/>
                      <a:pt x="46812" y="274265"/>
                      <a:pt x="45244" y="276225"/>
                    </a:cubicBezTo>
                    <a:cubicBezTo>
                      <a:pt x="43456" y="278460"/>
                      <a:pt x="40613" y="279617"/>
                      <a:pt x="38100" y="280988"/>
                    </a:cubicBezTo>
                    <a:cubicBezTo>
                      <a:pt x="21368" y="290115"/>
                      <a:pt x="24172" y="288806"/>
                      <a:pt x="11906" y="292894"/>
                    </a:cubicBezTo>
                    <a:cubicBezTo>
                      <a:pt x="9525" y="295275"/>
                      <a:pt x="6631" y="297236"/>
                      <a:pt x="4763" y="300038"/>
                    </a:cubicBezTo>
                    <a:cubicBezTo>
                      <a:pt x="2669" y="303179"/>
                      <a:pt x="344" y="317365"/>
                      <a:pt x="0" y="319088"/>
                    </a:cubicBezTo>
                    <a:cubicBezTo>
                      <a:pt x="794" y="323057"/>
                      <a:pt x="1657" y="327012"/>
                      <a:pt x="2381" y="330994"/>
                    </a:cubicBezTo>
                    <a:cubicBezTo>
                      <a:pt x="3245" y="335745"/>
                      <a:pt x="2906" y="340825"/>
                      <a:pt x="4763" y="345282"/>
                    </a:cubicBezTo>
                    <a:cubicBezTo>
                      <a:pt x="6965" y="350565"/>
                      <a:pt x="11113" y="354807"/>
                      <a:pt x="14288" y="359569"/>
                    </a:cubicBezTo>
                    <a:lnTo>
                      <a:pt x="19050" y="366713"/>
                    </a:lnTo>
                    <a:cubicBezTo>
                      <a:pt x="19844" y="369888"/>
                      <a:pt x="20491" y="373103"/>
                      <a:pt x="21431" y="376238"/>
                    </a:cubicBezTo>
                    <a:cubicBezTo>
                      <a:pt x="23595" y="383451"/>
                      <a:pt x="26194" y="390525"/>
                      <a:pt x="28575" y="397669"/>
                    </a:cubicBezTo>
                    <a:lnTo>
                      <a:pt x="30956" y="404813"/>
                    </a:lnTo>
                    <a:lnTo>
                      <a:pt x="33338" y="411957"/>
                    </a:lnTo>
                    <a:cubicBezTo>
                      <a:pt x="32544" y="416719"/>
                      <a:pt x="32003" y="421531"/>
                      <a:pt x="30956" y="426244"/>
                    </a:cubicBezTo>
                    <a:cubicBezTo>
                      <a:pt x="30411" y="428694"/>
                      <a:pt x="28575" y="430878"/>
                      <a:pt x="28575" y="433388"/>
                    </a:cubicBezTo>
                    <a:cubicBezTo>
                      <a:pt x="28575" y="458007"/>
                      <a:pt x="28966" y="482668"/>
                      <a:pt x="30956" y="507207"/>
                    </a:cubicBezTo>
                    <a:cubicBezTo>
                      <a:pt x="31866" y="518429"/>
                      <a:pt x="39392" y="527004"/>
                      <a:pt x="45244" y="535782"/>
                    </a:cubicBezTo>
                    <a:lnTo>
                      <a:pt x="54769" y="550069"/>
                    </a:lnTo>
                    <a:cubicBezTo>
                      <a:pt x="56356" y="552450"/>
                      <a:pt x="57507" y="555189"/>
                      <a:pt x="59531" y="557213"/>
                    </a:cubicBezTo>
                    <a:cubicBezTo>
                      <a:pt x="61912" y="559594"/>
                      <a:pt x="64607" y="561699"/>
                      <a:pt x="66675" y="564357"/>
                    </a:cubicBezTo>
                    <a:cubicBezTo>
                      <a:pt x="81634" y="583590"/>
                      <a:pt x="69514" y="574186"/>
                      <a:pt x="83344" y="583407"/>
                    </a:cubicBezTo>
                    <a:cubicBezTo>
                      <a:pt x="84138" y="586582"/>
                      <a:pt x="83910" y="590209"/>
                      <a:pt x="85725" y="592932"/>
                    </a:cubicBezTo>
                    <a:cubicBezTo>
                      <a:pt x="87313" y="595313"/>
                      <a:pt x="90845" y="595670"/>
                      <a:pt x="92869" y="597694"/>
                    </a:cubicBezTo>
                    <a:cubicBezTo>
                      <a:pt x="94893" y="599718"/>
                      <a:pt x="95477" y="602953"/>
                      <a:pt x="97631" y="604838"/>
                    </a:cubicBezTo>
                    <a:cubicBezTo>
                      <a:pt x="101939" y="608607"/>
                      <a:pt x="107872" y="610316"/>
                      <a:pt x="111919" y="614363"/>
                    </a:cubicBezTo>
                    <a:cubicBezTo>
                      <a:pt x="114300" y="616744"/>
                      <a:pt x="116907" y="618920"/>
                      <a:pt x="119063" y="621507"/>
                    </a:cubicBezTo>
                    <a:cubicBezTo>
                      <a:pt x="120895" y="623705"/>
                      <a:pt x="121590" y="626862"/>
                      <a:pt x="123825" y="628650"/>
                    </a:cubicBezTo>
                    <a:cubicBezTo>
                      <a:pt x="125785" y="630218"/>
                      <a:pt x="128724" y="629909"/>
                      <a:pt x="130969" y="631032"/>
                    </a:cubicBezTo>
                    <a:cubicBezTo>
                      <a:pt x="147410" y="639252"/>
                      <a:pt x="127819" y="633221"/>
                      <a:pt x="147638" y="638175"/>
                    </a:cubicBezTo>
                    <a:cubicBezTo>
                      <a:pt x="160991" y="633724"/>
                      <a:pt x="154172" y="638229"/>
                      <a:pt x="159544" y="616744"/>
                    </a:cubicBezTo>
                    <a:lnTo>
                      <a:pt x="159544" y="616744"/>
                    </a:lnTo>
                    <a:lnTo>
                      <a:pt x="166688" y="611982"/>
                    </a:lnTo>
                    <a:cubicBezTo>
                      <a:pt x="167482" y="609601"/>
                      <a:pt x="167027" y="606297"/>
                      <a:pt x="169069" y="604838"/>
                    </a:cubicBezTo>
                    <a:cubicBezTo>
                      <a:pt x="173154" y="601920"/>
                      <a:pt x="183356" y="600075"/>
                      <a:pt x="183356" y="600075"/>
                    </a:cubicBezTo>
                    <a:lnTo>
                      <a:pt x="228600" y="604838"/>
                    </a:lnTo>
                    <a:cubicBezTo>
                      <a:pt x="232616" y="605340"/>
                      <a:pt x="236716" y="605798"/>
                      <a:pt x="240506" y="607219"/>
                    </a:cubicBezTo>
                    <a:cubicBezTo>
                      <a:pt x="243186" y="608224"/>
                      <a:pt x="245269" y="610394"/>
                      <a:pt x="247650" y="611982"/>
                    </a:cubicBezTo>
                    <a:cubicBezTo>
                      <a:pt x="252921" y="608468"/>
                      <a:pt x="258271" y="605575"/>
                      <a:pt x="261938" y="600075"/>
                    </a:cubicBezTo>
                    <a:cubicBezTo>
                      <a:pt x="269547" y="588662"/>
                      <a:pt x="256959" y="596149"/>
                      <a:pt x="271463" y="585788"/>
                    </a:cubicBezTo>
                    <a:cubicBezTo>
                      <a:pt x="274352" y="583725"/>
                      <a:pt x="277906" y="582786"/>
                      <a:pt x="280988" y="581025"/>
                    </a:cubicBezTo>
                    <a:cubicBezTo>
                      <a:pt x="283473" y="579605"/>
                      <a:pt x="285750" y="577850"/>
                      <a:pt x="288131" y="576263"/>
                    </a:cubicBezTo>
                    <a:cubicBezTo>
                      <a:pt x="289719" y="573882"/>
                      <a:pt x="290870" y="571143"/>
                      <a:pt x="292894" y="569119"/>
                    </a:cubicBezTo>
                    <a:cubicBezTo>
                      <a:pt x="294918" y="567095"/>
                      <a:pt x="298450" y="566738"/>
                      <a:pt x="300038" y="564357"/>
                    </a:cubicBezTo>
                    <a:cubicBezTo>
                      <a:pt x="301853" y="561634"/>
                      <a:pt x="301834" y="558052"/>
                      <a:pt x="302419" y="554832"/>
                    </a:cubicBezTo>
                    <a:cubicBezTo>
                      <a:pt x="303423" y="549310"/>
                      <a:pt x="304006" y="543719"/>
                      <a:pt x="304800" y="538163"/>
                    </a:cubicBezTo>
                    <a:cubicBezTo>
                      <a:pt x="304006" y="529432"/>
                      <a:pt x="305757" y="520076"/>
                      <a:pt x="302419" y="511969"/>
                    </a:cubicBezTo>
                    <a:cubicBezTo>
                      <a:pt x="297309" y="499560"/>
                      <a:pt x="290439" y="498452"/>
                      <a:pt x="280988" y="495300"/>
                    </a:cubicBezTo>
                    <a:cubicBezTo>
                      <a:pt x="278607" y="492919"/>
                      <a:pt x="275712" y="490959"/>
                      <a:pt x="273844" y="488157"/>
                    </a:cubicBezTo>
                    <a:cubicBezTo>
                      <a:pt x="267372" y="478449"/>
                      <a:pt x="273808" y="447985"/>
                      <a:pt x="273844" y="447675"/>
                    </a:cubicBezTo>
                    <a:cubicBezTo>
                      <a:pt x="274137" y="445182"/>
                      <a:pt x="274618" y="442460"/>
                      <a:pt x="276225" y="440532"/>
                    </a:cubicBezTo>
                    <a:cubicBezTo>
                      <a:pt x="287261" y="427289"/>
                      <a:pt x="285154" y="438548"/>
                      <a:pt x="300038" y="428625"/>
                    </a:cubicBezTo>
                    <a:cubicBezTo>
                      <a:pt x="309270" y="422471"/>
                      <a:pt x="304466" y="424768"/>
                      <a:pt x="314325" y="421482"/>
                    </a:cubicBezTo>
                    <a:cubicBezTo>
                      <a:pt x="317500" y="418307"/>
                      <a:pt x="321240" y="415611"/>
                      <a:pt x="323850" y="411957"/>
                    </a:cubicBezTo>
                    <a:cubicBezTo>
                      <a:pt x="325309" y="409914"/>
                      <a:pt x="325012" y="407007"/>
                      <a:pt x="326231" y="404813"/>
                    </a:cubicBezTo>
                    <a:cubicBezTo>
                      <a:pt x="329011" y="399809"/>
                      <a:pt x="332581" y="395288"/>
                      <a:pt x="335756" y="390525"/>
                    </a:cubicBezTo>
                    <a:lnTo>
                      <a:pt x="340519" y="383382"/>
                    </a:lnTo>
                    <a:cubicBezTo>
                      <a:pt x="340862" y="381665"/>
                      <a:pt x="343189" y="367470"/>
                      <a:pt x="345281" y="364332"/>
                    </a:cubicBezTo>
                    <a:cubicBezTo>
                      <a:pt x="347149" y="361530"/>
                      <a:pt x="349569" y="358973"/>
                      <a:pt x="352425" y="357188"/>
                    </a:cubicBezTo>
                    <a:cubicBezTo>
                      <a:pt x="359772" y="352596"/>
                      <a:pt x="366001" y="352400"/>
                      <a:pt x="373856" y="350044"/>
                    </a:cubicBezTo>
                    <a:cubicBezTo>
                      <a:pt x="378665" y="348602"/>
                      <a:pt x="383381" y="346870"/>
                      <a:pt x="388144" y="345282"/>
                    </a:cubicBezTo>
                    <a:lnTo>
                      <a:pt x="409575" y="338138"/>
                    </a:lnTo>
                    <a:lnTo>
                      <a:pt x="416719" y="335757"/>
                    </a:lnTo>
                    <a:cubicBezTo>
                      <a:pt x="422703" y="317803"/>
                      <a:pt x="413935" y="339236"/>
                      <a:pt x="426244" y="323850"/>
                    </a:cubicBezTo>
                    <a:cubicBezTo>
                      <a:pt x="427812" y="321890"/>
                      <a:pt x="427503" y="318952"/>
                      <a:pt x="428625" y="316707"/>
                    </a:cubicBezTo>
                    <a:cubicBezTo>
                      <a:pt x="429905" y="314147"/>
                      <a:pt x="431800" y="311944"/>
                      <a:pt x="433388" y="309563"/>
                    </a:cubicBezTo>
                    <a:cubicBezTo>
                      <a:pt x="434182" y="307182"/>
                      <a:pt x="434201" y="304379"/>
                      <a:pt x="435769" y="302419"/>
                    </a:cubicBezTo>
                    <a:cubicBezTo>
                      <a:pt x="437557" y="300184"/>
                      <a:pt x="440072" y="297998"/>
                      <a:pt x="442913" y="297657"/>
                    </a:cubicBezTo>
                    <a:cubicBezTo>
                      <a:pt x="460269" y="295574"/>
                      <a:pt x="477838" y="296069"/>
                      <a:pt x="495300" y="295275"/>
                    </a:cubicBezTo>
                    <a:cubicBezTo>
                      <a:pt x="518266" y="290682"/>
                      <a:pt x="498002" y="296306"/>
                      <a:pt x="514350" y="288132"/>
                    </a:cubicBezTo>
                    <a:cubicBezTo>
                      <a:pt x="516595" y="287009"/>
                      <a:pt x="519300" y="286969"/>
                      <a:pt x="521494" y="285750"/>
                    </a:cubicBezTo>
                    <a:cubicBezTo>
                      <a:pt x="526497" y="282970"/>
                      <a:pt x="530228" y="277613"/>
                      <a:pt x="535781" y="276225"/>
                    </a:cubicBezTo>
                    <a:cubicBezTo>
                      <a:pt x="550170" y="272628"/>
                      <a:pt x="542211" y="274876"/>
                      <a:pt x="559594" y="269082"/>
                    </a:cubicBezTo>
                    <a:lnTo>
                      <a:pt x="566738" y="266700"/>
                    </a:lnTo>
                    <a:cubicBezTo>
                      <a:pt x="569119" y="265906"/>
                      <a:pt x="571793" y="265711"/>
                      <a:pt x="573881" y="264319"/>
                    </a:cubicBezTo>
                    <a:cubicBezTo>
                      <a:pt x="592348" y="252008"/>
                      <a:pt x="582736" y="256605"/>
                      <a:pt x="602456" y="250032"/>
                    </a:cubicBezTo>
                    <a:lnTo>
                      <a:pt x="609600" y="247650"/>
                    </a:lnTo>
                    <a:cubicBezTo>
                      <a:pt x="620517" y="231274"/>
                      <a:pt x="613695" y="235173"/>
                      <a:pt x="626269" y="230982"/>
                    </a:cubicBezTo>
                    <a:cubicBezTo>
                      <a:pt x="627856" y="228601"/>
                      <a:pt x="628796" y="225626"/>
                      <a:pt x="631031" y="223838"/>
                    </a:cubicBezTo>
                    <a:cubicBezTo>
                      <a:pt x="643291" y="214030"/>
                      <a:pt x="645319" y="226219"/>
                      <a:pt x="647700" y="223838"/>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2" name="teruel">
                <a:extLst>
                  <a:ext uri="{FF2B5EF4-FFF2-40B4-BE49-F238E27FC236}">
                    <a16:creationId xmlns:a16="http://schemas.microsoft.com/office/drawing/2014/main" id="{324CB76A-4200-42C8-817C-A592C97BEA95}"/>
                  </a:ext>
                </a:extLst>
              </p:cNvPr>
              <p:cNvSpPr/>
              <p:nvPr/>
            </p:nvSpPr>
            <p:spPr>
              <a:xfrm>
                <a:off x="3370805" y="1473871"/>
                <a:ext cx="909520" cy="800100"/>
              </a:xfrm>
              <a:custGeom>
                <a:avLst/>
                <a:gdLst>
                  <a:gd name="connsiteX0" fmla="*/ 857335 w 902579"/>
                  <a:gd name="connsiteY0" fmla="*/ 85725 h 800100"/>
                  <a:gd name="connsiteX1" fmla="*/ 840666 w 902579"/>
                  <a:gd name="connsiteY1" fmla="*/ 90487 h 800100"/>
                  <a:gd name="connsiteX2" fmla="*/ 833522 w 902579"/>
                  <a:gd name="connsiteY2" fmla="*/ 92869 h 800100"/>
                  <a:gd name="connsiteX3" fmla="*/ 812091 w 902579"/>
                  <a:gd name="connsiteY3" fmla="*/ 109537 h 800100"/>
                  <a:gd name="connsiteX4" fmla="*/ 807329 w 902579"/>
                  <a:gd name="connsiteY4" fmla="*/ 116681 h 800100"/>
                  <a:gd name="connsiteX5" fmla="*/ 778754 w 902579"/>
                  <a:gd name="connsiteY5" fmla="*/ 111919 h 800100"/>
                  <a:gd name="connsiteX6" fmla="*/ 764466 w 902579"/>
                  <a:gd name="connsiteY6" fmla="*/ 102394 h 800100"/>
                  <a:gd name="connsiteX7" fmla="*/ 752560 w 902579"/>
                  <a:gd name="connsiteY7" fmla="*/ 92869 h 800100"/>
                  <a:gd name="connsiteX8" fmla="*/ 728747 w 902579"/>
                  <a:gd name="connsiteY8" fmla="*/ 76200 h 800100"/>
                  <a:gd name="connsiteX9" fmla="*/ 721604 w 902579"/>
                  <a:gd name="connsiteY9" fmla="*/ 73819 h 800100"/>
                  <a:gd name="connsiteX10" fmla="*/ 716841 w 902579"/>
                  <a:gd name="connsiteY10" fmla="*/ 66675 h 800100"/>
                  <a:gd name="connsiteX11" fmla="*/ 709697 w 902579"/>
                  <a:gd name="connsiteY11" fmla="*/ 61912 h 800100"/>
                  <a:gd name="connsiteX12" fmla="*/ 669216 w 902579"/>
                  <a:gd name="connsiteY12" fmla="*/ 54769 h 800100"/>
                  <a:gd name="connsiteX13" fmla="*/ 652547 w 902579"/>
                  <a:gd name="connsiteY13" fmla="*/ 52387 h 800100"/>
                  <a:gd name="connsiteX14" fmla="*/ 647785 w 902579"/>
                  <a:gd name="connsiteY14" fmla="*/ 45244 h 800100"/>
                  <a:gd name="connsiteX15" fmla="*/ 640641 w 902579"/>
                  <a:gd name="connsiteY15" fmla="*/ 28575 h 800100"/>
                  <a:gd name="connsiteX16" fmla="*/ 633497 w 902579"/>
                  <a:gd name="connsiteY16" fmla="*/ 23812 h 800100"/>
                  <a:gd name="connsiteX17" fmla="*/ 612066 w 902579"/>
                  <a:gd name="connsiteY17" fmla="*/ 7144 h 800100"/>
                  <a:gd name="connsiteX18" fmla="*/ 566822 w 902579"/>
                  <a:gd name="connsiteY18" fmla="*/ 2381 h 800100"/>
                  <a:gd name="connsiteX19" fmla="*/ 547772 w 902579"/>
                  <a:gd name="connsiteY19" fmla="*/ 0 h 800100"/>
                  <a:gd name="connsiteX20" fmla="*/ 516816 w 902579"/>
                  <a:gd name="connsiteY20" fmla="*/ 4762 h 800100"/>
                  <a:gd name="connsiteX21" fmla="*/ 509672 w 902579"/>
                  <a:gd name="connsiteY21" fmla="*/ 9525 h 800100"/>
                  <a:gd name="connsiteX22" fmla="*/ 493004 w 902579"/>
                  <a:gd name="connsiteY22" fmla="*/ 14287 h 800100"/>
                  <a:gd name="connsiteX23" fmla="*/ 471572 w 902579"/>
                  <a:gd name="connsiteY23" fmla="*/ 19050 h 800100"/>
                  <a:gd name="connsiteX24" fmla="*/ 457285 w 902579"/>
                  <a:gd name="connsiteY24" fmla="*/ 23812 h 800100"/>
                  <a:gd name="connsiteX25" fmla="*/ 454904 w 902579"/>
                  <a:gd name="connsiteY25" fmla="*/ 30956 h 800100"/>
                  <a:gd name="connsiteX26" fmla="*/ 450141 w 902579"/>
                  <a:gd name="connsiteY26" fmla="*/ 54769 h 800100"/>
                  <a:gd name="connsiteX27" fmla="*/ 447760 w 902579"/>
                  <a:gd name="connsiteY27" fmla="*/ 61912 h 800100"/>
                  <a:gd name="connsiteX28" fmla="*/ 433472 w 902579"/>
                  <a:gd name="connsiteY28" fmla="*/ 73819 h 800100"/>
                  <a:gd name="connsiteX29" fmla="*/ 428710 w 902579"/>
                  <a:gd name="connsiteY29" fmla="*/ 80962 h 800100"/>
                  <a:gd name="connsiteX30" fmla="*/ 409660 w 902579"/>
                  <a:gd name="connsiteY30" fmla="*/ 85725 h 800100"/>
                  <a:gd name="connsiteX31" fmla="*/ 402516 w 902579"/>
                  <a:gd name="connsiteY31" fmla="*/ 90487 h 800100"/>
                  <a:gd name="connsiteX32" fmla="*/ 392991 w 902579"/>
                  <a:gd name="connsiteY32" fmla="*/ 92869 h 800100"/>
                  <a:gd name="connsiteX33" fmla="*/ 385847 w 902579"/>
                  <a:gd name="connsiteY33" fmla="*/ 95250 h 800100"/>
                  <a:gd name="connsiteX34" fmla="*/ 364416 w 902579"/>
                  <a:gd name="connsiteY34" fmla="*/ 107156 h 800100"/>
                  <a:gd name="connsiteX35" fmla="*/ 338222 w 902579"/>
                  <a:gd name="connsiteY35" fmla="*/ 104775 h 800100"/>
                  <a:gd name="connsiteX36" fmla="*/ 331079 w 902579"/>
                  <a:gd name="connsiteY36" fmla="*/ 102394 h 800100"/>
                  <a:gd name="connsiteX37" fmla="*/ 321554 w 902579"/>
                  <a:gd name="connsiteY37" fmla="*/ 100012 h 800100"/>
                  <a:gd name="connsiteX38" fmla="*/ 290597 w 902579"/>
                  <a:gd name="connsiteY38" fmla="*/ 97631 h 800100"/>
                  <a:gd name="connsiteX39" fmla="*/ 233447 w 902579"/>
                  <a:gd name="connsiteY39" fmla="*/ 100012 h 800100"/>
                  <a:gd name="connsiteX40" fmla="*/ 219160 w 902579"/>
                  <a:gd name="connsiteY40" fmla="*/ 104775 h 800100"/>
                  <a:gd name="connsiteX41" fmla="*/ 212016 w 902579"/>
                  <a:gd name="connsiteY41" fmla="*/ 107156 h 800100"/>
                  <a:gd name="connsiteX42" fmla="*/ 190585 w 902579"/>
                  <a:gd name="connsiteY42" fmla="*/ 116681 h 800100"/>
                  <a:gd name="connsiteX43" fmla="*/ 183441 w 902579"/>
                  <a:gd name="connsiteY43" fmla="*/ 119062 h 800100"/>
                  <a:gd name="connsiteX44" fmla="*/ 176297 w 902579"/>
                  <a:gd name="connsiteY44" fmla="*/ 123825 h 800100"/>
                  <a:gd name="connsiteX45" fmla="*/ 157247 w 902579"/>
                  <a:gd name="connsiteY45" fmla="*/ 130969 h 800100"/>
                  <a:gd name="connsiteX46" fmla="*/ 147722 w 902579"/>
                  <a:gd name="connsiteY46" fmla="*/ 133350 h 800100"/>
                  <a:gd name="connsiteX47" fmla="*/ 133435 w 902579"/>
                  <a:gd name="connsiteY47" fmla="*/ 138112 h 800100"/>
                  <a:gd name="connsiteX48" fmla="*/ 128672 w 902579"/>
                  <a:gd name="connsiteY48" fmla="*/ 147637 h 800100"/>
                  <a:gd name="connsiteX49" fmla="*/ 123910 w 902579"/>
                  <a:gd name="connsiteY49" fmla="*/ 154781 h 800100"/>
                  <a:gd name="connsiteX50" fmla="*/ 116766 w 902579"/>
                  <a:gd name="connsiteY50" fmla="*/ 171450 h 800100"/>
                  <a:gd name="connsiteX51" fmla="*/ 107241 w 902579"/>
                  <a:gd name="connsiteY51" fmla="*/ 192881 h 800100"/>
                  <a:gd name="connsiteX52" fmla="*/ 109622 w 902579"/>
                  <a:gd name="connsiteY52" fmla="*/ 219075 h 800100"/>
                  <a:gd name="connsiteX53" fmla="*/ 112004 w 902579"/>
                  <a:gd name="connsiteY53" fmla="*/ 235744 h 800100"/>
                  <a:gd name="connsiteX54" fmla="*/ 107241 w 902579"/>
                  <a:gd name="connsiteY54" fmla="*/ 261937 h 800100"/>
                  <a:gd name="connsiteX55" fmla="*/ 104860 w 902579"/>
                  <a:gd name="connsiteY55" fmla="*/ 278606 h 800100"/>
                  <a:gd name="connsiteX56" fmla="*/ 102479 w 902579"/>
                  <a:gd name="connsiteY56" fmla="*/ 285750 h 800100"/>
                  <a:gd name="connsiteX57" fmla="*/ 100097 w 902579"/>
                  <a:gd name="connsiteY57" fmla="*/ 295275 h 800100"/>
                  <a:gd name="connsiteX58" fmla="*/ 90572 w 902579"/>
                  <a:gd name="connsiteY58" fmla="*/ 309562 h 800100"/>
                  <a:gd name="connsiteX59" fmla="*/ 88191 w 902579"/>
                  <a:gd name="connsiteY59" fmla="*/ 335756 h 800100"/>
                  <a:gd name="connsiteX60" fmla="*/ 85810 w 902579"/>
                  <a:gd name="connsiteY60" fmla="*/ 381000 h 800100"/>
                  <a:gd name="connsiteX61" fmla="*/ 83429 w 902579"/>
                  <a:gd name="connsiteY61" fmla="*/ 397669 h 800100"/>
                  <a:gd name="connsiteX62" fmla="*/ 81047 w 902579"/>
                  <a:gd name="connsiteY62" fmla="*/ 404812 h 800100"/>
                  <a:gd name="connsiteX63" fmla="*/ 76285 w 902579"/>
                  <a:gd name="connsiteY63" fmla="*/ 411956 h 800100"/>
                  <a:gd name="connsiteX64" fmla="*/ 69141 w 902579"/>
                  <a:gd name="connsiteY64" fmla="*/ 416719 h 800100"/>
                  <a:gd name="connsiteX65" fmla="*/ 35804 w 902579"/>
                  <a:gd name="connsiteY65" fmla="*/ 423862 h 800100"/>
                  <a:gd name="connsiteX66" fmla="*/ 31041 w 902579"/>
                  <a:gd name="connsiteY66" fmla="*/ 431006 h 800100"/>
                  <a:gd name="connsiteX67" fmla="*/ 26279 w 902579"/>
                  <a:gd name="connsiteY67" fmla="*/ 459581 h 800100"/>
                  <a:gd name="connsiteX68" fmla="*/ 23897 w 902579"/>
                  <a:gd name="connsiteY68" fmla="*/ 466725 h 800100"/>
                  <a:gd name="connsiteX69" fmla="*/ 19135 w 902579"/>
                  <a:gd name="connsiteY69" fmla="*/ 502444 h 800100"/>
                  <a:gd name="connsiteX70" fmla="*/ 16754 w 902579"/>
                  <a:gd name="connsiteY70" fmla="*/ 509587 h 800100"/>
                  <a:gd name="connsiteX71" fmla="*/ 7229 w 902579"/>
                  <a:gd name="connsiteY71" fmla="*/ 514350 h 800100"/>
                  <a:gd name="connsiteX72" fmla="*/ 85 w 902579"/>
                  <a:gd name="connsiteY72" fmla="*/ 519112 h 800100"/>
                  <a:gd name="connsiteX73" fmla="*/ 4847 w 902579"/>
                  <a:gd name="connsiteY73" fmla="*/ 566737 h 800100"/>
                  <a:gd name="connsiteX74" fmla="*/ 9610 w 902579"/>
                  <a:gd name="connsiteY74" fmla="*/ 573881 h 800100"/>
                  <a:gd name="connsiteX75" fmla="*/ 21516 w 902579"/>
                  <a:gd name="connsiteY75" fmla="*/ 590550 h 800100"/>
                  <a:gd name="connsiteX76" fmla="*/ 35804 w 902579"/>
                  <a:gd name="connsiteY76" fmla="*/ 600075 h 800100"/>
                  <a:gd name="connsiteX77" fmla="*/ 50091 w 902579"/>
                  <a:gd name="connsiteY77" fmla="*/ 609600 h 800100"/>
                  <a:gd name="connsiteX78" fmla="*/ 66760 w 902579"/>
                  <a:gd name="connsiteY78" fmla="*/ 611981 h 800100"/>
                  <a:gd name="connsiteX79" fmla="*/ 76285 w 902579"/>
                  <a:gd name="connsiteY79" fmla="*/ 614362 h 800100"/>
                  <a:gd name="connsiteX80" fmla="*/ 95335 w 902579"/>
                  <a:gd name="connsiteY80" fmla="*/ 616744 h 800100"/>
                  <a:gd name="connsiteX81" fmla="*/ 100097 w 902579"/>
                  <a:gd name="connsiteY81" fmla="*/ 623887 h 800100"/>
                  <a:gd name="connsiteX82" fmla="*/ 107241 w 902579"/>
                  <a:gd name="connsiteY82" fmla="*/ 628650 h 800100"/>
                  <a:gd name="connsiteX83" fmla="*/ 116766 w 902579"/>
                  <a:gd name="connsiteY83" fmla="*/ 642937 h 800100"/>
                  <a:gd name="connsiteX84" fmla="*/ 121529 w 902579"/>
                  <a:gd name="connsiteY84" fmla="*/ 650081 h 800100"/>
                  <a:gd name="connsiteX85" fmla="*/ 131054 w 902579"/>
                  <a:gd name="connsiteY85" fmla="*/ 664369 h 800100"/>
                  <a:gd name="connsiteX86" fmla="*/ 135816 w 902579"/>
                  <a:gd name="connsiteY86" fmla="*/ 671512 h 800100"/>
                  <a:gd name="connsiteX87" fmla="*/ 142960 w 902579"/>
                  <a:gd name="connsiteY87" fmla="*/ 673894 h 800100"/>
                  <a:gd name="connsiteX88" fmla="*/ 162010 w 902579"/>
                  <a:gd name="connsiteY88" fmla="*/ 678656 h 800100"/>
                  <a:gd name="connsiteX89" fmla="*/ 183441 w 902579"/>
                  <a:gd name="connsiteY89" fmla="*/ 669131 h 800100"/>
                  <a:gd name="connsiteX90" fmla="*/ 185822 w 902579"/>
                  <a:gd name="connsiteY90" fmla="*/ 650081 h 800100"/>
                  <a:gd name="connsiteX91" fmla="*/ 207254 w 902579"/>
                  <a:gd name="connsiteY91" fmla="*/ 631031 h 800100"/>
                  <a:gd name="connsiteX92" fmla="*/ 238210 w 902579"/>
                  <a:gd name="connsiteY92" fmla="*/ 633412 h 800100"/>
                  <a:gd name="connsiteX93" fmla="*/ 245354 w 902579"/>
                  <a:gd name="connsiteY93" fmla="*/ 647700 h 800100"/>
                  <a:gd name="connsiteX94" fmla="*/ 254879 w 902579"/>
                  <a:gd name="connsiteY94" fmla="*/ 661987 h 800100"/>
                  <a:gd name="connsiteX95" fmla="*/ 259641 w 902579"/>
                  <a:gd name="connsiteY95" fmla="*/ 669131 h 800100"/>
                  <a:gd name="connsiteX96" fmla="*/ 269166 w 902579"/>
                  <a:gd name="connsiteY96" fmla="*/ 673894 h 800100"/>
                  <a:gd name="connsiteX97" fmla="*/ 276310 w 902579"/>
                  <a:gd name="connsiteY97" fmla="*/ 676275 h 800100"/>
                  <a:gd name="connsiteX98" fmla="*/ 283454 w 902579"/>
                  <a:gd name="connsiteY98" fmla="*/ 681037 h 800100"/>
                  <a:gd name="connsiteX99" fmla="*/ 292979 w 902579"/>
                  <a:gd name="connsiteY99" fmla="*/ 678656 h 800100"/>
                  <a:gd name="connsiteX100" fmla="*/ 304885 w 902579"/>
                  <a:gd name="connsiteY100" fmla="*/ 669131 h 800100"/>
                  <a:gd name="connsiteX101" fmla="*/ 321554 w 902579"/>
                  <a:gd name="connsiteY101" fmla="*/ 671512 h 800100"/>
                  <a:gd name="connsiteX102" fmla="*/ 326316 w 902579"/>
                  <a:gd name="connsiteY102" fmla="*/ 685800 h 800100"/>
                  <a:gd name="connsiteX103" fmla="*/ 321554 w 902579"/>
                  <a:gd name="connsiteY103" fmla="*/ 716756 h 800100"/>
                  <a:gd name="connsiteX104" fmla="*/ 316791 w 902579"/>
                  <a:gd name="connsiteY104" fmla="*/ 723900 h 800100"/>
                  <a:gd name="connsiteX105" fmla="*/ 326316 w 902579"/>
                  <a:gd name="connsiteY105" fmla="*/ 735806 h 800100"/>
                  <a:gd name="connsiteX106" fmla="*/ 338222 w 902579"/>
                  <a:gd name="connsiteY106" fmla="*/ 750094 h 800100"/>
                  <a:gd name="connsiteX107" fmla="*/ 347747 w 902579"/>
                  <a:gd name="connsiteY107" fmla="*/ 752475 h 800100"/>
                  <a:gd name="connsiteX108" fmla="*/ 364416 w 902579"/>
                  <a:gd name="connsiteY108" fmla="*/ 757237 h 800100"/>
                  <a:gd name="connsiteX109" fmla="*/ 371560 w 902579"/>
                  <a:gd name="connsiteY109" fmla="*/ 762000 h 800100"/>
                  <a:gd name="connsiteX110" fmla="*/ 381085 w 902579"/>
                  <a:gd name="connsiteY110" fmla="*/ 776287 h 800100"/>
                  <a:gd name="connsiteX111" fmla="*/ 388229 w 902579"/>
                  <a:gd name="connsiteY111" fmla="*/ 781050 h 800100"/>
                  <a:gd name="connsiteX112" fmla="*/ 402516 w 902579"/>
                  <a:gd name="connsiteY112" fmla="*/ 792956 h 800100"/>
                  <a:gd name="connsiteX113" fmla="*/ 409660 w 902579"/>
                  <a:gd name="connsiteY113" fmla="*/ 795337 h 800100"/>
                  <a:gd name="connsiteX114" fmla="*/ 419185 w 902579"/>
                  <a:gd name="connsiteY114" fmla="*/ 800100 h 800100"/>
                  <a:gd name="connsiteX115" fmla="*/ 435854 w 902579"/>
                  <a:gd name="connsiteY115" fmla="*/ 790575 h 800100"/>
                  <a:gd name="connsiteX116" fmla="*/ 431091 w 902579"/>
                  <a:gd name="connsiteY116" fmla="*/ 776287 h 800100"/>
                  <a:gd name="connsiteX117" fmla="*/ 428710 w 902579"/>
                  <a:gd name="connsiteY117" fmla="*/ 769144 h 800100"/>
                  <a:gd name="connsiteX118" fmla="*/ 431091 w 902579"/>
                  <a:gd name="connsiteY118" fmla="*/ 759619 h 800100"/>
                  <a:gd name="connsiteX119" fmla="*/ 459666 w 902579"/>
                  <a:gd name="connsiteY119" fmla="*/ 740569 h 800100"/>
                  <a:gd name="connsiteX120" fmla="*/ 483479 w 902579"/>
                  <a:gd name="connsiteY120" fmla="*/ 733425 h 800100"/>
                  <a:gd name="connsiteX121" fmla="*/ 497766 w 902579"/>
                  <a:gd name="connsiteY121" fmla="*/ 731044 h 800100"/>
                  <a:gd name="connsiteX122" fmla="*/ 509672 w 902579"/>
                  <a:gd name="connsiteY122" fmla="*/ 709612 h 800100"/>
                  <a:gd name="connsiteX123" fmla="*/ 512054 w 902579"/>
                  <a:gd name="connsiteY123" fmla="*/ 683419 h 800100"/>
                  <a:gd name="connsiteX124" fmla="*/ 519197 w 902579"/>
                  <a:gd name="connsiteY124" fmla="*/ 676275 h 800100"/>
                  <a:gd name="connsiteX125" fmla="*/ 523960 w 902579"/>
                  <a:gd name="connsiteY125" fmla="*/ 669131 h 800100"/>
                  <a:gd name="connsiteX126" fmla="*/ 533485 w 902579"/>
                  <a:gd name="connsiteY126" fmla="*/ 654844 h 800100"/>
                  <a:gd name="connsiteX127" fmla="*/ 535866 w 902579"/>
                  <a:gd name="connsiteY127" fmla="*/ 647700 h 800100"/>
                  <a:gd name="connsiteX128" fmla="*/ 540629 w 902579"/>
                  <a:gd name="connsiteY128" fmla="*/ 640556 h 800100"/>
                  <a:gd name="connsiteX129" fmla="*/ 554916 w 902579"/>
                  <a:gd name="connsiteY129" fmla="*/ 633412 h 800100"/>
                  <a:gd name="connsiteX130" fmla="*/ 562060 w 902579"/>
                  <a:gd name="connsiteY130" fmla="*/ 626269 h 800100"/>
                  <a:gd name="connsiteX131" fmla="*/ 578729 w 902579"/>
                  <a:gd name="connsiteY131" fmla="*/ 614362 h 800100"/>
                  <a:gd name="connsiteX132" fmla="*/ 590635 w 902579"/>
                  <a:gd name="connsiteY132" fmla="*/ 602456 h 800100"/>
                  <a:gd name="connsiteX133" fmla="*/ 602541 w 902579"/>
                  <a:gd name="connsiteY133" fmla="*/ 588169 h 800100"/>
                  <a:gd name="connsiteX134" fmla="*/ 614447 w 902579"/>
                  <a:gd name="connsiteY134" fmla="*/ 583406 h 800100"/>
                  <a:gd name="connsiteX135" fmla="*/ 628735 w 902579"/>
                  <a:gd name="connsiteY135" fmla="*/ 561975 h 800100"/>
                  <a:gd name="connsiteX136" fmla="*/ 633497 w 902579"/>
                  <a:gd name="connsiteY136" fmla="*/ 554831 h 800100"/>
                  <a:gd name="connsiteX137" fmla="*/ 635879 w 902579"/>
                  <a:gd name="connsiteY137" fmla="*/ 547687 h 800100"/>
                  <a:gd name="connsiteX138" fmla="*/ 643022 w 902579"/>
                  <a:gd name="connsiteY138" fmla="*/ 545306 h 800100"/>
                  <a:gd name="connsiteX139" fmla="*/ 652547 w 902579"/>
                  <a:gd name="connsiteY139" fmla="*/ 531019 h 800100"/>
                  <a:gd name="connsiteX140" fmla="*/ 659691 w 902579"/>
                  <a:gd name="connsiteY140" fmla="*/ 516731 h 800100"/>
                  <a:gd name="connsiteX141" fmla="*/ 666835 w 902579"/>
                  <a:gd name="connsiteY141" fmla="*/ 502444 h 800100"/>
                  <a:gd name="connsiteX142" fmla="*/ 671597 w 902579"/>
                  <a:gd name="connsiteY142" fmla="*/ 488156 h 800100"/>
                  <a:gd name="connsiteX143" fmla="*/ 673979 w 902579"/>
                  <a:gd name="connsiteY143" fmla="*/ 481012 h 800100"/>
                  <a:gd name="connsiteX144" fmla="*/ 669216 w 902579"/>
                  <a:gd name="connsiteY144" fmla="*/ 426244 h 800100"/>
                  <a:gd name="connsiteX145" fmla="*/ 664454 w 902579"/>
                  <a:gd name="connsiteY145" fmla="*/ 411956 h 800100"/>
                  <a:gd name="connsiteX146" fmla="*/ 659691 w 902579"/>
                  <a:gd name="connsiteY146" fmla="*/ 388144 h 800100"/>
                  <a:gd name="connsiteX147" fmla="*/ 654929 w 902579"/>
                  <a:gd name="connsiteY147" fmla="*/ 381000 h 800100"/>
                  <a:gd name="connsiteX148" fmla="*/ 666835 w 902579"/>
                  <a:gd name="connsiteY148" fmla="*/ 323850 h 800100"/>
                  <a:gd name="connsiteX149" fmla="*/ 673979 w 902579"/>
                  <a:gd name="connsiteY149" fmla="*/ 319087 h 800100"/>
                  <a:gd name="connsiteX150" fmla="*/ 685885 w 902579"/>
                  <a:gd name="connsiteY150" fmla="*/ 304800 h 800100"/>
                  <a:gd name="connsiteX151" fmla="*/ 690647 w 902579"/>
                  <a:gd name="connsiteY151" fmla="*/ 297656 h 800100"/>
                  <a:gd name="connsiteX152" fmla="*/ 697791 w 902579"/>
                  <a:gd name="connsiteY152" fmla="*/ 295275 h 800100"/>
                  <a:gd name="connsiteX153" fmla="*/ 704935 w 902579"/>
                  <a:gd name="connsiteY153" fmla="*/ 288131 h 800100"/>
                  <a:gd name="connsiteX154" fmla="*/ 719222 w 902579"/>
                  <a:gd name="connsiteY154" fmla="*/ 283369 h 800100"/>
                  <a:gd name="connsiteX155" fmla="*/ 766847 w 902579"/>
                  <a:gd name="connsiteY155" fmla="*/ 288131 h 800100"/>
                  <a:gd name="connsiteX156" fmla="*/ 773991 w 902579"/>
                  <a:gd name="connsiteY156" fmla="*/ 292894 h 800100"/>
                  <a:gd name="connsiteX157" fmla="*/ 788279 w 902579"/>
                  <a:gd name="connsiteY157" fmla="*/ 297656 h 800100"/>
                  <a:gd name="connsiteX158" fmla="*/ 871622 w 902579"/>
                  <a:gd name="connsiteY158" fmla="*/ 295275 h 800100"/>
                  <a:gd name="connsiteX159" fmla="*/ 885910 w 902579"/>
                  <a:gd name="connsiteY159" fmla="*/ 290512 h 800100"/>
                  <a:gd name="connsiteX160" fmla="*/ 897816 w 902579"/>
                  <a:gd name="connsiteY160" fmla="*/ 269081 h 800100"/>
                  <a:gd name="connsiteX161" fmla="*/ 900197 w 902579"/>
                  <a:gd name="connsiteY161" fmla="*/ 261937 h 800100"/>
                  <a:gd name="connsiteX162" fmla="*/ 902579 w 902579"/>
                  <a:gd name="connsiteY162" fmla="*/ 254794 h 800100"/>
                  <a:gd name="connsiteX163" fmla="*/ 897816 w 902579"/>
                  <a:gd name="connsiteY163" fmla="*/ 204787 h 800100"/>
                  <a:gd name="connsiteX164" fmla="*/ 890672 w 902579"/>
                  <a:gd name="connsiteY164" fmla="*/ 188119 h 800100"/>
                  <a:gd name="connsiteX165" fmla="*/ 888291 w 902579"/>
                  <a:gd name="connsiteY165" fmla="*/ 180975 h 800100"/>
                  <a:gd name="connsiteX166" fmla="*/ 883529 w 902579"/>
                  <a:gd name="connsiteY166" fmla="*/ 154781 h 800100"/>
                  <a:gd name="connsiteX167" fmla="*/ 876385 w 902579"/>
                  <a:gd name="connsiteY167" fmla="*/ 126206 h 800100"/>
                  <a:gd name="connsiteX168" fmla="*/ 871622 w 902579"/>
                  <a:gd name="connsiteY168" fmla="*/ 119062 h 800100"/>
                  <a:gd name="connsiteX169" fmla="*/ 857335 w 902579"/>
                  <a:gd name="connsiteY169" fmla="*/ 8572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902579" h="800100">
                    <a:moveTo>
                      <a:pt x="857335" y="85725"/>
                    </a:moveTo>
                    <a:cubicBezTo>
                      <a:pt x="852176" y="80962"/>
                      <a:pt x="846201" y="88827"/>
                      <a:pt x="840666" y="90487"/>
                    </a:cubicBezTo>
                    <a:cubicBezTo>
                      <a:pt x="838262" y="91208"/>
                      <a:pt x="835716" y="91650"/>
                      <a:pt x="833522" y="92869"/>
                    </a:cubicBezTo>
                    <a:cubicBezTo>
                      <a:pt x="825287" y="97444"/>
                      <a:pt x="818074" y="102358"/>
                      <a:pt x="812091" y="109537"/>
                    </a:cubicBezTo>
                    <a:cubicBezTo>
                      <a:pt x="810259" y="111736"/>
                      <a:pt x="808916" y="114300"/>
                      <a:pt x="807329" y="116681"/>
                    </a:cubicBezTo>
                    <a:cubicBezTo>
                      <a:pt x="807183" y="116663"/>
                      <a:pt x="783159" y="114436"/>
                      <a:pt x="778754" y="111919"/>
                    </a:cubicBezTo>
                    <a:cubicBezTo>
                      <a:pt x="753783" y="97650"/>
                      <a:pt x="786769" y="109827"/>
                      <a:pt x="764466" y="102394"/>
                    </a:cubicBezTo>
                    <a:cubicBezTo>
                      <a:pt x="755430" y="88838"/>
                      <a:pt x="764947" y="99947"/>
                      <a:pt x="752560" y="92869"/>
                    </a:cubicBezTo>
                    <a:cubicBezTo>
                      <a:pt x="744950" y="88520"/>
                      <a:pt x="736971" y="78941"/>
                      <a:pt x="728747" y="76200"/>
                    </a:cubicBezTo>
                    <a:lnTo>
                      <a:pt x="721604" y="73819"/>
                    </a:lnTo>
                    <a:cubicBezTo>
                      <a:pt x="720016" y="71438"/>
                      <a:pt x="718865" y="68699"/>
                      <a:pt x="716841" y="66675"/>
                    </a:cubicBezTo>
                    <a:cubicBezTo>
                      <a:pt x="714817" y="64651"/>
                      <a:pt x="712312" y="63074"/>
                      <a:pt x="709697" y="61912"/>
                    </a:cubicBezTo>
                    <a:cubicBezTo>
                      <a:pt x="693546" y="54734"/>
                      <a:pt x="689139" y="56983"/>
                      <a:pt x="669216" y="54769"/>
                    </a:cubicBezTo>
                    <a:cubicBezTo>
                      <a:pt x="663638" y="54149"/>
                      <a:pt x="658103" y="53181"/>
                      <a:pt x="652547" y="52387"/>
                    </a:cubicBezTo>
                    <a:cubicBezTo>
                      <a:pt x="650960" y="50006"/>
                      <a:pt x="648912" y="47874"/>
                      <a:pt x="647785" y="45244"/>
                    </a:cubicBezTo>
                    <a:cubicBezTo>
                      <a:pt x="643686" y="35679"/>
                      <a:pt x="648115" y="36049"/>
                      <a:pt x="640641" y="28575"/>
                    </a:cubicBezTo>
                    <a:cubicBezTo>
                      <a:pt x="638617" y="26551"/>
                      <a:pt x="635696" y="25644"/>
                      <a:pt x="633497" y="23812"/>
                    </a:cubicBezTo>
                    <a:cubicBezTo>
                      <a:pt x="626289" y="17805"/>
                      <a:pt x="622386" y="9725"/>
                      <a:pt x="612066" y="7144"/>
                    </a:cubicBezTo>
                    <a:cubicBezTo>
                      <a:pt x="589635" y="1534"/>
                      <a:pt x="610655" y="6192"/>
                      <a:pt x="566822" y="2381"/>
                    </a:cubicBezTo>
                    <a:cubicBezTo>
                      <a:pt x="560447" y="1827"/>
                      <a:pt x="554122" y="794"/>
                      <a:pt x="547772" y="0"/>
                    </a:cubicBezTo>
                    <a:cubicBezTo>
                      <a:pt x="546489" y="183"/>
                      <a:pt x="519292" y="3937"/>
                      <a:pt x="516816" y="4762"/>
                    </a:cubicBezTo>
                    <a:cubicBezTo>
                      <a:pt x="514101" y="5667"/>
                      <a:pt x="512232" y="8245"/>
                      <a:pt x="509672" y="9525"/>
                    </a:cubicBezTo>
                    <a:cubicBezTo>
                      <a:pt x="506490" y="11116"/>
                      <a:pt x="495751" y="13677"/>
                      <a:pt x="493004" y="14287"/>
                    </a:cubicBezTo>
                    <a:cubicBezTo>
                      <a:pt x="484275" y="16227"/>
                      <a:pt x="479860" y="16564"/>
                      <a:pt x="471572" y="19050"/>
                    </a:cubicBezTo>
                    <a:cubicBezTo>
                      <a:pt x="466764" y="20492"/>
                      <a:pt x="457285" y="23812"/>
                      <a:pt x="457285" y="23812"/>
                    </a:cubicBezTo>
                    <a:cubicBezTo>
                      <a:pt x="456491" y="26193"/>
                      <a:pt x="455449" y="28506"/>
                      <a:pt x="454904" y="30956"/>
                    </a:cubicBezTo>
                    <a:cubicBezTo>
                      <a:pt x="450228" y="51997"/>
                      <a:pt x="454883" y="38171"/>
                      <a:pt x="450141" y="54769"/>
                    </a:cubicBezTo>
                    <a:cubicBezTo>
                      <a:pt x="449452" y="57182"/>
                      <a:pt x="449152" y="59824"/>
                      <a:pt x="447760" y="61912"/>
                    </a:cubicBezTo>
                    <a:cubicBezTo>
                      <a:pt x="444093" y="67412"/>
                      <a:pt x="438743" y="70305"/>
                      <a:pt x="433472" y="73819"/>
                    </a:cubicBezTo>
                    <a:cubicBezTo>
                      <a:pt x="431885" y="76200"/>
                      <a:pt x="430945" y="79174"/>
                      <a:pt x="428710" y="80962"/>
                    </a:cubicBezTo>
                    <a:cubicBezTo>
                      <a:pt x="426267" y="82916"/>
                      <a:pt x="410257" y="85606"/>
                      <a:pt x="409660" y="85725"/>
                    </a:cubicBezTo>
                    <a:cubicBezTo>
                      <a:pt x="407279" y="87312"/>
                      <a:pt x="405146" y="89360"/>
                      <a:pt x="402516" y="90487"/>
                    </a:cubicBezTo>
                    <a:cubicBezTo>
                      <a:pt x="399508" y="91776"/>
                      <a:pt x="396138" y="91970"/>
                      <a:pt x="392991" y="92869"/>
                    </a:cubicBezTo>
                    <a:cubicBezTo>
                      <a:pt x="390577" y="93559"/>
                      <a:pt x="388228" y="94456"/>
                      <a:pt x="385847" y="95250"/>
                    </a:cubicBezTo>
                    <a:cubicBezTo>
                      <a:pt x="369471" y="106167"/>
                      <a:pt x="376990" y="102965"/>
                      <a:pt x="364416" y="107156"/>
                    </a:cubicBezTo>
                    <a:cubicBezTo>
                      <a:pt x="355685" y="106362"/>
                      <a:pt x="346901" y="106015"/>
                      <a:pt x="338222" y="104775"/>
                    </a:cubicBezTo>
                    <a:cubicBezTo>
                      <a:pt x="335737" y="104420"/>
                      <a:pt x="333492" y="103084"/>
                      <a:pt x="331079" y="102394"/>
                    </a:cubicBezTo>
                    <a:cubicBezTo>
                      <a:pt x="327932" y="101495"/>
                      <a:pt x="324804" y="100394"/>
                      <a:pt x="321554" y="100012"/>
                    </a:cubicBezTo>
                    <a:cubicBezTo>
                      <a:pt x="311275" y="98803"/>
                      <a:pt x="300916" y="98425"/>
                      <a:pt x="290597" y="97631"/>
                    </a:cubicBezTo>
                    <a:cubicBezTo>
                      <a:pt x="271547" y="98425"/>
                      <a:pt x="252419" y="98115"/>
                      <a:pt x="233447" y="100012"/>
                    </a:cubicBezTo>
                    <a:cubicBezTo>
                      <a:pt x="228452" y="100512"/>
                      <a:pt x="223922" y="103187"/>
                      <a:pt x="219160" y="104775"/>
                    </a:cubicBezTo>
                    <a:lnTo>
                      <a:pt x="212016" y="107156"/>
                    </a:lnTo>
                    <a:cubicBezTo>
                      <a:pt x="200696" y="114704"/>
                      <a:pt x="207587" y="111014"/>
                      <a:pt x="190585" y="116681"/>
                    </a:cubicBezTo>
                    <a:lnTo>
                      <a:pt x="183441" y="119062"/>
                    </a:lnTo>
                    <a:cubicBezTo>
                      <a:pt x="181060" y="120650"/>
                      <a:pt x="178857" y="122545"/>
                      <a:pt x="176297" y="123825"/>
                    </a:cubicBezTo>
                    <a:cubicBezTo>
                      <a:pt x="172951" y="125498"/>
                      <a:pt x="162050" y="129597"/>
                      <a:pt x="157247" y="130969"/>
                    </a:cubicBezTo>
                    <a:cubicBezTo>
                      <a:pt x="154100" y="131868"/>
                      <a:pt x="150857" y="132410"/>
                      <a:pt x="147722" y="133350"/>
                    </a:cubicBezTo>
                    <a:cubicBezTo>
                      <a:pt x="142914" y="134792"/>
                      <a:pt x="133435" y="138112"/>
                      <a:pt x="133435" y="138112"/>
                    </a:cubicBezTo>
                    <a:cubicBezTo>
                      <a:pt x="131847" y="141287"/>
                      <a:pt x="130433" y="144555"/>
                      <a:pt x="128672" y="147637"/>
                    </a:cubicBezTo>
                    <a:cubicBezTo>
                      <a:pt x="127252" y="150122"/>
                      <a:pt x="125037" y="152150"/>
                      <a:pt x="123910" y="154781"/>
                    </a:cubicBezTo>
                    <a:cubicBezTo>
                      <a:pt x="114687" y="176304"/>
                      <a:pt x="128721" y="153519"/>
                      <a:pt x="116766" y="171450"/>
                    </a:cubicBezTo>
                    <a:cubicBezTo>
                      <a:pt x="111099" y="188452"/>
                      <a:pt x="114789" y="181560"/>
                      <a:pt x="107241" y="192881"/>
                    </a:cubicBezTo>
                    <a:cubicBezTo>
                      <a:pt x="108035" y="201612"/>
                      <a:pt x="108654" y="210361"/>
                      <a:pt x="109622" y="219075"/>
                    </a:cubicBezTo>
                    <a:cubicBezTo>
                      <a:pt x="110242" y="224653"/>
                      <a:pt x="112315" y="230140"/>
                      <a:pt x="112004" y="235744"/>
                    </a:cubicBezTo>
                    <a:cubicBezTo>
                      <a:pt x="111512" y="244605"/>
                      <a:pt x="108700" y="253184"/>
                      <a:pt x="107241" y="261937"/>
                    </a:cubicBezTo>
                    <a:cubicBezTo>
                      <a:pt x="106318" y="267473"/>
                      <a:pt x="105961" y="273102"/>
                      <a:pt x="104860" y="278606"/>
                    </a:cubicBezTo>
                    <a:cubicBezTo>
                      <a:pt x="104368" y="281067"/>
                      <a:pt x="103169" y="283336"/>
                      <a:pt x="102479" y="285750"/>
                    </a:cubicBezTo>
                    <a:cubicBezTo>
                      <a:pt x="101580" y="288897"/>
                      <a:pt x="101561" y="292348"/>
                      <a:pt x="100097" y="295275"/>
                    </a:cubicBezTo>
                    <a:cubicBezTo>
                      <a:pt x="97537" y="300394"/>
                      <a:pt x="90572" y="309562"/>
                      <a:pt x="90572" y="309562"/>
                    </a:cubicBezTo>
                    <a:cubicBezTo>
                      <a:pt x="84530" y="327690"/>
                      <a:pt x="84826" y="318927"/>
                      <a:pt x="88191" y="335756"/>
                    </a:cubicBezTo>
                    <a:cubicBezTo>
                      <a:pt x="87397" y="350837"/>
                      <a:pt x="86968" y="365942"/>
                      <a:pt x="85810" y="381000"/>
                    </a:cubicBezTo>
                    <a:cubicBezTo>
                      <a:pt x="85380" y="386596"/>
                      <a:pt x="84530" y="392165"/>
                      <a:pt x="83429" y="397669"/>
                    </a:cubicBezTo>
                    <a:cubicBezTo>
                      <a:pt x="82937" y="400130"/>
                      <a:pt x="82170" y="402567"/>
                      <a:pt x="81047" y="404812"/>
                    </a:cubicBezTo>
                    <a:cubicBezTo>
                      <a:pt x="79767" y="407372"/>
                      <a:pt x="78309" y="409932"/>
                      <a:pt x="76285" y="411956"/>
                    </a:cubicBezTo>
                    <a:cubicBezTo>
                      <a:pt x="74261" y="413980"/>
                      <a:pt x="71756" y="415557"/>
                      <a:pt x="69141" y="416719"/>
                    </a:cubicBezTo>
                    <a:cubicBezTo>
                      <a:pt x="55865" y="422619"/>
                      <a:pt x="50806" y="421987"/>
                      <a:pt x="35804" y="423862"/>
                    </a:cubicBezTo>
                    <a:cubicBezTo>
                      <a:pt x="34216" y="426243"/>
                      <a:pt x="32046" y="428326"/>
                      <a:pt x="31041" y="431006"/>
                    </a:cubicBezTo>
                    <a:cubicBezTo>
                      <a:pt x="29215" y="435874"/>
                      <a:pt x="26936" y="456299"/>
                      <a:pt x="26279" y="459581"/>
                    </a:cubicBezTo>
                    <a:cubicBezTo>
                      <a:pt x="25787" y="462042"/>
                      <a:pt x="24691" y="464344"/>
                      <a:pt x="23897" y="466725"/>
                    </a:cubicBezTo>
                    <a:cubicBezTo>
                      <a:pt x="22410" y="481600"/>
                      <a:pt x="22422" y="489293"/>
                      <a:pt x="19135" y="502444"/>
                    </a:cubicBezTo>
                    <a:cubicBezTo>
                      <a:pt x="18526" y="504879"/>
                      <a:pt x="18529" y="507812"/>
                      <a:pt x="16754" y="509587"/>
                    </a:cubicBezTo>
                    <a:cubicBezTo>
                      <a:pt x="14244" y="512097"/>
                      <a:pt x="10311" y="512589"/>
                      <a:pt x="7229" y="514350"/>
                    </a:cubicBezTo>
                    <a:cubicBezTo>
                      <a:pt x="4744" y="515770"/>
                      <a:pt x="2466" y="517525"/>
                      <a:pt x="85" y="519112"/>
                    </a:cubicBezTo>
                    <a:cubicBezTo>
                      <a:pt x="224" y="521470"/>
                      <a:pt x="-1365" y="554314"/>
                      <a:pt x="4847" y="566737"/>
                    </a:cubicBezTo>
                    <a:cubicBezTo>
                      <a:pt x="6127" y="569297"/>
                      <a:pt x="8022" y="571500"/>
                      <a:pt x="9610" y="573881"/>
                    </a:cubicBezTo>
                    <a:cubicBezTo>
                      <a:pt x="15166" y="590550"/>
                      <a:pt x="9609" y="586582"/>
                      <a:pt x="21516" y="590550"/>
                    </a:cubicBezTo>
                    <a:cubicBezTo>
                      <a:pt x="37372" y="606406"/>
                      <a:pt x="20295" y="591459"/>
                      <a:pt x="35804" y="600075"/>
                    </a:cubicBezTo>
                    <a:cubicBezTo>
                      <a:pt x="40807" y="602855"/>
                      <a:pt x="44425" y="608791"/>
                      <a:pt x="50091" y="609600"/>
                    </a:cubicBezTo>
                    <a:cubicBezTo>
                      <a:pt x="55647" y="610394"/>
                      <a:pt x="61238" y="610977"/>
                      <a:pt x="66760" y="611981"/>
                    </a:cubicBezTo>
                    <a:cubicBezTo>
                      <a:pt x="69980" y="612566"/>
                      <a:pt x="73057" y="613824"/>
                      <a:pt x="76285" y="614362"/>
                    </a:cubicBezTo>
                    <a:cubicBezTo>
                      <a:pt x="82597" y="615414"/>
                      <a:pt x="88985" y="615950"/>
                      <a:pt x="95335" y="616744"/>
                    </a:cubicBezTo>
                    <a:cubicBezTo>
                      <a:pt x="96922" y="619125"/>
                      <a:pt x="98074" y="621864"/>
                      <a:pt x="100097" y="623887"/>
                    </a:cubicBezTo>
                    <a:cubicBezTo>
                      <a:pt x="102121" y="625911"/>
                      <a:pt x="105356" y="626496"/>
                      <a:pt x="107241" y="628650"/>
                    </a:cubicBezTo>
                    <a:cubicBezTo>
                      <a:pt x="111010" y="632957"/>
                      <a:pt x="113591" y="638175"/>
                      <a:pt x="116766" y="642937"/>
                    </a:cubicBezTo>
                    <a:lnTo>
                      <a:pt x="121529" y="650081"/>
                    </a:lnTo>
                    <a:cubicBezTo>
                      <a:pt x="125713" y="662635"/>
                      <a:pt x="121144" y="652478"/>
                      <a:pt x="131054" y="664369"/>
                    </a:cubicBezTo>
                    <a:cubicBezTo>
                      <a:pt x="132886" y="666567"/>
                      <a:pt x="133581" y="669724"/>
                      <a:pt x="135816" y="671512"/>
                    </a:cubicBezTo>
                    <a:cubicBezTo>
                      <a:pt x="137776" y="673080"/>
                      <a:pt x="140525" y="673285"/>
                      <a:pt x="142960" y="673894"/>
                    </a:cubicBezTo>
                    <a:lnTo>
                      <a:pt x="162010" y="678656"/>
                    </a:lnTo>
                    <a:cubicBezTo>
                      <a:pt x="169365" y="677430"/>
                      <a:pt x="180035" y="678497"/>
                      <a:pt x="183441" y="669131"/>
                    </a:cubicBezTo>
                    <a:cubicBezTo>
                      <a:pt x="185628" y="663117"/>
                      <a:pt x="182960" y="655805"/>
                      <a:pt x="185822" y="650081"/>
                    </a:cubicBezTo>
                    <a:cubicBezTo>
                      <a:pt x="189899" y="641928"/>
                      <a:pt x="199705" y="636064"/>
                      <a:pt x="207254" y="631031"/>
                    </a:cubicBezTo>
                    <a:cubicBezTo>
                      <a:pt x="217573" y="631825"/>
                      <a:pt x="228210" y="630745"/>
                      <a:pt x="238210" y="633412"/>
                    </a:cubicBezTo>
                    <a:cubicBezTo>
                      <a:pt x="242344" y="634515"/>
                      <a:pt x="243838" y="644972"/>
                      <a:pt x="245354" y="647700"/>
                    </a:cubicBezTo>
                    <a:cubicBezTo>
                      <a:pt x="248134" y="652703"/>
                      <a:pt x="251704" y="657225"/>
                      <a:pt x="254879" y="661987"/>
                    </a:cubicBezTo>
                    <a:cubicBezTo>
                      <a:pt x="256466" y="664368"/>
                      <a:pt x="257081" y="667851"/>
                      <a:pt x="259641" y="669131"/>
                    </a:cubicBezTo>
                    <a:cubicBezTo>
                      <a:pt x="262816" y="670719"/>
                      <a:pt x="265903" y="672496"/>
                      <a:pt x="269166" y="673894"/>
                    </a:cubicBezTo>
                    <a:cubicBezTo>
                      <a:pt x="271473" y="674883"/>
                      <a:pt x="274065" y="675153"/>
                      <a:pt x="276310" y="676275"/>
                    </a:cubicBezTo>
                    <a:cubicBezTo>
                      <a:pt x="278870" y="677555"/>
                      <a:pt x="281073" y="679450"/>
                      <a:pt x="283454" y="681037"/>
                    </a:cubicBezTo>
                    <a:cubicBezTo>
                      <a:pt x="286629" y="680243"/>
                      <a:pt x="290256" y="680471"/>
                      <a:pt x="292979" y="678656"/>
                    </a:cubicBezTo>
                    <a:cubicBezTo>
                      <a:pt x="314519" y="664295"/>
                      <a:pt x="281531" y="676914"/>
                      <a:pt x="304885" y="669131"/>
                    </a:cubicBezTo>
                    <a:cubicBezTo>
                      <a:pt x="310441" y="669925"/>
                      <a:pt x="317124" y="668066"/>
                      <a:pt x="321554" y="671512"/>
                    </a:cubicBezTo>
                    <a:cubicBezTo>
                      <a:pt x="325517" y="674594"/>
                      <a:pt x="326316" y="685800"/>
                      <a:pt x="326316" y="685800"/>
                    </a:cubicBezTo>
                    <a:cubicBezTo>
                      <a:pt x="325634" y="692624"/>
                      <a:pt x="325844" y="708176"/>
                      <a:pt x="321554" y="716756"/>
                    </a:cubicBezTo>
                    <a:cubicBezTo>
                      <a:pt x="320274" y="719316"/>
                      <a:pt x="318379" y="721519"/>
                      <a:pt x="316791" y="723900"/>
                    </a:cubicBezTo>
                    <a:cubicBezTo>
                      <a:pt x="321426" y="737808"/>
                      <a:pt x="315545" y="725036"/>
                      <a:pt x="326316" y="735806"/>
                    </a:cubicBezTo>
                    <a:cubicBezTo>
                      <a:pt x="332890" y="742379"/>
                      <a:pt x="329123" y="744894"/>
                      <a:pt x="338222" y="750094"/>
                    </a:cubicBezTo>
                    <a:cubicBezTo>
                      <a:pt x="341063" y="751718"/>
                      <a:pt x="344600" y="751576"/>
                      <a:pt x="347747" y="752475"/>
                    </a:cubicBezTo>
                    <a:cubicBezTo>
                      <a:pt x="371660" y="759307"/>
                      <a:pt x="334640" y="749794"/>
                      <a:pt x="364416" y="757237"/>
                    </a:cubicBezTo>
                    <a:cubicBezTo>
                      <a:pt x="366797" y="758825"/>
                      <a:pt x="369675" y="759846"/>
                      <a:pt x="371560" y="762000"/>
                    </a:cubicBezTo>
                    <a:cubicBezTo>
                      <a:pt x="375329" y="766307"/>
                      <a:pt x="376323" y="773112"/>
                      <a:pt x="381085" y="776287"/>
                    </a:cubicBezTo>
                    <a:cubicBezTo>
                      <a:pt x="383466" y="777875"/>
                      <a:pt x="386030" y="779218"/>
                      <a:pt x="388229" y="781050"/>
                    </a:cubicBezTo>
                    <a:cubicBezTo>
                      <a:pt x="396130" y="787635"/>
                      <a:pt x="393645" y="788521"/>
                      <a:pt x="402516" y="792956"/>
                    </a:cubicBezTo>
                    <a:cubicBezTo>
                      <a:pt x="404761" y="794078"/>
                      <a:pt x="407353" y="794348"/>
                      <a:pt x="409660" y="795337"/>
                    </a:cubicBezTo>
                    <a:cubicBezTo>
                      <a:pt x="412923" y="796735"/>
                      <a:pt x="416010" y="798512"/>
                      <a:pt x="419185" y="800100"/>
                    </a:cubicBezTo>
                    <a:cubicBezTo>
                      <a:pt x="423987" y="799140"/>
                      <a:pt x="435854" y="799685"/>
                      <a:pt x="435854" y="790575"/>
                    </a:cubicBezTo>
                    <a:cubicBezTo>
                      <a:pt x="435854" y="785555"/>
                      <a:pt x="432679" y="781050"/>
                      <a:pt x="431091" y="776287"/>
                    </a:cubicBezTo>
                    <a:lnTo>
                      <a:pt x="428710" y="769144"/>
                    </a:lnTo>
                    <a:cubicBezTo>
                      <a:pt x="429504" y="765969"/>
                      <a:pt x="429214" y="762300"/>
                      <a:pt x="431091" y="759619"/>
                    </a:cubicBezTo>
                    <a:cubicBezTo>
                      <a:pt x="441949" y="744107"/>
                      <a:pt x="444191" y="745728"/>
                      <a:pt x="459666" y="740569"/>
                    </a:cubicBezTo>
                    <a:cubicBezTo>
                      <a:pt x="467561" y="737937"/>
                      <a:pt x="475293" y="735062"/>
                      <a:pt x="483479" y="733425"/>
                    </a:cubicBezTo>
                    <a:cubicBezTo>
                      <a:pt x="488213" y="732478"/>
                      <a:pt x="493004" y="731838"/>
                      <a:pt x="497766" y="731044"/>
                    </a:cubicBezTo>
                    <a:cubicBezTo>
                      <a:pt x="508683" y="714667"/>
                      <a:pt x="505481" y="722186"/>
                      <a:pt x="509672" y="709612"/>
                    </a:cubicBezTo>
                    <a:cubicBezTo>
                      <a:pt x="510466" y="700881"/>
                      <a:pt x="509645" y="691849"/>
                      <a:pt x="512054" y="683419"/>
                    </a:cubicBezTo>
                    <a:cubicBezTo>
                      <a:pt x="512979" y="680181"/>
                      <a:pt x="517041" y="678862"/>
                      <a:pt x="519197" y="676275"/>
                    </a:cubicBezTo>
                    <a:cubicBezTo>
                      <a:pt x="521029" y="674076"/>
                      <a:pt x="522372" y="671512"/>
                      <a:pt x="523960" y="669131"/>
                    </a:cubicBezTo>
                    <a:cubicBezTo>
                      <a:pt x="529622" y="652144"/>
                      <a:pt x="521593" y="672681"/>
                      <a:pt x="533485" y="654844"/>
                    </a:cubicBezTo>
                    <a:cubicBezTo>
                      <a:pt x="534877" y="652755"/>
                      <a:pt x="534743" y="649945"/>
                      <a:pt x="535866" y="647700"/>
                    </a:cubicBezTo>
                    <a:cubicBezTo>
                      <a:pt x="537146" y="645140"/>
                      <a:pt x="538605" y="642580"/>
                      <a:pt x="540629" y="640556"/>
                    </a:cubicBezTo>
                    <a:cubicBezTo>
                      <a:pt x="545244" y="635941"/>
                      <a:pt x="549107" y="635349"/>
                      <a:pt x="554916" y="633412"/>
                    </a:cubicBezTo>
                    <a:cubicBezTo>
                      <a:pt x="557297" y="631031"/>
                      <a:pt x="559503" y="628460"/>
                      <a:pt x="562060" y="626269"/>
                    </a:cubicBezTo>
                    <a:cubicBezTo>
                      <a:pt x="567230" y="621838"/>
                      <a:pt x="573075" y="618132"/>
                      <a:pt x="578729" y="614362"/>
                    </a:cubicBezTo>
                    <a:cubicBezTo>
                      <a:pt x="591429" y="595312"/>
                      <a:pt x="574758" y="618334"/>
                      <a:pt x="590635" y="602456"/>
                    </a:cubicBezTo>
                    <a:cubicBezTo>
                      <a:pt x="598318" y="594773"/>
                      <a:pt x="592134" y="594673"/>
                      <a:pt x="602541" y="588169"/>
                    </a:cubicBezTo>
                    <a:cubicBezTo>
                      <a:pt x="606166" y="585904"/>
                      <a:pt x="610478" y="584994"/>
                      <a:pt x="614447" y="583406"/>
                    </a:cubicBezTo>
                    <a:lnTo>
                      <a:pt x="628735" y="561975"/>
                    </a:lnTo>
                    <a:cubicBezTo>
                      <a:pt x="630322" y="559594"/>
                      <a:pt x="632592" y="557546"/>
                      <a:pt x="633497" y="554831"/>
                    </a:cubicBezTo>
                    <a:cubicBezTo>
                      <a:pt x="634291" y="552450"/>
                      <a:pt x="634104" y="549462"/>
                      <a:pt x="635879" y="547687"/>
                    </a:cubicBezTo>
                    <a:cubicBezTo>
                      <a:pt x="637654" y="545912"/>
                      <a:pt x="640641" y="546100"/>
                      <a:pt x="643022" y="545306"/>
                    </a:cubicBezTo>
                    <a:cubicBezTo>
                      <a:pt x="646197" y="540544"/>
                      <a:pt x="650737" y="536449"/>
                      <a:pt x="652547" y="531019"/>
                    </a:cubicBezTo>
                    <a:cubicBezTo>
                      <a:pt x="658537" y="513055"/>
                      <a:pt x="650456" y="535204"/>
                      <a:pt x="659691" y="516731"/>
                    </a:cubicBezTo>
                    <a:cubicBezTo>
                      <a:pt x="669542" y="497027"/>
                      <a:pt x="653195" y="522900"/>
                      <a:pt x="666835" y="502444"/>
                    </a:cubicBezTo>
                    <a:lnTo>
                      <a:pt x="671597" y="488156"/>
                    </a:lnTo>
                    <a:lnTo>
                      <a:pt x="673979" y="481012"/>
                    </a:lnTo>
                    <a:cubicBezTo>
                      <a:pt x="673574" y="475344"/>
                      <a:pt x="671221" y="436271"/>
                      <a:pt x="669216" y="426244"/>
                    </a:cubicBezTo>
                    <a:cubicBezTo>
                      <a:pt x="668232" y="421321"/>
                      <a:pt x="665672" y="416826"/>
                      <a:pt x="664454" y="411956"/>
                    </a:cubicBezTo>
                    <a:cubicBezTo>
                      <a:pt x="663274" y="407235"/>
                      <a:pt x="662063" y="393680"/>
                      <a:pt x="659691" y="388144"/>
                    </a:cubicBezTo>
                    <a:cubicBezTo>
                      <a:pt x="658564" y="385513"/>
                      <a:pt x="656516" y="383381"/>
                      <a:pt x="654929" y="381000"/>
                    </a:cubicBezTo>
                    <a:cubicBezTo>
                      <a:pt x="655529" y="370199"/>
                      <a:pt x="650212" y="334933"/>
                      <a:pt x="666835" y="323850"/>
                    </a:cubicBezTo>
                    <a:lnTo>
                      <a:pt x="673979" y="319087"/>
                    </a:lnTo>
                    <a:cubicBezTo>
                      <a:pt x="685805" y="301348"/>
                      <a:pt x="670602" y="323140"/>
                      <a:pt x="685885" y="304800"/>
                    </a:cubicBezTo>
                    <a:cubicBezTo>
                      <a:pt x="687717" y="302601"/>
                      <a:pt x="688412" y="299444"/>
                      <a:pt x="690647" y="297656"/>
                    </a:cubicBezTo>
                    <a:cubicBezTo>
                      <a:pt x="692607" y="296088"/>
                      <a:pt x="695410" y="296069"/>
                      <a:pt x="697791" y="295275"/>
                    </a:cubicBezTo>
                    <a:cubicBezTo>
                      <a:pt x="700172" y="292894"/>
                      <a:pt x="701991" y="289766"/>
                      <a:pt x="704935" y="288131"/>
                    </a:cubicBezTo>
                    <a:cubicBezTo>
                      <a:pt x="709323" y="285693"/>
                      <a:pt x="719222" y="283369"/>
                      <a:pt x="719222" y="283369"/>
                    </a:cubicBezTo>
                    <a:cubicBezTo>
                      <a:pt x="721580" y="283508"/>
                      <a:pt x="754424" y="281919"/>
                      <a:pt x="766847" y="288131"/>
                    </a:cubicBezTo>
                    <a:cubicBezTo>
                      <a:pt x="769407" y="289411"/>
                      <a:pt x="771376" y="291732"/>
                      <a:pt x="773991" y="292894"/>
                    </a:cubicBezTo>
                    <a:cubicBezTo>
                      <a:pt x="778579" y="294933"/>
                      <a:pt x="788279" y="297656"/>
                      <a:pt x="788279" y="297656"/>
                    </a:cubicBezTo>
                    <a:cubicBezTo>
                      <a:pt x="816060" y="296862"/>
                      <a:pt x="843904" y="297303"/>
                      <a:pt x="871622" y="295275"/>
                    </a:cubicBezTo>
                    <a:cubicBezTo>
                      <a:pt x="876629" y="294909"/>
                      <a:pt x="885910" y="290512"/>
                      <a:pt x="885910" y="290512"/>
                    </a:cubicBezTo>
                    <a:cubicBezTo>
                      <a:pt x="896604" y="279819"/>
                      <a:pt x="891989" y="286564"/>
                      <a:pt x="897816" y="269081"/>
                    </a:cubicBezTo>
                    <a:lnTo>
                      <a:pt x="900197" y="261937"/>
                    </a:lnTo>
                    <a:lnTo>
                      <a:pt x="902579" y="254794"/>
                    </a:lnTo>
                    <a:cubicBezTo>
                      <a:pt x="901543" y="240300"/>
                      <a:pt x="900893" y="220171"/>
                      <a:pt x="897816" y="204787"/>
                    </a:cubicBezTo>
                    <a:cubicBezTo>
                      <a:pt x="896420" y="197806"/>
                      <a:pt x="893577" y="194897"/>
                      <a:pt x="890672" y="188119"/>
                    </a:cubicBezTo>
                    <a:cubicBezTo>
                      <a:pt x="889683" y="185812"/>
                      <a:pt x="888981" y="183389"/>
                      <a:pt x="888291" y="180975"/>
                    </a:cubicBezTo>
                    <a:cubicBezTo>
                      <a:pt x="884895" y="169089"/>
                      <a:pt x="885778" y="169400"/>
                      <a:pt x="883529" y="154781"/>
                    </a:cubicBezTo>
                    <a:cubicBezTo>
                      <a:pt x="882458" y="147822"/>
                      <a:pt x="880452" y="132306"/>
                      <a:pt x="876385" y="126206"/>
                    </a:cubicBezTo>
                    <a:cubicBezTo>
                      <a:pt x="874797" y="123825"/>
                      <a:pt x="873646" y="121086"/>
                      <a:pt x="871622" y="119062"/>
                    </a:cubicBezTo>
                    <a:cubicBezTo>
                      <a:pt x="869599" y="117039"/>
                      <a:pt x="862494" y="90488"/>
                      <a:pt x="857335" y="85725"/>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3" name="castellon">
                <a:extLst>
                  <a:ext uri="{FF2B5EF4-FFF2-40B4-BE49-F238E27FC236}">
                    <a16:creationId xmlns:a16="http://schemas.microsoft.com/office/drawing/2014/main" id="{C3835617-B874-44CB-95A5-D61AA18282A7}"/>
                  </a:ext>
                </a:extLst>
              </p:cNvPr>
              <p:cNvSpPr/>
              <p:nvPr/>
            </p:nvSpPr>
            <p:spPr>
              <a:xfrm>
                <a:off x="3806088" y="1766765"/>
                <a:ext cx="576646" cy="614821"/>
              </a:xfrm>
              <a:custGeom>
                <a:avLst/>
                <a:gdLst>
                  <a:gd name="connsiteX0" fmla="*/ 576558 w 576558"/>
                  <a:gd name="connsiteY0" fmla="*/ 111918 h 614821"/>
                  <a:gd name="connsiteX1" fmla="*/ 564652 w 576558"/>
                  <a:gd name="connsiteY1" fmla="*/ 92868 h 614821"/>
                  <a:gd name="connsiteX2" fmla="*/ 557508 w 576558"/>
                  <a:gd name="connsiteY2" fmla="*/ 85725 h 614821"/>
                  <a:gd name="connsiteX3" fmla="*/ 545602 w 576558"/>
                  <a:gd name="connsiteY3" fmla="*/ 69056 h 614821"/>
                  <a:gd name="connsiteX4" fmla="*/ 521790 w 576558"/>
                  <a:gd name="connsiteY4" fmla="*/ 59531 h 614821"/>
                  <a:gd name="connsiteX5" fmla="*/ 517027 w 576558"/>
                  <a:gd name="connsiteY5" fmla="*/ 52387 h 614821"/>
                  <a:gd name="connsiteX6" fmla="*/ 509883 w 576558"/>
                  <a:gd name="connsiteY6" fmla="*/ 50006 h 614821"/>
                  <a:gd name="connsiteX7" fmla="*/ 493215 w 576558"/>
                  <a:gd name="connsiteY7" fmla="*/ 45243 h 614821"/>
                  <a:gd name="connsiteX8" fmla="*/ 476546 w 576558"/>
                  <a:gd name="connsiteY8" fmla="*/ 33337 h 614821"/>
                  <a:gd name="connsiteX9" fmla="*/ 469402 w 576558"/>
                  <a:gd name="connsiteY9" fmla="*/ 30956 h 614821"/>
                  <a:gd name="connsiteX10" fmla="*/ 428921 w 576558"/>
                  <a:gd name="connsiteY10" fmla="*/ 21431 h 614821"/>
                  <a:gd name="connsiteX11" fmla="*/ 417015 w 576558"/>
                  <a:gd name="connsiteY11" fmla="*/ 19050 h 614821"/>
                  <a:gd name="connsiteX12" fmla="*/ 374152 w 576558"/>
                  <a:gd name="connsiteY12" fmla="*/ 14287 h 614821"/>
                  <a:gd name="connsiteX13" fmla="*/ 364627 w 576558"/>
                  <a:gd name="connsiteY13" fmla="*/ 11906 h 614821"/>
                  <a:gd name="connsiteX14" fmla="*/ 357483 w 576558"/>
                  <a:gd name="connsiteY14" fmla="*/ 4762 h 614821"/>
                  <a:gd name="connsiteX15" fmla="*/ 324146 w 576558"/>
                  <a:gd name="connsiteY15" fmla="*/ 0 h 614821"/>
                  <a:gd name="connsiteX16" fmla="*/ 290808 w 576558"/>
                  <a:gd name="connsiteY16" fmla="*/ 4762 h 614821"/>
                  <a:gd name="connsiteX17" fmla="*/ 276521 w 576558"/>
                  <a:gd name="connsiteY17" fmla="*/ 7143 h 614821"/>
                  <a:gd name="connsiteX18" fmla="*/ 262233 w 576558"/>
                  <a:gd name="connsiteY18" fmla="*/ 11906 h 614821"/>
                  <a:gd name="connsiteX19" fmla="*/ 255090 w 576558"/>
                  <a:gd name="connsiteY19" fmla="*/ 14287 h 614821"/>
                  <a:gd name="connsiteX20" fmla="*/ 250327 w 576558"/>
                  <a:gd name="connsiteY20" fmla="*/ 21431 h 614821"/>
                  <a:gd name="connsiteX21" fmla="*/ 240802 w 576558"/>
                  <a:gd name="connsiteY21" fmla="*/ 26193 h 614821"/>
                  <a:gd name="connsiteX22" fmla="*/ 233658 w 576558"/>
                  <a:gd name="connsiteY22" fmla="*/ 30956 h 614821"/>
                  <a:gd name="connsiteX23" fmla="*/ 231277 w 576558"/>
                  <a:gd name="connsiteY23" fmla="*/ 42862 h 614821"/>
                  <a:gd name="connsiteX24" fmla="*/ 238421 w 576558"/>
                  <a:gd name="connsiteY24" fmla="*/ 66675 h 614821"/>
                  <a:gd name="connsiteX25" fmla="*/ 243183 w 576558"/>
                  <a:gd name="connsiteY25" fmla="*/ 90487 h 614821"/>
                  <a:gd name="connsiteX26" fmla="*/ 240802 w 576558"/>
                  <a:gd name="connsiteY26" fmla="*/ 180975 h 614821"/>
                  <a:gd name="connsiteX27" fmla="*/ 238421 w 576558"/>
                  <a:gd name="connsiteY27" fmla="*/ 188118 h 614821"/>
                  <a:gd name="connsiteX28" fmla="*/ 236040 w 576558"/>
                  <a:gd name="connsiteY28" fmla="*/ 202406 h 614821"/>
                  <a:gd name="connsiteX29" fmla="*/ 231277 w 576558"/>
                  <a:gd name="connsiteY29" fmla="*/ 219075 h 614821"/>
                  <a:gd name="connsiteX30" fmla="*/ 228896 w 576558"/>
                  <a:gd name="connsiteY30" fmla="*/ 228600 h 614821"/>
                  <a:gd name="connsiteX31" fmla="*/ 221752 w 576558"/>
                  <a:gd name="connsiteY31" fmla="*/ 230981 h 614821"/>
                  <a:gd name="connsiteX32" fmla="*/ 216990 w 576558"/>
                  <a:gd name="connsiteY32" fmla="*/ 240506 h 614821"/>
                  <a:gd name="connsiteX33" fmla="*/ 200321 w 576558"/>
                  <a:gd name="connsiteY33" fmla="*/ 261937 h 614821"/>
                  <a:gd name="connsiteX34" fmla="*/ 193177 w 576558"/>
                  <a:gd name="connsiteY34" fmla="*/ 266700 h 614821"/>
                  <a:gd name="connsiteX35" fmla="*/ 188415 w 576558"/>
                  <a:gd name="connsiteY35" fmla="*/ 273843 h 614821"/>
                  <a:gd name="connsiteX36" fmla="*/ 186033 w 576558"/>
                  <a:gd name="connsiteY36" fmla="*/ 280987 h 614821"/>
                  <a:gd name="connsiteX37" fmla="*/ 176508 w 576558"/>
                  <a:gd name="connsiteY37" fmla="*/ 295275 h 614821"/>
                  <a:gd name="connsiteX38" fmla="*/ 174127 w 576558"/>
                  <a:gd name="connsiteY38" fmla="*/ 302418 h 614821"/>
                  <a:gd name="connsiteX39" fmla="*/ 159840 w 576558"/>
                  <a:gd name="connsiteY39" fmla="*/ 321468 h 614821"/>
                  <a:gd name="connsiteX40" fmla="*/ 152696 w 576558"/>
                  <a:gd name="connsiteY40" fmla="*/ 326231 h 614821"/>
                  <a:gd name="connsiteX41" fmla="*/ 143171 w 576558"/>
                  <a:gd name="connsiteY41" fmla="*/ 335756 h 614821"/>
                  <a:gd name="connsiteX42" fmla="*/ 136027 w 576558"/>
                  <a:gd name="connsiteY42" fmla="*/ 342900 h 614821"/>
                  <a:gd name="connsiteX43" fmla="*/ 119358 w 576558"/>
                  <a:gd name="connsiteY43" fmla="*/ 350043 h 614821"/>
                  <a:gd name="connsiteX44" fmla="*/ 112215 w 576558"/>
                  <a:gd name="connsiteY44" fmla="*/ 359568 h 614821"/>
                  <a:gd name="connsiteX45" fmla="*/ 107452 w 576558"/>
                  <a:gd name="connsiteY45" fmla="*/ 373856 h 614821"/>
                  <a:gd name="connsiteX46" fmla="*/ 102690 w 576558"/>
                  <a:gd name="connsiteY46" fmla="*/ 383381 h 614821"/>
                  <a:gd name="connsiteX47" fmla="*/ 97927 w 576558"/>
                  <a:gd name="connsiteY47" fmla="*/ 397668 h 614821"/>
                  <a:gd name="connsiteX48" fmla="*/ 95546 w 576558"/>
                  <a:gd name="connsiteY48" fmla="*/ 404812 h 614821"/>
                  <a:gd name="connsiteX49" fmla="*/ 88402 w 576558"/>
                  <a:gd name="connsiteY49" fmla="*/ 407193 h 614821"/>
                  <a:gd name="connsiteX50" fmla="*/ 81258 w 576558"/>
                  <a:gd name="connsiteY50" fmla="*/ 414337 h 614821"/>
                  <a:gd name="connsiteX51" fmla="*/ 74115 w 576558"/>
                  <a:gd name="connsiteY51" fmla="*/ 419100 h 614821"/>
                  <a:gd name="connsiteX52" fmla="*/ 71733 w 576558"/>
                  <a:gd name="connsiteY52" fmla="*/ 428625 h 614821"/>
                  <a:gd name="connsiteX53" fmla="*/ 64590 w 576558"/>
                  <a:gd name="connsiteY53" fmla="*/ 433387 h 614821"/>
                  <a:gd name="connsiteX54" fmla="*/ 57446 w 576558"/>
                  <a:gd name="connsiteY54" fmla="*/ 440531 h 614821"/>
                  <a:gd name="connsiteX55" fmla="*/ 50302 w 576558"/>
                  <a:gd name="connsiteY55" fmla="*/ 442912 h 614821"/>
                  <a:gd name="connsiteX56" fmla="*/ 38396 w 576558"/>
                  <a:gd name="connsiteY56" fmla="*/ 447675 h 614821"/>
                  <a:gd name="connsiteX57" fmla="*/ 24108 w 576558"/>
                  <a:gd name="connsiteY57" fmla="*/ 452437 h 614821"/>
                  <a:gd name="connsiteX58" fmla="*/ 9821 w 576558"/>
                  <a:gd name="connsiteY58" fmla="*/ 461962 h 614821"/>
                  <a:gd name="connsiteX59" fmla="*/ 2677 w 576558"/>
                  <a:gd name="connsiteY59" fmla="*/ 466725 h 614821"/>
                  <a:gd name="connsiteX60" fmla="*/ 2677 w 576558"/>
                  <a:gd name="connsiteY60" fmla="*/ 492918 h 614821"/>
                  <a:gd name="connsiteX61" fmla="*/ 7440 w 576558"/>
                  <a:gd name="connsiteY61" fmla="*/ 502443 h 614821"/>
                  <a:gd name="connsiteX62" fmla="*/ 12202 w 576558"/>
                  <a:gd name="connsiteY62" fmla="*/ 516731 h 614821"/>
                  <a:gd name="connsiteX63" fmla="*/ 24108 w 576558"/>
                  <a:gd name="connsiteY63" fmla="*/ 533400 h 614821"/>
                  <a:gd name="connsiteX64" fmla="*/ 26490 w 576558"/>
                  <a:gd name="connsiteY64" fmla="*/ 540543 h 614821"/>
                  <a:gd name="connsiteX65" fmla="*/ 28871 w 576558"/>
                  <a:gd name="connsiteY65" fmla="*/ 550068 h 614821"/>
                  <a:gd name="connsiteX66" fmla="*/ 36015 w 576558"/>
                  <a:gd name="connsiteY66" fmla="*/ 557212 h 614821"/>
                  <a:gd name="connsiteX67" fmla="*/ 45540 w 576558"/>
                  <a:gd name="connsiteY67" fmla="*/ 559593 h 614821"/>
                  <a:gd name="connsiteX68" fmla="*/ 55065 w 576558"/>
                  <a:gd name="connsiteY68" fmla="*/ 573881 h 614821"/>
                  <a:gd name="connsiteX69" fmla="*/ 57446 w 576558"/>
                  <a:gd name="connsiteY69" fmla="*/ 581025 h 614821"/>
                  <a:gd name="connsiteX70" fmla="*/ 71733 w 576558"/>
                  <a:gd name="connsiteY70" fmla="*/ 590550 h 614821"/>
                  <a:gd name="connsiteX71" fmla="*/ 74115 w 576558"/>
                  <a:gd name="connsiteY71" fmla="*/ 597693 h 614821"/>
                  <a:gd name="connsiteX72" fmla="*/ 81258 w 576558"/>
                  <a:gd name="connsiteY72" fmla="*/ 600075 h 614821"/>
                  <a:gd name="connsiteX73" fmla="*/ 95546 w 576558"/>
                  <a:gd name="connsiteY73" fmla="*/ 607218 h 614821"/>
                  <a:gd name="connsiteX74" fmla="*/ 102690 w 576558"/>
                  <a:gd name="connsiteY74" fmla="*/ 611981 h 614821"/>
                  <a:gd name="connsiteX75" fmla="*/ 138408 w 576558"/>
                  <a:gd name="connsiteY75" fmla="*/ 611981 h 614821"/>
                  <a:gd name="connsiteX76" fmla="*/ 145552 w 576558"/>
                  <a:gd name="connsiteY76" fmla="*/ 604837 h 614821"/>
                  <a:gd name="connsiteX77" fmla="*/ 159840 w 576558"/>
                  <a:gd name="connsiteY77" fmla="*/ 600075 h 614821"/>
                  <a:gd name="connsiteX78" fmla="*/ 166983 w 576558"/>
                  <a:gd name="connsiteY78" fmla="*/ 595312 h 614821"/>
                  <a:gd name="connsiteX79" fmla="*/ 186033 w 576558"/>
                  <a:gd name="connsiteY79" fmla="*/ 590550 h 614821"/>
                  <a:gd name="connsiteX80" fmla="*/ 200321 w 576558"/>
                  <a:gd name="connsiteY80" fmla="*/ 581025 h 614821"/>
                  <a:gd name="connsiteX81" fmla="*/ 214608 w 576558"/>
                  <a:gd name="connsiteY81" fmla="*/ 566737 h 614821"/>
                  <a:gd name="connsiteX82" fmla="*/ 219371 w 576558"/>
                  <a:gd name="connsiteY82" fmla="*/ 559593 h 614821"/>
                  <a:gd name="connsiteX83" fmla="*/ 226515 w 576558"/>
                  <a:gd name="connsiteY83" fmla="*/ 557212 h 614821"/>
                  <a:gd name="connsiteX84" fmla="*/ 233658 w 576558"/>
                  <a:gd name="connsiteY84" fmla="*/ 552450 h 614821"/>
                  <a:gd name="connsiteX85" fmla="*/ 255090 w 576558"/>
                  <a:gd name="connsiteY85" fmla="*/ 554831 h 614821"/>
                  <a:gd name="connsiteX86" fmla="*/ 262233 w 576558"/>
                  <a:gd name="connsiteY86" fmla="*/ 557212 h 614821"/>
                  <a:gd name="connsiteX87" fmla="*/ 269377 w 576558"/>
                  <a:gd name="connsiteY87" fmla="*/ 564356 h 614821"/>
                  <a:gd name="connsiteX88" fmla="*/ 278902 w 576558"/>
                  <a:gd name="connsiteY88" fmla="*/ 578643 h 614821"/>
                  <a:gd name="connsiteX89" fmla="*/ 281283 w 576558"/>
                  <a:gd name="connsiteY89" fmla="*/ 585787 h 614821"/>
                  <a:gd name="connsiteX90" fmla="*/ 295571 w 576558"/>
                  <a:gd name="connsiteY90" fmla="*/ 590550 h 614821"/>
                  <a:gd name="connsiteX91" fmla="*/ 312240 w 576558"/>
                  <a:gd name="connsiteY91" fmla="*/ 588168 h 614821"/>
                  <a:gd name="connsiteX92" fmla="*/ 319383 w 576558"/>
                  <a:gd name="connsiteY92" fmla="*/ 571500 h 614821"/>
                  <a:gd name="connsiteX93" fmla="*/ 324146 w 576558"/>
                  <a:gd name="connsiteY93" fmla="*/ 564356 h 614821"/>
                  <a:gd name="connsiteX94" fmla="*/ 331290 w 576558"/>
                  <a:gd name="connsiteY94" fmla="*/ 547687 h 614821"/>
                  <a:gd name="connsiteX95" fmla="*/ 336052 w 576558"/>
                  <a:gd name="connsiteY95" fmla="*/ 523875 h 614821"/>
                  <a:gd name="connsiteX96" fmla="*/ 338433 w 576558"/>
                  <a:gd name="connsiteY96" fmla="*/ 511968 h 614821"/>
                  <a:gd name="connsiteX97" fmla="*/ 355102 w 576558"/>
                  <a:gd name="connsiteY97" fmla="*/ 490537 h 614821"/>
                  <a:gd name="connsiteX98" fmla="*/ 376533 w 576558"/>
                  <a:gd name="connsiteY98" fmla="*/ 481012 h 614821"/>
                  <a:gd name="connsiteX99" fmla="*/ 381296 w 576558"/>
                  <a:gd name="connsiteY99" fmla="*/ 471487 h 614821"/>
                  <a:gd name="connsiteX100" fmla="*/ 388440 w 576558"/>
                  <a:gd name="connsiteY100" fmla="*/ 466725 h 614821"/>
                  <a:gd name="connsiteX101" fmla="*/ 395583 w 576558"/>
                  <a:gd name="connsiteY101" fmla="*/ 459581 h 614821"/>
                  <a:gd name="connsiteX102" fmla="*/ 409871 w 576558"/>
                  <a:gd name="connsiteY102" fmla="*/ 452437 h 614821"/>
                  <a:gd name="connsiteX103" fmla="*/ 417015 w 576558"/>
                  <a:gd name="connsiteY103" fmla="*/ 445293 h 614821"/>
                  <a:gd name="connsiteX104" fmla="*/ 424158 w 576558"/>
                  <a:gd name="connsiteY104" fmla="*/ 416718 h 614821"/>
                  <a:gd name="connsiteX105" fmla="*/ 426540 w 576558"/>
                  <a:gd name="connsiteY105" fmla="*/ 400050 h 614821"/>
                  <a:gd name="connsiteX106" fmla="*/ 428921 w 576558"/>
                  <a:gd name="connsiteY106" fmla="*/ 392906 h 614821"/>
                  <a:gd name="connsiteX107" fmla="*/ 443208 w 576558"/>
                  <a:gd name="connsiteY107" fmla="*/ 385762 h 614821"/>
                  <a:gd name="connsiteX108" fmla="*/ 450352 w 576558"/>
                  <a:gd name="connsiteY108" fmla="*/ 381000 h 614821"/>
                  <a:gd name="connsiteX109" fmla="*/ 455115 w 576558"/>
                  <a:gd name="connsiteY109" fmla="*/ 373856 h 614821"/>
                  <a:gd name="connsiteX110" fmla="*/ 469402 w 576558"/>
                  <a:gd name="connsiteY110" fmla="*/ 369093 h 614821"/>
                  <a:gd name="connsiteX111" fmla="*/ 476546 w 576558"/>
                  <a:gd name="connsiteY111" fmla="*/ 364331 h 614821"/>
                  <a:gd name="connsiteX112" fmla="*/ 483690 w 576558"/>
                  <a:gd name="connsiteY112" fmla="*/ 350043 h 614821"/>
                  <a:gd name="connsiteX113" fmla="*/ 486071 w 576558"/>
                  <a:gd name="connsiteY113" fmla="*/ 342900 h 614821"/>
                  <a:gd name="connsiteX114" fmla="*/ 490833 w 576558"/>
                  <a:gd name="connsiteY114" fmla="*/ 333375 h 614821"/>
                  <a:gd name="connsiteX115" fmla="*/ 493215 w 576558"/>
                  <a:gd name="connsiteY115" fmla="*/ 323850 h 614821"/>
                  <a:gd name="connsiteX116" fmla="*/ 497977 w 576558"/>
                  <a:gd name="connsiteY116" fmla="*/ 309562 h 614821"/>
                  <a:gd name="connsiteX117" fmla="*/ 500358 w 576558"/>
                  <a:gd name="connsiteY117" fmla="*/ 302418 h 614821"/>
                  <a:gd name="connsiteX118" fmla="*/ 517027 w 576558"/>
                  <a:gd name="connsiteY118" fmla="*/ 280987 h 614821"/>
                  <a:gd name="connsiteX119" fmla="*/ 521790 w 576558"/>
                  <a:gd name="connsiteY119" fmla="*/ 273843 h 614821"/>
                  <a:gd name="connsiteX120" fmla="*/ 533696 w 576558"/>
                  <a:gd name="connsiteY120" fmla="*/ 266700 h 614821"/>
                  <a:gd name="connsiteX121" fmla="*/ 543221 w 576558"/>
                  <a:gd name="connsiteY121" fmla="*/ 252412 h 614821"/>
                  <a:gd name="connsiteX122" fmla="*/ 545602 w 576558"/>
                  <a:gd name="connsiteY122" fmla="*/ 245268 h 614821"/>
                  <a:gd name="connsiteX123" fmla="*/ 557508 w 576558"/>
                  <a:gd name="connsiteY123" fmla="*/ 223837 h 614821"/>
                  <a:gd name="connsiteX124" fmla="*/ 555127 w 576558"/>
                  <a:gd name="connsiteY124" fmla="*/ 169068 h 614821"/>
                  <a:gd name="connsiteX125" fmla="*/ 557508 w 576558"/>
                  <a:gd name="connsiteY125" fmla="*/ 150018 h 614821"/>
                  <a:gd name="connsiteX126" fmla="*/ 559890 w 576558"/>
                  <a:gd name="connsiteY126" fmla="*/ 142875 h 614821"/>
                  <a:gd name="connsiteX127" fmla="*/ 569415 w 576558"/>
                  <a:gd name="connsiteY127" fmla="*/ 138112 h 614821"/>
                  <a:gd name="connsiteX128" fmla="*/ 574177 w 576558"/>
                  <a:gd name="connsiteY128" fmla="*/ 123825 h 614821"/>
                  <a:gd name="connsiteX129" fmla="*/ 576558 w 576558"/>
                  <a:gd name="connsiteY129" fmla="*/ 111918 h 61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576558" h="614821">
                    <a:moveTo>
                      <a:pt x="576558" y="111918"/>
                    </a:moveTo>
                    <a:cubicBezTo>
                      <a:pt x="575559" y="110253"/>
                      <a:pt x="567272" y="96012"/>
                      <a:pt x="564652" y="92868"/>
                    </a:cubicBezTo>
                    <a:cubicBezTo>
                      <a:pt x="562496" y="90281"/>
                      <a:pt x="559664" y="88312"/>
                      <a:pt x="557508" y="85725"/>
                    </a:cubicBezTo>
                    <a:cubicBezTo>
                      <a:pt x="550740" y="77604"/>
                      <a:pt x="554192" y="77646"/>
                      <a:pt x="545602" y="69056"/>
                    </a:cubicBezTo>
                    <a:cubicBezTo>
                      <a:pt x="539486" y="62940"/>
                      <a:pt x="529729" y="61516"/>
                      <a:pt x="521790" y="59531"/>
                    </a:cubicBezTo>
                    <a:cubicBezTo>
                      <a:pt x="520202" y="57150"/>
                      <a:pt x="519262" y="54175"/>
                      <a:pt x="517027" y="52387"/>
                    </a:cubicBezTo>
                    <a:cubicBezTo>
                      <a:pt x="515067" y="50819"/>
                      <a:pt x="512297" y="50696"/>
                      <a:pt x="509883" y="50006"/>
                    </a:cubicBezTo>
                    <a:cubicBezTo>
                      <a:pt x="488988" y="44037"/>
                      <a:pt x="510315" y="50945"/>
                      <a:pt x="493215" y="45243"/>
                    </a:cubicBezTo>
                    <a:cubicBezTo>
                      <a:pt x="491062" y="43629"/>
                      <a:pt x="480024" y="35076"/>
                      <a:pt x="476546" y="33337"/>
                    </a:cubicBezTo>
                    <a:cubicBezTo>
                      <a:pt x="474301" y="32214"/>
                      <a:pt x="471783" y="31750"/>
                      <a:pt x="469402" y="30956"/>
                    </a:cubicBezTo>
                    <a:cubicBezTo>
                      <a:pt x="462907" y="11469"/>
                      <a:pt x="469984" y="25341"/>
                      <a:pt x="428921" y="21431"/>
                    </a:cubicBezTo>
                    <a:cubicBezTo>
                      <a:pt x="424892" y="21047"/>
                      <a:pt x="421028" y="19573"/>
                      <a:pt x="417015" y="19050"/>
                    </a:cubicBezTo>
                    <a:cubicBezTo>
                      <a:pt x="402760" y="17191"/>
                      <a:pt x="374152" y="14287"/>
                      <a:pt x="374152" y="14287"/>
                    </a:cubicBezTo>
                    <a:cubicBezTo>
                      <a:pt x="370977" y="13493"/>
                      <a:pt x="367469" y="13530"/>
                      <a:pt x="364627" y="11906"/>
                    </a:cubicBezTo>
                    <a:cubicBezTo>
                      <a:pt x="361703" y="10235"/>
                      <a:pt x="360714" y="5712"/>
                      <a:pt x="357483" y="4762"/>
                    </a:cubicBezTo>
                    <a:cubicBezTo>
                      <a:pt x="346714" y="1595"/>
                      <a:pt x="324146" y="0"/>
                      <a:pt x="324146" y="0"/>
                    </a:cubicBezTo>
                    <a:lnTo>
                      <a:pt x="290808" y="4762"/>
                    </a:lnTo>
                    <a:cubicBezTo>
                      <a:pt x="286033" y="5478"/>
                      <a:pt x="281205" y="5972"/>
                      <a:pt x="276521" y="7143"/>
                    </a:cubicBezTo>
                    <a:cubicBezTo>
                      <a:pt x="271651" y="8361"/>
                      <a:pt x="266996" y="10318"/>
                      <a:pt x="262233" y="11906"/>
                    </a:cubicBezTo>
                    <a:lnTo>
                      <a:pt x="255090" y="14287"/>
                    </a:lnTo>
                    <a:cubicBezTo>
                      <a:pt x="253502" y="16668"/>
                      <a:pt x="252526" y="19599"/>
                      <a:pt x="250327" y="21431"/>
                    </a:cubicBezTo>
                    <a:cubicBezTo>
                      <a:pt x="247600" y="23703"/>
                      <a:pt x="243884" y="24432"/>
                      <a:pt x="240802" y="26193"/>
                    </a:cubicBezTo>
                    <a:cubicBezTo>
                      <a:pt x="238317" y="27613"/>
                      <a:pt x="236039" y="29368"/>
                      <a:pt x="233658" y="30956"/>
                    </a:cubicBezTo>
                    <a:cubicBezTo>
                      <a:pt x="232864" y="34925"/>
                      <a:pt x="231277" y="38815"/>
                      <a:pt x="231277" y="42862"/>
                    </a:cubicBezTo>
                    <a:cubicBezTo>
                      <a:pt x="231277" y="46825"/>
                      <a:pt x="238143" y="65285"/>
                      <a:pt x="238421" y="66675"/>
                    </a:cubicBezTo>
                    <a:lnTo>
                      <a:pt x="243183" y="90487"/>
                    </a:lnTo>
                    <a:cubicBezTo>
                      <a:pt x="242389" y="120650"/>
                      <a:pt x="242272" y="150838"/>
                      <a:pt x="240802" y="180975"/>
                    </a:cubicBezTo>
                    <a:cubicBezTo>
                      <a:pt x="240680" y="183482"/>
                      <a:pt x="238965" y="185668"/>
                      <a:pt x="238421" y="188118"/>
                    </a:cubicBezTo>
                    <a:cubicBezTo>
                      <a:pt x="237374" y="192831"/>
                      <a:pt x="236987" y="197671"/>
                      <a:pt x="236040" y="202406"/>
                    </a:cubicBezTo>
                    <a:cubicBezTo>
                      <a:pt x="233560" y="214803"/>
                      <a:pt x="234301" y="208491"/>
                      <a:pt x="231277" y="219075"/>
                    </a:cubicBezTo>
                    <a:cubicBezTo>
                      <a:pt x="230378" y="222222"/>
                      <a:pt x="230940" y="226044"/>
                      <a:pt x="228896" y="228600"/>
                    </a:cubicBezTo>
                    <a:cubicBezTo>
                      <a:pt x="227328" y="230560"/>
                      <a:pt x="224133" y="230187"/>
                      <a:pt x="221752" y="230981"/>
                    </a:cubicBezTo>
                    <a:cubicBezTo>
                      <a:pt x="220165" y="234156"/>
                      <a:pt x="218816" y="237462"/>
                      <a:pt x="216990" y="240506"/>
                    </a:cubicBezTo>
                    <a:cubicBezTo>
                      <a:pt x="211680" y="249356"/>
                      <a:pt x="207933" y="255593"/>
                      <a:pt x="200321" y="261937"/>
                    </a:cubicBezTo>
                    <a:cubicBezTo>
                      <a:pt x="198122" y="263769"/>
                      <a:pt x="195558" y="265112"/>
                      <a:pt x="193177" y="266700"/>
                    </a:cubicBezTo>
                    <a:cubicBezTo>
                      <a:pt x="191590" y="269081"/>
                      <a:pt x="189695" y="271284"/>
                      <a:pt x="188415" y="273843"/>
                    </a:cubicBezTo>
                    <a:cubicBezTo>
                      <a:pt x="187292" y="276088"/>
                      <a:pt x="187252" y="278793"/>
                      <a:pt x="186033" y="280987"/>
                    </a:cubicBezTo>
                    <a:cubicBezTo>
                      <a:pt x="183253" y="285991"/>
                      <a:pt x="176508" y="295275"/>
                      <a:pt x="176508" y="295275"/>
                    </a:cubicBezTo>
                    <a:cubicBezTo>
                      <a:pt x="175714" y="297656"/>
                      <a:pt x="175249" y="300173"/>
                      <a:pt x="174127" y="302418"/>
                    </a:cubicBezTo>
                    <a:cubicBezTo>
                      <a:pt x="169832" y="311009"/>
                      <a:pt x="166923" y="315565"/>
                      <a:pt x="159840" y="321468"/>
                    </a:cubicBezTo>
                    <a:cubicBezTo>
                      <a:pt x="157641" y="323300"/>
                      <a:pt x="155077" y="324643"/>
                      <a:pt x="152696" y="326231"/>
                    </a:cubicBezTo>
                    <a:cubicBezTo>
                      <a:pt x="148161" y="339839"/>
                      <a:pt x="154057" y="328499"/>
                      <a:pt x="143171" y="335756"/>
                    </a:cubicBezTo>
                    <a:cubicBezTo>
                      <a:pt x="140369" y="337624"/>
                      <a:pt x="138767" y="340943"/>
                      <a:pt x="136027" y="342900"/>
                    </a:cubicBezTo>
                    <a:cubicBezTo>
                      <a:pt x="130878" y="346578"/>
                      <a:pt x="125187" y="348100"/>
                      <a:pt x="119358" y="350043"/>
                    </a:cubicBezTo>
                    <a:cubicBezTo>
                      <a:pt x="116977" y="353218"/>
                      <a:pt x="113990" y="356018"/>
                      <a:pt x="112215" y="359568"/>
                    </a:cubicBezTo>
                    <a:cubicBezTo>
                      <a:pt x="109970" y="364058"/>
                      <a:pt x="109697" y="369366"/>
                      <a:pt x="107452" y="373856"/>
                    </a:cubicBezTo>
                    <a:cubicBezTo>
                      <a:pt x="105865" y="377031"/>
                      <a:pt x="104008" y="380085"/>
                      <a:pt x="102690" y="383381"/>
                    </a:cubicBezTo>
                    <a:cubicBezTo>
                      <a:pt x="100826" y="388042"/>
                      <a:pt x="99515" y="392906"/>
                      <a:pt x="97927" y="397668"/>
                    </a:cubicBezTo>
                    <a:cubicBezTo>
                      <a:pt x="97133" y="400049"/>
                      <a:pt x="97927" y="404018"/>
                      <a:pt x="95546" y="404812"/>
                    </a:cubicBezTo>
                    <a:lnTo>
                      <a:pt x="88402" y="407193"/>
                    </a:lnTo>
                    <a:cubicBezTo>
                      <a:pt x="86021" y="409574"/>
                      <a:pt x="83845" y="412181"/>
                      <a:pt x="81258" y="414337"/>
                    </a:cubicBezTo>
                    <a:cubicBezTo>
                      <a:pt x="79060" y="416169"/>
                      <a:pt x="75702" y="416719"/>
                      <a:pt x="74115" y="419100"/>
                    </a:cubicBezTo>
                    <a:cubicBezTo>
                      <a:pt x="72300" y="421823"/>
                      <a:pt x="73548" y="425902"/>
                      <a:pt x="71733" y="428625"/>
                    </a:cubicBezTo>
                    <a:cubicBezTo>
                      <a:pt x="70146" y="431006"/>
                      <a:pt x="66788" y="431555"/>
                      <a:pt x="64590" y="433387"/>
                    </a:cubicBezTo>
                    <a:cubicBezTo>
                      <a:pt x="62003" y="435543"/>
                      <a:pt x="60248" y="438663"/>
                      <a:pt x="57446" y="440531"/>
                    </a:cubicBezTo>
                    <a:cubicBezTo>
                      <a:pt x="55357" y="441923"/>
                      <a:pt x="52652" y="442031"/>
                      <a:pt x="50302" y="442912"/>
                    </a:cubicBezTo>
                    <a:cubicBezTo>
                      <a:pt x="46300" y="444413"/>
                      <a:pt x="42413" y="446214"/>
                      <a:pt x="38396" y="447675"/>
                    </a:cubicBezTo>
                    <a:cubicBezTo>
                      <a:pt x="33678" y="449391"/>
                      <a:pt x="24108" y="452437"/>
                      <a:pt x="24108" y="452437"/>
                    </a:cubicBezTo>
                    <a:lnTo>
                      <a:pt x="9821" y="461962"/>
                    </a:lnTo>
                    <a:lnTo>
                      <a:pt x="2677" y="466725"/>
                    </a:lnTo>
                    <a:cubicBezTo>
                      <a:pt x="-344" y="478810"/>
                      <a:pt x="-1403" y="477957"/>
                      <a:pt x="2677" y="492918"/>
                    </a:cubicBezTo>
                    <a:cubicBezTo>
                      <a:pt x="3611" y="496343"/>
                      <a:pt x="6122" y="499147"/>
                      <a:pt x="7440" y="502443"/>
                    </a:cubicBezTo>
                    <a:cubicBezTo>
                      <a:pt x="9304" y="507104"/>
                      <a:pt x="9190" y="512715"/>
                      <a:pt x="12202" y="516731"/>
                    </a:cubicBezTo>
                    <a:cubicBezTo>
                      <a:pt x="13825" y="518895"/>
                      <a:pt x="22364" y="529913"/>
                      <a:pt x="24108" y="533400"/>
                    </a:cubicBezTo>
                    <a:cubicBezTo>
                      <a:pt x="25231" y="535645"/>
                      <a:pt x="25800" y="538130"/>
                      <a:pt x="26490" y="540543"/>
                    </a:cubicBezTo>
                    <a:cubicBezTo>
                      <a:pt x="27389" y="543690"/>
                      <a:pt x="27247" y="547226"/>
                      <a:pt x="28871" y="550068"/>
                    </a:cubicBezTo>
                    <a:cubicBezTo>
                      <a:pt x="30542" y="552992"/>
                      <a:pt x="33091" y="555541"/>
                      <a:pt x="36015" y="557212"/>
                    </a:cubicBezTo>
                    <a:cubicBezTo>
                      <a:pt x="38857" y="558836"/>
                      <a:pt x="42365" y="558799"/>
                      <a:pt x="45540" y="559593"/>
                    </a:cubicBezTo>
                    <a:cubicBezTo>
                      <a:pt x="51201" y="576580"/>
                      <a:pt x="43174" y="556043"/>
                      <a:pt x="55065" y="573881"/>
                    </a:cubicBezTo>
                    <a:cubicBezTo>
                      <a:pt x="56457" y="575970"/>
                      <a:pt x="55671" y="579250"/>
                      <a:pt x="57446" y="581025"/>
                    </a:cubicBezTo>
                    <a:cubicBezTo>
                      <a:pt x="61493" y="585072"/>
                      <a:pt x="71733" y="590550"/>
                      <a:pt x="71733" y="590550"/>
                    </a:cubicBezTo>
                    <a:cubicBezTo>
                      <a:pt x="72527" y="592931"/>
                      <a:pt x="72340" y="595918"/>
                      <a:pt x="74115" y="597693"/>
                    </a:cubicBezTo>
                    <a:cubicBezTo>
                      <a:pt x="75890" y="599468"/>
                      <a:pt x="79013" y="598952"/>
                      <a:pt x="81258" y="600075"/>
                    </a:cubicBezTo>
                    <a:cubicBezTo>
                      <a:pt x="99712" y="609302"/>
                      <a:pt x="77599" y="601237"/>
                      <a:pt x="95546" y="607218"/>
                    </a:cubicBezTo>
                    <a:cubicBezTo>
                      <a:pt x="97927" y="608806"/>
                      <a:pt x="100130" y="610701"/>
                      <a:pt x="102690" y="611981"/>
                    </a:cubicBezTo>
                    <a:cubicBezTo>
                      <a:pt x="114268" y="617770"/>
                      <a:pt x="124973" y="613100"/>
                      <a:pt x="138408" y="611981"/>
                    </a:cubicBezTo>
                    <a:cubicBezTo>
                      <a:pt x="140789" y="609600"/>
                      <a:pt x="142608" y="606472"/>
                      <a:pt x="145552" y="604837"/>
                    </a:cubicBezTo>
                    <a:cubicBezTo>
                      <a:pt x="149941" y="602399"/>
                      <a:pt x="159840" y="600075"/>
                      <a:pt x="159840" y="600075"/>
                    </a:cubicBezTo>
                    <a:cubicBezTo>
                      <a:pt x="162221" y="598487"/>
                      <a:pt x="164423" y="596592"/>
                      <a:pt x="166983" y="595312"/>
                    </a:cubicBezTo>
                    <a:cubicBezTo>
                      <a:pt x="171863" y="592872"/>
                      <a:pt x="181507" y="591455"/>
                      <a:pt x="186033" y="590550"/>
                    </a:cubicBezTo>
                    <a:cubicBezTo>
                      <a:pt x="190796" y="587375"/>
                      <a:pt x="196887" y="585604"/>
                      <a:pt x="200321" y="581025"/>
                    </a:cubicBezTo>
                    <a:cubicBezTo>
                      <a:pt x="209182" y="569211"/>
                      <a:pt x="204163" y="573702"/>
                      <a:pt x="214608" y="566737"/>
                    </a:cubicBezTo>
                    <a:cubicBezTo>
                      <a:pt x="216196" y="564356"/>
                      <a:pt x="217136" y="561381"/>
                      <a:pt x="219371" y="559593"/>
                    </a:cubicBezTo>
                    <a:cubicBezTo>
                      <a:pt x="221331" y="558025"/>
                      <a:pt x="224270" y="558334"/>
                      <a:pt x="226515" y="557212"/>
                    </a:cubicBezTo>
                    <a:cubicBezTo>
                      <a:pt x="229075" y="555932"/>
                      <a:pt x="231277" y="554037"/>
                      <a:pt x="233658" y="552450"/>
                    </a:cubicBezTo>
                    <a:cubicBezTo>
                      <a:pt x="240802" y="553244"/>
                      <a:pt x="248000" y="553649"/>
                      <a:pt x="255090" y="554831"/>
                    </a:cubicBezTo>
                    <a:cubicBezTo>
                      <a:pt x="257566" y="555244"/>
                      <a:pt x="260145" y="555820"/>
                      <a:pt x="262233" y="557212"/>
                    </a:cubicBezTo>
                    <a:cubicBezTo>
                      <a:pt x="265035" y="559080"/>
                      <a:pt x="266996" y="561975"/>
                      <a:pt x="269377" y="564356"/>
                    </a:cubicBezTo>
                    <a:cubicBezTo>
                      <a:pt x="274845" y="586232"/>
                      <a:pt x="266942" y="563693"/>
                      <a:pt x="278902" y="578643"/>
                    </a:cubicBezTo>
                    <a:cubicBezTo>
                      <a:pt x="280470" y="580603"/>
                      <a:pt x="279240" y="584328"/>
                      <a:pt x="281283" y="585787"/>
                    </a:cubicBezTo>
                    <a:cubicBezTo>
                      <a:pt x="285368" y="588705"/>
                      <a:pt x="295571" y="590550"/>
                      <a:pt x="295571" y="590550"/>
                    </a:cubicBezTo>
                    <a:cubicBezTo>
                      <a:pt x="301127" y="589756"/>
                      <a:pt x="307111" y="590448"/>
                      <a:pt x="312240" y="588168"/>
                    </a:cubicBezTo>
                    <a:cubicBezTo>
                      <a:pt x="317515" y="585824"/>
                      <a:pt x="317798" y="575199"/>
                      <a:pt x="319383" y="571500"/>
                    </a:cubicBezTo>
                    <a:cubicBezTo>
                      <a:pt x="320510" y="568869"/>
                      <a:pt x="322726" y="566841"/>
                      <a:pt x="324146" y="564356"/>
                    </a:cubicBezTo>
                    <a:cubicBezTo>
                      <a:pt x="328852" y="556121"/>
                      <a:pt x="328619" y="555699"/>
                      <a:pt x="331290" y="547687"/>
                    </a:cubicBezTo>
                    <a:cubicBezTo>
                      <a:pt x="337125" y="506839"/>
                      <a:pt x="330510" y="546044"/>
                      <a:pt x="336052" y="523875"/>
                    </a:cubicBezTo>
                    <a:cubicBezTo>
                      <a:pt x="337034" y="519948"/>
                      <a:pt x="337451" y="515895"/>
                      <a:pt x="338433" y="511968"/>
                    </a:cubicBezTo>
                    <a:cubicBezTo>
                      <a:pt x="340693" y="502929"/>
                      <a:pt x="345085" y="494543"/>
                      <a:pt x="355102" y="490537"/>
                    </a:cubicBezTo>
                    <a:cubicBezTo>
                      <a:pt x="370304" y="484457"/>
                      <a:pt x="363185" y="487687"/>
                      <a:pt x="376533" y="481012"/>
                    </a:cubicBezTo>
                    <a:cubicBezTo>
                      <a:pt x="378121" y="477837"/>
                      <a:pt x="379023" y="474214"/>
                      <a:pt x="381296" y="471487"/>
                    </a:cubicBezTo>
                    <a:cubicBezTo>
                      <a:pt x="383128" y="469289"/>
                      <a:pt x="386241" y="468557"/>
                      <a:pt x="388440" y="466725"/>
                    </a:cubicBezTo>
                    <a:cubicBezTo>
                      <a:pt x="391027" y="464569"/>
                      <a:pt x="392996" y="461737"/>
                      <a:pt x="395583" y="459581"/>
                    </a:cubicBezTo>
                    <a:cubicBezTo>
                      <a:pt x="401738" y="454451"/>
                      <a:pt x="402711" y="454823"/>
                      <a:pt x="409871" y="452437"/>
                    </a:cubicBezTo>
                    <a:cubicBezTo>
                      <a:pt x="412252" y="450056"/>
                      <a:pt x="415380" y="448237"/>
                      <a:pt x="417015" y="445293"/>
                    </a:cubicBezTo>
                    <a:cubicBezTo>
                      <a:pt x="421344" y="437501"/>
                      <a:pt x="422837" y="425305"/>
                      <a:pt x="424158" y="416718"/>
                    </a:cubicBezTo>
                    <a:cubicBezTo>
                      <a:pt x="425012" y="411171"/>
                      <a:pt x="425439" y="405553"/>
                      <a:pt x="426540" y="400050"/>
                    </a:cubicBezTo>
                    <a:cubicBezTo>
                      <a:pt x="427032" y="397589"/>
                      <a:pt x="427353" y="394866"/>
                      <a:pt x="428921" y="392906"/>
                    </a:cubicBezTo>
                    <a:cubicBezTo>
                      <a:pt x="433471" y="387219"/>
                      <a:pt x="437456" y="388638"/>
                      <a:pt x="443208" y="385762"/>
                    </a:cubicBezTo>
                    <a:cubicBezTo>
                      <a:pt x="445768" y="384482"/>
                      <a:pt x="447971" y="382587"/>
                      <a:pt x="450352" y="381000"/>
                    </a:cubicBezTo>
                    <a:cubicBezTo>
                      <a:pt x="451940" y="378619"/>
                      <a:pt x="452688" y="375373"/>
                      <a:pt x="455115" y="373856"/>
                    </a:cubicBezTo>
                    <a:cubicBezTo>
                      <a:pt x="459372" y="371195"/>
                      <a:pt x="465225" y="371877"/>
                      <a:pt x="469402" y="369093"/>
                    </a:cubicBezTo>
                    <a:lnTo>
                      <a:pt x="476546" y="364331"/>
                    </a:lnTo>
                    <a:cubicBezTo>
                      <a:pt x="482529" y="346378"/>
                      <a:pt x="474459" y="368504"/>
                      <a:pt x="483690" y="350043"/>
                    </a:cubicBezTo>
                    <a:cubicBezTo>
                      <a:pt x="484812" y="347798"/>
                      <a:pt x="485082" y="345207"/>
                      <a:pt x="486071" y="342900"/>
                    </a:cubicBezTo>
                    <a:cubicBezTo>
                      <a:pt x="487469" y="339637"/>
                      <a:pt x="489587" y="336699"/>
                      <a:pt x="490833" y="333375"/>
                    </a:cubicBezTo>
                    <a:cubicBezTo>
                      <a:pt x="491982" y="330311"/>
                      <a:pt x="492275" y="326985"/>
                      <a:pt x="493215" y="323850"/>
                    </a:cubicBezTo>
                    <a:cubicBezTo>
                      <a:pt x="494658" y="319042"/>
                      <a:pt x="496390" y="314325"/>
                      <a:pt x="497977" y="309562"/>
                    </a:cubicBezTo>
                    <a:cubicBezTo>
                      <a:pt x="498771" y="307181"/>
                      <a:pt x="498966" y="304507"/>
                      <a:pt x="500358" y="302418"/>
                    </a:cubicBezTo>
                    <a:cubicBezTo>
                      <a:pt x="524430" y="266311"/>
                      <a:pt x="498376" y="303368"/>
                      <a:pt x="517027" y="280987"/>
                    </a:cubicBezTo>
                    <a:cubicBezTo>
                      <a:pt x="518859" y="278788"/>
                      <a:pt x="519617" y="275706"/>
                      <a:pt x="521790" y="273843"/>
                    </a:cubicBezTo>
                    <a:cubicBezTo>
                      <a:pt x="525304" y="270831"/>
                      <a:pt x="529727" y="269081"/>
                      <a:pt x="533696" y="266700"/>
                    </a:cubicBezTo>
                    <a:cubicBezTo>
                      <a:pt x="539357" y="249713"/>
                      <a:pt x="531330" y="270250"/>
                      <a:pt x="543221" y="252412"/>
                    </a:cubicBezTo>
                    <a:cubicBezTo>
                      <a:pt x="544613" y="250323"/>
                      <a:pt x="544383" y="247462"/>
                      <a:pt x="545602" y="245268"/>
                    </a:cubicBezTo>
                    <a:cubicBezTo>
                      <a:pt x="559248" y="220704"/>
                      <a:pt x="552120" y="240002"/>
                      <a:pt x="557508" y="223837"/>
                    </a:cubicBezTo>
                    <a:cubicBezTo>
                      <a:pt x="556714" y="205581"/>
                      <a:pt x="555127" y="187342"/>
                      <a:pt x="555127" y="169068"/>
                    </a:cubicBezTo>
                    <a:cubicBezTo>
                      <a:pt x="555127" y="162669"/>
                      <a:pt x="556363" y="156314"/>
                      <a:pt x="557508" y="150018"/>
                    </a:cubicBezTo>
                    <a:cubicBezTo>
                      <a:pt x="557957" y="147549"/>
                      <a:pt x="558115" y="144650"/>
                      <a:pt x="559890" y="142875"/>
                    </a:cubicBezTo>
                    <a:cubicBezTo>
                      <a:pt x="562400" y="140365"/>
                      <a:pt x="566240" y="139700"/>
                      <a:pt x="569415" y="138112"/>
                    </a:cubicBezTo>
                    <a:lnTo>
                      <a:pt x="574177" y="123825"/>
                    </a:lnTo>
                    <a:lnTo>
                      <a:pt x="576558" y="111918"/>
                    </a:lnTo>
                    <a:close/>
                  </a:path>
                </a:pathLst>
              </a:cu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4" name="valencia">
                <a:extLst>
                  <a:ext uri="{FF2B5EF4-FFF2-40B4-BE49-F238E27FC236}">
                    <a16:creationId xmlns:a16="http://schemas.microsoft.com/office/drawing/2014/main" id="{693DEFD4-4BB4-402C-8CE9-0307529C1DE2}"/>
                  </a:ext>
                </a:extLst>
              </p:cNvPr>
              <p:cNvSpPr/>
              <p:nvPr/>
            </p:nvSpPr>
            <p:spPr>
              <a:xfrm>
                <a:off x="3487585" y="2126333"/>
                <a:ext cx="699857" cy="857250"/>
              </a:xfrm>
              <a:custGeom>
                <a:avLst/>
                <a:gdLst>
                  <a:gd name="connsiteX0" fmla="*/ 626273 w 692948"/>
                  <a:gd name="connsiteY0" fmla="*/ 242888 h 857250"/>
                  <a:gd name="connsiteX1" fmla="*/ 614367 w 692948"/>
                  <a:gd name="connsiteY1" fmla="*/ 238125 h 857250"/>
                  <a:gd name="connsiteX2" fmla="*/ 607223 w 692948"/>
                  <a:gd name="connsiteY2" fmla="*/ 233363 h 857250"/>
                  <a:gd name="connsiteX3" fmla="*/ 595317 w 692948"/>
                  <a:gd name="connsiteY3" fmla="*/ 228600 h 857250"/>
                  <a:gd name="connsiteX4" fmla="*/ 581029 w 692948"/>
                  <a:gd name="connsiteY4" fmla="*/ 219075 h 857250"/>
                  <a:gd name="connsiteX5" fmla="*/ 571504 w 692948"/>
                  <a:gd name="connsiteY5" fmla="*/ 214313 h 857250"/>
                  <a:gd name="connsiteX6" fmla="*/ 566742 w 692948"/>
                  <a:gd name="connsiteY6" fmla="*/ 207169 h 857250"/>
                  <a:gd name="connsiteX7" fmla="*/ 533404 w 692948"/>
                  <a:gd name="connsiteY7" fmla="*/ 204788 h 857250"/>
                  <a:gd name="connsiteX8" fmla="*/ 526260 w 692948"/>
                  <a:gd name="connsiteY8" fmla="*/ 211932 h 857250"/>
                  <a:gd name="connsiteX9" fmla="*/ 519117 w 692948"/>
                  <a:gd name="connsiteY9" fmla="*/ 216694 h 857250"/>
                  <a:gd name="connsiteX10" fmla="*/ 500067 w 692948"/>
                  <a:gd name="connsiteY10" fmla="*/ 233363 h 857250"/>
                  <a:gd name="connsiteX11" fmla="*/ 483398 w 692948"/>
                  <a:gd name="connsiteY11" fmla="*/ 238125 h 857250"/>
                  <a:gd name="connsiteX12" fmla="*/ 469110 w 692948"/>
                  <a:gd name="connsiteY12" fmla="*/ 240507 h 857250"/>
                  <a:gd name="connsiteX13" fmla="*/ 447679 w 692948"/>
                  <a:gd name="connsiteY13" fmla="*/ 245269 h 857250"/>
                  <a:gd name="connsiteX14" fmla="*/ 373860 w 692948"/>
                  <a:gd name="connsiteY14" fmla="*/ 240507 h 857250"/>
                  <a:gd name="connsiteX15" fmla="*/ 366717 w 692948"/>
                  <a:gd name="connsiteY15" fmla="*/ 235744 h 857250"/>
                  <a:gd name="connsiteX16" fmla="*/ 361954 w 692948"/>
                  <a:gd name="connsiteY16" fmla="*/ 207169 h 857250"/>
                  <a:gd name="connsiteX17" fmla="*/ 352429 w 692948"/>
                  <a:gd name="connsiteY17" fmla="*/ 185738 h 857250"/>
                  <a:gd name="connsiteX18" fmla="*/ 345285 w 692948"/>
                  <a:gd name="connsiteY18" fmla="*/ 178594 h 857250"/>
                  <a:gd name="connsiteX19" fmla="*/ 342904 w 692948"/>
                  <a:gd name="connsiteY19" fmla="*/ 171450 h 857250"/>
                  <a:gd name="connsiteX20" fmla="*/ 335760 w 692948"/>
                  <a:gd name="connsiteY20" fmla="*/ 164307 h 857250"/>
                  <a:gd name="connsiteX21" fmla="*/ 314329 w 692948"/>
                  <a:gd name="connsiteY21" fmla="*/ 152400 h 857250"/>
                  <a:gd name="connsiteX22" fmla="*/ 297660 w 692948"/>
                  <a:gd name="connsiteY22" fmla="*/ 150019 h 857250"/>
                  <a:gd name="connsiteX23" fmla="*/ 261942 w 692948"/>
                  <a:gd name="connsiteY23" fmla="*/ 145257 h 857250"/>
                  <a:gd name="connsiteX24" fmla="*/ 254798 w 692948"/>
                  <a:gd name="connsiteY24" fmla="*/ 126207 h 857250"/>
                  <a:gd name="connsiteX25" fmla="*/ 242892 w 692948"/>
                  <a:gd name="connsiteY25" fmla="*/ 109538 h 857250"/>
                  <a:gd name="connsiteX26" fmla="*/ 221460 w 692948"/>
                  <a:gd name="connsiteY26" fmla="*/ 92869 h 857250"/>
                  <a:gd name="connsiteX27" fmla="*/ 214317 w 692948"/>
                  <a:gd name="connsiteY27" fmla="*/ 88107 h 857250"/>
                  <a:gd name="connsiteX28" fmla="*/ 209554 w 692948"/>
                  <a:gd name="connsiteY28" fmla="*/ 80963 h 857250"/>
                  <a:gd name="connsiteX29" fmla="*/ 204792 w 692948"/>
                  <a:gd name="connsiteY29" fmla="*/ 50007 h 857250"/>
                  <a:gd name="connsiteX30" fmla="*/ 200029 w 692948"/>
                  <a:gd name="connsiteY30" fmla="*/ 33338 h 857250"/>
                  <a:gd name="connsiteX31" fmla="*/ 173835 w 692948"/>
                  <a:gd name="connsiteY31" fmla="*/ 30957 h 857250"/>
                  <a:gd name="connsiteX32" fmla="*/ 152404 w 692948"/>
                  <a:gd name="connsiteY32" fmla="*/ 28575 h 857250"/>
                  <a:gd name="connsiteX33" fmla="*/ 138117 w 692948"/>
                  <a:gd name="connsiteY33" fmla="*/ 21432 h 857250"/>
                  <a:gd name="connsiteX34" fmla="*/ 133354 w 692948"/>
                  <a:gd name="connsiteY34" fmla="*/ 4763 h 857250"/>
                  <a:gd name="connsiteX35" fmla="*/ 126210 w 692948"/>
                  <a:gd name="connsiteY35" fmla="*/ 0 h 857250"/>
                  <a:gd name="connsiteX36" fmla="*/ 109542 w 692948"/>
                  <a:gd name="connsiteY36" fmla="*/ 2382 h 857250"/>
                  <a:gd name="connsiteX37" fmla="*/ 102398 w 692948"/>
                  <a:gd name="connsiteY37" fmla="*/ 4763 h 857250"/>
                  <a:gd name="connsiteX38" fmla="*/ 95254 w 692948"/>
                  <a:gd name="connsiteY38" fmla="*/ 2382 h 857250"/>
                  <a:gd name="connsiteX39" fmla="*/ 76204 w 692948"/>
                  <a:gd name="connsiteY39" fmla="*/ 9525 h 857250"/>
                  <a:gd name="connsiteX40" fmla="*/ 69060 w 692948"/>
                  <a:gd name="connsiteY40" fmla="*/ 14288 h 857250"/>
                  <a:gd name="connsiteX41" fmla="*/ 52392 w 692948"/>
                  <a:gd name="connsiteY41" fmla="*/ 21432 h 857250"/>
                  <a:gd name="connsiteX42" fmla="*/ 47629 w 692948"/>
                  <a:gd name="connsiteY42" fmla="*/ 30957 h 857250"/>
                  <a:gd name="connsiteX43" fmla="*/ 38104 w 692948"/>
                  <a:gd name="connsiteY43" fmla="*/ 42863 h 857250"/>
                  <a:gd name="connsiteX44" fmla="*/ 42867 w 692948"/>
                  <a:gd name="connsiteY44" fmla="*/ 50007 h 857250"/>
                  <a:gd name="connsiteX45" fmla="*/ 59535 w 692948"/>
                  <a:gd name="connsiteY45" fmla="*/ 57150 h 857250"/>
                  <a:gd name="connsiteX46" fmla="*/ 80967 w 692948"/>
                  <a:gd name="connsiteY46" fmla="*/ 71438 h 857250"/>
                  <a:gd name="connsiteX47" fmla="*/ 88110 w 692948"/>
                  <a:gd name="connsiteY47" fmla="*/ 76200 h 857250"/>
                  <a:gd name="connsiteX48" fmla="*/ 95254 w 692948"/>
                  <a:gd name="connsiteY48" fmla="*/ 83344 h 857250"/>
                  <a:gd name="connsiteX49" fmla="*/ 109542 w 692948"/>
                  <a:gd name="connsiteY49" fmla="*/ 88107 h 857250"/>
                  <a:gd name="connsiteX50" fmla="*/ 114304 w 692948"/>
                  <a:gd name="connsiteY50" fmla="*/ 95250 h 857250"/>
                  <a:gd name="connsiteX51" fmla="*/ 121448 w 692948"/>
                  <a:gd name="connsiteY51" fmla="*/ 100013 h 857250"/>
                  <a:gd name="connsiteX52" fmla="*/ 123829 w 692948"/>
                  <a:gd name="connsiteY52" fmla="*/ 107157 h 857250"/>
                  <a:gd name="connsiteX53" fmla="*/ 128592 w 692948"/>
                  <a:gd name="connsiteY53" fmla="*/ 114300 h 857250"/>
                  <a:gd name="connsiteX54" fmla="*/ 130973 w 692948"/>
                  <a:gd name="connsiteY54" fmla="*/ 121444 h 857250"/>
                  <a:gd name="connsiteX55" fmla="*/ 135735 w 692948"/>
                  <a:gd name="connsiteY55" fmla="*/ 128588 h 857250"/>
                  <a:gd name="connsiteX56" fmla="*/ 138117 w 692948"/>
                  <a:gd name="connsiteY56" fmla="*/ 138113 h 857250"/>
                  <a:gd name="connsiteX57" fmla="*/ 135735 w 692948"/>
                  <a:gd name="connsiteY57" fmla="*/ 257175 h 857250"/>
                  <a:gd name="connsiteX58" fmla="*/ 121448 w 692948"/>
                  <a:gd name="connsiteY58" fmla="*/ 266700 h 857250"/>
                  <a:gd name="connsiteX59" fmla="*/ 107160 w 692948"/>
                  <a:gd name="connsiteY59" fmla="*/ 273844 h 857250"/>
                  <a:gd name="connsiteX60" fmla="*/ 100017 w 692948"/>
                  <a:gd name="connsiteY60" fmla="*/ 278607 h 857250"/>
                  <a:gd name="connsiteX61" fmla="*/ 97635 w 692948"/>
                  <a:gd name="connsiteY61" fmla="*/ 285750 h 857250"/>
                  <a:gd name="connsiteX62" fmla="*/ 90492 w 692948"/>
                  <a:gd name="connsiteY62" fmla="*/ 288132 h 857250"/>
                  <a:gd name="connsiteX63" fmla="*/ 83348 w 692948"/>
                  <a:gd name="connsiteY63" fmla="*/ 292894 h 857250"/>
                  <a:gd name="connsiteX64" fmla="*/ 76204 w 692948"/>
                  <a:gd name="connsiteY64" fmla="*/ 300038 h 857250"/>
                  <a:gd name="connsiteX65" fmla="*/ 71442 w 692948"/>
                  <a:gd name="connsiteY65" fmla="*/ 307182 h 857250"/>
                  <a:gd name="connsiteX66" fmla="*/ 52392 w 692948"/>
                  <a:gd name="connsiteY66" fmla="*/ 311944 h 857250"/>
                  <a:gd name="connsiteX67" fmla="*/ 45248 w 692948"/>
                  <a:gd name="connsiteY67" fmla="*/ 314325 h 857250"/>
                  <a:gd name="connsiteX68" fmla="*/ 38104 w 692948"/>
                  <a:gd name="connsiteY68" fmla="*/ 319088 h 857250"/>
                  <a:gd name="connsiteX69" fmla="*/ 33342 w 692948"/>
                  <a:gd name="connsiteY69" fmla="*/ 326232 h 857250"/>
                  <a:gd name="connsiteX70" fmla="*/ 26198 w 692948"/>
                  <a:gd name="connsiteY70" fmla="*/ 328613 h 857250"/>
                  <a:gd name="connsiteX71" fmla="*/ 21435 w 692948"/>
                  <a:gd name="connsiteY71" fmla="*/ 335757 h 857250"/>
                  <a:gd name="connsiteX72" fmla="*/ 14292 w 692948"/>
                  <a:gd name="connsiteY72" fmla="*/ 338138 h 857250"/>
                  <a:gd name="connsiteX73" fmla="*/ 4767 w 692948"/>
                  <a:gd name="connsiteY73" fmla="*/ 352425 h 857250"/>
                  <a:gd name="connsiteX74" fmla="*/ 2385 w 692948"/>
                  <a:gd name="connsiteY74" fmla="*/ 369094 h 857250"/>
                  <a:gd name="connsiteX75" fmla="*/ 4 w 692948"/>
                  <a:gd name="connsiteY75" fmla="*/ 376238 h 857250"/>
                  <a:gd name="connsiteX76" fmla="*/ 7148 w 692948"/>
                  <a:gd name="connsiteY76" fmla="*/ 411957 h 857250"/>
                  <a:gd name="connsiteX77" fmla="*/ 11910 w 692948"/>
                  <a:gd name="connsiteY77" fmla="*/ 419100 h 857250"/>
                  <a:gd name="connsiteX78" fmla="*/ 19054 w 692948"/>
                  <a:gd name="connsiteY78" fmla="*/ 423863 h 857250"/>
                  <a:gd name="connsiteX79" fmla="*/ 23817 w 692948"/>
                  <a:gd name="connsiteY79" fmla="*/ 431007 h 857250"/>
                  <a:gd name="connsiteX80" fmla="*/ 64298 w 692948"/>
                  <a:gd name="connsiteY80" fmla="*/ 440532 h 857250"/>
                  <a:gd name="connsiteX81" fmla="*/ 76204 w 692948"/>
                  <a:gd name="connsiteY81" fmla="*/ 442913 h 857250"/>
                  <a:gd name="connsiteX82" fmla="*/ 90492 w 692948"/>
                  <a:gd name="connsiteY82" fmla="*/ 450057 h 857250"/>
                  <a:gd name="connsiteX83" fmla="*/ 97635 w 692948"/>
                  <a:gd name="connsiteY83" fmla="*/ 454819 h 857250"/>
                  <a:gd name="connsiteX84" fmla="*/ 109542 w 692948"/>
                  <a:gd name="connsiteY84" fmla="*/ 469107 h 857250"/>
                  <a:gd name="connsiteX85" fmla="*/ 119067 w 692948"/>
                  <a:gd name="connsiteY85" fmla="*/ 483394 h 857250"/>
                  <a:gd name="connsiteX86" fmla="*/ 121448 w 692948"/>
                  <a:gd name="connsiteY86" fmla="*/ 490538 h 857250"/>
                  <a:gd name="connsiteX87" fmla="*/ 130973 w 692948"/>
                  <a:gd name="connsiteY87" fmla="*/ 504825 h 857250"/>
                  <a:gd name="connsiteX88" fmla="*/ 140498 w 692948"/>
                  <a:gd name="connsiteY88" fmla="*/ 519113 h 857250"/>
                  <a:gd name="connsiteX89" fmla="*/ 150023 w 692948"/>
                  <a:gd name="connsiteY89" fmla="*/ 533400 h 857250"/>
                  <a:gd name="connsiteX90" fmla="*/ 154785 w 692948"/>
                  <a:gd name="connsiteY90" fmla="*/ 540544 h 857250"/>
                  <a:gd name="connsiteX91" fmla="*/ 161929 w 692948"/>
                  <a:gd name="connsiteY91" fmla="*/ 561975 h 857250"/>
                  <a:gd name="connsiteX92" fmla="*/ 164310 w 692948"/>
                  <a:gd name="connsiteY92" fmla="*/ 583407 h 857250"/>
                  <a:gd name="connsiteX93" fmla="*/ 166692 w 692948"/>
                  <a:gd name="connsiteY93" fmla="*/ 602457 h 857250"/>
                  <a:gd name="connsiteX94" fmla="*/ 161929 w 692948"/>
                  <a:gd name="connsiteY94" fmla="*/ 650082 h 857250"/>
                  <a:gd name="connsiteX95" fmla="*/ 164310 w 692948"/>
                  <a:gd name="connsiteY95" fmla="*/ 678657 h 857250"/>
                  <a:gd name="connsiteX96" fmla="*/ 166692 w 692948"/>
                  <a:gd name="connsiteY96" fmla="*/ 685800 h 857250"/>
                  <a:gd name="connsiteX97" fmla="*/ 173835 w 692948"/>
                  <a:gd name="connsiteY97" fmla="*/ 690563 h 857250"/>
                  <a:gd name="connsiteX98" fmla="*/ 176217 w 692948"/>
                  <a:gd name="connsiteY98" fmla="*/ 700088 h 857250"/>
                  <a:gd name="connsiteX99" fmla="*/ 185742 w 692948"/>
                  <a:gd name="connsiteY99" fmla="*/ 707232 h 857250"/>
                  <a:gd name="connsiteX100" fmla="*/ 200029 w 692948"/>
                  <a:gd name="connsiteY100" fmla="*/ 711994 h 857250"/>
                  <a:gd name="connsiteX101" fmla="*/ 207173 w 692948"/>
                  <a:gd name="connsiteY101" fmla="*/ 714375 h 857250"/>
                  <a:gd name="connsiteX102" fmla="*/ 221460 w 692948"/>
                  <a:gd name="connsiteY102" fmla="*/ 716757 h 857250"/>
                  <a:gd name="connsiteX103" fmla="*/ 228604 w 692948"/>
                  <a:gd name="connsiteY103" fmla="*/ 719138 h 857250"/>
                  <a:gd name="connsiteX104" fmla="*/ 252417 w 692948"/>
                  <a:gd name="connsiteY104" fmla="*/ 726282 h 857250"/>
                  <a:gd name="connsiteX105" fmla="*/ 261942 w 692948"/>
                  <a:gd name="connsiteY105" fmla="*/ 731044 h 857250"/>
                  <a:gd name="connsiteX106" fmla="*/ 266704 w 692948"/>
                  <a:gd name="connsiteY106" fmla="*/ 738188 h 857250"/>
                  <a:gd name="connsiteX107" fmla="*/ 273848 w 692948"/>
                  <a:gd name="connsiteY107" fmla="*/ 742950 h 857250"/>
                  <a:gd name="connsiteX108" fmla="*/ 283373 w 692948"/>
                  <a:gd name="connsiteY108" fmla="*/ 750094 h 857250"/>
                  <a:gd name="connsiteX109" fmla="*/ 285754 w 692948"/>
                  <a:gd name="connsiteY109" fmla="*/ 757238 h 857250"/>
                  <a:gd name="connsiteX110" fmla="*/ 292898 w 692948"/>
                  <a:gd name="connsiteY110" fmla="*/ 809625 h 857250"/>
                  <a:gd name="connsiteX111" fmla="*/ 297660 w 692948"/>
                  <a:gd name="connsiteY111" fmla="*/ 819150 h 857250"/>
                  <a:gd name="connsiteX112" fmla="*/ 300042 w 692948"/>
                  <a:gd name="connsiteY112" fmla="*/ 826294 h 857250"/>
                  <a:gd name="connsiteX113" fmla="*/ 314329 w 692948"/>
                  <a:gd name="connsiteY113" fmla="*/ 831057 h 857250"/>
                  <a:gd name="connsiteX114" fmla="*/ 330998 w 692948"/>
                  <a:gd name="connsiteY114" fmla="*/ 838200 h 857250"/>
                  <a:gd name="connsiteX115" fmla="*/ 342904 w 692948"/>
                  <a:gd name="connsiteY115" fmla="*/ 840582 h 857250"/>
                  <a:gd name="connsiteX116" fmla="*/ 357192 w 692948"/>
                  <a:gd name="connsiteY116" fmla="*/ 845344 h 857250"/>
                  <a:gd name="connsiteX117" fmla="*/ 364335 w 692948"/>
                  <a:gd name="connsiteY117" fmla="*/ 850107 h 857250"/>
                  <a:gd name="connsiteX118" fmla="*/ 395292 w 692948"/>
                  <a:gd name="connsiteY118" fmla="*/ 854869 h 857250"/>
                  <a:gd name="connsiteX119" fmla="*/ 433392 w 692948"/>
                  <a:gd name="connsiteY119" fmla="*/ 857250 h 857250"/>
                  <a:gd name="connsiteX120" fmla="*/ 442917 w 692948"/>
                  <a:gd name="connsiteY120" fmla="*/ 854869 h 857250"/>
                  <a:gd name="connsiteX121" fmla="*/ 440535 w 692948"/>
                  <a:gd name="connsiteY121" fmla="*/ 833438 h 857250"/>
                  <a:gd name="connsiteX122" fmla="*/ 438154 w 692948"/>
                  <a:gd name="connsiteY122" fmla="*/ 790575 h 857250"/>
                  <a:gd name="connsiteX123" fmla="*/ 442917 w 692948"/>
                  <a:gd name="connsiteY123" fmla="*/ 781050 h 857250"/>
                  <a:gd name="connsiteX124" fmla="*/ 483398 w 692948"/>
                  <a:gd name="connsiteY124" fmla="*/ 778669 h 857250"/>
                  <a:gd name="connsiteX125" fmla="*/ 540548 w 692948"/>
                  <a:gd name="connsiteY125" fmla="*/ 776288 h 857250"/>
                  <a:gd name="connsiteX126" fmla="*/ 547692 w 692948"/>
                  <a:gd name="connsiteY126" fmla="*/ 771525 h 857250"/>
                  <a:gd name="connsiteX127" fmla="*/ 571504 w 692948"/>
                  <a:gd name="connsiteY127" fmla="*/ 764382 h 857250"/>
                  <a:gd name="connsiteX128" fmla="*/ 585792 w 692948"/>
                  <a:gd name="connsiteY128" fmla="*/ 759619 h 857250"/>
                  <a:gd name="connsiteX129" fmla="*/ 604842 w 692948"/>
                  <a:gd name="connsiteY129" fmla="*/ 754857 h 857250"/>
                  <a:gd name="connsiteX130" fmla="*/ 621510 w 692948"/>
                  <a:gd name="connsiteY130" fmla="*/ 750094 h 857250"/>
                  <a:gd name="connsiteX131" fmla="*/ 635798 w 692948"/>
                  <a:gd name="connsiteY131" fmla="*/ 745332 h 857250"/>
                  <a:gd name="connsiteX132" fmla="*/ 642942 w 692948"/>
                  <a:gd name="connsiteY132" fmla="*/ 742950 h 857250"/>
                  <a:gd name="connsiteX133" fmla="*/ 652467 w 692948"/>
                  <a:gd name="connsiteY133" fmla="*/ 740569 h 857250"/>
                  <a:gd name="connsiteX134" fmla="*/ 659610 w 692948"/>
                  <a:gd name="connsiteY134" fmla="*/ 733425 h 857250"/>
                  <a:gd name="connsiteX135" fmla="*/ 664373 w 692948"/>
                  <a:gd name="connsiteY135" fmla="*/ 726282 h 857250"/>
                  <a:gd name="connsiteX136" fmla="*/ 673898 w 692948"/>
                  <a:gd name="connsiteY136" fmla="*/ 719138 h 857250"/>
                  <a:gd name="connsiteX137" fmla="*/ 678660 w 692948"/>
                  <a:gd name="connsiteY137" fmla="*/ 711994 h 857250"/>
                  <a:gd name="connsiteX138" fmla="*/ 690567 w 692948"/>
                  <a:gd name="connsiteY138" fmla="*/ 700088 h 857250"/>
                  <a:gd name="connsiteX139" fmla="*/ 692948 w 692948"/>
                  <a:gd name="connsiteY139" fmla="*/ 692944 h 857250"/>
                  <a:gd name="connsiteX140" fmla="*/ 690567 w 692948"/>
                  <a:gd name="connsiteY140" fmla="*/ 683419 h 857250"/>
                  <a:gd name="connsiteX141" fmla="*/ 685804 w 692948"/>
                  <a:gd name="connsiteY141" fmla="*/ 673894 h 857250"/>
                  <a:gd name="connsiteX142" fmla="*/ 664373 w 692948"/>
                  <a:gd name="connsiteY142" fmla="*/ 659607 h 857250"/>
                  <a:gd name="connsiteX143" fmla="*/ 657229 w 692948"/>
                  <a:gd name="connsiteY143" fmla="*/ 654844 h 857250"/>
                  <a:gd name="connsiteX144" fmla="*/ 642942 w 692948"/>
                  <a:gd name="connsiteY144" fmla="*/ 642938 h 857250"/>
                  <a:gd name="connsiteX145" fmla="*/ 631035 w 692948"/>
                  <a:gd name="connsiteY145" fmla="*/ 628650 h 857250"/>
                  <a:gd name="connsiteX146" fmla="*/ 621510 w 692948"/>
                  <a:gd name="connsiteY146" fmla="*/ 614363 h 857250"/>
                  <a:gd name="connsiteX147" fmla="*/ 616748 w 692948"/>
                  <a:gd name="connsiteY147" fmla="*/ 607219 h 857250"/>
                  <a:gd name="connsiteX148" fmla="*/ 611985 w 692948"/>
                  <a:gd name="connsiteY148" fmla="*/ 600075 h 857250"/>
                  <a:gd name="connsiteX149" fmla="*/ 609604 w 692948"/>
                  <a:gd name="connsiteY149" fmla="*/ 590550 h 857250"/>
                  <a:gd name="connsiteX150" fmla="*/ 600079 w 692948"/>
                  <a:gd name="connsiteY150" fmla="*/ 576263 h 857250"/>
                  <a:gd name="connsiteX151" fmla="*/ 595317 w 692948"/>
                  <a:gd name="connsiteY151" fmla="*/ 542925 h 857250"/>
                  <a:gd name="connsiteX152" fmla="*/ 592935 w 692948"/>
                  <a:gd name="connsiteY152" fmla="*/ 528638 h 857250"/>
                  <a:gd name="connsiteX153" fmla="*/ 590554 w 692948"/>
                  <a:gd name="connsiteY153" fmla="*/ 497682 h 857250"/>
                  <a:gd name="connsiteX154" fmla="*/ 585792 w 692948"/>
                  <a:gd name="connsiteY154" fmla="*/ 438150 h 857250"/>
                  <a:gd name="connsiteX155" fmla="*/ 583410 w 692948"/>
                  <a:gd name="connsiteY155" fmla="*/ 428625 h 857250"/>
                  <a:gd name="connsiteX156" fmla="*/ 576267 w 692948"/>
                  <a:gd name="connsiteY156" fmla="*/ 407194 h 857250"/>
                  <a:gd name="connsiteX157" fmla="*/ 571504 w 692948"/>
                  <a:gd name="connsiteY157" fmla="*/ 378619 h 857250"/>
                  <a:gd name="connsiteX158" fmla="*/ 566742 w 692948"/>
                  <a:gd name="connsiteY158" fmla="*/ 354807 h 857250"/>
                  <a:gd name="connsiteX159" fmla="*/ 571504 w 692948"/>
                  <a:gd name="connsiteY159" fmla="*/ 326232 h 857250"/>
                  <a:gd name="connsiteX160" fmla="*/ 573885 w 692948"/>
                  <a:gd name="connsiteY160" fmla="*/ 316707 h 857250"/>
                  <a:gd name="connsiteX161" fmla="*/ 581029 w 692948"/>
                  <a:gd name="connsiteY161" fmla="*/ 309563 h 857250"/>
                  <a:gd name="connsiteX162" fmla="*/ 583410 w 692948"/>
                  <a:gd name="connsiteY162" fmla="*/ 300038 h 857250"/>
                  <a:gd name="connsiteX163" fmla="*/ 592935 w 692948"/>
                  <a:gd name="connsiteY163" fmla="*/ 285750 h 857250"/>
                  <a:gd name="connsiteX164" fmla="*/ 597698 w 692948"/>
                  <a:gd name="connsiteY164" fmla="*/ 278607 h 857250"/>
                  <a:gd name="connsiteX165" fmla="*/ 604842 w 692948"/>
                  <a:gd name="connsiteY165" fmla="*/ 271463 h 857250"/>
                  <a:gd name="connsiteX166" fmla="*/ 609604 w 692948"/>
                  <a:gd name="connsiteY166" fmla="*/ 264319 h 857250"/>
                  <a:gd name="connsiteX167" fmla="*/ 626273 w 692948"/>
                  <a:gd name="connsiteY167" fmla="*/ 24288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692948" h="857250">
                    <a:moveTo>
                      <a:pt x="626273" y="242888"/>
                    </a:moveTo>
                    <a:cubicBezTo>
                      <a:pt x="627067" y="238522"/>
                      <a:pt x="618190" y="240037"/>
                      <a:pt x="614367" y="238125"/>
                    </a:cubicBezTo>
                    <a:cubicBezTo>
                      <a:pt x="611807" y="236845"/>
                      <a:pt x="609783" y="234643"/>
                      <a:pt x="607223" y="233363"/>
                    </a:cubicBezTo>
                    <a:cubicBezTo>
                      <a:pt x="603400" y="231451"/>
                      <a:pt x="599070" y="230647"/>
                      <a:pt x="595317" y="228600"/>
                    </a:cubicBezTo>
                    <a:cubicBezTo>
                      <a:pt x="590292" y="225859"/>
                      <a:pt x="586149" y="221635"/>
                      <a:pt x="581029" y="219075"/>
                    </a:cubicBezTo>
                    <a:lnTo>
                      <a:pt x="571504" y="214313"/>
                    </a:lnTo>
                    <a:cubicBezTo>
                      <a:pt x="569917" y="211932"/>
                      <a:pt x="568766" y="209193"/>
                      <a:pt x="566742" y="207169"/>
                    </a:cubicBezTo>
                    <a:cubicBezTo>
                      <a:pt x="556716" y="197143"/>
                      <a:pt x="548928" y="203377"/>
                      <a:pt x="533404" y="204788"/>
                    </a:cubicBezTo>
                    <a:cubicBezTo>
                      <a:pt x="531023" y="207169"/>
                      <a:pt x="528847" y="209776"/>
                      <a:pt x="526260" y="211932"/>
                    </a:cubicBezTo>
                    <a:cubicBezTo>
                      <a:pt x="524062" y="213764"/>
                      <a:pt x="521140" y="214671"/>
                      <a:pt x="519117" y="216694"/>
                    </a:cubicBezTo>
                    <a:cubicBezTo>
                      <a:pt x="509395" y="226416"/>
                      <a:pt x="520303" y="226619"/>
                      <a:pt x="500067" y="233363"/>
                    </a:cubicBezTo>
                    <a:cubicBezTo>
                      <a:pt x="493257" y="235633"/>
                      <a:pt x="490875" y="236630"/>
                      <a:pt x="483398" y="238125"/>
                    </a:cubicBezTo>
                    <a:cubicBezTo>
                      <a:pt x="478663" y="239072"/>
                      <a:pt x="473861" y="239643"/>
                      <a:pt x="469110" y="240507"/>
                    </a:cubicBezTo>
                    <a:cubicBezTo>
                      <a:pt x="458021" y="242523"/>
                      <a:pt x="457875" y="242720"/>
                      <a:pt x="447679" y="245269"/>
                    </a:cubicBezTo>
                    <a:cubicBezTo>
                      <a:pt x="423073" y="243682"/>
                      <a:pt x="398349" y="243388"/>
                      <a:pt x="373860" y="240507"/>
                    </a:cubicBezTo>
                    <a:cubicBezTo>
                      <a:pt x="371018" y="240173"/>
                      <a:pt x="367679" y="238439"/>
                      <a:pt x="366717" y="235744"/>
                    </a:cubicBezTo>
                    <a:cubicBezTo>
                      <a:pt x="363469" y="226650"/>
                      <a:pt x="365007" y="216330"/>
                      <a:pt x="361954" y="207169"/>
                    </a:cubicBezTo>
                    <a:cubicBezTo>
                      <a:pt x="358493" y="196784"/>
                      <a:pt x="358719" y="193286"/>
                      <a:pt x="352429" y="185738"/>
                    </a:cubicBezTo>
                    <a:cubicBezTo>
                      <a:pt x="350273" y="183151"/>
                      <a:pt x="347666" y="180975"/>
                      <a:pt x="345285" y="178594"/>
                    </a:cubicBezTo>
                    <a:cubicBezTo>
                      <a:pt x="344491" y="176213"/>
                      <a:pt x="344296" y="173539"/>
                      <a:pt x="342904" y="171450"/>
                    </a:cubicBezTo>
                    <a:cubicBezTo>
                      <a:pt x="341036" y="168648"/>
                      <a:pt x="338418" y="166374"/>
                      <a:pt x="335760" y="164307"/>
                    </a:cubicBezTo>
                    <a:cubicBezTo>
                      <a:pt x="329153" y="159168"/>
                      <a:pt x="322619" y="154058"/>
                      <a:pt x="314329" y="152400"/>
                    </a:cubicBezTo>
                    <a:cubicBezTo>
                      <a:pt x="308825" y="151299"/>
                      <a:pt x="303196" y="150942"/>
                      <a:pt x="297660" y="150019"/>
                    </a:cubicBezTo>
                    <a:cubicBezTo>
                      <a:pt x="268066" y="145087"/>
                      <a:pt x="309226" y="149985"/>
                      <a:pt x="261942" y="145257"/>
                    </a:cubicBezTo>
                    <a:cubicBezTo>
                      <a:pt x="256784" y="124633"/>
                      <a:pt x="263100" y="146962"/>
                      <a:pt x="254798" y="126207"/>
                    </a:cubicBezTo>
                    <a:cubicBezTo>
                      <a:pt x="247960" y="109111"/>
                      <a:pt x="255438" y="113720"/>
                      <a:pt x="242892" y="109538"/>
                    </a:cubicBezTo>
                    <a:cubicBezTo>
                      <a:pt x="231700" y="98346"/>
                      <a:pt x="238551" y="104262"/>
                      <a:pt x="221460" y="92869"/>
                    </a:cubicBezTo>
                    <a:lnTo>
                      <a:pt x="214317" y="88107"/>
                    </a:lnTo>
                    <a:cubicBezTo>
                      <a:pt x="212729" y="85726"/>
                      <a:pt x="210834" y="83523"/>
                      <a:pt x="209554" y="80963"/>
                    </a:cubicBezTo>
                    <a:cubicBezTo>
                      <a:pt x="205010" y="71875"/>
                      <a:pt x="206281" y="58445"/>
                      <a:pt x="204792" y="50007"/>
                    </a:cubicBezTo>
                    <a:cubicBezTo>
                      <a:pt x="203788" y="44316"/>
                      <a:pt x="204951" y="36367"/>
                      <a:pt x="200029" y="33338"/>
                    </a:cubicBezTo>
                    <a:cubicBezTo>
                      <a:pt x="192562" y="28743"/>
                      <a:pt x="182559" y="31829"/>
                      <a:pt x="173835" y="30957"/>
                    </a:cubicBezTo>
                    <a:cubicBezTo>
                      <a:pt x="166683" y="30242"/>
                      <a:pt x="159548" y="29369"/>
                      <a:pt x="152404" y="28575"/>
                    </a:cubicBezTo>
                    <a:cubicBezTo>
                      <a:pt x="148329" y="27217"/>
                      <a:pt x="140755" y="25389"/>
                      <a:pt x="138117" y="21432"/>
                    </a:cubicBezTo>
                    <a:cubicBezTo>
                      <a:pt x="136413" y="18876"/>
                      <a:pt x="135783" y="7799"/>
                      <a:pt x="133354" y="4763"/>
                    </a:cubicBezTo>
                    <a:cubicBezTo>
                      <a:pt x="131566" y="2528"/>
                      <a:pt x="128591" y="1588"/>
                      <a:pt x="126210" y="0"/>
                    </a:cubicBezTo>
                    <a:cubicBezTo>
                      <a:pt x="120654" y="794"/>
                      <a:pt x="115045" y="1281"/>
                      <a:pt x="109542" y="2382"/>
                    </a:cubicBezTo>
                    <a:cubicBezTo>
                      <a:pt x="107081" y="2874"/>
                      <a:pt x="104908" y="4763"/>
                      <a:pt x="102398" y="4763"/>
                    </a:cubicBezTo>
                    <a:cubicBezTo>
                      <a:pt x="99888" y="4763"/>
                      <a:pt x="97635" y="3176"/>
                      <a:pt x="95254" y="2382"/>
                    </a:cubicBezTo>
                    <a:cubicBezTo>
                      <a:pt x="89072" y="4443"/>
                      <a:pt x="81898" y="6678"/>
                      <a:pt x="76204" y="9525"/>
                    </a:cubicBezTo>
                    <a:cubicBezTo>
                      <a:pt x="73644" y="10805"/>
                      <a:pt x="71545" y="12868"/>
                      <a:pt x="69060" y="14288"/>
                    </a:cubicBezTo>
                    <a:cubicBezTo>
                      <a:pt x="60825" y="18993"/>
                      <a:pt x="60403" y="18761"/>
                      <a:pt x="52392" y="21432"/>
                    </a:cubicBezTo>
                    <a:cubicBezTo>
                      <a:pt x="50804" y="24607"/>
                      <a:pt x="49902" y="28230"/>
                      <a:pt x="47629" y="30957"/>
                    </a:cubicBezTo>
                    <a:cubicBezTo>
                      <a:pt x="35662" y="45316"/>
                      <a:pt x="43788" y="25807"/>
                      <a:pt x="38104" y="42863"/>
                    </a:cubicBezTo>
                    <a:cubicBezTo>
                      <a:pt x="39692" y="45244"/>
                      <a:pt x="40843" y="47983"/>
                      <a:pt x="42867" y="50007"/>
                    </a:cubicBezTo>
                    <a:cubicBezTo>
                      <a:pt x="48348" y="55488"/>
                      <a:pt x="52248" y="55329"/>
                      <a:pt x="59535" y="57150"/>
                    </a:cubicBezTo>
                    <a:lnTo>
                      <a:pt x="80967" y="71438"/>
                    </a:lnTo>
                    <a:cubicBezTo>
                      <a:pt x="83348" y="73025"/>
                      <a:pt x="86087" y="74177"/>
                      <a:pt x="88110" y="76200"/>
                    </a:cubicBezTo>
                    <a:cubicBezTo>
                      <a:pt x="90491" y="78581"/>
                      <a:pt x="92310" y="81708"/>
                      <a:pt x="95254" y="83344"/>
                    </a:cubicBezTo>
                    <a:cubicBezTo>
                      <a:pt x="99643" y="85782"/>
                      <a:pt x="109542" y="88107"/>
                      <a:pt x="109542" y="88107"/>
                    </a:cubicBezTo>
                    <a:cubicBezTo>
                      <a:pt x="111129" y="90488"/>
                      <a:pt x="112281" y="93227"/>
                      <a:pt x="114304" y="95250"/>
                    </a:cubicBezTo>
                    <a:cubicBezTo>
                      <a:pt x="116328" y="97274"/>
                      <a:pt x="119660" y="97778"/>
                      <a:pt x="121448" y="100013"/>
                    </a:cubicBezTo>
                    <a:cubicBezTo>
                      <a:pt x="123016" y="101973"/>
                      <a:pt x="122706" y="104912"/>
                      <a:pt x="123829" y="107157"/>
                    </a:cubicBezTo>
                    <a:cubicBezTo>
                      <a:pt x="125109" y="109717"/>
                      <a:pt x="127004" y="111919"/>
                      <a:pt x="128592" y="114300"/>
                    </a:cubicBezTo>
                    <a:cubicBezTo>
                      <a:pt x="129386" y="116681"/>
                      <a:pt x="129851" y="119199"/>
                      <a:pt x="130973" y="121444"/>
                    </a:cubicBezTo>
                    <a:cubicBezTo>
                      <a:pt x="132253" y="124004"/>
                      <a:pt x="134608" y="125958"/>
                      <a:pt x="135735" y="128588"/>
                    </a:cubicBezTo>
                    <a:cubicBezTo>
                      <a:pt x="137024" y="131596"/>
                      <a:pt x="137323" y="134938"/>
                      <a:pt x="138117" y="138113"/>
                    </a:cubicBezTo>
                    <a:cubicBezTo>
                      <a:pt x="137323" y="177800"/>
                      <a:pt x="140838" y="217809"/>
                      <a:pt x="135735" y="257175"/>
                    </a:cubicBezTo>
                    <a:cubicBezTo>
                      <a:pt x="134999" y="262851"/>
                      <a:pt x="126210" y="263525"/>
                      <a:pt x="121448" y="266700"/>
                    </a:cubicBezTo>
                    <a:cubicBezTo>
                      <a:pt x="112215" y="272856"/>
                      <a:pt x="117020" y="270558"/>
                      <a:pt x="107160" y="273844"/>
                    </a:cubicBezTo>
                    <a:cubicBezTo>
                      <a:pt x="104779" y="275432"/>
                      <a:pt x="101805" y="276372"/>
                      <a:pt x="100017" y="278607"/>
                    </a:cubicBezTo>
                    <a:cubicBezTo>
                      <a:pt x="98449" y="280567"/>
                      <a:pt x="99410" y="283975"/>
                      <a:pt x="97635" y="285750"/>
                    </a:cubicBezTo>
                    <a:cubicBezTo>
                      <a:pt x="95860" y="287525"/>
                      <a:pt x="92737" y="287009"/>
                      <a:pt x="90492" y="288132"/>
                    </a:cubicBezTo>
                    <a:cubicBezTo>
                      <a:pt x="87932" y="289412"/>
                      <a:pt x="85547" y="291062"/>
                      <a:pt x="83348" y="292894"/>
                    </a:cubicBezTo>
                    <a:cubicBezTo>
                      <a:pt x="80761" y="295050"/>
                      <a:pt x="78360" y="297451"/>
                      <a:pt x="76204" y="300038"/>
                    </a:cubicBezTo>
                    <a:cubicBezTo>
                      <a:pt x="74372" y="302237"/>
                      <a:pt x="74002" y="305902"/>
                      <a:pt x="71442" y="307182"/>
                    </a:cubicBezTo>
                    <a:cubicBezTo>
                      <a:pt x="65588" y="310109"/>
                      <a:pt x="58602" y="309874"/>
                      <a:pt x="52392" y="311944"/>
                    </a:cubicBezTo>
                    <a:lnTo>
                      <a:pt x="45248" y="314325"/>
                    </a:lnTo>
                    <a:cubicBezTo>
                      <a:pt x="42867" y="315913"/>
                      <a:pt x="40128" y="317064"/>
                      <a:pt x="38104" y="319088"/>
                    </a:cubicBezTo>
                    <a:cubicBezTo>
                      <a:pt x="36080" y="321112"/>
                      <a:pt x="35577" y="324444"/>
                      <a:pt x="33342" y="326232"/>
                    </a:cubicBezTo>
                    <a:cubicBezTo>
                      <a:pt x="31382" y="327800"/>
                      <a:pt x="28579" y="327819"/>
                      <a:pt x="26198" y="328613"/>
                    </a:cubicBezTo>
                    <a:cubicBezTo>
                      <a:pt x="24610" y="330994"/>
                      <a:pt x="23670" y="333969"/>
                      <a:pt x="21435" y="335757"/>
                    </a:cubicBezTo>
                    <a:cubicBezTo>
                      <a:pt x="19475" y="337325"/>
                      <a:pt x="16067" y="336363"/>
                      <a:pt x="14292" y="338138"/>
                    </a:cubicBezTo>
                    <a:cubicBezTo>
                      <a:pt x="10245" y="342185"/>
                      <a:pt x="4767" y="352425"/>
                      <a:pt x="4767" y="352425"/>
                    </a:cubicBezTo>
                    <a:cubicBezTo>
                      <a:pt x="3973" y="357981"/>
                      <a:pt x="3486" y="363590"/>
                      <a:pt x="2385" y="369094"/>
                    </a:cubicBezTo>
                    <a:cubicBezTo>
                      <a:pt x="1893" y="371555"/>
                      <a:pt x="4" y="373728"/>
                      <a:pt x="4" y="376238"/>
                    </a:cubicBezTo>
                    <a:cubicBezTo>
                      <a:pt x="4" y="395879"/>
                      <a:pt x="-442" y="398675"/>
                      <a:pt x="7148" y="411957"/>
                    </a:cubicBezTo>
                    <a:cubicBezTo>
                      <a:pt x="8568" y="414442"/>
                      <a:pt x="9887" y="417077"/>
                      <a:pt x="11910" y="419100"/>
                    </a:cubicBezTo>
                    <a:cubicBezTo>
                      <a:pt x="13934" y="421124"/>
                      <a:pt x="16673" y="422275"/>
                      <a:pt x="19054" y="423863"/>
                    </a:cubicBezTo>
                    <a:cubicBezTo>
                      <a:pt x="20642" y="426244"/>
                      <a:pt x="21793" y="428983"/>
                      <a:pt x="23817" y="431007"/>
                    </a:cubicBezTo>
                    <a:cubicBezTo>
                      <a:pt x="34091" y="441281"/>
                      <a:pt x="52486" y="438170"/>
                      <a:pt x="64298" y="440532"/>
                    </a:cubicBezTo>
                    <a:lnTo>
                      <a:pt x="76204" y="442913"/>
                    </a:lnTo>
                    <a:cubicBezTo>
                      <a:pt x="96682" y="456563"/>
                      <a:pt x="70770" y="440195"/>
                      <a:pt x="90492" y="450057"/>
                    </a:cubicBezTo>
                    <a:cubicBezTo>
                      <a:pt x="93051" y="451337"/>
                      <a:pt x="95254" y="453232"/>
                      <a:pt x="97635" y="454819"/>
                    </a:cubicBezTo>
                    <a:cubicBezTo>
                      <a:pt x="102732" y="470105"/>
                      <a:pt x="95701" y="453537"/>
                      <a:pt x="109542" y="469107"/>
                    </a:cubicBezTo>
                    <a:cubicBezTo>
                      <a:pt x="113345" y="473385"/>
                      <a:pt x="119067" y="483394"/>
                      <a:pt x="119067" y="483394"/>
                    </a:cubicBezTo>
                    <a:cubicBezTo>
                      <a:pt x="119861" y="485775"/>
                      <a:pt x="120229" y="488344"/>
                      <a:pt x="121448" y="490538"/>
                    </a:cubicBezTo>
                    <a:cubicBezTo>
                      <a:pt x="124228" y="495541"/>
                      <a:pt x="130973" y="504825"/>
                      <a:pt x="130973" y="504825"/>
                    </a:cubicBezTo>
                    <a:cubicBezTo>
                      <a:pt x="135526" y="518487"/>
                      <a:pt x="130093" y="505736"/>
                      <a:pt x="140498" y="519113"/>
                    </a:cubicBezTo>
                    <a:cubicBezTo>
                      <a:pt x="144012" y="523631"/>
                      <a:pt x="146848" y="528638"/>
                      <a:pt x="150023" y="533400"/>
                    </a:cubicBezTo>
                    <a:cubicBezTo>
                      <a:pt x="151610" y="535781"/>
                      <a:pt x="153722" y="537887"/>
                      <a:pt x="154785" y="540544"/>
                    </a:cubicBezTo>
                    <a:cubicBezTo>
                      <a:pt x="160764" y="555489"/>
                      <a:pt x="158511" y="548303"/>
                      <a:pt x="161929" y="561975"/>
                    </a:cubicBezTo>
                    <a:cubicBezTo>
                      <a:pt x="162723" y="569119"/>
                      <a:pt x="163470" y="576268"/>
                      <a:pt x="164310" y="583407"/>
                    </a:cubicBezTo>
                    <a:cubicBezTo>
                      <a:pt x="165058" y="589763"/>
                      <a:pt x="166692" y="596058"/>
                      <a:pt x="166692" y="602457"/>
                    </a:cubicBezTo>
                    <a:cubicBezTo>
                      <a:pt x="166692" y="633477"/>
                      <a:pt x="166731" y="630873"/>
                      <a:pt x="161929" y="650082"/>
                    </a:cubicBezTo>
                    <a:cubicBezTo>
                      <a:pt x="162723" y="659607"/>
                      <a:pt x="163047" y="669183"/>
                      <a:pt x="164310" y="678657"/>
                    </a:cubicBezTo>
                    <a:cubicBezTo>
                      <a:pt x="164642" y="681145"/>
                      <a:pt x="165124" y="683840"/>
                      <a:pt x="166692" y="685800"/>
                    </a:cubicBezTo>
                    <a:cubicBezTo>
                      <a:pt x="168480" y="688035"/>
                      <a:pt x="171454" y="688975"/>
                      <a:pt x="173835" y="690563"/>
                    </a:cubicBezTo>
                    <a:cubicBezTo>
                      <a:pt x="174629" y="693738"/>
                      <a:pt x="174315" y="697425"/>
                      <a:pt x="176217" y="700088"/>
                    </a:cubicBezTo>
                    <a:cubicBezTo>
                      <a:pt x="178524" y="703317"/>
                      <a:pt x="182192" y="705457"/>
                      <a:pt x="185742" y="707232"/>
                    </a:cubicBezTo>
                    <a:cubicBezTo>
                      <a:pt x="190232" y="709477"/>
                      <a:pt x="195267" y="710407"/>
                      <a:pt x="200029" y="711994"/>
                    </a:cubicBezTo>
                    <a:cubicBezTo>
                      <a:pt x="202410" y="712788"/>
                      <a:pt x="204697" y="713962"/>
                      <a:pt x="207173" y="714375"/>
                    </a:cubicBezTo>
                    <a:cubicBezTo>
                      <a:pt x="211935" y="715169"/>
                      <a:pt x="216747" y="715710"/>
                      <a:pt x="221460" y="716757"/>
                    </a:cubicBezTo>
                    <a:cubicBezTo>
                      <a:pt x="223910" y="717302"/>
                      <a:pt x="226190" y="718448"/>
                      <a:pt x="228604" y="719138"/>
                    </a:cubicBezTo>
                    <a:cubicBezTo>
                      <a:pt x="236583" y="721417"/>
                      <a:pt x="244867" y="722507"/>
                      <a:pt x="252417" y="726282"/>
                    </a:cubicBezTo>
                    <a:lnTo>
                      <a:pt x="261942" y="731044"/>
                    </a:lnTo>
                    <a:cubicBezTo>
                      <a:pt x="263529" y="733425"/>
                      <a:pt x="264680" y="736164"/>
                      <a:pt x="266704" y="738188"/>
                    </a:cubicBezTo>
                    <a:cubicBezTo>
                      <a:pt x="268728" y="740212"/>
                      <a:pt x="271519" y="741287"/>
                      <a:pt x="273848" y="742950"/>
                    </a:cubicBezTo>
                    <a:cubicBezTo>
                      <a:pt x="277078" y="745257"/>
                      <a:pt x="280198" y="747713"/>
                      <a:pt x="283373" y="750094"/>
                    </a:cubicBezTo>
                    <a:cubicBezTo>
                      <a:pt x="284167" y="752475"/>
                      <a:pt x="285491" y="754742"/>
                      <a:pt x="285754" y="757238"/>
                    </a:cubicBezTo>
                    <a:cubicBezTo>
                      <a:pt x="287815" y="776822"/>
                      <a:pt x="284360" y="792548"/>
                      <a:pt x="292898" y="809625"/>
                    </a:cubicBezTo>
                    <a:cubicBezTo>
                      <a:pt x="294485" y="812800"/>
                      <a:pt x="296262" y="815887"/>
                      <a:pt x="297660" y="819150"/>
                    </a:cubicBezTo>
                    <a:cubicBezTo>
                      <a:pt x="298649" y="821457"/>
                      <a:pt x="297999" y="824835"/>
                      <a:pt x="300042" y="826294"/>
                    </a:cubicBezTo>
                    <a:cubicBezTo>
                      <a:pt x="304127" y="829212"/>
                      <a:pt x="309839" y="828812"/>
                      <a:pt x="314329" y="831057"/>
                    </a:cubicBezTo>
                    <a:cubicBezTo>
                      <a:pt x="321147" y="834466"/>
                      <a:pt x="323988" y="836447"/>
                      <a:pt x="330998" y="838200"/>
                    </a:cubicBezTo>
                    <a:cubicBezTo>
                      <a:pt x="334924" y="839182"/>
                      <a:pt x="338999" y="839517"/>
                      <a:pt x="342904" y="840582"/>
                    </a:cubicBezTo>
                    <a:cubicBezTo>
                      <a:pt x="347747" y="841903"/>
                      <a:pt x="357192" y="845344"/>
                      <a:pt x="357192" y="845344"/>
                    </a:cubicBezTo>
                    <a:cubicBezTo>
                      <a:pt x="359573" y="846932"/>
                      <a:pt x="361775" y="848827"/>
                      <a:pt x="364335" y="850107"/>
                    </a:cubicBezTo>
                    <a:cubicBezTo>
                      <a:pt x="372798" y="854339"/>
                      <a:pt x="388842" y="854373"/>
                      <a:pt x="395292" y="854869"/>
                    </a:cubicBezTo>
                    <a:cubicBezTo>
                      <a:pt x="407979" y="855845"/>
                      <a:pt x="420692" y="856456"/>
                      <a:pt x="433392" y="857250"/>
                    </a:cubicBezTo>
                    <a:cubicBezTo>
                      <a:pt x="436567" y="856456"/>
                      <a:pt x="441977" y="858004"/>
                      <a:pt x="442917" y="854869"/>
                    </a:cubicBezTo>
                    <a:cubicBezTo>
                      <a:pt x="444982" y="847984"/>
                      <a:pt x="441066" y="840606"/>
                      <a:pt x="440535" y="833438"/>
                    </a:cubicBezTo>
                    <a:cubicBezTo>
                      <a:pt x="439478" y="819167"/>
                      <a:pt x="438948" y="804863"/>
                      <a:pt x="438154" y="790575"/>
                    </a:cubicBezTo>
                    <a:cubicBezTo>
                      <a:pt x="439742" y="787400"/>
                      <a:pt x="439484" y="781953"/>
                      <a:pt x="442917" y="781050"/>
                    </a:cubicBezTo>
                    <a:cubicBezTo>
                      <a:pt x="455989" y="777610"/>
                      <a:pt x="469897" y="779328"/>
                      <a:pt x="483398" y="778669"/>
                    </a:cubicBezTo>
                    <a:lnTo>
                      <a:pt x="540548" y="776288"/>
                    </a:lnTo>
                    <a:cubicBezTo>
                      <a:pt x="542929" y="774700"/>
                      <a:pt x="545077" y="772687"/>
                      <a:pt x="547692" y="771525"/>
                    </a:cubicBezTo>
                    <a:cubicBezTo>
                      <a:pt x="559350" y="766344"/>
                      <a:pt x="560847" y="767579"/>
                      <a:pt x="571504" y="764382"/>
                    </a:cubicBezTo>
                    <a:cubicBezTo>
                      <a:pt x="576313" y="762939"/>
                      <a:pt x="580922" y="760836"/>
                      <a:pt x="585792" y="759619"/>
                    </a:cubicBezTo>
                    <a:cubicBezTo>
                      <a:pt x="592142" y="758032"/>
                      <a:pt x="598633" y="756928"/>
                      <a:pt x="604842" y="754857"/>
                    </a:cubicBezTo>
                    <a:cubicBezTo>
                      <a:pt x="628772" y="746877"/>
                      <a:pt x="591709" y="759033"/>
                      <a:pt x="621510" y="750094"/>
                    </a:cubicBezTo>
                    <a:cubicBezTo>
                      <a:pt x="626319" y="748652"/>
                      <a:pt x="631035" y="746920"/>
                      <a:pt x="635798" y="745332"/>
                    </a:cubicBezTo>
                    <a:cubicBezTo>
                      <a:pt x="638179" y="744538"/>
                      <a:pt x="640507" y="743559"/>
                      <a:pt x="642942" y="742950"/>
                    </a:cubicBezTo>
                    <a:lnTo>
                      <a:pt x="652467" y="740569"/>
                    </a:lnTo>
                    <a:cubicBezTo>
                      <a:pt x="654848" y="738188"/>
                      <a:pt x="657454" y="736012"/>
                      <a:pt x="659610" y="733425"/>
                    </a:cubicBezTo>
                    <a:cubicBezTo>
                      <a:pt x="661442" y="731227"/>
                      <a:pt x="662349" y="728306"/>
                      <a:pt x="664373" y="726282"/>
                    </a:cubicBezTo>
                    <a:cubicBezTo>
                      <a:pt x="667179" y="723476"/>
                      <a:pt x="670723" y="721519"/>
                      <a:pt x="673898" y="719138"/>
                    </a:cubicBezTo>
                    <a:cubicBezTo>
                      <a:pt x="675485" y="716757"/>
                      <a:pt x="676636" y="714018"/>
                      <a:pt x="678660" y="711994"/>
                    </a:cubicBezTo>
                    <a:cubicBezTo>
                      <a:pt x="694539" y="696115"/>
                      <a:pt x="677863" y="719143"/>
                      <a:pt x="690567" y="700088"/>
                    </a:cubicBezTo>
                    <a:cubicBezTo>
                      <a:pt x="691361" y="697707"/>
                      <a:pt x="692948" y="695454"/>
                      <a:pt x="692948" y="692944"/>
                    </a:cubicBezTo>
                    <a:cubicBezTo>
                      <a:pt x="692948" y="689671"/>
                      <a:pt x="691716" y="686483"/>
                      <a:pt x="690567" y="683419"/>
                    </a:cubicBezTo>
                    <a:cubicBezTo>
                      <a:pt x="689321" y="680095"/>
                      <a:pt x="688314" y="676404"/>
                      <a:pt x="685804" y="673894"/>
                    </a:cubicBezTo>
                    <a:cubicBezTo>
                      <a:pt x="685797" y="673887"/>
                      <a:pt x="667949" y="661991"/>
                      <a:pt x="664373" y="659607"/>
                    </a:cubicBezTo>
                    <a:cubicBezTo>
                      <a:pt x="661992" y="658019"/>
                      <a:pt x="659253" y="656868"/>
                      <a:pt x="657229" y="654844"/>
                    </a:cubicBezTo>
                    <a:cubicBezTo>
                      <a:pt x="648062" y="645677"/>
                      <a:pt x="652887" y="649568"/>
                      <a:pt x="642942" y="642938"/>
                    </a:cubicBezTo>
                    <a:cubicBezTo>
                      <a:pt x="629940" y="616938"/>
                      <a:pt x="646743" y="646602"/>
                      <a:pt x="631035" y="628650"/>
                    </a:cubicBezTo>
                    <a:cubicBezTo>
                      <a:pt x="627266" y="624343"/>
                      <a:pt x="624685" y="619125"/>
                      <a:pt x="621510" y="614363"/>
                    </a:cubicBezTo>
                    <a:lnTo>
                      <a:pt x="616748" y="607219"/>
                    </a:lnTo>
                    <a:lnTo>
                      <a:pt x="611985" y="600075"/>
                    </a:lnTo>
                    <a:cubicBezTo>
                      <a:pt x="611191" y="596900"/>
                      <a:pt x="611068" y="593477"/>
                      <a:pt x="609604" y="590550"/>
                    </a:cubicBezTo>
                    <a:cubicBezTo>
                      <a:pt x="607044" y="585431"/>
                      <a:pt x="600079" y="576263"/>
                      <a:pt x="600079" y="576263"/>
                    </a:cubicBezTo>
                    <a:cubicBezTo>
                      <a:pt x="594586" y="559782"/>
                      <a:pt x="599112" y="575180"/>
                      <a:pt x="595317" y="542925"/>
                    </a:cubicBezTo>
                    <a:cubicBezTo>
                      <a:pt x="594753" y="538130"/>
                      <a:pt x="593729" y="533400"/>
                      <a:pt x="592935" y="528638"/>
                    </a:cubicBezTo>
                    <a:cubicBezTo>
                      <a:pt x="592141" y="518319"/>
                      <a:pt x="591242" y="508008"/>
                      <a:pt x="590554" y="497682"/>
                    </a:cubicBezTo>
                    <a:cubicBezTo>
                      <a:pt x="589090" y="475722"/>
                      <a:pt x="589237" y="458820"/>
                      <a:pt x="585792" y="438150"/>
                    </a:cubicBezTo>
                    <a:cubicBezTo>
                      <a:pt x="585254" y="434922"/>
                      <a:pt x="584372" y="431753"/>
                      <a:pt x="583410" y="428625"/>
                    </a:cubicBezTo>
                    <a:cubicBezTo>
                      <a:pt x="581196" y="421428"/>
                      <a:pt x="576267" y="407194"/>
                      <a:pt x="576267" y="407194"/>
                    </a:cubicBezTo>
                    <a:cubicBezTo>
                      <a:pt x="571700" y="375237"/>
                      <a:pt x="576148" y="404164"/>
                      <a:pt x="571504" y="378619"/>
                    </a:cubicBezTo>
                    <a:cubicBezTo>
                      <a:pt x="567612" y="357211"/>
                      <a:pt x="570953" y="371654"/>
                      <a:pt x="566742" y="354807"/>
                    </a:cubicBezTo>
                    <a:cubicBezTo>
                      <a:pt x="570612" y="319971"/>
                      <a:pt x="566427" y="344003"/>
                      <a:pt x="571504" y="326232"/>
                    </a:cubicBezTo>
                    <a:cubicBezTo>
                      <a:pt x="572403" y="323085"/>
                      <a:pt x="572261" y="319549"/>
                      <a:pt x="573885" y="316707"/>
                    </a:cubicBezTo>
                    <a:cubicBezTo>
                      <a:pt x="575556" y="313783"/>
                      <a:pt x="578648" y="311944"/>
                      <a:pt x="581029" y="309563"/>
                    </a:cubicBezTo>
                    <a:cubicBezTo>
                      <a:pt x="581823" y="306388"/>
                      <a:pt x="581946" y="302965"/>
                      <a:pt x="583410" y="300038"/>
                    </a:cubicBezTo>
                    <a:cubicBezTo>
                      <a:pt x="585970" y="294918"/>
                      <a:pt x="589760" y="290513"/>
                      <a:pt x="592935" y="285750"/>
                    </a:cubicBezTo>
                    <a:cubicBezTo>
                      <a:pt x="594522" y="283369"/>
                      <a:pt x="595674" y="280631"/>
                      <a:pt x="597698" y="278607"/>
                    </a:cubicBezTo>
                    <a:cubicBezTo>
                      <a:pt x="600079" y="276226"/>
                      <a:pt x="602686" y="274050"/>
                      <a:pt x="604842" y="271463"/>
                    </a:cubicBezTo>
                    <a:cubicBezTo>
                      <a:pt x="606674" y="269264"/>
                      <a:pt x="608324" y="266879"/>
                      <a:pt x="609604" y="264319"/>
                    </a:cubicBezTo>
                    <a:cubicBezTo>
                      <a:pt x="610726" y="262074"/>
                      <a:pt x="625479" y="247254"/>
                      <a:pt x="626273" y="242888"/>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5" name="ceuta">
                <a:extLst>
                  <a:ext uri="{FF2B5EF4-FFF2-40B4-BE49-F238E27FC236}">
                    <a16:creationId xmlns:a16="http://schemas.microsoft.com/office/drawing/2014/main" id="{7F4D82DA-5964-4F76-8A22-2C434C6F226F}"/>
                  </a:ext>
                </a:extLst>
              </p:cNvPr>
              <p:cNvSpPr/>
              <p:nvPr/>
            </p:nvSpPr>
            <p:spPr>
              <a:xfrm>
                <a:off x="1445296" y="4714834"/>
                <a:ext cx="119893" cy="86963"/>
              </a:xfrm>
              <a:custGeom>
                <a:avLst/>
                <a:gdLst>
                  <a:gd name="connsiteX0" fmla="*/ 76200 w 119875"/>
                  <a:gd name="connsiteY0" fmla="*/ 3093 h 86963"/>
                  <a:gd name="connsiteX1" fmla="*/ 44450 w 119875"/>
                  <a:gd name="connsiteY1" fmla="*/ 15793 h 86963"/>
                  <a:gd name="connsiteX2" fmla="*/ 19050 w 119875"/>
                  <a:gd name="connsiteY2" fmla="*/ 22143 h 86963"/>
                  <a:gd name="connsiteX3" fmla="*/ 0 w 119875"/>
                  <a:gd name="connsiteY3" fmla="*/ 28493 h 86963"/>
                  <a:gd name="connsiteX4" fmla="*/ 6350 w 119875"/>
                  <a:gd name="connsiteY4" fmla="*/ 47543 h 86963"/>
                  <a:gd name="connsiteX5" fmla="*/ 44450 w 119875"/>
                  <a:gd name="connsiteY5" fmla="*/ 72943 h 86963"/>
                  <a:gd name="connsiteX6" fmla="*/ 63500 w 119875"/>
                  <a:gd name="connsiteY6" fmla="*/ 85643 h 86963"/>
                  <a:gd name="connsiteX7" fmla="*/ 107950 w 119875"/>
                  <a:gd name="connsiteY7" fmla="*/ 79293 h 86963"/>
                  <a:gd name="connsiteX8" fmla="*/ 76200 w 119875"/>
                  <a:gd name="connsiteY8" fmla="*/ 3093 h 8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875" h="86963">
                    <a:moveTo>
                      <a:pt x="76200" y="3093"/>
                    </a:moveTo>
                    <a:cubicBezTo>
                      <a:pt x="65617" y="-7490"/>
                      <a:pt x="55264" y="12188"/>
                      <a:pt x="44450" y="15793"/>
                    </a:cubicBezTo>
                    <a:cubicBezTo>
                      <a:pt x="36171" y="18553"/>
                      <a:pt x="27441" y="19745"/>
                      <a:pt x="19050" y="22143"/>
                    </a:cubicBezTo>
                    <a:cubicBezTo>
                      <a:pt x="12614" y="23982"/>
                      <a:pt x="6350" y="26376"/>
                      <a:pt x="0" y="28493"/>
                    </a:cubicBezTo>
                    <a:cubicBezTo>
                      <a:pt x="2117" y="34843"/>
                      <a:pt x="2637" y="41974"/>
                      <a:pt x="6350" y="47543"/>
                    </a:cubicBezTo>
                    <a:cubicBezTo>
                      <a:pt x="24406" y="74627"/>
                      <a:pt x="21149" y="61293"/>
                      <a:pt x="44450" y="72943"/>
                    </a:cubicBezTo>
                    <a:cubicBezTo>
                      <a:pt x="51276" y="76356"/>
                      <a:pt x="57150" y="81410"/>
                      <a:pt x="63500" y="85643"/>
                    </a:cubicBezTo>
                    <a:cubicBezTo>
                      <a:pt x="78317" y="83526"/>
                      <a:pt x="102391" y="93190"/>
                      <a:pt x="107950" y="79293"/>
                    </a:cubicBezTo>
                    <a:cubicBezTo>
                      <a:pt x="144355" y="-11718"/>
                      <a:pt x="86783" y="13676"/>
                      <a:pt x="76200" y="3093"/>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6" name="melilla">
                <a:extLst>
                  <a:ext uri="{FF2B5EF4-FFF2-40B4-BE49-F238E27FC236}">
                    <a16:creationId xmlns:a16="http://schemas.microsoft.com/office/drawing/2014/main" id="{26114B36-621B-4C40-9306-219FD0D2DF8A}"/>
                  </a:ext>
                </a:extLst>
              </p:cNvPr>
              <p:cNvSpPr/>
              <p:nvPr/>
            </p:nvSpPr>
            <p:spPr>
              <a:xfrm>
                <a:off x="2843367" y="4907499"/>
                <a:ext cx="111898" cy="89828"/>
              </a:xfrm>
              <a:custGeom>
                <a:avLst/>
                <a:gdLst>
                  <a:gd name="connsiteX0" fmla="*/ 54933 w 113241"/>
                  <a:gd name="connsiteY0" fmla="*/ 928 h 89828"/>
                  <a:gd name="connsiteX1" fmla="*/ 23183 w 113241"/>
                  <a:gd name="connsiteY1" fmla="*/ 19978 h 89828"/>
                  <a:gd name="connsiteX2" fmla="*/ 10483 w 113241"/>
                  <a:gd name="connsiteY2" fmla="*/ 58078 h 89828"/>
                  <a:gd name="connsiteX3" fmla="*/ 29533 w 113241"/>
                  <a:gd name="connsiteY3" fmla="*/ 77128 h 89828"/>
                  <a:gd name="connsiteX4" fmla="*/ 67633 w 113241"/>
                  <a:gd name="connsiteY4" fmla="*/ 89828 h 89828"/>
                  <a:gd name="connsiteX5" fmla="*/ 112083 w 113241"/>
                  <a:gd name="connsiteY5" fmla="*/ 83478 h 89828"/>
                  <a:gd name="connsiteX6" fmla="*/ 93033 w 113241"/>
                  <a:gd name="connsiteY6" fmla="*/ 70778 h 89828"/>
                  <a:gd name="connsiteX7" fmla="*/ 80333 w 113241"/>
                  <a:gd name="connsiteY7" fmla="*/ 51728 h 89828"/>
                  <a:gd name="connsiteX8" fmla="*/ 54933 w 113241"/>
                  <a:gd name="connsiteY8" fmla="*/ 928 h 8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241" h="89828">
                    <a:moveTo>
                      <a:pt x="54933" y="928"/>
                    </a:moveTo>
                    <a:cubicBezTo>
                      <a:pt x="45408" y="-4364"/>
                      <a:pt x="34222" y="14458"/>
                      <a:pt x="23183" y="19978"/>
                    </a:cubicBezTo>
                    <a:cubicBezTo>
                      <a:pt x="1549" y="30795"/>
                      <a:pt x="-9523" y="18065"/>
                      <a:pt x="10483" y="58078"/>
                    </a:cubicBezTo>
                    <a:cubicBezTo>
                      <a:pt x="14499" y="66110"/>
                      <a:pt x="21683" y="72767"/>
                      <a:pt x="29533" y="77128"/>
                    </a:cubicBezTo>
                    <a:cubicBezTo>
                      <a:pt x="41235" y="83629"/>
                      <a:pt x="67633" y="89828"/>
                      <a:pt x="67633" y="89828"/>
                    </a:cubicBezTo>
                    <a:cubicBezTo>
                      <a:pt x="82450" y="87711"/>
                      <a:pt x="100109" y="92458"/>
                      <a:pt x="112083" y="83478"/>
                    </a:cubicBezTo>
                    <a:cubicBezTo>
                      <a:pt x="118188" y="78899"/>
                      <a:pt x="98429" y="76174"/>
                      <a:pt x="93033" y="70778"/>
                    </a:cubicBezTo>
                    <a:cubicBezTo>
                      <a:pt x="87637" y="65382"/>
                      <a:pt x="85219" y="57591"/>
                      <a:pt x="80333" y="51728"/>
                    </a:cubicBezTo>
                    <a:cubicBezTo>
                      <a:pt x="74584" y="44829"/>
                      <a:pt x="64458" y="6220"/>
                      <a:pt x="54933" y="928"/>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7" name="tenerife">
                <a:extLst>
                  <a:ext uri="{FF2B5EF4-FFF2-40B4-BE49-F238E27FC236}">
                    <a16:creationId xmlns:a16="http://schemas.microsoft.com/office/drawing/2014/main" id="{DCED6653-B9CA-433C-B69D-18519D0C88F0}"/>
                  </a:ext>
                </a:extLst>
              </p:cNvPr>
              <p:cNvSpPr/>
              <p:nvPr/>
            </p:nvSpPr>
            <p:spPr>
              <a:xfrm>
                <a:off x="3844490" y="4342296"/>
                <a:ext cx="800100" cy="517648"/>
              </a:xfrm>
              <a:custGeom>
                <a:avLst/>
                <a:gdLst>
                  <a:gd name="connsiteX0" fmla="*/ 80962 w 800100"/>
                  <a:gd name="connsiteY0" fmla="*/ 411957 h 517648"/>
                  <a:gd name="connsiteX1" fmla="*/ 107156 w 800100"/>
                  <a:gd name="connsiteY1" fmla="*/ 419100 h 517648"/>
                  <a:gd name="connsiteX2" fmla="*/ 107156 w 800100"/>
                  <a:gd name="connsiteY2" fmla="*/ 447675 h 517648"/>
                  <a:gd name="connsiteX3" fmla="*/ 104775 w 800100"/>
                  <a:gd name="connsiteY3" fmla="*/ 476250 h 517648"/>
                  <a:gd name="connsiteX4" fmla="*/ 102394 w 800100"/>
                  <a:gd name="connsiteY4" fmla="*/ 483394 h 517648"/>
                  <a:gd name="connsiteX5" fmla="*/ 100012 w 800100"/>
                  <a:gd name="connsiteY5" fmla="*/ 492919 h 517648"/>
                  <a:gd name="connsiteX6" fmla="*/ 88106 w 800100"/>
                  <a:gd name="connsiteY6" fmla="*/ 507207 h 517648"/>
                  <a:gd name="connsiteX7" fmla="*/ 71437 w 800100"/>
                  <a:gd name="connsiteY7" fmla="*/ 511969 h 517648"/>
                  <a:gd name="connsiteX8" fmla="*/ 38100 w 800100"/>
                  <a:gd name="connsiteY8" fmla="*/ 516732 h 517648"/>
                  <a:gd name="connsiteX9" fmla="*/ 30956 w 800100"/>
                  <a:gd name="connsiteY9" fmla="*/ 509588 h 517648"/>
                  <a:gd name="connsiteX10" fmla="*/ 19050 w 800100"/>
                  <a:gd name="connsiteY10" fmla="*/ 500063 h 517648"/>
                  <a:gd name="connsiteX11" fmla="*/ 11906 w 800100"/>
                  <a:gd name="connsiteY11" fmla="*/ 492919 h 517648"/>
                  <a:gd name="connsiteX12" fmla="*/ 2381 w 800100"/>
                  <a:gd name="connsiteY12" fmla="*/ 476250 h 517648"/>
                  <a:gd name="connsiteX13" fmla="*/ 0 w 800100"/>
                  <a:gd name="connsiteY13" fmla="*/ 454819 h 517648"/>
                  <a:gd name="connsiteX14" fmla="*/ 7144 w 800100"/>
                  <a:gd name="connsiteY14" fmla="*/ 426244 h 517648"/>
                  <a:gd name="connsiteX15" fmla="*/ 76200 w 800100"/>
                  <a:gd name="connsiteY15" fmla="*/ 423863 h 517648"/>
                  <a:gd name="connsiteX16" fmla="*/ 80962 w 800100"/>
                  <a:gd name="connsiteY16" fmla="*/ 411957 h 517648"/>
                  <a:gd name="connsiteX17" fmla="*/ 351581 w 800100"/>
                  <a:gd name="connsiteY17" fmla="*/ 259603 h 517648"/>
                  <a:gd name="connsiteX18" fmla="*/ 373856 w 800100"/>
                  <a:gd name="connsiteY18" fmla="*/ 261938 h 517648"/>
                  <a:gd name="connsiteX19" fmla="*/ 402431 w 800100"/>
                  <a:gd name="connsiteY19" fmla="*/ 266700 h 517648"/>
                  <a:gd name="connsiteX20" fmla="*/ 409575 w 800100"/>
                  <a:gd name="connsiteY20" fmla="*/ 271463 h 517648"/>
                  <a:gd name="connsiteX21" fmla="*/ 416719 w 800100"/>
                  <a:gd name="connsiteY21" fmla="*/ 273844 h 517648"/>
                  <a:gd name="connsiteX22" fmla="*/ 419100 w 800100"/>
                  <a:gd name="connsiteY22" fmla="*/ 280988 h 517648"/>
                  <a:gd name="connsiteX23" fmla="*/ 421481 w 800100"/>
                  <a:gd name="connsiteY23" fmla="*/ 304800 h 517648"/>
                  <a:gd name="connsiteX24" fmla="*/ 416719 w 800100"/>
                  <a:gd name="connsiteY24" fmla="*/ 311944 h 517648"/>
                  <a:gd name="connsiteX25" fmla="*/ 414337 w 800100"/>
                  <a:gd name="connsiteY25" fmla="*/ 319088 h 517648"/>
                  <a:gd name="connsiteX26" fmla="*/ 409575 w 800100"/>
                  <a:gd name="connsiteY26" fmla="*/ 354807 h 517648"/>
                  <a:gd name="connsiteX27" fmla="*/ 397669 w 800100"/>
                  <a:gd name="connsiteY27" fmla="*/ 369094 h 517648"/>
                  <a:gd name="connsiteX28" fmla="*/ 378619 w 800100"/>
                  <a:gd name="connsiteY28" fmla="*/ 373857 h 517648"/>
                  <a:gd name="connsiteX29" fmla="*/ 371475 w 800100"/>
                  <a:gd name="connsiteY29" fmla="*/ 371475 h 517648"/>
                  <a:gd name="connsiteX30" fmla="*/ 357187 w 800100"/>
                  <a:gd name="connsiteY30" fmla="*/ 364332 h 517648"/>
                  <a:gd name="connsiteX31" fmla="*/ 319087 w 800100"/>
                  <a:gd name="connsiteY31" fmla="*/ 364332 h 517648"/>
                  <a:gd name="connsiteX32" fmla="*/ 304800 w 800100"/>
                  <a:gd name="connsiteY32" fmla="*/ 359569 h 517648"/>
                  <a:gd name="connsiteX33" fmla="*/ 297656 w 800100"/>
                  <a:gd name="connsiteY33" fmla="*/ 354807 h 517648"/>
                  <a:gd name="connsiteX34" fmla="*/ 295275 w 800100"/>
                  <a:gd name="connsiteY34" fmla="*/ 311944 h 517648"/>
                  <a:gd name="connsiteX35" fmla="*/ 304800 w 800100"/>
                  <a:gd name="connsiteY35" fmla="*/ 290513 h 517648"/>
                  <a:gd name="connsiteX36" fmla="*/ 309562 w 800100"/>
                  <a:gd name="connsiteY36" fmla="*/ 283369 h 517648"/>
                  <a:gd name="connsiteX37" fmla="*/ 311944 w 800100"/>
                  <a:gd name="connsiteY37" fmla="*/ 276225 h 517648"/>
                  <a:gd name="connsiteX38" fmla="*/ 321469 w 800100"/>
                  <a:gd name="connsiteY38" fmla="*/ 269082 h 517648"/>
                  <a:gd name="connsiteX39" fmla="*/ 323850 w 800100"/>
                  <a:gd name="connsiteY39" fmla="*/ 261938 h 517648"/>
                  <a:gd name="connsiteX40" fmla="*/ 351581 w 800100"/>
                  <a:gd name="connsiteY40" fmla="*/ 259603 h 517648"/>
                  <a:gd name="connsiteX41" fmla="*/ 728662 w 800100"/>
                  <a:gd name="connsiteY41" fmla="*/ 116682 h 517648"/>
                  <a:gd name="connsiteX42" fmla="*/ 747712 w 800100"/>
                  <a:gd name="connsiteY42" fmla="*/ 121444 h 517648"/>
                  <a:gd name="connsiteX43" fmla="*/ 759619 w 800100"/>
                  <a:gd name="connsiteY43" fmla="*/ 123825 h 517648"/>
                  <a:gd name="connsiteX44" fmla="*/ 783431 w 800100"/>
                  <a:gd name="connsiteY44" fmla="*/ 128588 h 517648"/>
                  <a:gd name="connsiteX45" fmla="*/ 790575 w 800100"/>
                  <a:gd name="connsiteY45" fmla="*/ 130969 h 517648"/>
                  <a:gd name="connsiteX46" fmla="*/ 800100 w 800100"/>
                  <a:gd name="connsiteY46" fmla="*/ 152400 h 517648"/>
                  <a:gd name="connsiteX47" fmla="*/ 781050 w 800100"/>
                  <a:gd name="connsiteY47" fmla="*/ 157163 h 517648"/>
                  <a:gd name="connsiteX48" fmla="*/ 766762 w 800100"/>
                  <a:gd name="connsiteY48" fmla="*/ 161925 h 517648"/>
                  <a:gd name="connsiteX49" fmla="*/ 759619 w 800100"/>
                  <a:gd name="connsiteY49" fmla="*/ 169069 h 517648"/>
                  <a:gd name="connsiteX50" fmla="*/ 752475 w 800100"/>
                  <a:gd name="connsiteY50" fmla="*/ 173832 h 517648"/>
                  <a:gd name="connsiteX51" fmla="*/ 745331 w 800100"/>
                  <a:gd name="connsiteY51" fmla="*/ 176213 h 517648"/>
                  <a:gd name="connsiteX52" fmla="*/ 738187 w 800100"/>
                  <a:gd name="connsiteY52" fmla="*/ 180975 h 517648"/>
                  <a:gd name="connsiteX53" fmla="*/ 728662 w 800100"/>
                  <a:gd name="connsiteY53" fmla="*/ 185738 h 517648"/>
                  <a:gd name="connsiteX54" fmla="*/ 719137 w 800100"/>
                  <a:gd name="connsiteY54" fmla="*/ 188119 h 517648"/>
                  <a:gd name="connsiteX55" fmla="*/ 711994 w 800100"/>
                  <a:gd name="connsiteY55" fmla="*/ 190500 h 517648"/>
                  <a:gd name="connsiteX56" fmla="*/ 709612 w 800100"/>
                  <a:gd name="connsiteY56" fmla="*/ 200025 h 517648"/>
                  <a:gd name="connsiteX57" fmla="*/ 707231 w 800100"/>
                  <a:gd name="connsiteY57" fmla="*/ 252413 h 517648"/>
                  <a:gd name="connsiteX58" fmla="*/ 700087 w 800100"/>
                  <a:gd name="connsiteY58" fmla="*/ 254794 h 517648"/>
                  <a:gd name="connsiteX59" fmla="*/ 678656 w 800100"/>
                  <a:gd name="connsiteY59" fmla="*/ 264319 h 517648"/>
                  <a:gd name="connsiteX60" fmla="*/ 678656 w 800100"/>
                  <a:gd name="connsiteY60" fmla="*/ 300038 h 517648"/>
                  <a:gd name="connsiteX61" fmla="*/ 676275 w 800100"/>
                  <a:gd name="connsiteY61" fmla="*/ 307182 h 517648"/>
                  <a:gd name="connsiteX62" fmla="*/ 669131 w 800100"/>
                  <a:gd name="connsiteY62" fmla="*/ 311944 h 517648"/>
                  <a:gd name="connsiteX63" fmla="*/ 664369 w 800100"/>
                  <a:gd name="connsiteY63" fmla="*/ 319088 h 517648"/>
                  <a:gd name="connsiteX64" fmla="*/ 652462 w 800100"/>
                  <a:gd name="connsiteY64" fmla="*/ 340519 h 517648"/>
                  <a:gd name="connsiteX65" fmla="*/ 642937 w 800100"/>
                  <a:gd name="connsiteY65" fmla="*/ 345282 h 517648"/>
                  <a:gd name="connsiteX66" fmla="*/ 640556 w 800100"/>
                  <a:gd name="connsiteY66" fmla="*/ 352425 h 517648"/>
                  <a:gd name="connsiteX67" fmla="*/ 635794 w 800100"/>
                  <a:gd name="connsiteY67" fmla="*/ 359569 h 517648"/>
                  <a:gd name="connsiteX68" fmla="*/ 628650 w 800100"/>
                  <a:gd name="connsiteY68" fmla="*/ 361950 h 517648"/>
                  <a:gd name="connsiteX69" fmla="*/ 616744 w 800100"/>
                  <a:gd name="connsiteY69" fmla="*/ 376238 h 517648"/>
                  <a:gd name="connsiteX70" fmla="*/ 590550 w 800100"/>
                  <a:gd name="connsiteY70" fmla="*/ 378619 h 517648"/>
                  <a:gd name="connsiteX71" fmla="*/ 583406 w 800100"/>
                  <a:gd name="connsiteY71" fmla="*/ 373857 h 517648"/>
                  <a:gd name="connsiteX72" fmla="*/ 581025 w 800100"/>
                  <a:gd name="connsiteY72" fmla="*/ 366713 h 517648"/>
                  <a:gd name="connsiteX73" fmla="*/ 571500 w 800100"/>
                  <a:gd name="connsiteY73" fmla="*/ 357188 h 517648"/>
                  <a:gd name="connsiteX74" fmla="*/ 547687 w 800100"/>
                  <a:gd name="connsiteY74" fmla="*/ 352425 h 517648"/>
                  <a:gd name="connsiteX75" fmla="*/ 540544 w 800100"/>
                  <a:gd name="connsiteY75" fmla="*/ 350044 h 517648"/>
                  <a:gd name="connsiteX76" fmla="*/ 511969 w 800100"/>
                  <a:gd name="connsiteY76" fmla="*/ 335757 h 517648"/>
                  <a:gd name="connsiteX77" fmla="*/ 509587 w 800100"/>
                  <a:gd name="connsiteY77" fmla="*/ 328613 h 517648"/>
                  <a:gd name="connsiteX78" fmla="*/ 504825 w 800100"/>
                  <a:gd name="connsiteY78" fmla="*/ 314325 h 517648"/>
                  <a:gd name="connsiteX79" fmla="*/ 502444 w 800100"/>
                  <a:gd name="connsiteY79" fmla="*/ 264319 h 517648"/>
                  <a:gd name="connsiteX80" fmla="*/ 500062 w 800100"/>
                  <a:gd name="connsiteY80" fmla="*/ 257175 h 517648"/>
                  <a:gd name="connsiteX81" fmla="*/ 492919 w 800100"/>
                  <a:gd name="connsiteY81" fmla="*/ 235744 h 517648"/>
                  <a:gd name="connsiteX82" fmla="*/ 478631 w 800100"/>
                  <a:gd name="connsiteY82" fmla="*/ 226219 h 517648"/>
                  <a:gd name="connsiteX83" fmla="*/ 476250 w 800100"/>
                  <a:gd name="connsiteY83" fmla="*/ 214313 h 517648"/>
                  <a:gd name="connsiteX84" fmla="*/ 481012 w 800100"/>
                  <a:gd name="connsiteY84" fmla="*/ 200025 h 517648"/>
                  <a:gd name="connsiteX85" fmla="*/ 500062 w 800100"/>
                  <a:gd name="connsiteY85" fmla="*/ 197644 h 517648"/>
                  <a:gd name="connsiteX86" fmla="*/ 519112 w 800100"/>
                  <a:gd name="connsiteY86" fmla="*/ 200025 h 517648"/>
                  <a:gd name="connsiteX87" fmla="*/ 540544 w 800100"/>
                  <a:gd name="connsiteY87" fmla="*/ 202407 h 517648"/>
                  <a:gd name="connsiteX88" fmla="*/ 557212 w 800100"/>
                  <a:gd name="connsiteY88" fmla="*/ 207169 h 517648"/>
                  <a:gd name="connsiteX89" fmla="*/ 585787 w 800100"/>
                  <a:gd name="connsiteY89" fmla="*/ 202407 h 517648"/>
                  <a:gd name="connsiteX90" fmla="*/ 595312 w 800100"/>
                  <a:gd name="connsiteY90" fmla="*/ 200025 h 517648"/>
                  <a:gd name="connsiteX91" fmla="*/ 602456 w 800100"/>
                  <a:gd name="connsiteY91" fmla="*/ 195263 h 517648"/>
                  <a:gd name="connsiteX92" fmla="*/ 609600 w 800100"/>
                  <a:gd name="connsiteY92" fmla="*/ 192882 h 517648"/>
                  <a:gd name="connsiteX93" fmla="*/ 623887 w 800100"/>
                  <a:gd name="connsiteY93" fmla="*/ 183357 h 517648"/>
                  <a:gd name="connsiteX94" fmla="*/ 631031 w 800100"/>
                  <a:gd name="connsiteY94" fmla="*/ 180975 h 517648"/>
                  <a:gd name="connsiteX95" fmla="*/ 635794 w 800100"/>
                  <a:gd name="connsiteY95" fmla="*/ 173832 h 517648"/>
                  <a:gd name="connsiteX96" fmla="*/ 647700 w 800100"/>
                  <a:gd name="connsiteY96" fmla="*/ 150019 h 517648"/>
                  <a:gd name="connsiteX97" fmla="*/ 654844 w 800100"/>
                  <a:gd name="connsiteY97" fmla="*/ 135732 h 517648"/>
                  <a:gd name="connsiteX98" fmla="*/ 659606 w 800100"/>
                  <a:gd name="connsiteY98" fmla="*/ 128588 h 517648"/>
                  <a:gd name="connsiteX99" fmla="*/ 666750 w 800100"/>
                  <a:gd name="connsiteY99" fmla="*/ 123825 h 517648"/>
                  <a:gd name="connsiteX100" fmla="*/ 688181 w 800100"/>
                  <a:gd name="connsiteY100" fmla="*/ 121444 h 517648"/>
                  <a:gd name="connsiteX101" fmla="*/ 702469 w 800100"/>
                  <a:gd name="connsiteY101" fmla="*/ 119063 h 517648"/>
                  <a:gd name="connsiteX102" fmla="*/ 728662 w 800100"/>
                  <a:gd name="connsiteY102" fmla="*/ 116682 h 517648"/>
                  <a:gd name="connsiteX103" fmla="*/ 166687 w 800100"/>
                  <a:gd name="connsiteY103" fmla="*/ 0 h 517648"/>
                  <a:gd name="connsiteX104" fmla="*/ 180975 w 800100"/>
                  <a:gd name="connsiteY104" fmla="*/ 2382 h 517648"/>
                  <a:gd name="connsiteX105" fmla="*/ 188119 w 800100"/>
                  <a:gd name="connsiteY105" fmla="*/ 4763 h 517648"/>
                  <a:gd name="connsiteX106" fmla="*/ 190500 w 800100"/>
                  <a:gd name="connsiteY106" fmla="*/ 11907 h 517648"/>
                  <a:gd name="connsiteX107" fmla="*/ 192881 w 800100"/>
                  <a:gd name="connsiteY107" fmla="*/ 38100 h 517648"/>
                  <a:gd name="connsiteX108" fmla="*/ 183356 w 800100"/>
                  <a:gd name="connsiteY108" fmla="*/ 40482 h 517648"/>
                  <a:gd name="connsiteX109" fmla="*/ 173831 w 800100"/>
                  <a:gd name="connsiteY109" fmla="*/ 54769 h 517648"/>
                  <a:gd name="connsiteX110" fmla="*/ 171450 w 800100"/>
                  <a:gd name="connsiteY110" fmla="*/ 83344 h 517648"/>
                  <a:gd name="connsiteX111" fmla="*/ 169069 w 800100"/>
                  <a:gd name="connsiteY111" fmla="*/ 104775 h 517648"/>
                  <a:gd name="connsiteX112" fmla="*/ 166687 w 800100"/>
                  <a:gd name="connsiteY112" fmla="*/ 111919 h 517648"/>
                  <a:gd name="connsiteX113" fmla="*/ 161925 w 800100"/>
                  <a:gd name="connsiteY113" fmla="*/ 126207 h 517648"/>
                  <a:gd name="connsiteX114" fmla="*/ 152400 w 800100"/>
                  <a:gd name="connsiteY114" fmla="*/ 147638 h 517648"/>
                  <a:gd name="connsiteX115" fmla="*/ 147637 w 800100"/>
                  <a:gd name="connsiteY115" fmla="*/ 154782 h 517648"/>
                  <a:gd name="connsiteX116" fmla="*/ 145256 w 800100"/>
                  <a:gd name="connsiteY116" fmla="*/ 180975 h 517648"/>
                  <a:gd name="connsiteX117" fmla="*/ 142875 w 800100"/>
                  <a:gd name="connsiteY117" fmla="*/ 188119 h 517648"/>
                  <a:gd name="connsiteX118" fmla="*/ 135731 w 800100"/>
                  <a:gd name="connsiteY118" fmla="*/ 183357 h 517648"/>
                  <a:gd name="connsiteX119" fmla="*/ 121444 w 800100"/>
                  <a:gd name="connsiteY119" fmla="*/ 161925 h 517648"/>
                  <a:gd name="connsiteX120" fmla="*/ 119062 w 800100"/>
                  <a:gd name="connsiteY120" fmla="*/ 133350 h 517648"/>
                  <a:gd name="connsiteX121" fmla="*/ 116681 w 800100"/>
                  <a:gd name="connsiteY121" fmla="*/ 126207 h 517648"/>
                  <a:gd name="connsiteX122" fmla="*/ 111919 w 800100"/>
                  <a:gd name="connsiteY122" fmla="*/ 111919 h 517648"/>
                  <a:gd name="connsiteX123" fmla="*/ 109537 w 800100"/>
                  <a:gd name="connsiteY123" fmla="*/ 104775 h 517648"/>
                  <a:gd name="connsiteX124" fmla="*/ 104775 w 800100"/>
                  <a:gd name="connsiteY124" fmla="*/ 90488 h 517648"/>
                  <a:gd name="connsiteX125" fmla="*/ 100012 w 800100"/>
                  <a:gd name="connsiteY125" fmla="*/ 83344 h 517648"/>
                  <a:gd name="connsiteX126" fmla="*/ 95250 w 800100"/>
                  <a:gd name="connsiteY126" fmla="*/ 73819 h 517648"/>
                  <a:gd name="connsiteX127" fmla="*/ 88106 w 800100"/>
                  <a:gd name="connsiteY127" fmla="*/ 66675 h 517648"/>
                  <a:gd name="connsiteX128" fmla="*/ 80962 w 800100"/>
                  <a:gd name="connsiteY128" fmla="*/ 61913 h 517648"/>
                  <a:gd name="connsiteX129" fmla="*/ 73819 w 800100"/>
                  <a:gd name="connsiteY129" fmla="*/ 45244 h 517648"/>
                  <a:gd name="connsiteX130" fmla="*/ 71437 w 800100"/>
                  <a:gd name="connsiteY130" fmla="*/ 28575 h 517648"/>
                  <a:gd name="connsiteX131" fmla="*/ 76200 w 800100"/>
                  <a:gd name="connsiteY131" fmla="*/ 21432 h 517648"/>
                  <a:gd name="connsiteX132" fmla="*/ 90487 w 800100"/>
                  <a:gd name="connsiteY132" fmla="*/ 9525 h 517648"/>
                  <a:gd name="connsiteX133" fmla="*/ 100012 w 800100"/>
                  <a:gd name="connsiteY133" fmla="*/ 7144 h 517648"/>
                  <a:gd name="connsiteX134" fmla="*/ 119062 w 800100"/>
                  <a:gd name="connsiteY134" fmla="*/ 2382 h 517648"/>
                  <a:gd name="connsiteX135" fmla="*/ 166687 w 800100"/>
                  <a:gd name="connsiteY135" fmla="*/ 0 h 517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800100" h="517648">
                    <a:moveTo>
                      <a:pt x="80962" y="411957"/>
                    </a:moveTo>
                    <a:cubicBezTo>
                      <a:pt x="84452" y="412274"/>
                      <a:pt x="105573" y="416838"/>
                      <a:pt x="107156" y="419100"/>
                    </a:cubicBezTo>
                    <a:cubicBezTo>
                      <a:pt x="115148" y="430517"/>
                      <a:pt x="108427" y="437506"/>
                      <a:pt x="107156" y="447675"/>
                    </a:cubicBezTo>
                    <a:cubicBezTo>
                      <a:pt x="105971" y="457159"/>
                      <a:pt x="105569" y="466725"/>
                      <a:pt x="104775" y="476250"/>
                    </a:cubicBezTo>
                    <a:cubicBezTo>
                      <a:pt x="103981" y="478631"/>
                      <a:pt x="103084" y="480980"/>
                      <a:pt x="102394" y="483394"/>
                    </a:cubicBezTo>
                    <a:cubicBezTo>
                      <a:pt x="101495" y="486541"/>
                      <a:pt x="101301" y="489911"/>
                      <a:pt x="100012" y="492919"/>
                    </a:cubicBezTo>
                    <a:cubicBezTo>
                      <a:pt x="97525" y="498723"/>
                      <a:pt x="92399" y="502914"/>
                      <a:pt x="88106" y="507207"/>
                    </a:cubicBezTo>
                    <a:cubicBezTo>
                      <a:pt x="70971" y="512918"/>
                      <a:pt x="92375" y="505987"/>
                      <a:pt x="71437" y="511969"/>
                    </a:cubicBezTo>
                    <a:cubicBezTo>
                      <a:pt x="58739" y="515597"/>
                      <a:pt x="57144" y="519452"/>
                      <a:pt x="38100" y="516732"/>
                    </a:cubicBezTo>
                    <a:cubicBezTo>
                      <a:pt x="34766" y="516256"/>
                      <a:pt x="33337" y="511969"/>
                      <a:pt x="30956" y="509588"/>
                    </a:cubicBezTo>
                    <a:cubicBezTo>
                      <a:pt x="19228" y="505679"/>
                      <a:pt x="27335" y="510006"/>
                      <a:pt x="19050" y="500063"/>
                    </a:cubicBezTo>
                    <a:cubicBezTo>
                      <a:pt x="16894" y="497476"/>
                      <a:pt x="14062" y="495506"/>
                      <a:pt x="11906" y="492919"/>
                    </a:cubicBezTo>
                    <a:cubicBezTo>
                      <a:pt x="9448" y="489969"/>
                      <a:pt x="3124" y="479468"/>
                      <a:pt x="2381" y="476250"/>
                    </a:cubicBezTo>
                    <a:cubicBezTo>
                      <a:pt x="765" y="469246"/>
                      <a:pt x="794" y="461963"/>
                      <a:pt x="0" y="454819"/>
                    </a:cubicBezTo>
                    <a:cubicBezTo>
                      <a:pt x="301" y="453016"/>
                      <a:pt x="3876" y="426982"/>
                      <a:pt x="7144" y="426244"/>
                    </a:cubicBezTo>
                    <a:cubicBezTo>
                      <a:pt x="29611" y="421171"/>
                      <a:pt x="63897" y="426244"/>
                      <a:pt x="76200" y="423863"/>
                    </a:cubicBezTo>
                    <a:cubicBezTo>
                      <a:pt x="88503" y="421482"/>
                      <a:pt x="76219" y="411526"/>
                      <a:pt x="80962" y="411957"/>
                    </a:cubicBezTo>
                    <a:close/>
                    <a:moveTo>
                      <a:pt x="351581" y="259603"/>
                    </a:moveTo>
                    <a:cubicBezTo>
                      <a:pt x="359899" y="260183"/>
                      <a:pt x="367308" y="261541"/>
                      <a:pt x="373856" y="261938"/>
                    </a:cubicBezTo>
                    <a:cubicBezTo>
                      <a:pt x="386953" y="262732"/>
                      <a:pt x="388328" y="260432"/>
                      <a:pt x="402431" y="266700"/>
                    </a:cubicBezTo>
                    <a:cubicBezTo>
                      <a:pt x="405046" y="267862"/>
                      <a:pt x="407194" y="269875"/>
                      <a:pt x="409575" y="271463"/>
                    </a:cubicBezTo>
                    <a:cubicBezTo>
                      <a:pt x="411956" y="272257"/>
                      <a:pt x="414944" y="272069"/>
                      <a:pt x="416719" y="273844"/>
                    </a:cubicBezTo>
                    <a:cubicBezTo>
                      <a:pt x="418494" y="275619"/>
                      <a:pt x="418718" y="278507"/>
                      <a:pt x="419100" y="280988"/>
                    </a:cubicBezTo>
                    <a:cubicBezTo>
                      <a:pt x="420313" y="288872"/>
                      <a:pt x="420687" y="296863"/>
                      <a:pt x="421481" y="304800"/>
                    </a:cubicBezTo>
                    <a:cubicBezTo>
                      <a:pt x="419894" y="307181"/>
                      <a:pt x="417999" y="309384"/>
                      <a:pt x="416719" y="311944"/>
                    </a:cubicBezTo>
                    <a:cubicBezTo>
                      <a:pt x="415596" y="314189"/>
                      <a:pt x="415027" y="316674"/>
                      <a:pt x="414337" y="319088"/>
                    </a:cubicBezTo>
                    <a:cubicBezTo>
                      <a:pt x="410131" y="333809"/>
                      <a:pt x="411446" y="334220"/>
                      <a:pt x="409575" y="354807"/>
                    </a:cubicBezTo>
                    <a:cubicBezTo>
                      <a:pt x="406062" y="360075"/>
                      <a:pt x="403166" y="365429"/>
                      <a:pt x="397669" y="369094"/>
                    </a:cubicBezTo>
                    <a:cubicBezTo>
                      <a:pt x="394533" y="371185"/>
                      <a:pt x="380332" y="373514"/>
                      <a:pt x="378619" y="373857"/>
                    </a:cubicBezTo>
                    <a:cubicBezTo>
                      <a:pt x="376238" y="373063"/>
                      <a:pt x="373720" y="372598"/>
                      <a:pt x="371475" y="371475"/>
                    </a:cubicBezTo>
                    <a:cubicBezTo>
                      <a:pt x="363626" y="367551"/>
                      <a:pt x="365832" y="365662"/>
                      <a:pt x="357187" y="364332"/>
                    </a:cubicBezTo>
                    <a:cubicBezTo>
                      <a:pt x="333376" y="360668"/>
                      <a:pt x="338335" y="361123"/>
                      <a:pt x="319087" y="364332"/>
                    </a:cubicBezTo>
                    <a:cubicBezTo>
                      <a:pt x="319087" y="364332"/>
                      <a:pt x="309387" y="361608"/>
                      <a:pt x="304800" y="359569"/>
                    </a:cubicBezTo>
                    <a:cubicBezTo>
                      <a:pt x="302185" y="358407"/>
                      <a:pt x="298217" y="357613"/>
                      <a:pt x="297656" y="354807"/>
                    </a:cubicBezTo>
                    <a:cubicBezTo>
                      <a:pt x="294850" y="340775"/>
                      <a:pt x="296069" y="326232"/>
                      <a:pt x="295275" y="311944"/>
                    </a:cubicBezTo>
                    <a:cubicBezTo>
                      <a:pt x="306052" y="295776"/>
                      <a:pt x="293465" y="316017"/>
                      <a:pt x="304800" y="290513"/>
                    </a:cubicBezTo>
                    <a:cubicBezTo>
                      <a:pt x="305962" y="287898"/>
                      <a:pt x="308282" y="285929"/>
                      <a:pt x="309562" y="283369"/>
                    </a:cubicBezTo>
                    <a:cubicBezTo>
                      <a:pt x="310685" y="281124"/>
                      <a:pt x="311150" y="278606"/>
                      <a:pt x="311944" y="276225"/>
                    </a:cubicBezTo>
                    <a:cubicBezTo>
                      <a:pt x="315119" y="273844"/>
                      <a:pt x="318928" y="272131"/>
                      <a:pt x="321469" y="269082"/>
                    </a:cubicBezTo>
                    <a:cubicBezTo>
                      <a:pt x="323076" y="267154"/>
                      <a:pt x="321425" y="262585"/>
                      <a:pt x="323850" y="261938"/>
                    </a:cubicBezTo>
                    <a:cubicBezTo>
                      <a:pt x="334036" y="259222"/>
                      <a:pt x="343263" y="259023"/>
                      <a:pt x="351581" y="259603"/>
                    </a:cubicBezTo>
                    <a:close/>
                    <a:moveTo>
                      <a:pt x="728662" y="116682"/>
                    </a:moveTo>
                    <a:cubicBezTo>
                      <a:pt x="735157" y="117494"/>
                      <a:pt x="741334" y="119972"/>
                      <a:pt x="747712" y="121444"/>
                    </a:cubicBezTo>
                    <a:cubicBezTo>
                      <a:pt x="751656" y="122354"/>
                      <a:pt x="755637" y="123101"/>
                      <a:pt x="759619" y="123825"/>
                    </a:cubicBezTo>
                    <a:cubicBezTo>
                      <a:pt x="772475" y="126163"/>
                      <a:pt x="772380" y="125431"/>
                      <a:pt x="783431" y="128588"/>
                    </a:cubicBezTo>
                    <a:cubicBezTo>
                      <a:pt x="785845" y="129278"/>
                      <a:pt x="788615" y="129401"/>
                      <a:pt x="790575" y="130969"/>
                    </a:cubicBezTo>
                    <a:cubicBezTo>
                      <a:pt x="795719" y="135084"/>
                      <a:pt x="798646" y="148038"/>
                      <a:pt x="800100" y="152400"/>
                    </a:cubicBezTo>
                    <a:cubicBezTo>
                      <a:pt x="785733" y="155274"/>
                      <a:pt x="792034" y="153502"/>
                      <a:pt x="781050" y="157163"/>
                    </a:cubicBezTo>
                    <a:cubicBezTo>
                      <a:pt x="776287" y="158750"/>
                      <a:pt x="771150" y="159487"/>
                      <a:pt x="766762" y="161925"/>
                    </a:cubicBezTo>
                    <a:cubicBezTo>
                      <a:pt x="763818" y="163560"/>
                      <a:pt x="762206" y="166913"/>
                      <a:pt x="759619" y="169069"/>
                    </a:cubicBezTo>
                    <a:cubicBezTo>
                      <a:pt x="757420" y="170901"/>
                      <a:pt x="754856" y="172244"/>
                      <a:pt x="752475" y="173832"/>
                    </a:cubicBezTo>
                    <a:cubicBezTo>
                      <a:pt x="750094" y="174626"/>
                      <a:pt x="747576" y="175091"/>
                      <a:pt x="745331" y="176213"/>
                    </a:cubicBezTo>
                    <a:cubicBezTo>
                      <a:pt x="742771" y="177493"/>
                      <a:pt x="740672" y="179555"/>
                      <a:pt x="738187" y="180975"/>
                    </a:cubicBezTo>
                    <a:cubicBezTo>
                      <a:pt x="735105" y="182736"/>
                      <a:pt x="731837" y="184150"/>
                      <a:pt x="728662" y="185738"/>
                    </a:cubicBezTo>
                    <a:cubicBezTo>
                      <a:pt x="725487" y="186532"/>
                      <a:pt x="722284" y="187220"/>
                      <a:pt x="719137" y="188119"/>
                    </a:cubicBezTo>
                    <a:cubicBezTo>
                      <a:pt x="716724" y="188808"/>
                      <a:pt x="713562" y="188540"/>
                      <a:pt x="711994" y="190500"/>
                    </a:cubicBezTo>
                    <a:cubicBezTo>
                      <a:pt x="709949" y="193056"/>
                      <a:pt x="709612" y="196752"/>
                      <a:pt x="709612" y="200025"/>
                    </a:cubicBezTo>
                    <a:cubicBezTo>
                      <a:pt x="709612" y="251926"/>
                      <a:pt x="720852" y="231984"/>
                      <a:pt x="707231" y="252413"/>
                    </a:cubicBezTo>
                    <a:lnTo>
                      <a:pt x="700087" y="254794"/>
                    </a:lnTo>
                    <a:cubicBezTo>
                      <a:pt x="698272" y="255399"/>
                      <a:pt x="681319" y="259659"/>
                      <a:pt x="678656" y="264319"/>
                    </a:cubicBezTo>
                    <a:cubicBezTo>
                      <a:pt x="673298" y="273694"/>
                      <a:pt x="678656" y="292604"/>
                      <a:pt x="678656" y="300038"/>
                    </a:cubicBezTo>
                    <a:cubicBezTo>
                      <a:pt x="678656" y="302548"/>
                      <a:pt x="677069" y="304801"/>
                      <a:pt x="676275" y="307182"/>
                    </a:cubicBezTo>
                    <a:lnTo>
                      <a:pt x="669131" y="311944"/>
                    </a:lnTo>
                    <a:cubicBezTo>
                      <a:pt x="666750" y="313531"/>
                      <a:pt x="665956" y="316707"/>
                      <a:pt x="664369" y="319088"/>
                    </a:cubicBezTo>
                    <a:cubicBezTo>
                      <a:pt x="653451" y="335466"/>
                      <a:pt x="656655" y="327944"/>
                      <a:pt x="652462" y="340519"/>
                    </a:cubicBezTo>
                    <a:cubicBezTo>
                      <a:pt x="649287" y="342107"/>
                      <a:pt x="645447" y="342772"/>
                      <a:pt x="642937" y="345282"/>
                    </a:cubicBezTo>
                    <a:cubicBezTo>
                      <a:pt x="641162" y="347057"/>
                      <a:pt x="641678" y="350180"/>
                      <a:pt x="640556" y="352425"/>
                    </a:cubicBezTo>
                    <a:cubicBezTo>
                      <a:pt x="639276" y="354985"/>
                      <a:pt x="637381" y="357188"/>
                      <a:pt x="635794" y="359569"/>
                    </a:cubicBezTo>
                    <a:cubicBezTo>
                      <a:pt x="633413" y="360363"/>
                      <a:pt x="630610" y="360382"/>
                      <a:pt x="628650" y="361950"/>
                    </a:cubicBezTo>
                    <a:cubicBezTo>
                      <a:pt x="623817" y="365816"/>
                      <a:pt x="623795" y="374223"/>
                      <a:pt x="616744" y="376238"/>
                    </a:cubicBezTo>
                    <a:cubicBezTo>
                      <a:pt x="608314" y="378647"/>
                      <a:pt x="599281" y="377825"/>
                      <a:pt x="590550" y="378619"/>
                    </a:cubicBezTo>
                    <a:cubicBezTo>
                      <a:pt x="588169" y="377032"/>
                      <a:pt x="585194" y="376092"/>
                      <a:pt x="583406" y="373857"/>
                    </a:cubicBezTo>
                    <a:cubicBezTo>
                      <a:pt x="581838" y="371897"/>
                      <a:pt x="582800" y="368488"/>
                      <a:pt x="581025" y="366713"/>
                    </a:cubicBezTo>
                    <a:cubicBezTo>
                      <a:pt x="568325" y="354013"/>
                      <a:pt x="577849" y="376239"/>
                      <a:pt x="571500" y="357188"/>
                    </a:cubicBezTo>
                    <a:lnTo>
                      <a:pt x="547687" y="352425"/>
                    </a:lnTo>
                    <a:cubicBezTo>
                      <a:pt x="545226" y="351933"/>
                      <a:pt x="542925" y="350838"/>
                      <a:pt x="540544" y="350044"/>
                    </a:cubicBezTo>
                    <a:cubicBezTo>
                      <a:pt x="520825" y="343472"/>
                      <a:pt x="530434" y="348067"/>
                      <a:pt x="511969" y="335757"/>
                    </a:cubicBezTo>
                    <a:cubicBezTo>
                      <a:pt x="509880" y="334365"/>
                      <a:pt x="510381" y="330994"/>
                      <a:pt x="509587" y="328613"/>
                    </a:cubicBezTo>
                    <a:cubicBezTo>
                      <a:pt x="507999" y="323850"/>
                      <a:pt x="505379" y="319315"/>
                      <a:pt x="504825" y="314325"/>
                    </a:cubicBezTo>
                    <a:cubicBezTo>
                      <a:pt x="502982" y="297739"/>
                      <a:pt x="503238" y="280988"/>
                      <a:pt x="502444" y="264319"/>
                    </a:cubicBezTo>
                    <a:lnTo>
                      <a:pt x="500062" y="257175"/>
                    </a:lnTo>
                    <a:lnTo>
                      <a:pt x="492919" y="235744"/>
                    </a:lnTo>
                    <a:cubicBezTo>
                      <a:pt x="486569" y="233627"/>
                      <a:pt x="482199" y="233354"/>
                      <a:pt x="478631" y="226219"/>
                    </a:cubicBezTo>
                    <a:cubicBezTo>
                      <a:pt x="476821" y="222599"/>
                      <a:pt x="477044" y="218282"/>
                      <a:pt x="476250" y="214313"/>
                    </a:cubicBezTo>
                    <a:cubicBezTo>
                      <a:pt x="476250" y="214313"/>
                      <a:pt x="476899" y="202904"/>
                      <a:pt x="481012" y="200025"/>
                    </a:cubicBezTo>
                    <a:cubicBezTo>
                      <a:pt x="486255" y="196355"/>
                      <a:pt x="493712" y="198438"/>
                      <a:pt x="500062" y="197644"/>
                    </a:cubicBezTo>
                    <a:lnTo>
                      <a:pt x="519112" y="200025"/>
                    </a:lnTo>
                    <a:cubicBezTo>
                      <a:pt x="526251" y="200865"/>
                      <a:pt x="533440" y="201314"/>
                      <a:pt x="540544" y="202407"/>
                    </a:cubicBezTo>
                    <a:cubicBezTo>
                      <a:pt x="546099" y="203262"/>
                      <a:pt x="551876" y="205390"/>
                      <a:pt x="557212" y="207169"/>
                    </a:cubicBezTo>
                    <a:cubicBezTo>
                      <a:pt x="566737" y="205582"/>
                      <a:pt x="576296" y="204187"/>
                      <a:pt x="585787" y="202407"/>
                    </a:cubicBezTo>
                    <a:cubicBezTo>
                      <a:pt x="589004" y="201804"/>
                      <a:pt x="592304" y="201314"/>
                      <a:pt x="595312" y="200025"/>
                    </a:cubicBezTo>
                    <a:cubicBezTo>
                      <a:pt x="597942" y="198898"/>
                      <a:pt x="599896" y="196543"/>
                      <a:pt x="602456" y="195263"/>
                    </a:cubicBezTo>
                    <a:cubicBezTo>
                      <a:pt x="604701" y="194141"/>
                      <a:pt x="607219" y="193676"/>
                      <a:pt x="609600" y="192882"/>
                    </a:cubicBezTo>
                    <a:cubicBezTo>
                      <a:pt x="615030" y="191072"/>
                      <a:pt x="618884" y="186137"/>
                      <a:pt x="623887" y="183357"/>
                    </a:cubicBezTo>
                    <a:cubicBezTo>
                      <a:pt x="626081" y="182138"/>
                      <a:pt x="628650" y="181769"/>
                      <a:pt x="631031" y="180975"/>
                    </a:cubicBezTo>
                    <a:cubicBezTo>
                      <a:pt x="633746" y="180070"/>
                      <a:pt x="634207" y="176213"/>
                      <a:pt x="635794" y="173832"/>
                    </a:cubicBezTo>
                    <a:cubicBezTo>
                      <a:pt x="647134" y="156823"/>
                      <a:pt x="643931" y="165096"/>
                      <a:pt x="647700" y="150019"/>
                    </a:cubicBezTo>
                    <a:cubicBezTo>
                      <a:pt x="661348" y="129545"/>
                      <a:pt x="644985" y="155449"/>
                      <a:pt x="654844" y="135732"/>
                    </a:cubicBezTo>
                    <a:cubicBezTo>
                      <a:pt x="656124" y="133172"/>
                      <a:pt x="658019" y="130969"/>
                      <a:pt x="659606" y="128588"/>
                    </a:cubicBezTo>
                    <a:cubicBezTo>
                      <a:pt x="661987" y="127000"/>
                      <a:pt x="663973" y="124519"/>
                      <a:pt x="666750" y="123825"/>
                    </a:cubicBezTo>
                    <a:cubicBezTo>
                      <a:pt x="673723" y="122082"/>
                      <a:pt x="681056" y="122394"/>
                      <a:pt x="688181" y="121444"/>
                    </a:cubicBezTo>
                    <a:cubicBezTo>
                      <a:pt x="692967" y="120806"/>
                      <a:pt x="695722" y="119857"/>
                      <a:pt x="702469" y="119063"/>
                    </a:cubicBezTo>
                    <a:cubicBezTo>
                      <a:pt x="709216" y="118269"/>
                      <a:pt x="722361" y="115894"/>
                      <a:pt x="728662" y="116682"/>
                    </a:cubicBezTo>
                    <a:close/>
                    <a:moveTo>
                      <a:pt x="166687" y="0"/>
                    </a:moveTo>
                    <a:cubicBezTo>
                      <a:pt x="177006" y="0"/>
                      <a:pt x="174679" y="1237"/>
                      <a:pt x="180975" y="2382"/>
                    </a:cubicBezTo>
                    <a:cubicBezTo>
                      <a:pt x="183445" y="2831"/>
                      <a:pt x="186344" y="2988"/>
                      <a:pt x="188119" y="4763"/>
                    </a:cubicBezTo>
                    <a:cubicBezTo>
                      <a:pt x="189894" y="6538"/>
                      <a:pt x="189840" y="9485"/>
                      <a:pt x="190500" y="11907"/>
                    </a:cubicBezTo>
                    <a:cubicBezTo>
                      <a:pt x="196139" y="32586"/>
                      <a:pt x="197229" y="25056"/>
                      <a:pt x="192881" y="38100"/>
                    </a:cubicBezTo>
                    <a:lnTo>
                      <a:pt x="183356" y="40482"/>
                    </a:lnTo>
                    <a:cubicBezTo>
                      <a:pt x="177803" y="41871"/>
                      <a:pt x="175363" y="49254"/>
                      <a:pt x="173831" y="54769"/>
                    </a:cubicBezTo>
                    <a:cubicBezTo>
                      <a:pt x="171273" y="63978"/>
                      <a:pt x="172356" y="73829"/>
                      <a:pt x="171450" y="83344"/>
                    </a:cubicBezTo>
                    <a:cubicBezTo>
                      <a:pt x="170769" y="90499"/>
                      <a:pt x="169863" y="97631"/>
                      <a:pt x="169069" y="104775"/>
                    </a:cubicBezTo>
                    <a:lnTo>
                      <a:pt x="166687" y="111919"/>
                    </a:lnTo>
                    <a:lnTo>
                      <a:pt x="161925" y="126207"/>
                    </a:lnTo>
                    <a:cubicBezTo>
                      <a:pt x="154377" y="137527"/>
                      <a:pt x="158067" y="130635"/>
                      <a:pt x="152400" y="147638"/>
                    </a:cubicBezTo>
                    <a:cubicBezTo>
                      <a:pt x="150812" y="150019"/>
                      <a:pt x="148237" y="151983"/>
                      <a:pt x="147637" y="154782"/>
                    </a:cubicBezTo>
                    <a:cubicBezTo>
                      <a:pt x="145800" y="163354"/>
                      <a:pt x="146496" y="172296"/>
                      <a:pt x="145256" y="180975"/>
                    </a:cubicBezTo>
                    <a:cubicBezTo>
                      <a:pt x="144901" y="183460"/>
                      <a:pt x="143669" y="185738"/>
                      <a:pt x="142875" y="188119"/>
                    </a:cubicBezTo>
                    <a:cubicBezTo>
                      <a:pt x="140494" y="186532"/>
                      <a:pt x="137930" y="185189"/>
                      <a:pt x="135731" y="183357"/>
                    </a:cubicBezTo>
                    <a:cubicBezTo>
                      <a:pt x="129598" y="178247"/>
                      <a:pt x="122555" y="170260"/>
                      <a:pt x="121444" y="161925"/>
                    </a:cubicBezTo>
                    <a:cubicBezTo>
                      <a:pt x="120181" y="152451"/>
                      <a:pt x="119856" y="142875"/>
                      <a:pt x="119062" y="133350"/>
                    </a:cubicBezTo>
                    <a:lnTo>
                      <a:pt x="116681" y="126207"/>
                    </a:lnTo>
                    <a:lnTo>
                      <a:pt x="111919" y="111919"/>
                    </a:lnTo>
                    <a:lnTo>
                      <a:pt x="109537" y="104775"/>
                    </a:lnTo>
                    <a:cubicBezTo>
                      <a:pt x="107950" y="100013"/>
                      <a:pt x="106814" y="95075"/>
                      <a:pt x="104775" y="90488"/>
                    </a:cubicBezTo>
                    <a:cubicBezTo>
                      <a:pt x="103613" y="87873"/>
                      <a:pt x="101432" y="85829"/>
                      <a:pt x="100012" y="83344"/>
                    </a:cubicBezTo>
                    <a:cubicBezTo>
                      <a:pt x="98251" y="80262"/>
                      <a:pt x="96837" y="76994"/>
                      <a:pt x="95250" y="73819"/>
                    </a:cubicBezTo>
                    <a:cubicBezTo>
                      <a:pt x="92869" y="71438"/>
                      <a:pt x="90693" y="68831"/>
                      <a:pt x="88106" y="66675"/>
                    </a:cubicBezTo>
                    <a:cubicBezTo>
                      <a:pt x="85907" y="64843"/>
                      <a:pt x="82986" y="63937"/>
                      <a:pt x="80962" y="61913"/>
                    </a:cubicBezTo>
                    <a:cubicBezTo>
                      <a:pt x="76012" y="56963"/>
                      <a:pt x="75033" y="51923"/>
                      <a:pt x="73819" y="45244"/>
                    </a:cubicBezTo>
                    <a:cubicBezTo>
                      <a:pt x="72815" y="39722"/>
                      <a:pt x="72231" y="34131"/>
                      <a:pt x="71437" y="28575"/>
                    </a:cubicBezTo>
                    <a:cubicBezTo>
                      <a:pt x="73025" y="26194"/>
                      <a:pt x="74368" y="23630"/>
                      <a:pt x="76200" y="21432"/>
                    </a:cubicBezTo>
                    <a:cubicBezTo>
                      <a:pt x="81930" y="14557"/>
                      <a:pt x="83463" y="14209"/>
                      <a:pt x="90487" y="9525"/>
                    </a:cubicBezTo>
                    <a:cubicBezTo>
                      <a:pt x="93662" y="8731"/>
                      <a:pt x="96865" y="8043"/>
                      <a:pt x="100012" y="7144"/>
                    </a:cubicBezTo>
                    <a:cubicBezTo>
                      <a:pt x="108340" y="4765"/>
                      <a:pt x="108976" y="3189"/>
                      <a:pt x="119062" y="2382"/>
                    </a:cubicBezTo>
                    <a:cubicBezTo>
                      <a:pt x="134906" y="1114"/>
                      <a:pt x="156368" y="0"/>
                      <a:pt x="166687" y="0"/>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8" name="gran_Canarias">
                <a:extLst>
                  <a:ext uri="{FF2B5EF4-FFF2-40B4-BE49-F238E27FC236}">
                    <a16:creationId xmlns:a16="http://schemas.microsoft.com/office/drawing/2014/main" id="{17EF2590-F8C5-42C0-8A38-80CEE7D523F5}"/>
                  </a:ext>
                </a:extLst>
              </p:cNvPr>
              <p:cNvSpPr/>
              <p:nvPr/>
            </p:nvSpPr>
            <p:spPr>
              <a:xfrm>
                <a:off x="4752166" y="4263854"/>
                <a:ext cx="926312" cy="645319"/>
              </a:xfrm>
              <a:custGeom>
                <a:avLst/>
                <a:gdLst>
                  <a:gd name="connsiteX0" fmla="*/ 78587 w 926312"/>
                  <a:gd name="connsiteY0" fmla="*/ 435769 h 645319"/>
                  <a:gd name="connsiteX1" fmla="*/ 109543 w 926312"/>
                  <a:gd name="connsiteY1" fmla="*/ 447675 h 645319"/>
                  <a:gd name="connsiteX2" fmla="*/ 121449 w 926312"/>
                  <a:gd name="connsiteY2" fmla="*/ 461963 h 645319"/>
                  <a:gd name="connsiteX3" fmla="*/ 130974 w 926312"/>
                  <a:gd name="connsiteY3" fmla="*/ 476250 h 645319"/>
                  <a:gd name="connsiteX4" fmla="*/ 154787 w 926312"/>
                  <a:gd name="connsiteY4" fmla="*/ 483394 h 645319"/>
                  <a:gd name="connsiteX5" fmla="*/ 164312 w 926312"/>
                  <a:gd name="connsiteY5" fmla="*/ 497682 h 645319"/>
                  <a:gd name="connsiteX6" fmla="*/ 166693 w 926312"/>
                  <a:gd name="connsiteY6" fmla="*/ 531019 h 645319"/>
                  <a:gd name="connsiteX7" fmla="*/ 171456 w 926312"/>
                  <a:gd name="connsiteY7" fmla="*/ 538163 h 645319"/>
                  <a:gd name="connsiteX8" fmla="*/ 173837 w 926312"/>
                  <a:gd name="connsiteY8" fmla="*/ 545307 h 645319"/>
                  <a:gd name="connsiteX9" fmla="*/ 180981 w 926312"/>
                  <a:gd name="connsiteY9" fmla="*/ 550069 h 645319"/>
                  <a:gd name="connsiteX10" fmla="*/ 190506 w 926312"/>
                  <a:gd name="connsiteY10" fmla="*/ 559594 h 645319"/>
                  <a:gd name="connsiteX11" fmla="*/ 185743 w 926312"/>
                  <a:gd name="connsiteY11" fmla="*/ 569119 h 645319"/>
                  <a:gd name="connsiteX12" fmla="*/ 173837 w 926312"/>
                  <a:gd name="connsiteY12" fmla="*/ 588169 h 645319"/>
                  <a:gd name="connsiteX13" fmla="*/ 166693 w 926312"/>
                  <a:gd name="connsiteY13" fmla="*/ 592932 h 645319"/>
                  <a:gd name="connsiteX14" fmla="*/ 159549 w 926312"/>
                  <a:gd name="connsiteY14" fmla="*/ 597694 h 645319"/>
                  <a:gd name="connsiteX15" fmla="*/ 145262 w 926312"/>
                  <a:gd name="connsiteY15" fmla="*/ 607219 h 645319"/>
                  <a:gd name="connsiteX16" fmla="*/ 138118 w 926312"/>
                  <a:gd name="connsiteY16" fmla="*/ 609600 h 645319"/>
                  <a:gd name="connsiteX17" fmla="*/ 128593 w 926312"/>
                  <a:gd name="connsiteY17" fmla="*/ 611982 h 645319"/>
                  <a:gd name="connsiteX18" fmla="*/ 123831 w 926312"/>
                  <a:gd name="connsiteY18" fmla="*/ 621507 h 645319"/>
                  <a:gd name="connsiteX19" fmla="*/ 116687 w 926312"/>
                  <a:gd name="connsiteY19" fmla="*/ 623888 h 645319"/>
                  <a:gd name="connsiteX20" fmla="*/ 102399 w 926312"/>
                  <a:gd name="connsiteY20" fmla="*/ 628650 h 645319"/>
                  <a:gd name="connsiteX21" fmla="*/ 88112 w 926312"/>
                  <a:gd name="connsiteY21" fmla="*/ 642938 h 645319"/>
                  <a:gd name="connsiteX22" fmla="*/ 59537 w 926312"/>
                  <a:gd name="connsiteY22" fmla="*/ 645319 h 645319"/>
                  <a:gd name="connsiteX23" fmla="*/ 52393 w 926312"/>
                  <a:gd name="connsiteY23" fmla="*/ 642938 h 645319"/>
                  <a:gd name="connsiteX24" fmla="*/ 38106 w 926312"/>
                  <a:gd name="connsiteY24" fmla="*/ 638175 h 645319"/>
                  <a:gd name="connsiteX25" fmla="*/ 28581 w 926312"/>
                  <a:gd name="connsiteY25" fmla="*/ 623888 h 645319"/>
                  <a:gd name="connsiteX26" fmla="*/ 19056 w 926312"/>
                  <a:gd name="connsiteY26" fmla="*/ 611982 h 645319"/>
                  <a:gd name="connsiteX27" fmla="*/ 9531 w 926312"/>
                  <a:gd name="connsiteY27" fmla="*/ 597694 h 645319"/>
                  <a:gd name="connsiteX28" fmla="*/ 7149 w 926312"/>
                  <a:gd name="connsiteY28" fmla="*/ 588169 h 645319"/>
                  <a:gd name="connsiteX29" fmla="*/ 6 w 926312"/>
                  <a:gd name="connsiteY29" fmla="*/ 540544 h 645319"/>
                  <a:gd name="connsiteX30" fmla="*/ 2387 w 926312"/>
                  <a:gd name="connsiteY30" fmla="*/ 533400 h 645319"/>
                  <a:gd name="connsiteX31" fmla="*/ 23818 w 926312"/>
                  <a:gd name="connsiteY31" fmla="*/ 521494 h 645319"/>
                  <a:gd name="connsiteX32" fmla="*/ 28581 w 926312"/>
                  <a:gd name="connsiteY32" fmla="*/ 514350 h 645319"/>
                  <a:gd name="connsiteX33" fmla="*/ 40487 w 926312"/>
                  <a:gd name="connsiteY33" fmla="*/ 500063 h 645319"/>
                  <a:gd name="connsiteX34" fmla="*/ 47631 w 926312"/>
                  <a:gd name="connsiteY34" fmla="*/ 497682 h 645319"/>
                  <a:gd name="connsiteX35" fmla="*/ 57156 w 926312"/>
                  <a:gd name="connsiteY35" fmla="*/ 490538 h 645319"/>
                  <a:gd name="connsiteX36" fmla="*/ 59537 w 926312"/>
                  <a:gd name="connsiteY36" fmla="*/ 483394 h 645319"/>
                  <a:gd name="connsiteX37" fmla="*/ 61918 w 926312"/>
                  <a:gd name="connsiteY37" fmla="*/ 459582 h 645319"/>
                  <a:gd name="connsiteX38" fmla="*/ 69062 w 926312"/>
                  <a:gd name="connsiteY38" fmla="*/ 445294 h 645319"/>
                  <a:gd name="connsiteX39" fmla="*/ 80968 w 926312"/>
                  <a:gd name="connsiteY39" fmla="*/ 447675 h 645319"/>
                  <a:gd name="connsiteX40" fmla="*/ 78587 w 926312"/>
                  <a:gd name="connsiteY40" fmla="*/ 435769 h 645319"/>
                  <a:gd name="connsiteX41" fmla="*/ 742903 w 926312"/>
                  <a:gd name="connsiteY41" fmla="*/ 214377 h 645319"/>
                  <a:gd name="connsiteX42" fmla="*/ 757243 w 926312"/>
                  <a:gd name="connsiteY42" fmla="*/ 216694 h 645319"/>
                  <a:gd name="connsiteX43" fmla="*/ 766768 w 926312"/>
                  <a:gd name="connsiteY43" fmla="*/ 230982 h 645319"/>
                  <a:gd name="connsiteX44" fmla="*/ 781056 w 926312"/>
                  <a:gd name="connsiteY44" fmla="*/ 240507 h 645319"/>
                  <a:gd name="connsiteX45" fmla="*/ 783437 w 926312"/>
                  <a:gd name="connsiteY45" fmla="*/ 247650 h 645319"/>
                  <a:gd name="connsiteX46" fmla="*/ 790581 w 926312"/>
                  <a:gd name="connsiteY46" fmla="*/ 252413 h 645319"/>
                  <a:gd name="connsiteX47" fmla="*/ 790581 w 926312"/>
                  <a:gd name="connsiteY47" fmla="*/ 280988 h 645319"/>
                  <a:gd name="connsiteX48" fmla="*/ 778674 w 926312"/>
                  <a:gd name="connsiteY48" fmla="*/ 295275 h 645319"/>
                  <a:gd name="connsiteX49" fmla="*/ 764387 w 926312"/>
                  <a:gd name="connsiteY49" fmla="*/ 307182 h 645319"/>
                  <a:gd name="connsiteX50" fmla="*/ 759624 w 926312"/>
                  <a:gd name="connsiteY50" fmla="*/ 314325 h 645319"/>
                  <a:gd name="connsiteX51" fmla="*/ 750099 w 926312"/>
                  <a:gd name="connsiteY51" fmla="*/ 338138 h 645319"/>
                  <a:gd name="connsiteX52" fmla="*/ 754862 w 926312"/>
                  <a:gd name="connsiteY52" fmla="*/ 354807 h 645319"/>
                  <a:gd name="connsiteX53" fmla="*/ 757243 w 926312"/>
                  <a:gd name="connsiteY53" fmla="*/ 392907 h 645319"/>
                  <a:gd name="connsiteX54" fmla="*/ 747718 w 926312"/>
                  <a:gd name="connsiteY54" fmla="*/ 407194 h 645319"/>
                  <a:gd name="connsiteX55" fmla="*/ 740574 w 926312"/>
                  <a:gd name="connsiteY55" fmla="*/ 411957 h 645319"/>
                  <a:gd name="connsiteX56" fmla="*/ 731049 w 926312"/>
                  <a:gd name="connsiteY56" fmla="*/ 416719 h 645319"/>
                  <a:gd name="connsiteX57" fmla="*/ 728668 w 926312"/>
                  <a:gd name="connsiteY57" fmla="*/ 426244 h 645319"/>
                  <a:gd name="connsiteX58" fmla="*/ 723906 w 926312"/>
                  <a:gd name="connsiteY58" fmla="*/ 447675 h 645319"/>
                  <a:gd name="connsiteX59" fmla="*/ 714381 w 926312"/>
                  <a:gd name="connsiteY59" fmla="*/ 461963 h 645319"/>
                  <a:gd name="connsiteX60" fmla="*/ 654849 w 926312"/>
                  <a:gd name="connsiteY60" fmla="*/ 461963 h 645319"/>
                  <a:gd name="connsiteX61" fmla="*/ 640562 w 926312"/>
                  <a:gd name="connsiteY61" fmla="*/ 466725 h 645319"/>
                  <a:gd name="connsiteX62" fmla="*/ 633418 w 926312"/>
                  <a:gd name="connsiteY62" fmla="*/ 471488 h 645319"/>
                  <a:gd name="connsiteX63" fmla="*/ 609606 w 926312"/>
                  <a:gd name="connsiteY63" fmla="*/ 490538 h 645319"/>
                  <a:gd name="connsiteX64" fmla="*/ 590556 w 926312"/>
                  <a:gd name="connsiteY64" fmla="*/ 500063 h 645319"/>
                  <a:gd name="connsiteX65" fmla="*/ 576268 w 926312"/>
                  <a:gd name="connsiteY65" fmla="*/ 509588 h 645319"/>
                  <a:gd name="connsiteX66" fmla="*/ 533406 w 926312"/>
                  <a:gd name="connsiteY66" fmla="*/ 511969 h 645319"/>
                  <a:gd name="connsiteX67" fmla="*/ 526262 w 926312"/>
                  <a:gd name="connsiteY67" fmla="*/ 507207 h 645319"/>
                  <a:gd name="connsiteX68" fmla="*/ 516737 w 926312"/>
                  <a:gd name="connsiteY68" fmla="*/ 473869 h 645319"/>
                  <a:gd name="connsiteX69" fmla="*/ 521499 w 926312"/>
                  <a:gd name="connsiteY69" fmla="*/ 459582 h 645319"/>
                  <a:gd name="connsiteX70" fmla="*/ 535787 w 926312"/>
                  <a:gd name="connsiteY70" fmla="*/ 452438 h 645319"/>
                  <a:gd name="connsiteX71" fmla="*/ 552456 w 926312"/>
                  <a:gd name="connsiteY71" fmla="*/ 447675 h 645319"/>
                  <a:gd name="connsiteX72" fmla="*/ 559599 w 926312"/>
                  <a:gd name="connsiteY72" fmla="*/ 445294 h 645319"/>
                  <a:gd name="connsiteX73" fmla="*/ 581031 w 926312"/>
                  <a:gd name="connsiteY73" fmla="*/ 435769 h 645319"/>
                  <a:gd name="connsiteX74" fmla="*/ 585793 w 926312"/>
                  <a:gd name="connsiteY74" fmla="*/ 428625 h 645319"/>
                  <a:gd name="connsiteX75" fmla="*/ 597699 w 926312"/>
                  <a:gd name="connsiteY75" fmla="*/ 416719 h 645319"/>
                  <a:gd name="connsiteX76" fmla="*/ 611987 w 926312"/>
                  <a:gd name="connsiteY76" fmla="*/ 404813 h 645319"/>
                  <a:gd name="connsiteX77" fmla="*/ 616749 w 926312"/>
                  <a:gd name="connsiteY77" fmla="*/ 390525 h 645319"/>
                  <a:gd name="connsiteX78" fmla="*/ 623893 w 926312"/>
                  <a:gd name="connsiteY78" fmla="*/ 371475 h 645319"/>
                  <a:gd name="connsiteX79" fmla="*/ 623893 w 926312"/>
                  <a:gd name="connsiteY79" fmla="*/ 354807 h 645319"/>
                  <a:gd name="connsiteX80" fmla="*/ 635799 w 926312"/>
                  <a:gd name="connsiteY80" fmla="*/ 340519 h 645319"/>
                  <a:gd name="connsiteX81" fmla="*/ 652468 w 926312"/>
                  <a:gd name="connsiteY81" fmla="*/ 319088 h 645319"/>
                  <a:gd name="connsiteX82" fmla="*/ 659612 w 926312"/>
                  <a:gd name="connsiteY82" fmla="*/ 314325 h 645319"/>
                  <a:gd name="connsiteX83" fmla="*/ 671518 w 926312"/>
                  <a:gd name="connsiteY83" fmla="*/ 297657 h 645319"/>
                  <a:gd name="connsiteX84" fmla="*/ 673899 w 926312"/>
                  <a:gd name="connsiteY84" fmla="*/ 290513 h 645319"/>
                  <a:gd name="connsiteX85" fmla="*/ 681043 w 926312"/>
                  <a:gd name="connsiteY85" fmla="*/ 283369 h 645319"/>
                  <a:gd name="connsiteX86" fmla="*/ 685806 w 926312"/>
                  <a:gd name="connsiteY86" fmla="*/ 276225 h 645319"/>
                  <a:gd name="connsiteX87" fmla="*/ 690568 w 926312"/>
                  <a:gd name="connsiteY87" fmla="*/ 254794 h 645319"/>
                  <a:gd name="connsiteX88" fmla="*/ 702474 w 926312"/>
                  <a:gd name="connsiteY88" fmla="*/ 238125 h 645319"/>
                  <a:gd name="connsiteX89" fmla="*/ 704856 w 926312"/>
                  <a:gd name="connsiteY89" fmla="*/ 228600 h 645319"/>
                  <a:gd name="connsiteX90" fmla="*/ 709618 w 926312"/>
                  <a:gd name="connsiteY90" fmla="*/ 221457 h 645319"/>
                  <a:gd name="connsiteX91" fmla="*/ 728668 w 926312"/>
                  <a:gd name="connsiteY91" fmla="*/ 216694 h 645319"/>
                  <a:gd name="connsiteX92" fmla="*/ 742903 w 926312"/>
                  <a:gd name="connsiteY92" fmla="*/ 214377 h 645319"/>
                  <a:gd name="connsiteX93" fmla="*/ 926312 w 926312"/>
                  <a:gd name="connsiteY93" fmla="*/ 0 h 645319"/>
                  <a:gd name="connsiteX94" fmla="*/ 923931 w 926312"/>
                  <a:gd name="connsiteY94" fmla="*/ 66675 h 645319"/>
                  <a:gd name="connsiteX95" fmla="*/ 921549 w 926312"/>
                  <a:gd name="connsiteY95" fmla="*/ 76200 h 645319"/>
                  <a:gd name="connsiteX96" fmla="*/ 919168 w 926312"/>
                  <a:gd name="connsiteY96" fmla="*/ 83344 h 645319"/>
                  <a:gd name="connsiteX97" fmla="*/ 914406 w 926312"/>
                  <a:gd name="connsiteY97" fmla="*/ 97632 h 645319"/>
                  <a:gd name="connsiteX98" fmla="*/ 902499 w 926312"/>
                  <a:gd name="connsiteY98" fmla="*/ 109538 h 645319"/>
                  <a:gd name="connsiteX99" fmla="*/ 897737 w 926312"/>
                  <a:gd name="connsiteY99" fmla="*/ 116682 h 645319"/>
                  <a:gd name="connsiteX100" fmla="*/ 890593 w 926312"/>
                  <a:gd name="connsiteY100" fmla="*/ 119063 h 645319"/>
                  <a:gd name="connsiteX101" fmla="*/ 869162 w 926312"/>
                  <a:gd name="connsiteY101" fmla="*/ 135732 h 645319"/>
                  <a:gd name="connsiteX102" fmla="*/ 864399 w 926312"/>
                  <a:gd name="connsiteY102" fmla="*/ 150019 h 645319"/>
                  <a:gd name="connsiteX103" fmla="*/ 857256 w 926312"/>
                  <a:gd name="connsiteY103" fmla="*/ 152400 h 645319"/>
                  <a:gd name="connsiteX104" fmla="*/ 835824 w 926312"/>
                  <a:gd name="connsiteY104" fmla="*/ 164307 h 645319"/>
                  <a:gd name="connsiteX105" fmla="*/ 792962 w 926312"/>
                  <a:gd name="connsiteY105" fmla="*/ 166688 h 645319"/>
                  <a:gd name="connsiteX106" fmla="*/ 778674 w 926312"/>
                  <a:gd name="connsiteY106" fmla="*/ 154782 h 645319"/>
                  <a:gd name="connsiteX107" fmla="*/ 776293 w 926312"/>
                  <a:gd name="connsiteY107" fmla="*/ 147638 h 645319"/>
                  <a:gd name="connsiteX108" fmla="*/ 771531 w 926312"/>
                  <a:gd name="connsiteY108" fmla="*/ 140494 h 645319"/>
                  <a:gd name="connsiteX109" fmla="*/ 764387 w 926312"/>
                  <a:gd name="connsiteY109" fmla="*/ 135732 h 645319"/>
                  <a:gd name="connsiteX110" fmla="*/ 757243 w 926312"/>
                  <a:gd name="connsiteY110" fmla="*/ 102394 h 645319"/>
                  <a:gd name="connsiteX111" fmla="*/ 762006 w 926312"/>
                  <a:gd name="connsiteY111" fmla="*/ 95250 h 645319"/>
                  <a:gd name="connsiteX112" fmla="*/ 773912 w 926312"/>
                  <a:gd name="connsiteY112" fmla="*/ 83344 h 645319"/>
                  <a:gd name="connsiteX113" fmla="*/ 781056 w 926312"/>
                  <a:gd name="connsiteY113" fmla="*/ 76200 h 645319"/>
                  <a:gd name="connsiteX114" fmla="*/ 783437 w 926312"/>
                  <a:gd name="connsiteY114" fmla="*/ 69057 h 645319"/>
                  <a:gd name="connsiteX115" fmla="*/ 788199 w 926312"/>
                  <a:gd name="connsiteY115" fmla="*/ 61913 h 645319"/>
                  <a:gd name="connsiteX116" fmla="*/ 800106 w 926312"/>
                  <a:gd name="connsiteY116" fmla="*/ 50007 h 645319"/>
                  <a:gd name="connsiteX117" fmla="*/ 802487 w 926312"/>
                  <a:gd name="connsiteY117" fmla="*/ 42863 h 645319"/>
                  <a:gd name="connsiteX118" fmla="*/ 809631 w 926312"/>
                  <a:gd name="connsiteY118" fmla="*/ 40482 h 645319"/>
                  <a:gd name="connsiteX119" fmla="*/ 814393 w 926312"/>
                  <a:gd name="connsiteY119" fmla="*/ 33338 h 645319"/>
                  <a:gd name="connsiteX120" fmla="*/ 821537 w 926312"/>
                  <a:gd name="connsiteY120" fmla="*/ 28575 h 645319"/>
                  <a:gd name="connsiteX121" fmla="*/ 835824 w 926312"/>
                  <a:gd name="connsiteY121" fmla="*/ 19050 h 645319"/>
                  <a:gd name="connsiteX122" fmla="*/ 871543 w 926312"/>
                  <a:gd name="connsiteY122" fmla="*/ 16669 h 645319"/>
                  <a:gd name="connsiteX123" fmla="*/ 881068 w 926312"/>
                  <a:gd name="connsiteY123" fmla="*/ 14288 h 645319"/>
                  <a:gd name="connsiteX124" fmla="*/ 900118 w 926312"/>
                  <a:gd name="connsiteY124" fmla="*/ 9525 h 645319"/>
                  <a:gd name="connsiteX125" fmla="*/ 907262 w 926312"/>
                  <a:gd name="connsiteY125" fmla="*/ 7144 h 64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926312" h="645319">
                    <a:moveTo>
                      <a:pt x="78587" y="435769"/>
                    </a:moveTo>
                    <a:cubicBezTo>
                      <a:pt x="90907" y="437138"/>
                      <a:pt x="98359" y="440558"/>
                      <a:pt x="109543" y="447675"/>
                    </a:cubicBezTo>
                    <a:cubicBezTo>
                      <a:pt x="114852" y="451054"/>
                      <a:pt x="118098" y="456936"/>
                      <a:pt x="121449" y="461963"/>
                    </a:cubicBezTo>
                    <a:lnTo>
                      <a:pt x="130974" y="476250"/>
                    </a:lnTo>
                    <a:cubicBezTo>
                      <a:pt x="137119" y="477787"/>
                      <a:pt x="150049" y="480762"/>
                      <a:pt x="154787" y="483394"/>
                    </a:cubicBezTo>
                    <a:cubicBezTo>
                      <a:pt x="160006" y="486294"/>
                      <a:pt x="163624" y="491830"/>
                      <a:pt x="164312" y="497682"/>
                    </a:cubicBezTo>
                    <a:cubicBezTo>
                      <a:pt x="165614" y="508746"/>
                      <a:pt x="164757" y="520048"/>
                      <a:pt x="166693" y="531019"/>
                    </a:cubicBezTo>
                    <a:cubicBezTo>
                      <a:pt x="167190" y="533838"/>
                      <a:pt x="170176" y="535603"/>
                      <a:pt x="171456" y="538163"/>
                    </a:cubicBezTo>
                    <a:cubicBezTo>
                      <a:pt x="172579" y="540408"/>
                      <a:pt x="173043" y="542926"/>
                      <a:pt x="173837" y="545307"/>
                    </a:cubicBezTo>
                    <a:cubicBezTo>
                      <a:pt x="176218" y="546894"/>
                      <a:pt x="178421" y="548789"/>
                      <a:pt x="180981" y="550069"/>
                    </a:cubicBezTo>
                    <a:cubicBezTo>
                      <a:pt x="186060" y="552609"/>
                      <a:pt x="191776" y="550704"/>
                      <a:pt x="190506" y="559594"/>
                    </a:cubicBezTo>
                    <a:cubicBezTo>
                      <a:pt x="190004" y="563108"/>
                      <a:pt x="187331" y="565944"/>
                      <a:pt x="185743" y="569119"/>
                    </a:cubicBezTo>
                    <a:cubicBezTo>
                      <a:pt x="174422" y="576667"/>
                      <a:pt x="179504" y="571167"/>
                      <a:pt x="173837" y="588169"/>
                    </a:cubicBezTo>
                    <a:lnTo>
                      <a:pt x="166693" y="592932"/>
                    </a:lnTo>
                    <a:lnTo>
                      <a:pt x="159549" y="597694"/>
                    </a:lnTo>
                    <a:cubicBezTo>
                      <a:pt x="154787" y="600869"/>
                      <a:pt x="150265" y="604439"/>
                      <a:pt x="145262" y="607219"/>
                    </a:cubicBezTo>
                    <a:cubicBezTo>
                      <a:pt x="143068" y="608438"/>
                      <a:pt x="140532" y="608910"/>
                      <a:pt x="138118" y="609600"/>
                    </a:cubicBezTo>
                    <a:cubicBezTo>
                      <a:pt x="134971" y="610499"/>
                      <a:pt x="131107" y="609887"/>
                      <a:pt x="128593" y="611982"/>
                    </a:cubicBezTo>
                    <a:cubicBezTo>
                      <a:pt x="125866" y="614255"/>
                      <a:pt x="125418" y="618332"/>
                      <a:pt x="123831" y="621507"/>
                    </a:cubicBezTo>
                    <a:lnTo>
                      <a:pt x="116687" y="623888"/>
                    </a:lnTo>
                    <a:lnTo>
                      <a:pt x="102399" y="628650"/>
                    </a:lnTo>
                    <a:cubicBezTo>
                      <a:pt x="96009" y="630780"/>
                      <a:pt x="94389" y="640497"/>
                      <a:pt x="88112" y="642938"/>
                    </a:cubicBezTo>
                    <a:cubicBezTo>
                      <a:pt x="79204" y="646402"/>
                      <a:pt x="69062" y="644525"/>
                      <a:pt x="59537" y="645319"/>
                    </a:cubicBezTo>
                    <a:lnTo>
                      <a:pt x="52393" y="642938"/>
                    </a:lnTo>
                    <a:lnTo>
                      <a:pt x="38106" y="638175"/>
                    </a:lnTo>
                    <a:cubicBezTo>
                      <a:pt x="32676" y="636365"/>
                      <a:pt x="32350" y="628195"/>
                      <a:pt x="28581" y="623888"/>
                    </a:cubicBezTo>
                    <a:cubicBezTo>
                      <a:pt x="16982" y="610632"/>
                      <a:pt x="24418" y="628067"/>
                      <a:pt x="19056" y="611982"/>
                    </a:cubicBezTo>
                    <a:cubicBezTo>
                      <a:pt x="19056" y="611982"/>
                      <a:pt x="12091" y="602814"/>
                      <a:pt x="9531" y="597694"/>
                    </a:cubicBezTo>
                    <a:cubicBezTo>
                      <a:pt x="8067" y="594767"/>
                      <a:pt x="8048" y="591316"/>
                      <a:pt x="7149" y="588169"/>
                    </a:cubicBezTo>
                    <a:cubicBezTo>
                      <a:pt x="921" y="566373"/>
                      <a:pt x="2631" y="593058"/>
                      <a:pt x="6" y="540544"/>
                    </a:cubicBezTo>
                    <a:cubicBezTo>
                      <a:pt x="-119" y="538037"/>
                      <a:pt x="1593" y="535781"/>
                      <a:pt x="2387" y="533400"/>
                    </a:cubicBezTo>
                    <a:cubicBezTo>
                      <a:pt x="12199" y="530130"/>
                      <a:pt x="13740" y="530313"/>
                      <a:pt x="23818" y="521494"/>
                    </a:cubicBezTo>
                    <a:cubicBezTo>
                      <a:pt x="25972" y="519609"/>
                      <a:pt x="26749" y="516549"/>
                      <a:pt x="28581" y="514350"/>
                    </a:cubicBezTo>
                    <a:cubicBezTo>
                      <a:pt x="43860" y="496015"/>
                      <a:pt x="28661" y="517801"/>
                      <a:pt x="40487" y="500063"/>
                    </a:cubicBezTo>
                    <a:cubicBezTo>
                      <a:pt x="42868" y="499269"/>
                      <a:pt x="45452" y="498927"/>
                      <a:pt x="47631" y="497682"/>
                    </a:cubicBezTo>
                    <a:cubicBezTo>
                      <a:pt x="51077" y="495713"/>
                      <a:pt x="54615" y="493587"/>
                      <a:pt x="57156" y="490538"/>
                    </a:cubicBezTo>
                    <a:cubicBezTo>
                      <a:pt x="58763" y="488610"/>
                      <a:pt x="59155" y="485875"/>
                      <a:pt x="59537" y="483394"/>
                    </a:cubicBezTo>
                    <a:cubicBezTo>
                      <a:pt x="60750" y="475510"/>
                      <a:pt x="61124" y="467519"/>
                      <a:pt x="61918" y="459582"/>
                    </a:cubicBezTo>
                    <a:cubicBezTo>
                      <a:pt x="62789" y="456967"/>
                      <a:pt x="65660" y="446266"/>
                      <a:pt x="69062" y="445294"/>
                    </a:cubicBezTo>
                    <a:cubicBezTo>
                      <a:pt x="72954" y="444182"/>
                      <a:pt x="79381" y="449262"/>
                      <a:pt x="80968" y="447675"/>
                    </a:cubicBezTo>
                    <a:cubicBezTo>
                      <a:pt x="82555" y="446088"/>
                      <a:pt x="75431" y="435418"/>
                      <a:pt x="78587" y="435769"/>
                    </a:cubicBezTo>
                    <a:close/>
                    <a:moveTo>
                      <a:pt x="742903" y="214377"/>
                    </a:moveTo>
                    <a:cubicBezTo>
                      <a:pt x="748045" y="213803"/>
                      <a:pt x="753204" y="214001"/>
                      <a:pt x="757243" y="216694"/>
                    </a:cubicBezTo>
                    <a:cubicBezTo>
                      <a:pt x="762006" y="219869"/>
                      <a:pt x="763593" y="226219"/>
                      <a:pt x="766768" y="230982"/>
                    </a:cubicBezTo>
                    <a:cubicBezTo>
                      <a:pt x="766768" y="230982"/>
                      <a:pt x="777008" y="236460"/>
                      <a:pt x="781056" y="240507"/>
                    </a:cubicBezTo>
                    <a:cubicBezTo>
                      <a:pt x="782831" y="242282"/>
                      <a:pt x="782643" y="245269"/>
                      <a:pt x="783437" y="247650"/>
                    </a:cubicBezTo>
                    <a:cubicBezTo>
                      <a:pt x="785818" y="249238"/>
                      <a:pt x="789419" y="249798"/>
                      <a:pt x="790581" y="252413"/>
                    </a:cubicBezTo>
                    <a:cubicBezTo>
                      <a:pt x="795469" y="263412"/>
                      <a:pt x="792667" y="270556"/>
                      <a:pt x="790581" y="280988"/>
                    </a:cubicBezTo>
                    <a:cubicBezTo>
                      <a:pt x="769719" y="301850"/>
                      <a:pt x="795243" y="275392"/>
                      <a:pt x="778674" y="295275"/>
                    </a:cubicBezTo>
                    <a:cubicBezTo>
                      <a:pt x="759174" y="318674"/>
                      <a:pt x="783115" y="288456"/>
                      <a:pt x="764387" y="307182"/>
                    </a:cubicBezTo>
                    <a:cubicBezTo>
                      <a:pt x="762363" y="309206"/>
                      <a:pt x="761141" y="311898"/>
                      <a:pt x="759624" y="314325"/>
                    </a:cubicBezTo>
                    <a:cubicBezTo>
                      <a:pt x="750581" y="328795"/>
                      <a:pt x="753230" y="322487"/>
                      <a:pt x="750099" y="338138"/>
                    </a:cubicBezTo>
                    <a:cubicBezTo>
                      <a:pt x="751551" y="342492"/>
                      <a:pt x="754434" y="350531"/>
                      <a:pt x="754862" y="354807"/>
                    </a:cubicBezTo>
                    <a:cubicBezTo>
                      <a:pt x="756128" y="367469"/>
                      <a:pt x="756449" y="380207"/>
                      <a:pt x="757243" y="392907"/>
                    </a:cubicBezTo>
                    <a:cubicBezTo>
                      <a:pt x="757600" y="398620"/>
                      <a:pt x="750893" y="402432"/>
                      <a:pt x="747718" y="407194"/>
                    </a:cubicBezTo>
                    <a:cubicBezTo>
                      <a:pt x="745337" y="408782"/>
                      <a:pt x="743059" y="410537"/>
                      <a:pt x="740574" y="411957"/>
                    </a:cubicBezTo>
                    <a:cubicBezTo>
                      <a:pt x="737492" y="413718"/>
                      <a:pt x="733321" y="413992"/>
                      <a:pt x="731049" y="416719"/>
                    </a:cubicBezTo>
                    <a:cubicBezTo>
                      <a:pt x="728954" y="419233"/>
                      <a:pt x="729310" y="423035"/>
                      <a:pt x="728668" y="426244"/>
                    </a:cubicBezTo>
                    <a:cubicBezTo>
                      <a:pt x="724478" y="447198"/>
                      <a:pt x="728540" y="433774"/>
                      <a:pt x="723906" y="447675"/>
                    </a:cubicBezTo>
                    <a:cubicBezTo>
                      <a:pt x="723906" y="447675"/>
                      <a:pt x="719835" y="460227"/>
                      <a:pt x="714381" y="461963"/>
                    </a:cubicBezTo>
                    <a:cubicBezTo>
                      <a:pt x="693524" y="468599"/>
                      <a:pt x="674854" y="464821"/>
                      <a:pt x="654849" y="461963"/>
                    </a:cubicBezTo>
                    <a:lnTo>
                      <a:pt x="640562" y="466725"/>
                    </a:lnTo>
                    <a:cubicBezTo>
                      <a:pt x="637847" y="467630"/>
                      <a:pt x="635799" y="469900"/>
                      <a:pt x="633418" y="471488"/>
                    </a:cubicBezTo>
                    <a:cubicBezTo>
                      <a:pt x="615395" y="483504"/>
                      <a:pt x="623179" y="476965"/>
                      <a:pt x="609606" y="490538"/>
                    </a:cubicBezTo>
                    <a:lnTo>
                      <a:pt x="590556" y="500063"/>
                    </a:lnTo>
                    <a:cubicBezTo>
                      <a:pt x="585436" y="502623"/>
                      <a:pt x="581872" y="508421"/>
                      <a:pt x="576268" y="509588"/>
                    </a:cubicBezTo>
                    <a:cubicBezTo>
                      <a:pt x="562259" y="512506"/>
                      <a:pt x="547693" y="511175"/>
                      <a:pt x="533406" y="511969"/>
                    </a:cubicBezTo>
                    <a:cubicBezTo>
                      <a:pt x="531025" y="510382"/>
                      <a:pt x="528286" y="509231"/>
                      <a:pt x="526262" y="507207"/>
                    </a:cubicBezTo>
                    <a:cubicBezTo>
                      <a:pt x="517722" y="498668"/>
                      <a:pt x="518076" y="484579"/>
                      <a:pt x="516737" y="473869"/>
                    </a:cubicBezTo>
                    <a:cubicBezTo>
                      <a:pt x="516114" y="468888"/>
                      <a:pt x="519912" y="464344"/>
                      <a:pt x="521499" y="459582"/>
                    </a:cubicBezTo>
                    <a:cubicBezTo>
                      <a:pt x="539463" y="453592"/>
                      <a:pt x="517314" y="461673"/>
                      <a:pt x="535787" y="452438"/>
                    </a:cubicBezTo>
                    <a:cubicBezTo>
                      <a:pt x="539200" y="450732"/>
                      <a:pt x="549409" y="448437"/>
                      <a:pt x="552456" y="447675"/>
                    </a:cubicBezTo>
                    <a:cubicBezTo>
                      <a:pt x="554891" y="447066"/>
                      <a:pt x="557218" y="446088"/>
                      <a:pt x="559599" y="445294"/>
                    </a:cubicBezTo>
                    <a:cubicBezTo>
                      <a:pt x="566674" y="442936"/>
                      <a:pt x="575370" y="441431"/>
                      <a:pt x="581031" y="435769"/>
                    </a:cubicBezTo>
                    <a:cubicBezTo>
                      <a:pt x="583055" y="433745"/>
                      <a:pt x="584206" y="431006"/>
                      <a:pt x="585793" y="428625"/>
                    </a:cubicBezTo>
                    <a:cubicBezTo>
                      <a:pt x="598890" y="419895"/>
                      <a:pt x="587778" y="428625"/>
                      <a:pt x="597699" y="416719"/>
                    </a:cubicBezTo>
                    <a:cubicBezTo>
                      <a:pt x="603429" y="409843"/>
                      <a:pt x="604962" y="409495"/>
                      <a:pt x="611987" y="404813"/>
                    </a:cubicBezTo>
                    <a:cubicBezTo>
                      <a:pt x="616164" y="402029"/>
                      <a:pt x="615162" y="395288"/>
                      <a:pt x="616749" y="390525"/>
                    </a:cubicBezTo>
                    <a:cubicBezTo>
                      <a:pt x="621677" y="383134"/>
                      <a:pt x="623893" y="381776"/>
                      <a:pt x="623893" y="371475"/>
                    </a:cubicBezTo>
                    <a:cubicBezTo>
                      <a:pt x="623893" y="350546"/>
                      <a:pt x="618184" y="371933"/>
                      <a:pt x="623893" y="354807"/>
                    </a:cubicBezTo>
                    <a:cubicBezTo>
                      <a:pt x="633061" y="345639"/>
                      <a:pt x="629169" y="350465"/>
                      <a:pt x="635799" y="340519"/>
                    </a:cubicBezTo>
                    <a:cubicBezTo>
                      <a:pt x="657219" y="308385"/>
                      <a:pt x="645961" y="338611"/>
                      <a:pt x="652468" y="319088"/>
                    </a:cubicBezTo>
                    <a:cubicBezTo>
                      <a:pt x="654849" y="317500"/>
                      <a:pt x="657588" y="316349"/>
                      <a:pt x="659612" y="314325"/>
                    </a:cubicBezTo>
                    <a:cubicBezTo>
                      <a:pt x="660691" y="313246"/>
                      <a:pt x="670166" y="300362"/>
                      <a:pt x="671518" y="297657"/>
                    </a:cubicBezTo>
                    <a:cubicBezTo>
                      <a:pt x="672640" y="295412"/>
                      <a:pt x="673105" y="292894"/>
                      <a:pt x="673899" y="290513"/>
                    </a:cubicBezTo>
                    <a:cubicBezTo>
                      <a:pt x="676280" y="288132"/>
                      <a:pt x="678887" y="285956"/>
                      <a:pt x="681043" y="283369"/>
                    </a:cubicBezTo>
                    <a:cubicBezTo>
                      <a:pt x="682875" y="281170"/>
                      <a:pt x="684526" y="278785"/>
                      <a:pt x="685806" y="276225"/>
                    </a:cubicBezTo>
                    <a:cubicBezTo>
                      <a:pt x="688737" y="270363"/>
                      <a:pt x="689654" y="260280"/>
                      <a:pt x="690568" y="254794"/>
                    </a:cubicBezTo>
                    <a:cubicBezTo>
                      <a:pt x="691385" y="253705"/>
                      <a:pt x="701312" y="240837"/>
                      <a:pt x="702474" y="238125"/>
                    </a:cubicBezTo>
                    <a:cubicBezTo>
                      <a:pt x="703763" y="235117"/>
                      <a:pt x="704062" y="231775"/>
                      <a:pt x="704856" y="228600"/>
                    </a:cubicBezTo>
                    <a:cubicBezTo>
                      <a:pt x="706443" y="226219"/>
                      <a:pt x="707383" y="223245"/>
                      <a:pt x="709618" y="221457"/>
                    </a:cubicBezTo>
                    <a:cubicBezTo>
                      <a:pt x="712061" y="219503"/>
                      <a:pt x="720731" y="217488"/>
                      <a:pt x="728668" y="216694"/>
                    </a:cubicBezTo>
                    <a:cubicBezTo>
                      <a:pt x="732637" y="216297"/>
                      <a:pt x="737761" y="214951"/>
                      <a:pt x="742903" y="214377"/>
                    </a:cubicBezTo>
                    <a:close/>
                    <a:moveTo>
                      <a:pt x="926312" y="0"/>
                    </a:moveTo>
                    <a:cubicBezTo>
                      <a:pt x="925518" y="22225"/>
                      <a:pt x="924725" y="44450"/>
                      <a:pt x="923931" y="66675"/>
                    </a:cubicBezTo>
                    <a:lnTo>
                      <a:pt x="921549" y="76200"/>
                    </a:lnTo>
                    <a:cubicBezTo>
                      <a:pt x="920940" y="78635"/>
                      <a:pt x="919962" y="80963"/>
                      <a:pt x="919168" y="83344"/>
                    </a:cubicBezTo>
                    <a:lnTo>
                      <a:pt x="914406" y="97632"/>
                    </a:lnTo>
                    <a:cubicBezTo>
                      <a:pt x="901700" y="116687"/>
                      <a:pt x="918380" y="93656"/>
                      <a:pt x="902499" y="109538"/>
                    </a:cubicBezTo>
                    <a:cubicBezTo>
                      <a:pt x="900475" y="111562"/>
                      <a:pt x="899324" y="114301"/>
                      <a:pt x="897737" y="116682"/>
                    </a:cubicBezTo>
                    <a:lnTo>
                      <a:pt x="890593" y="119063"/>
                    </a:lnTo>
                    <a:cubicBezTo>
                      <a:pt x="882050" y="121910"/>
                      <a:pt x="875325" y="129569"/>
                      <a:pt x="869162" y="135732"/>
                    </a:cubicBezTo>
                    <a:cubicBezTo>
                      <a:pt x="865612" y="139282"/>
                      <a:pt x="865987" y="145257"/>
                      <a:pt x="864399" y="150019"/>
                    </a:cubicBezTo>
                    <a:lnTo>
                      <a:pt x="857256" y="152400"/>
                    </a:lnTo>
                    <a:cubicBezTo>
                      <a:pt x="846636" y="155940"/>
                      <a:pt x="845873" y="163350"/>
                      <a:pt x="835824" y="164307"/>
                    </a:cubicBezTo>
                    <a:cubicBezTo>
                      <a:pt x="821579" y="165664"/>
                      <a:pt x="807249" y="165894"/>
                      <a:pt x="792962" y="166688"/>
                    </a:cubicBezTo>
                    <a:cubicBezTo>
                      <a:pt x="787693" y="163175"/>
                      <a:pt x="782340" y="160280"/>
                      <a:pt x="778674" y="154782"/>
                    </a:cubicBezTo>
                    <a:cubicBezTo>
                      <a:pt x="777282" y="152693"/>
                      <a:pt x="777415" y="149883"/>
                      <a:pt x="776293" y="147638"/>
                    </a:cubicBezTo>
                    <a:cubicBezTo>
                      <a:pt x="775013" y="145078"/>
                      <a:pt x="773118" y="142875"/>
                      <a:pt x="771531" y="140494"/>
                    </a:cubicBezTo>
                    <a:cubicBezTo>
                      <a:pt x="769150" y="138907"/>
                      <a:pt x="766219" y="137930"/>
                      <a:pt x="764387" y="135732"/>
                    </a:cubicBezTo>
                    <a:cubicBezTo>
                      <a:pt x="757558" y="127538"/>
                      <a:pt x="756603" y="110715"/>
                      <a:pt x="757243" y="102394"/>
                    </a:cubicBezTo>
                    <a:cubicBezTo>
                      <a:pt x="757463" y="99540"/>
                      <a:pt x="760418" y="97631"/>
                      <a:pt x="762006" y="95250"/>
                    </a:cubicBezTo>
                    <a:cubicBezTo>
                      <a:pt x="775101" y="86520"/>
                      <a:pt x="763990" y="95250"/>
                      <a:pt x="773912" y="83344"/>
                    </a:cubicBezTo>
                    <a:cubicBezTo>
                      <a:pt x="776068" y="80757"/>
                      <a:pt x="779188" y="79002"/>
                      <a:pt x="781056" y="76200"/>
                    </a:cubicBezTo>
                    <a:cubicBezTo>
                      <a:pt x="782448" y="74112"/>
                      <a:pt x="782315" y="71302"/>
                      <a:pt x="783437" y="69057"/>
                    </a:cubicBezTo>
                    <a:cubicBezTo>
                      <a:pt x="784717" y="66497"/>
                      <a:pt x="786612" y="64294"/>
                      <a:pt x="788199" y="61913"/>
                    </a:cubicBezTo>
                    <a:cubicBezTo>
                      <a:pt x="795341" y="57151"/>
                      <a:pt x="796138" y="57943"/>
                      <a:pt x="800106" y="50007"/>
                    </a:cubicBezTo>
                    <a:cubicBezTo>
                      <a:pt x="801229" y="47762"/>
                      <a:pt x="800712" y="44638"/>
                      <a:pt x="802487" y="42863"/>
                    </a:cubicBezTo>
                    <a:cubicBezTo>
                      <a:pt x="804262" y="41088"/>
                      <a:pt x="807671" y="42050"/>
                      <a:pt x="809631" y="40482"/>
                    </a:cubicBezTo>
                    <a:cubicBezTo>
                      <a:pt x="811866" y="38694"/>
                      <a:pt x="812806" y="35719"/>
                      <a:pt x="814393" y="33338"/>
                    </a:cubicBezTo>
                    <a:lnTo>
                      <a:pt x="821537" y="28575"/>
                    </a:lnTo>
                    <a:lnTo>
                      <a:pt x="835824" y="19050"/>
                    </a:lnTo>
                    <a:lnTo>
                      <a:pt x="871543" y="16669"/>
                    </a:lnTo>
                    <a:cubicBezTo>
                      <a:pt x="874808" y="16451"/>
                      <a:pt x="877893" y="15082"/>
                      <a:pt x="881068" y="14288"/>
                    </a:cubicBezTo>
                    <a:cubicBezTo>
                      <a:pt x="887418" y="12700"/>
                      <a:pt x="893803" y="11247"/>
                      <a:pt x="900118" y="9525"/>
                    </a:cubicBezTo>
                    <a:cubicBezTo>
                      <a:pt x="902540" y="8865"/>
                      <a:pt x="904903" y="8002"/>
                      <a:pt x="907262" y="7144"/>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9" name="baleares">
                <a:extLst>
                  <a:ext uri="{FF2B5EF4-FFF2-40B4-BE49-F238E27FC236}">
                    <a16:creationId xmlns:a16="http://schemas.microsoft.com/office/drawing/2014/main" id="{341BC166-408C-4920-9A20-45A579DC1CB8}"/>
                  </a:ext>
                </a:extLst>
              </p:cNvPr>
              <p:cNvSpPr/>
              <p:nvPr/>
            </p:nvSpPr>
            <p:spPr>
              <a:xfrm>
                <a:off x="4613054" y="2176875"/>
                <a:ext cx="1012382" cy="590550"/>
              </a:xfrm>
              <a:custGeom>
                <a:avLst/>
                <a:gdLst>
                  <a:gd name="connsiteX0" fmla="*/ 72250 w 1012382"/>
                  <a:gd name="connsiteY0" fmla="*/ 473075 h 590550"/>
                  <a:gd name="connsiteX1" fmla="*/ 84950 w 1012382"/>
                  <a:gd name="connsiteY1" fmla="*/ 476250 h 590550"/>
                  <a:gd name="connsiteX2" fmla="*/ 97650 w 1012382"/>
                  <a:gd name="connsiteY2" fmla="*/ 536575 h 590550"/>
                  <a:gd name="connsiteX3" fmla="*/ 78600 w 1012382"/>
                  <a:gd name="connsiteY3" fmla="*/ 546100 h 590550"/>
                  <a:gd name="connsiteX4" fmla="*/ 72250 w 1012382"/>
                  <a:gd name="connsiteY4" fmla="*/ 571500 h 590550"/>
                  <a:gd name="connsiteX5" fmla="*/ 65900 w 1012382"/>
                  <a:gd name="connsiteY5" fmla="*/ 581025 h 590550"/>
                  <a:gd name="connsiteX6" fmla="*/ 43675 w 1012382"/>
                  <a:gd name="connsiteY6" fmla="*/ 590550 h 590550"/>
                  <a:gd name="connsiteX7" fmla="*/ 21450 w 1012382"/>
                  <a:gd name="connsiteY7" fmla="*/ 584200 h 590550"/>
                  <a:gd name="connsiteX8" fmla="*/ 8750 w 1012382"/>
                  <a:gd name="connsiteY8" fmla="*/ 565150 h 590550"/>
                  <a:gd name="connsiteX9" fmla="*/ 11925 w 1012382"/>
                  <a:gd name="connsiteY9" fmla="*/ 492125 h 590550"/>
                  <a:gd name="connsiteX10" fmla="*/ 37325 w 1012382"/>
                  <a:gd name="connsiteY10" fmla="*/ 482600 h 590550"/>
                  <a:gd name="connsiteX11" fmla="*/ 72250 w 1012382"/>
                  <a:gd name="connsiteY11" fmla="*/ 473075 h 590550"/>
                  <a:gd name="connsiteX12" fmla="*/ 583425 w 1012382"/>
                  <a:gd name="connsiteY12" fmla="*/ 76200 h 590550"/>
                  <a:gd name="connsiteX13" fmla="*/ 592950 w 1012382"/>
                  <a:gd name="connsiteY13" fmla="*/ 79375 h 590550"/>
                  <a:gd name="connsiteX14" fmla="*/ 605650 w 1012382"/>
                  <a:gd name="connsiteY14" fmla="*/ 92075 h 590550"/>
                  <a:gd name="connsiteX15" fmla="*/ 599300 w 1012382"/>
                  <a:gd name="connsiteY15" fmla="*/ 114300 h 590550"/>
                  <a:gd name="connsiteX16" fmla="*/ 592950 w 1012382"/>
                  <a:gd name="connsiteY16" fmla="*/ 123825 h 590550"/>
                  <a:gd name="connsiteX17" fmla="*/ 589775 w 1012382"/>
                  <a:gd name="connsiteY17" fmla="*/ 171450 h 590550"/>
                  <a:gd name="connsiteX18" fmla="*/ 592950 w 1012382"/>
                  <a:gd name="connsiteY18" fmla="*/ 180975 h 590550"/>
                  <a:gd name="connsiteX19" fmla="*/ 596125 w 1012382"/>
                  <a:gd name="connsiteY19" fmla="*/ 193675 h 590550"/>
                  <a:gd name="connsiteX20" fmla="*/ 605650 w 1012382"/>
                  <a:gd name="connsiteY20" fmla="*/ 196850 h 590550"/>
                  <a:gd name="connsiteX21" fmla="*/ 618350 w 1012382"/>
                  <a:gd name="connsiteY21" fmla="*/ 200025 h 590550"/>
                  <a:gd name="connsiteX22" fmla="*/ 627875 w 1012382"/>
                  <a:gd name="connsiteY22" fmla="*/ 190500 h 590550"/>
                  <a:gd name="connsiteX23" fmla="*/ 634225 w 1012382"/>
                  <a:gd name="connsiteY23" fmla="*/ 180975 h 590550"/>
                  <a:gd name="connsiteX24" fmla="*/ 643750 w 1012382"/>
                  <a:gd name="connsiteY24" fmla="*/ 177800 h 590550"/>
                  <a:gd name="connsiteX25" fmla="*/ 662800 w 1012382"/>
                  <a:gd name="connsiteY25" fmla="*/ 184150 h 590550"/>
                  <a:gd name="connsiteX26" fmla="*/ 665975 w 1012382"/>
                  <a:gd name="connsiteY26" fmla="*/ 196850 h 590550"/>
                  <a:gd name="connsiteX27" fmla="*/ 669150 w 1012382"/>
                  <a:gd name="connsiteY27" fmla="*/ 225425 h 590550"/>
                  <a:gd name="connsiteX28" fmla="*/ 665975 w 1012382"/>
                  <a:gd name="connsiteY28" fmla="*/ 234950 h 590550"/>
                  <a:gd name="connsiteX29" fmla="*/ 656450 w 1012382"/>
                  <a:gd name="connsiteY29" fmla="*/ 254000 h 590550"/>
                  <a:gd name="connsiteX30" fmla="*/ 646925 w 1012382"/>
                  <a:gd name="connsiteY30" fmla="*/ 263525 h 590550"/>
                  <a:gd name="connsiteX31" fmla="*/ 637400 w 1012382"/>
                  <a:gd name="connsiteY31" fmla="*/ 311150 h 590550"/>
                  <a:gd name="connsiteX32" fmla="*/ 631050 w 1012382"/>
                  <a:gd name="connsiteY32" fmla="*/ 333375 h 590550"/>
                  <a:gd name="connsiteX33" fmla="*/ 615175 w 1012382"/>
                  <a:gd name="connsiteY33" fmla="*/ 352425 h 590550"/>
                  <a:gd name="connsiteX34" fmla="*/ 596125 w 1012382"/>
                  <a:gd name="connsiteY34" fmla="*/ 365125 h 590550"/>
                  <a:gd name="connsiteX35" fmla="*/ 586600 w 1012382"/>
                  <a:gd name="connsiteY35" fmla="*/ 368300 h 590550"/>
                  <a:gd name="connsiteX36" fmla="*/ 580250 w 1012382"/>
                  <a:gd name="connsiteY36" fmla="*/ 377825 h 590550"/>
                  <a:gd name="connsiteX37" fmla="*/ 570725 w 1012382"/>
                  <a:gd name="connsiteY37" fmla="*/ 384175 h 590550"/>
                  <a:gd name="connsiteX38" fmla="*/ 558025 w 1012382"/>
                  <a:gd name="connsiteY38" fmla="*/ 412750 h 590550"/>
                  <a:gd name="connsiteX39" fmla="*/ 551675 w 1012382"/>
                  <a:gd name="connsiteY39" fmla="*/ 438150 h 590550"/>
                  <a:gd name="connsiteX40" fmla="*/ 545325 w 1012382"/>
                  <a:gd name="connsiteY40" fmla="*/ 447675 h 590550"/>
                  <a:gd name="connsiteX41" fmla="*/ 542150 w 1012382"/>
                  <a:gd name="connsiteY41" fmla="*/ 463550 h 590550"/>
                  <a:gd name="connsiteX42" fmla="*/ 538975 w 1012382"/>
                  <a:gd name="connsiteY42" fmla="*/ 476250 h 590550"/>
                  <a:gd name="connsiteX43" fmla="*/ 535800 w 1012382"/>
                  <a:gd name="connsiteY43" fmla="*/ 495300 h 590550"/>
                  <a:gd name="connsiteX44" fmla="*/ 529450 w 1012382"/>
                  <a:gd name="connsiteY44" fmla="*/ 504825 h 590550"/>
                  <a:gd name="connsiteX45" fmla="*/ 516750 w 1012382"/>
                  <a:gd name="connsiteY45" fmla="*/ 485775 h 590550"/>
                  <a:gd name="connsiteX46" fmla="*/ 510400 w 1012382"/>
                  <a:gd name="connsiteY46" fmla="*/ 476250 h 590550"/>
                  <a:gd name="connsiteX47" fmla="*/ 507225 w 1012382"/>
                  <a:gd name="connsiteY47" fmla="*/ 438150 h 590550"/>
                  <a:gd name="connsiteX48" fmla="*/ 507225 w 1012382"/>
                  <a:gd name="connsiteY48" fmla="*/ 390525 h 590550"/>
                  <a:gd name="connsiteX49" fmla="*/ 500875 w 1012382"/>
                  <a:gd name="connsiteY49" fmla="*/ 381000 h 590550"/>
                  <a:gd name="connsiteX50" fmla="*/ 475475 w 1012382"/>
                  <a:gd name="connsiteY50" fmla="*/ 374650 h 590550"/>
                  <a:gd name="connsiteX51" fmla="*/ 465950 w 1012382"/>
                  <a:gd name="connsiteY51" fmla="*/ 365125 h 590550"/>
                  <a:gd name="connsiteX52" fmla="*/ 459600 w 1012382"/>
                  <a:gd name="connsiteY52" fmla="*/ 355600 h 590550"/>
                  <a:gd name="connsiteX53" fmla="*/ 456425 w 1012382"/>
                  <a:gd name="connsiteY53" fmla="*/ 330200 h 590550"/>
                  <a:gd name="connsiteX54" fmla="*/ 453250 w 1012382"/>
                  <a:gd name="connsiteY54" fmla="*/ 320675 h 590550"/>
                  <a:gd name="connsiteX55" fmla="*/ 421500 w 1012382"/>
                  <a:gd name="connsiteY55" fmla="*/ 317500 h 590550"/>
                  <a:gd name="connsiteX56" fmla="*/ 392925 w 1012382"/>
                  <a:gd name="connsiteY56" fmla="*/ 339725 h 590550"/>
                  <a:gd name="connsiteX57" fmla="*/ 380225 w 1012382"/>
                  <a:gd name="connsiteY57" fmla="*/ 342900 h 590550"/>
                  <a:gd name="connsiteX58" fmla="*/ 361175 w 1012382"/>
                  <a:gd name="connsiteY58" fmla="*/ 330200 h 590550"/>
                  <a:gd name="connsiteX59" fmla="*/ 354825 w 1012382"/>
                  <a:gd name="connsiteY59" fmla="*/ 311150 h 590550"/>
                  <a:gd name="connsiteX60" fmla="*/ 351650 w 1012382"/>
                  <a:gd name="connsiteY60" fmla="*/ 263525 h 590550"/>
                  <a:gd name="connsiteX61" fmla="*/ 364350 w 1012382"/>
                  <a:gd name="connsiteY61" fmla="*/ 234950 h 590550"/>
                  <a:gd name="connsiteX62" fmla="*/ 383400 w 1012382"/>
                  <a:gd name="connsiteY62" fmla="*/ 219075 h 590550"/>
                  <a:gd name="connsiteX63" fmla="*/ 392925 w 1012382"/>
                  <a:gd name="connsiteY63" fmla="*/ 215900 h 590550"/>
                  <a:gd name="connsiteX64" fmla="*/ 396100 w 1012382"/>
                  <a:gd name="connsiteY64" fmla="*/ 206375 h 590550"/>
                  <a:gd name="connsiteX65" fmla="*/ 405625 w 1012382"/>
                  <a:gd name="connsiteY65" fmla="*/ 203200 h 590550"/>
                  <a:gd name="connsiteX66" fmla="*/ 415150 w 1012382"/>
                  <a:gd name="connsiteY66" fmla="*/ 196850 h 590550"/>
                  <a:gd name="connsiteX67" fmla="*/ 446900 w 1012382"/>
                  <a:gd name="connsiteY67" fmla="*/ 187325 h 590550"/>
                  <a:gd name="connsiteX68" fmla="*/ 456425 w 1012382"/>
                  <a:gd name="connsiteY68" fmla="*/ 161925 h 590550"/>
                  <a:gd name="connsiteX69" fmla="*/ 459600 w 1012382"/>
                  <a:gd name="connsiteY69" fmla="*/ 152400 h 590550"/>
                  <a:gd name="connsiteX70" fmla="*/ 478650 w 1012382"/>
                  <a:gd name="connsiteY70" fmla="*/ 139700 h 590550"/>
                  <a:gd name="connsiteX71" fmla="*/ 516750 w 1012382"/>
                  <a:gd name="connsiteY71" fmla="*/ 130175 h 590550"/>
                  <a:gd name="connsiteX72" fmla="*/ 526275 w 1012382"/>
                  <a:gd name="connsiteY72" fmla="*/ 123825 h 590550"/>
                  <a:gd name="connsiteX73" fmla="*/ 532625 w 1012382"/>
                  <a:gd name="connsiteY73" fmla="*/ 114300 h 590550"/>
                  <a:gd name="connsiteX74" fmla="*/ 554850 w 1012382"/>
                  <a:gd name="connsiteY74" fmla="*/ 101600 h 590550"/>
                  <a:gd name="connsiteX75" fmla="*/ 558025 w 1012382"/>
                  <a:gd name="connsiteY75" fmla="*/ 92075 h 590550"/>
                  <a:gd name="connsiteX76" fmla="*/ 567550 w 1012382"/>
                  <a:gd name="connsiteY76" fmla="*/ 85725 h 590550"/>
                  <a:gd name="connsiteX77" fmla="*/ 583425 w 1012382"/>
                  <a:gd name="connsiteY77" fmla="*/ 76200 h 590550"/>
                  <a:gd name="connsiteX78" fmla="*/ 881875 w 1012382"/>
                  <a:gd name="connsiteY78" fmla="*/ 0 h 590550"/>
                  <a:gd name="connsiteX79" fmla="*/ 891400 w 1012382"/>
                  <a:gd name="connsiteY79" fmla="*/ 6350 h 590550"/>
                  <a:gd name="connsiteX80" fmla="*/ 900925 w 1012382"/>
                  <a:gd name="connsiteY80" fmla="*/ 9525 h 590550"/>
                  <a:gd name="connsiteX81" fmla="*/ 910450 w 1012382"/>
                  <a:gd name="connsiteY81" fmla="*/ 19050 h 590550"/>
                  <a:gd name="connsiteX82" fmla="*/ 926325 w 1012382"/>
                  <a:gd name="connsiteY82" fmla="*/ 31750 h 590550"/>
                  <a:gd name="connsiteX83" fmla="*/ 951725 w 1012382"/>
                  <a:gd name="connsiteY83" fmla="*/ 47625 h 590550"/>
                  <a:gd name="connsiteX84" fmla="*/ 1008875 w 1012382"/>
                  <a:gd name="connsiteY84" fmla="*/ 41275 h 590550"/>
                  <a:gd name="connsiteX85" fmla="*/ 1012050 w 1012382"/>
                  <a:gd name="connsiteY85" fmla="*/ 60325 h 590550"/>
                  <a:gd name="connsiteX86" fmla="*/ 1005700 w 1012382"/>
                  <a:gd name="connsiteY86" fmla="*/ 69850 h 590550"/>
                  <a:gd name="connsiteX87" fmla="*/ 996175 w 1012382"/>
                  <a:gd name="connsiteY87" fmla="*/ 73025 h 590550"/>
                  <a:gd name="connsiteX88" fmla="*/ 993000 w 1012382"/>
                  <a:gd name="connsiteY88" fmla="*/ 130175 h 590550"/>
                  <a:gd name="connsiteX89" fmla="*/ 983475 w 1012382"/>
                  <a:gd name="connsiteY89" fmla="*/ 152400 h 590550"/>
                  <a:gd name="connsiteX90" fmla="*/ 973950 w 1012382"/>
                  <a:gd name="connsiteY90" fmla="*/ 155575 h 590550"/>
                  <a:gd name="connsiteX91" fmla="*/ 970775 w 1012382"/>
                  <a:gd name="connsiteY91" fmla="*/ 142875 h 590550"/>
                  <a:gd name="connsiteX92" fmla="*/ 954900 w 1012382"/>
                  <a:gd name="connsiteY92" fmla="*/ 127000 h 590550"/>
                  <a:gd name="connsiteX93" fmla="*/ 942200 w 1012382"/>
                  <a:gd name="connsiteY93" fmla="*/ 107950 h 590550"/>
                  <a:gd name="connsiteX94" fmla="*/ 913625 w 1012382"/>
                  <a:gd name="connsiteY94" fmla="*/ 104775 h 590550"/>
                  <a:gd name="connsiteX95" fmla="*/ 846950 w 1012382"/>
                  <a:gd name="connsiteY95" fmla="*/ 107950 h 590550"/>
                  <a:gd name="connsiteX96" fmla="*/ 837425 w 1012382"/>
                  <a:gd name="connsiteY96" fmla="*/ 101600 h 590550"/>
                  <a:gd name="connsiteX97" fmla="*/ 827900 w 1012382"/>
                  <a:gd name="connsiteY97" fmla="*/ 98425 h 590550"/>
                  <a:gd name="connsiteX98" fmla="*/ 824725 w 1012382"/>
                  <a:gd name="connsiteY98" fmla="*/ 69850 h 590550"/>
                  <a:gd name="connsiteX99" fmla="*/ 831075 w 1012382"/>
                  <a:gd name="connsiteY99" fmla="*/ 60325 h 590550"/>
                  <a:gd name="connsiteX100" fmla="*/ 846950 w 1012382"/>
                  <a:gd name="connsiteY100" fmla="*/ 41275 h 590550"/>
                  <a:gd name="connsiteX101" fmla="*/ 856475 w 1012382"/>
                  <a:gd name="connsiteY101" fmla="*/ 38100 h 590550"/>
                  <a:gd name="connsiteX102" fmla="*/ 862825 w 1012382"/>
                  <a:gd name="connsiteY102" fmla="*/ 28575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012382" h="590550">
                    <a:moveTo>
                      <a:pt x="72250" y="473075"/>
                    </a:moveTo>
                    <a:cubicBezTo>
                      <a:pt x="80187" y="472017"/>
                      <a:pt x="82613" y="474380"/>
                      <a:pt x="84950" y="476250"/>
                    </a:cubicBezTo>
                    <a:cubicBezTo>
                      <a:pt x="109673" y="496028"/>
                      <a:pt x="93298" y="462586"/>
                      <a:pt x="97650" y="536575"/>
                    </a:cubicBezTo>
                    <a:cubicBezTo>
                      <a:pt x="91375" y="538667"/>
                      <a:pt x="83076" y="540505"/>
                      <a:pt x="78600" y="546100"/>
                    </a:cubicBezTo>
                    <a:cubicBezTo>
                      <a:pt x="75997" y="549354"/>
                      <a:pt x="72408" y="570709"/>
                      <a:pt x="72250" y="571500"/>
                    </a:cubicBezTo>
                    <a:cubicBezTo>
                      <a:pt x="70133" y="574675"/>
                      <a:pt x="68598" y="578327"/>
                      <a:pt x="65900" y="581025"/>
                    </a:cubicBezTo>
                    <a:cubicBezTo>
                      <a:pt x="58591" y="588334"/>
                      <a:pt x="53391" y="588121"/>
                      <a:pt x="43675" y="590550"/>
                    </a:cubicBezTo>
                    <a:cubicBezTo>
                      <a:pt x="30010" y="585995"/>
                      <a:pt x="37397" y="588187"/>
                      <a:pt x="21450" y="584200"/>
                    </a:cubicBezTo>
                    <a:cubicBezTo>
                      <a:pt x="14046" y="582349"/>
                      <a:pt x="10191" y="572644"/>
                      <a:pt x="8750" y="565150"/>
                    </a:cubicBezTo>
                    <a:cubicBezTo>
                      <a:pt x="-2050" y="508990"/>
                      <a:pt x="-4842" y="517276"/>
                      <a:pt x="11925" y="492125"/>
                    </a:cubicBezTo>
                    <a:cubicBezTo>
                      <a:pt x="31542" y="488202"/>
                      <a:pt x="23310" y="491943"/>
                      <a:pt x="37325" y="482600"/>
                    </a:cubicBezTo>
                    <a:cubicBezTo>
                      <a:pt x="44231" y="477996"/>
                      <a:pt x="64313" y="474133"/>
                      <a:pt x="72250" y="473075"/>
                    </a:cubicBezTo>
                    <a:close/>
                    <a:moveTo>
                      <a:pt x="583425" y="76200"/>
                    </a:moveTo>
                    <a:cubicBezTo>
                      <a:pt x="587658" y="75142"/>
                      <a:pt x="591923" y="79118"/>
                      <a:pt x="592950" y="79375"/>
                    </a:cubicBezTo>
                    <a:cubicBezTo>
                      <a:pt x="605265" y="82454"/>
                      <a:pt x="601802" y="80530"/>
                      <a:pt x="605650" y="92075"/>
                    </a:cubicBezTo>
                    <a:cubicBezTo>
                      <a:pt x="604633" y="96144"/>
                      <a:pt x="601577" y="109745"/>
                      <a:pt x="599300" y="114300"/>
                    </a:cubicBezTo>
                    <a:cubicBezTo>
                      <a:pt x="597593" y="117713"/>
                      <a:pt x="593577" y="120061"/>
                      <a:pt x="592950" y="123825"/>
                    </a:cubicBezTo>
                    <a:cubicBezTo>
                      <a:pt x="590334" y="139519"/>
                      <a:pt x="590833" y="155575"/>
                      <a:pt x="589775" y="171450"/>
                    </a:cubicBezTo>
                    <a:cubicBezTo>
                      <a:pt x="590833" y="174625"/>
                      <a:pt x="592031" y="177757"/>
                      <a:pt x="592950" y="180975"/>
                    </a:cubicBezTo>
                    <a:cubicBezTo>
                      <a:pt x="594149" y="185171"/>
                      <a:pt x="593399" y="190268"/>
                      <a:pt x="596125" y="193675"/>
                    </a:cubicBezTo>
                    <a:cubicBezTo>
                      <a:pt x="598216" y="196288"/>
                      <a:pt x="602432" y="195931"/>
                      <a:pt x="605650" y="196850"/>
                    </a:cubicBezTo>
                    <a:cubicBezTo>
                      <a:pt x="609846" y="198049"/>
                      <a:pt x="614117" y="198967"/>
                      <a:pt x="618350" y="200025"/>
                    </a:cubicBezTo>
                    <a:cubicBezTo>
                      <a:pt x="621525" y="196850"/>
                      <a:pt x="625000" y="193949"/>
                      <a:pt x="627875" y="190500"/>
                    </a:cubicBezTo>
                    <a:cubicBezTo>
                      <a:pt x="630318" y="187569"/>
                      <a:pt x="631245" y="183359"/>
                      <a:pt x="634225" y="180975"/>
                    </a:cubicBezTo>
                    <a:cubicBezTo>
                      <a:pt x="636838" y="178884"/>
                      <a:pt x="640575" y="178858"/>
                      <a:pt x="643750" y="177800"/>
                    </a:cubicBezTo>
                    <a:cubicBezTo>
                      <a:pt x="643750" y="177800"/>
                      <a:pt x="657718" y="179794"/>
                      <a:pt x="662800" y="184150"/>
                    </a:cubicBezTo>
                    <a:cubicBezTo>
                      <a:pt x="666113" y="186990"/>
                      <a:pt x="665311" y="192537"/>
                      <a:pt x="665975" y="196850"/>
                    </a:cubicBezTo>
                    <a:cubicBezTo>
                      <a:pt x="667432" y="206322"/>
                      <a:pt x="668092" y="215900"/>
                      <a:pt x="669150" y="225425"/>
                    </a:cubicBezTo>
                    <a:cubicBezTo>
                      <a:pt x="668092" y="228600"/>
                      <a:pt x="667472" y="231957"/>
                      <a:pt x="665975" y="234950"/>
                    </a:cubicBezTo>
                    <a:cubicBezTo>
                      <a:pt x="653665" y="259569"/>
                      <a:pt x="664430" y="230059"/>
                      <a:pt x="656450" y="254000"/>
                    </a:cubicBezTo>
                    <a:lnTo>
                      <a:pt x="646925" y="263525"/>
                    </a:lnTo>
                    <a:cubicBezTo>
                      <a:pt x="639890" y="270560"/>
                      <a:pt x="637956" y="306142"/>
                      <a:pt x="637400" y="311150"/>
                    </a:cubicBezTo>
                    <a:cubicBezTo>
                      <a:pt x="636383" y="315219"/>
                      <a:pt x="633327" y="328820"/>
                      <a:pt x="631050" y="333375"/>
                    </a:cubicBezTo>
                    <a:cubicBezTo>
                      <a:pt x="626630" y="342216"/>
                      <a:pt x="622197" y="345403"/>
                      <a:pt x="615175" y="352425"/>
                    </a:cubicBezTo>
                    <a:cubicBezTo>
                      <a:pt x="609779" y="357821"/>
                      <a:pt x="602796" y="361419"/>
                      <a:pt x="596125" y="365125"/>
                    </a:cubicBezTo>
                    <a:cubicBezTo>
                      <a:pt x="593199" y="366750"/>
                      <a:pt x="589213" y="366209"/>
                      <a:pt x="586600" y="368300"/>
                    </a:cubicBezTo>
                    <a:cubicBezTo>
                      <a:pt x="583620" y="370684"/>
                      <a:pt x="582367" y="374650"/>
                      <a:pt x="580250" y="377825"/>
                    </a:cubicBezTo>
                    <a:cubicBezTo>
                      <a:pt x="577075" y="379942"/>
                      <a:pt x="573423" y="381477"/>
                      <a:pt x="570725" y="384175"/>
                    </a:cubicBezTo>
                    <a:cubicBezTo>
                      <a:pt x="563178" y="391722"/>
                      <a:pt x="561169" y="403319"/>
                      <a:pt x="558025" y="412750"/>
                    </a:cubicBezTo>
                    <a:cubicBezTo>
                      <a:pt x="555265" y="421029"/>
                      <a:pt x="553792" y="429683"/>
                      <a:pt x="551675" y="438150"/>
                    </a:cubicBezTo>
                    <a:cubicBezTo>
                      <a:pt x="549558" y="441325"/>
                      <a:pt x="546665" y="444102"/>
                      <a:pt x="545325" y="447675"/>
                    </a:cubicBezTo>
                    <a:cubicBezTo>
                      <a:pt x="543430" y="452728"/>
                      <a:pt x="543321" y="458282"/>
                      <a:pt x="542150" y="463550"/>
                    </a:cubicBezTo>
                    <a:cubicBezTo>
                      <a:pt x="541203" y="467810"/>
                      <a:pt x="539831" y="471971"/>
                      <a:pt x="538975" y="476250"/>
                    </a:cubicBezTo>
                    <a:cubicBezTo>
                      <a:pt x="537712" y="482563"/>
                      <a:pt x="537836" y="489193"/>
                      <a:pt x="535800" y="495300"/>
                    </a:cubicBezTo>
                    <a:cubicBezTo>
                      <a:pt x="534593" y="498920"/>
                      <a:pt x="531567" y="501650"/>
                      <a:pt x="529450" y="504825"/>
                    </a:cubicBezTo>
                    <a:cubicBezTo>
                      <a:pt x="512708" y="493664"/>
                      <a:pt x="524951" y="504911"/>
                      <a:pt x="516750" y="485775"/>
                    </a:cubicBezTo>
                    <a:cubicBezTo>
                      <a:pt x="515247" y="482268"/>
                      <a:pt x="511148" y="479992"/>
                      <a:pt x="510400" y="476250"/>
                    </a:cubicBezTo>
                    <a:cubicBezTo>
                      <a:pt x="507901" y="463753"/>
                      <a:pt x="508283" y="450850"/>
                      <a:pt x="507225" y="438150"/>
                    </a:cubicBezTo>
                    <a:cubicBezTo>
                      <a:pt x="508718" y="420231"/>
                      <a:pt x="514945" y="405964"/>
                      <a:pt x="507225" y="390525"/>
                    </a:cubicBezTo>
                    <a:cubicBezTo>
                      <a:pt x="505518" y="387112"/>
                      <a:pt x="502992" y="384175"/>
                      <a:pt x="500875" y="381000"/>
                    </a:cubicBezTo>
                    <a:cubicBezTo>
                      <a:pt x="498585" y="380542"/>
                      <a:pt x="479659" y="377439"/>
                      <a:pt x="475475" y="374650"/>
                    </a:cubicBezTo>
                    <a:cubicBezTo>
                      <a:pt x="471739" y="372159"/>
                      <a:pt x="468825" y="368574"/>
                      <a:pt x="465950" y="365125"/>
                    </a:cubicBezTo>
                    <a:cubicBezTo>
                      <a:pt x="463507" y="362194"/>
                      <a:pt x="460604" y="359281"/>
                      <a:pt x="459600" y="355600"/>
                    </a:cubicBezTo>
                    <a:cubicBezTo>
                      <a:pt x="457355" y="347368"/>
                      <a:pt x="457951" y="338595"/>
                      <a:pt x="456425" y="330200"/>
                    </a:cubicBezTo>
                    <a:cubicBezTo>
                      <a:pt x="455826" y="326907"/>
                      <a:pt x="456395" y="321819"/>
                      <a:pt x="453250" y="320675"/>
                    </a:cubicBezTo>
                    <a:cubicBezTo>
                      <a:pt x="443254" y="317040"/>
                      <a:pt x="432083" y="318558"/>
                      <a:pt x="421500" y="317500"/>
                    </a:cubicBezTo>
                    <a:cubicBezTo>
                      <a:pt x="396925" y="325692"/>
                      <a:pt x="431864" y="312468"/>
                      <a:pt x="392925" y="339725"/>
                    </a:cubicBezTo>
                    <a:cubicBezTo>
                      <a:pt x="389350" y="342227"/>
                      <a:pt x="384458" y="341842"/>
                      <a:pt x="380225" y="342900"/>
                    </a:cubicBezTo>
                    <a:lnTo>
                      <a:pt x="361175" y="330200"/>
                    </a:lnTo>
                    <a:cubicBezTo>
                      <a:pt x="355606" y="326487"/>
                      <a:pt x="355772" y="317776"/>
                      <a:pt x="354825" y="311150"/>
                    </a:cubicBezTo>
                    <a:cubicBezTo>
                      <a:pt x="352575" y="295400"/>
                      <a:pt x="352708" y="279400"/>
                      <a:pt x="351650" y="263525"/>
                    </a:cubicBezTo>
                    <a:cubicBezTo>
                      <a:pt x="361713" y="248431"/>
                      <a:pt x="356793" y="257620"/>
                      <a:pt x="364350" y="234950"/>
                    </a:cubicBezTo>
                    <a:cubicBezTo>
                      <a:pt x="371372" y="227928"/>
                      <a:pt x="374559" y="223495"/>
                      <a:pt x="383400" y="219075"/>
                    </a:cubicBezTo>
                    <a:cubicBezTo>
                      <a:pt x="386393" y="217578"/>
                      <a:pt x="390558" y="218267"/>
                      <a:pt x="392925" y="215900"/>
                    </a:cubicBezTo>
                    <a:cubicBezTo>
                      <a:pt x="395292" y="213533"/>
                      <a:pt x="393733" y="208742"/>
                      <a:pt x="396100" y="206375"/>
                    </a:cubicBezTo>
                    <a:cubicBezTo>
                      <a:pt x="398467" y="204008"/>
                      <a:pt x="402632" y="204697"/>
                      <a:pt x="405625" y="203200"/>
                    </a:cubicBezTo>
                    <a:cubicBezTo>
                      <a:pt x="409038" y="201493"/>
                      <a:pt x="411975" y="198967"/>
                      <a:pt x="415150" y="196850"/>
                    </a:cubicBezTo>
                    <a:cubicBezTo>
                      <a:pt x="429139" y="194852"/>
                      <a:pt x="437274" y="196951"/>
                      <a:pt x="446900" y="187325"/>
                    </a:cubicBezTo>
                    <a:cubicBezTo>
                      <a:pt x="455611" y="178614"/>
                      <a:pt x="453396" y="174040"/>
                      <a:pt x="456425" y="161925"/>
                    </a:cubicBezTo>
                    <a:cubicBezTo>
                      <a:pt x="457237" y="158678"/>
                      <a:pt x="458542" y="155575"/>
                      <a:pt x="459600" y="152400"/>
                    </a:cubicBezTo>
                    <a:cubicBezTo>
                      <a:pt x="462013" y="145160"/>
                      <a:pt x="472300" y="143933"/>
                      <a:pt x="478650" y="139700"/>
                    </a:cubicBezTo>
                    <a:cubicBezTo>
                      <a:pt x="494624" y="137038"/>
                      <a:pt x="501656" y="136884"/>
                      <a:pt x="516750" y="130175"/>
                    </a:cubicBezTo>
                    <a:cubicBezTo>
                      <a:pt x="520237" y="128625"/>
                      <a:pt x="523577" y="126523"/>
                      <a:pt x="526275" y="123825"/>
                    </a:cubicBezTo>
                    <a:cubicBezTo>
                      <a:pt x="528973" y="121127"/>
                      <a:pt x="530508" y="117475"/>
                      <a:pt x="532625" y="114300"/>
                    </a:cubicBezTo>
                    <a:cubicBezTo>
                      <a:pt x="544779" y="111262"/>
                      <a:pt x="547284" y="112949"/>
                      <a:pt x="554850" y="101600"/>
                    </a:cubicBezTo>
                    <a:cubicBezTo>
                      <a:pt x="556706" y="98815"/>
                      <a:pt x="555934" y="94688"/>
                      <a:pt x="558025" y="92075"/>
                    </a:cubicBezTo>
                    <a:cubicBezTo>
                      <a:pt x="560409" y="89095"/>
                      <a:pt x="564314" y="87747"/>
                      <a:pt x="567550" y="85725"/>
                    </a:cubicBezTo>
                    <a:cubicBezTo>
                      <a:pt x="572783" y="82454"/>
                      <a:pt x="579192" y="77258"/>
                      <a:pt x="583425" y="76200"/>
                    </a:cubicBezTo>
                    <a:close/>
                    <a:moveTo>
                      <a:pt x="881875" y="0"/>
                    </a:moveTo>
                    <a:cubicBezTo>
                      <a:pt x="885050" y="2117"/>
                      <a:pt x="887987" y="4643"/>
                      <a:pt x="891400" y="6350"/>
                    </a:cubicBezTo>
                    <a:cubicBezTo>
                      <a:pt x="894393" y="7847"/>
                      <a:pt x="898140" y="7669"/>
                      <a:pt x="900925" y="9525"/>
                    </a:cubicBezTo>
                    <a:cubicBezTo>
                      <a:pt x="904661" y="12016"/>
                      <a:pt x="907071" y="16093"/>
                      <a:pt x="910450" y="19050"/>
                    </a:cubicBezTo>
                    <a:cubicBezTo>
                      <a:pt x="915550" y="23512"/>
                      <a:pt x="919446" y="26988"/>
                      <a:pt x="926325" y="31750"/>
                    </a:cubicBezTo>
                    <a:cubicBezTo>
                      <a:pt x="933204" y="36512"/>
                      <a:pt x="934867" y="40882"/>
                      <a:pt x="951725" y="47625"/>
                    </a:cubicBezTo>
                    <a:cubicBezTo>
                      <a:pt x="970050" y="41517"/>
                      <a:pt x="987832" y="34699"/>
                      <a:pt x="1008875" y="41275"/>
                    </a:cubicBezTo>
                    <a:cubicBezTo>
                      <a:pt x="1015020" y="43195"/>
                      <a:pt x="1010992" y="53975"/>
                      <a:pt x="1012050" y="60325"/>
                    </a:cubicBezTo>
                    <a:cubicBezTo>
                      <a:pt x="1009933" y="63500"/>
                      <a:pt x="1008680" y="67466"/>
                      <a:pt x="1005700" y="69850"/>
                    </a:cubicBezTo>
                    <a:cubicBezTo>
                      <a:pt x="1003087" y="71941"/>
                      <a:pt x="996864" y="69750"/>
                      <a:pt x="996175" y="73025"/>
                    </a:cubicBezTo>
                    <a:cubicBezTo>
                      <a:pt x="992244" y="91695"/>
                      <a:pt x="994058" y="111125"/>
                      <a:pt x="993000" y="130175"/>
                    </a:cubicBezTo>
                    <a:cubicBezTo>
                      <a:pt x="991103" y="135867"/>
                      <a:pt x="987398" y="148477"/>
                      <a:pt x="983475" y="152400"/>
                    </a:cubicBezTo>
                    <a:cubicBezTo>
                      <a:pt x="981108" y="154767"/>
                      <a:pt x="976627" y="157583"/>
                      <a:pt x="973950" y="155575"/>
                    </a:cubicBezTo>
                    <a:cubicBezTo>
                      <a:pt x="970459" y="152957"/>
                      <a:pt x="971833" y="147108"/>
                      <a:pt x="970775" y="142875"/>
                    </a:cubicBezTo>
                    <a:cubicBezTo>
                      <a:pt x="958075" y="134408"/>
                      <a:pt x="963367" y="139700"/>
                      <a:pt x="954900" y="127000"/>
                    </a:cubicBezTo>
                    <a:cubicBezTo>
                      <a:pt x="950667" y="120650"/>
                      <a:pt x="948920" y="111568"/>
                      <a:pt x="942200" y="107950"/>
                    </a:cubicBezTo>
                    <a:cubicBezTo>
                      <a:pt x="933762" y="103406"/>
                      <a:pt x="923209" y="104775"/>
                      <a:pt x="913625" y="104775"/>
                    </a:cubicBezTo>
                    <a:cubicBezTo>
                      <a:pt x="891375" y="104775"/>
                      <a:pt x="869175" y="106892"/>
                      <a:pt x="846950" y="107950"/>
                    </a:cubicBezTo>
                    <a:cubicBezTo>
                      <a:pt x="843775" y="105833"/>
                      <a:pt x="840838" y="103307"/>
                      <a:pt x="837425" y="101600"/>
                    </a:cubicBezTo>
                    <a:cubicBezTo>
                      <a:pt x="834432" y="100103"/>
                      <a:pt x="829143" y="101532"/>
                      <a:pt x="827900" y="98425"/>
                    </a:cubicBezTo>
                    <a:cubicBezTo>
                      <a:pt x="824341" y="89527"/>
                      <a:pt x="825783" y="79375"/>
                      <a:pt x="824725" y="69850"/>
                    </a:cubicBezTo>
                    <a:cubicBezTo>
                      <a:pt x="826842" y="66675"/>
                      <a:pt x="828632" y="63256"/>
                      <a:pt x="831075" y="60325"/>
                    </a:cubicBezTo>
                    <a:cubicBezTo>
                      <a:pt x="851447" y="35879"/>
                      <a:pt x="831184" y="64924"/>
                      <a:pt x="846950" y="41275"/>
                    </a:cubicBezTo>
                    <a:lnTo>
                      <a:pt x="856475" y="38100"/>
                    </a:lnTo>
                    <a:cubicBezTo>
                      <a:pt x="860095" y="36893"/>
                      <a:pt x="860708" y="31750"/>
                      <a:pt x="862825" y="28575"/>
                    </a:cubicBezTo>
                    <a:close/>
                  </a:path>
                </a:pathLst>
              </a:custGeom>
              <a:solidFill>
                <a:srgbClr val="D9D9D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spTree>
    <p:extLst>
      <p:ext uri="{BB962C8B-B14F-4D97-AF65-F5344CB8AC3E}">
        <p14:creationId xmlns:p14="http://schemas.microsoft.com/office/powerpoint/2010/main" val="1320762882"/>
      </p:ext>
    </p:extLst>
  </p:cSld>
  <p:clrMapOvr>
    <a:masterClrMapping/>
  </p:clrMapOvr>
  <p:transition spd="slow" advTm="15985">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200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6B641-6A48-46F2-B7A5-7A67B66DB10C}"/>
              </a:ext>
            </a:extLst>
          </p:cNvPr>
          <p:cNvSpPr>
            <a:spLocks noGrp="1"/>
          </p:cNvSpPr>
          <p:nvPr>
            <p:ph type="title"/>
          </p:nvPr>
        </p:nvSpPr>
        <p:spPr>
          <a:xfrm>
            <a:off x="1148493" y="44255"/>
            <a:ext cx="8837547" cy="633919"/>
          </a:xfrm>
        </p:spPr>
        <p:txBody>
          <a:bodyPr>
            <a:normAutofit fontScale="90000"/>
          </a:bodyPr>
          <a:lstStyle/>
          <a:p>
            <a:r>
              <a:rPr lang="es-ES" sz="3600" dirty="0">
                <a:latin typeface="Bookman Old Style" panose="02050604050505020204" pitchFamily="18" charset="0"/>
              </a:rPr>
              <a:t>Resumen de los datos obtenidos</a:t>
            </a:r>
          </a:p>
        </p:txBody>
      </p:sp>
      <p:graphicFrame>
        <p:nvGraphicFramePr>
          <p:cNvPr id="5" name="Tabla 4">
            <a:extLst>
              <a:ext uri="{FF2B5EF4-FFF2-40B4-BE49-F238E27FC236}">
                <a16:creationId xmlns:a16="http://schemas.microsoft.com/office/drawing/2014/main" id="{C8B82DEF-7B63-47D8-8959-D27295A24142}"/>
              </a:ext>
            </a:extLst>
          </p:cNvPr>
          <p:cNvGraphicFramePr>
            <a:graphicFrameLocks noGrp="1"/>
          </p:cNvGraphicFramePr>
          <p:nvPr>
            <p:extLst>
              <p:ext uri="{D42A27DB-BD31-4B8C-83A1-F6EECF244321}">
                <p14:modId xmlns:p14="http://schemas.microsoft.com/office/powerpoint/2010/main" val="3147173090"/>
              </p:ext>
            </p:extLst>
          </p:nvPr>
        </p:nvGraphicFramePr>
        <p:xfrm>
          <a:off x="953800" y="678174"/>
          <a:ext cx="8599103" cy="5501651"/>
        </p:xfrm>
        <a:graphic>
          <a:graphicData uri="http://schemas.openxmlformats.org/drawingml/2006/table">
            <a:tbl>
              <a:tblPr firstRow="1" firstCol="1" bandRow="1">
                <a:tableStyleId>{5C22544A-7EE6-4342-B048-85BDC9FD1C3A}</a:tableStyleId>
              </a:tblPr>
              <a:tblGrid>
                <a:gridCol w="1308137">
                  <a:extLst>
                    <a:ext uri="{9D8B030D-6E8A-4147-A177-3AD203B41FA5}">
                      <a16:colId xmlns:a16="http://schemas.microsoft.com/office/drawing/2014/main" val="609720796"/>
                    </a:ext>
                  </a:extLst>
                </a:gridCol>
                <a:gridCol w="1042737">
                  <a:extLst>
                    <a:ext uri="{9D8B030D-6E8A-4147-A177-3AD203B41FA5}">
                      <a16:colId xmlns:a16="http://schemas.microsoft.com/office/drawing/2014/main" val="139784185"/>
                    </a:ext>
                  </a:extLst>
                </a:gridCol>
                <a:gridCol w="1258256">
                  <a:extLst>
                    <a:ext uri="{9D8B030D-6E8A-4147-A177-3AD203B41FA5}">
                      <a16:colId xmlns:a16="http://schemas.microsoft.com/office/drawing/2014/main" val="4226191039"/>
                    </a:ext>
                  </a:extLst>
                </a:gridCol>
                <a:gridCol w="689811">
                  <a:extLst>
                    <a:ext uri="{9D8B030D-6E8A-4147-A177-3AD203B41FA5}">
                      <a16:colId xmlns:a16="http://schemas.microsoft.com/office/drawing/2014/main" val="3234495097"/>
                    </a:ext>
                  </a:extLst>
                </a:gridCol>
                <a:gridCol w="770021">
                  <a:extLst>
                    <a:ext uri="{9D8B030D-6E8A-4147-A177-3AD203B41FA5}">
                      <a16:colId xmlns:a16="http://schemas.microsoft.com/office/drawing/2014/main" val="2186090541"/>
                    </a:ext>
                  </a:extLst>
                </a:gridCol>
                <a:gridCol w="1042737">
                  <a:extLst>
                    <a:ext uri="{9D8B030D-6E8A-4147-A177-3AD203B41FA5}">
                      <a16:colId xmlns:a16="http://schemas.microsoft.com/office/drawing/2014/main" val="52583851"/>
                    </a:ext>
                  </a:extLst>
                </a:gridCol>
                <a:gridCol w="898358">
                  <a:extLst>
                    <a:ext uri="{9D8B030D-6E8A-4147-A177-3AD203B41FA5}">
                      <a16:colId xmlns:a16="http://schemas.microsoft.com/office/drawing/2014/main" val="1302112777"/>
                    </a:ext>
                  </a:extLst>
                </a:gridCol>
                <a:gridCol w="1589046">
                  <a:extLst>
                    <a:ext uri="{9D8B030D-6E8A-4147-A177-3AD203B41FA5}">
                      <a16:colId xmlns:a16="http://schemas.microsoft.com/office/drawing/2014/main" val="4026219471"/>
                    </a:ext>
                  </a:extLst>
                </a:gridCol>
              </a:tblGrid>
              <a:tr h="876091">
                <a:tc>
                  <a:txBody>
                    <a:bodyPr/>
                    <a:lstStyle/>
                    <a:p>
                      <a:pPr algn="ctr">
                        <a:lnSpc>
                          <a:spcPct val="150000"/>
                        </a:lnSpc>
                        <a:spcAft>
                          <a:spcPts val="800"/>
                        </a:spcAft>
                      </a:pPr>
                      <a:r>
                        <a:rPr lang="es-ES" sz="1400" dirty="0">
                          <a:effectLst/>
                          <a:latin typeface="Bookman Old Style" panose="02050604050505020204" pitchFamily="18" charset="0"/>
                        </a:rPr>
                        <a:t>PROVINCIA</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Población provincial</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Tipo de Clima</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Media </a:t>
                      </a:r>
                      <a:r>
                        <a:rPr lang="es-ES" sz="1400" dirty="0" err="1">
                          <a:effectLst/>
                          <a:latin typeface="Bookman Old Style" panose="02050604050505020204" pitchFamily="18" charset="0"/>
                        </a:rPr>
                        <a:t>temp</a:t>
                      </a:r>
                      <a:r>
                        <a:rPr lang="es-ES" sz="1400" dirty="0">
                          <a:effectLst/>
                          <a:latin typeface="Bookman Old Style" panose="02050604050505020204" pitchFamily="18" charset="0"/>
                        </a:rPr>
                        <a:t>. Máx.</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Media temp. Mín.</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Amplitud térmica</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Temp. umbral del estudio</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Días por encima de la temperatura umbral</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extLst>
                  <a:ext uri="{0D108BD9-81ED-4DB2-BD59-A6C34878D82A}">
                    <a16:rowId xmlns:a16="http://schemas.microsoft.com/office/drawing/2014/main" val="2106134828"/>
                  </a:ext>
                </a:extLst>
              </a:tr>
              <a:tr h="426040">
                <a:tc>
                  <a:txBody>
                    <a:bodyPr/>
                    <a:lstStyle/>
                    <a:p>
                      <a:pPr>
                        <a:lnSpc>
                          <a:spcPct val="150000"/>
                        </a:lnSpc>
                        <a:spcAft>
                          <a:spcPts val="800"/>
                        </a:spcAft>
                      </a:pPr>
                      <a:r>
                        <a:rPr lang="es-ES" sz="1400" dirty="0">
                          <a:effectLst/>
                          <a:latin typeface="Bookman Old Style" panose="02050604050505020204" pitchFamily="18" charset="0"/>
                        </a:rPr>
                        <a:t>LEÓN</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455.066</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err="1">
                          <a:effectLst/>
                          <a:latin typeface="Bookman Old Style" panose="02050604050505020204" pitchFamily="18" charset="0"/>
                        </a:rPr>
                        <a:t>Med</a:t>
                      </a:r>
                      <a:r>
                        <a:rPr lang="es-ES" sz="1400" dirty="0">
                          <a:effectLst/>
                          <a:latin typeface="Bookman Old Style" panose="02050604050505020204" pitchFamily="18" charset="0"/>
                        </a:rPr>
                        <a:t>. interior</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22,2</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-0,7</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22,9</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12</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163</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extLst>
                  <a:ext uri="{0D108BD9-81ED-4DB2-BD59-A6C34878D82A}">
                    <a16:rowId xmlns:a16="http://schemas.microsoft.com/office/drawing/2014/main" val="246744225"/>
                  </a:ext>
                </a:extLst>
              </a:tr>
              <a:tr h="426040">
                <a:tc>
                  <a:txBody>
                    <a:bodyPr/>
                    <a:lstStyle/>
                    <a:p>
                      <a:pPr>
                        <a:lnSpc>
                          <a:spcPct val="150000"/>
                        </a:lnSpc>
                        <a:spcAft>
                          <a:spcPts val="800"/>
                        </a:spcAft>
                      </a:pPr>
                      <a:r>
                        <a:rPr lang="es-ES" sz="1400">
                          <a:effectLst/>
                          <a:latin typeface="Bookman Old Style" panose="02050604050505020204" pitchFamily="18" charset="0"/>
                        </a:rPr>
                        <a:t>HUELVA</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530.386</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err="1">
                          <a:effectLst/>
                          <a:latin typeface="Bookman Old Style" panose="02050604050505020204" pitchFamily="18" charset="0"/>
                        </a:rPr>
                        <a:t>Med</a:t>
                      </a:r>
                      <a:r>
                        <a:rPr lang="es-ES" sz="1400" dirty="0">
                          <a:effectLst/>
                          <a:latin typeface="Bookman Old Style" panose="02050604050505020204" pitchFamily="18" charset="0"/>
                        </a:rPr>
                        <a:t>. costero</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28,4</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7,4</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21</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17</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217</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extLst>
                  <a:ext uri="{0D108BD9-81ED-4DB2-BD59-A6C34878D82A}">
                    <a16:rowId xmlns:a16="http://schemas.microsoft.com/office/drawing/2014/main" val="2337314219"/>
                  </a:ext>
                </a:extLst>
              </a:tr>
              <a:tr h="426040">
                <a:tc>
                  <a:txBody>
                    <a:bodyPr/>
                    <a:lstStyle/>
                    <a:p>
                      <a:pPr>
                        <a:lnSpc>
                          <a:spcPct val="150000"/>
                        </a:lnSpc>
                        <a:spcAft>
                          <a:spcPts val="800"/>
                        </a:spcAft>
                      </a:pPr>
                      <a:r>
                        <a:rPr lang="es-ES" sz="1400">
                          <a:effectLst/>
                          <a:latin typeface="Bookman Old Style" panose="02050604050505020204" pitchFamily="18" charset="0"/>
                        </a:rPr>
                        <a:t>CANTABRIA</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583.904</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Oceánico</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21,5</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3,8</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17,7</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20</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70</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extLst>
                  <a:ext uri="{0D108BD9-81ED-4DB2-BD59-A6C34878D82A}">
                    <a16:rowId xmlns:a16="http://schemas.microsoft.com/office/drawing/2014/main" val="68907342"/>
                  </a:ext>
                </a:extLst>
              </a:tr>
              <a:tr h="1101117">
                <a:tc>
                  <a:txBody>
                    <a:bodyPr/>
                    <a:lstStyle/>
                    <a:p>
                      <a:pPr>
                        <a:lnSpc>
                          <a:spcPct val="150000"/>
                        </a:lnSpc>
                        <a:spcAft>
                          <a:spcPts val="800"/>
                        </a:spcAft>
                      </a:pPr>
                      <a:r>
                        <a:rPr lang="es-ES" sz="1400" dirty="0">
                          <a:effectLst/>
                          <a:latin typeface="Bookman Old Style" panose="02050604050505020204" pitchFamily="18" charset="0"/>
                        </a:rPr>
                        <a:t>LLEIDA</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436.911</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Oceánico + </a:t>
                      </a:r>
                      <a:r>
                        <a:rPr lang="es-ES" sz="1400" dirty="0" err="1">
                          <a:effectLst/>
                          <a:latin typeface="Bookman Old Style" panose="02050604050505020204" pitchFamily="18" charset="0"/>
                        </a:rPr>
                        <a:t>Med</a:t>
                      </a:r>
                      <a:r>
                        <a:rPr lang="es-ES" sz="1400" dirty="0">
                          <a:effectLst/>
                          <a:latin typeface="Bookman Old Style" panose="02050604050505020204" pitchFamily="18" charset="0"/>
                        </a:rPr>
                        <a:t>. interior + Montaña</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28,3</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0,3</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28</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 - </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 </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extLst>
                  <a:ext uri="{0D108BD9-81ED-4DB2-BD59-A6C34878D82A}">
                    <a16:rowId xmlns:a16="http://schemas.microsoft.com/office/drawing/2014/main" val="170820124"/>
                  </a:ext>
                </a:extLst>
              </a:tr>
              <a:tr h="426040">
                <a:tc>
                  <a:txBody>
                    <a:bodyPr/>
                    <a:lstStyle/>
                    <a:p>
                      <a:pPr>
                        <a:lnSpc>
                          <a:spcPct val="150000"/>
                        </a:lnSpc>
                        <a:spcAft>
                          <a:spcPts val="800"/>
                        </a:spcAft>
                      </a:pPr>
                      <a:r>
                        <a:rPr lang="es-ES" sz="1400" dirty="0">
                          <a:effectLst/>
                          <a:latin typeface="Bookman Old Style" panose="02050604050505020204" pitchFamily="18" charset="0"/>
                        </a:rPr>
                        <a:t>CIUDAD REAL</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492.065</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err="1">
                          <a:effectLst/>
                          <a:latin typeface="Bookman Old Style" panose="02050604050505020204" pitchFamily="18" charset="0"/>
                        </a:rPr>
                        <a:t>Med</a:t>
                      </a:r>
                      <a:r>
                        <a:rPr lang="es-ES" sz="1400" dirty="0">
                          <a:effectLst/>
                          <a:latin typeface="Bookman Old Style" panose="02050604050505020204" pitchFamily="18" charset="0"/>
                        </a:rPr>
                        <a:t>. interior</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30,2</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1,2</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29</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13</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215</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extLst>
                  <a:ext uri="{0D108BD9-81ED-4DB2-BD59-A6C34878D82A}">
                    <a16:rowId xmlns:a16="http://schemas.microsoft.com/office/drawing/2014/main" val="1281342712"/>
                  </a:ext>
                </a:extLst>
              </a:tr>
              <a:tr h="426040">
                <a:tc>
                  <a:txBody>
                    <a:bodyPr/>
                    <a:lstStyle/>
                    <a:p>
                      <a:pPr>
                        <a:lnSpc>
                          <a:spcPct val="150000"/>
                        </a:lnSpc>
                        <a:spcAft>
                          <a:spcPts val="800"/>
                        </a:spcAft>
                      </a:pPr>
                      <a:r>
                        <a:rPr lang="es-ES" sz="1400" dirty="0">
                          <a:effectLst/>
                          <a:latin typeface="Bookman Old Style" panose="02050604050505020204" pitchFamily="18" charset="0"/>
                        </a:rPr>
                        <a:t>CASTELLÓN</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576.941</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err="1">
                          <a:effectLst/>
                          <a:latin typeface="Bookman Old Style" panose="02050604050505020204" pitchFamily="18" charset="0"/>
                        </a:rPr>
                        <a:t>Med</a:t>
                      </a:r>
                      <a:r>
                        <a:rPr lang="es-ES" sz="1400" dirty="0">
                          <a:effectLst/>
                          <a:latin typeface="Bookman Old Style" panose="02050604050505020204" pitchFamily="18" charset="0"/>
                        </a:rPr>
                        <a:t>. costero</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26,7</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6,2</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20.5</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17</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193</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extLst>
                  <a:ext uri="{0D108BD9-81ED-4DB2-BD59-A6C34878D82A}">
                    <a16:rowId xmlns:a16="http://schemas.microsoft.com/office/drawing/2014/main" val="3813084685"/>
                  </a:ext>
                </a:extLst>
              </a:tr>
              <a:tr h="426040">
                <a:tc>
                  <a:txBody>
                    <a:bodyPr/>
                    <a:lstStyle/>
                    <a:p>
                      <a:pPr>
                        <a:lnSpc>
                          <a:spcPct val="150000"/>
                        </a:lnSpc>
                        <a:spcAft>
                          <a:spcPts val="800"/>
                        </a:spcAft>
                      </a:pPr>
                      <a:r>
                        <a:rPr lang="es-ES" sz="1400" dirty="0">
                          <a:effectLst/>
                          <a:latin typeface="Bookman Old Style" panose="02050604050505020204" pitchFamily="18" charset="0"/>
                        </a:rPr>
                        <a:t>MADRID</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6.752.763</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err="1">
                          <a:effectLst/>
                          <a:latin typeface="Bookman Old Style" panose="02050604050505020204" pitchFamily="18" charset="0"/>
                        </a:rPr>
                        <a:t>Med</a:t>
                      </a:r>
                      <a:r>
                        <a:rPr lang="es-ES" sz="1400" dirty="0">
                          <a:effectLst/>
                          <a:latin typeface="Bookman Old Style" panose="02050604050505020204" pitchFamily="18" charset="0"/>
                        </a:rPr>
                        <a:t>. interior</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29,8</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1,9</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27,9</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26</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51</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extLst>
                  <a:ext uri="{0D108BD9-81ED-4DB2-BD59-A6C34878D82A}">
                    <a16:rowId xmlns:a16="http://schemas.microsoft.com/office/drawing/2014/main" val="544061782"/>
                  </a:ext>
                </a:extLst>
              </a:tr>
              <a:tr h="426040">
                <a:tc>
                  <a:txBody>
                    <a:bodyPr/>
                    <a:lstStyle/>
                    <a:p>
                      <a:pPr>
                        <a:lnSpc>
                          <a:spcPct val="150000"/>
                        </a:lnSpc>
                        <a:spcAft>
                          <a:spcPts val="800"/>
                        </a:spcAft>
                      </a:pPr>
                      <a:r>
                        <a:rPr lang="es-ES" sz="1400" dirty="0">
                          <a:effectLst/>
                          <a:latin typeface="Bookman Old Style" panose="02050604050505020204" pitchFamily="18" charset="0"/>
                        </a:rPr>
                        <a:t>BARCELONA</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5.638.094</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err="1">
                          <a:effectLst/>
                          <a:latin typeface="Bookman Old Style" panose="02050604050505020204" pitchFamily="18" charset="0"/>
                        </a:rPr>
                        <a:t>Med</a:t>
                      </a:r>
                      <a:r>
                        <a:rPr lang="es-ES" sz="1400" dirty="0">
                          <a:effectLst/>
                          <a:latin typeface="Bookman Old Style" panose="02050604050505020204" pitchFamily="18" charset="0"/>
                        </a:rPr>
                        <a:t>. costero</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27,8</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4,5</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a:effectLst/>
                          <a:latin typeface="Bookman Old Style" panose="02050604050505020204" pitchFamily="18" charset="0"/>
                        </a:rPr>
                        <a:t>23,3</a:t>
                      </a:r>
                      <a:endParaRPr lang="es-ES" sz="140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21</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tc>
                  <a:txBody>
                    <a:bodyPr/>
                    <a:lstStyle/>
                    <a:p>
                      <a:pPr algn="ctr">
                        <a:lnSpc>
                          <a:spcPct val="150000"/>
                        </a:lnSpc>
                        <a:spcAft>
                          <a:spcPts val="800"/>
                        </a:spcAft>
                      </a:pPr>
                      <a:r>
                        <a:rPr lang="es-ES" sz="1400" dirty="0">
                          <a:effectLst/>
                          <a:latin typeface="Bookman Old Style" panose="02050604050505020204" pitchFamily="18" charset="0"/>
                        </a:rPr>
                        <a:t>129</a:t>
                      </a:r>
                      <a:endParaRPr lang="es-E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1003" marR="41003" marT="0" marB="0"/>
                </a:tc>
                <a:extLst>
                  <a:ext uri="{0D108BD9-81ED-4DB2-BD59-A6C34878D82A}">
                    <a16:rowId xmlns:a16="http://schemas.microsoft.com/office/drawing/2014/main" val="1284129657"/>
                  </a:ext>
                </a:extLst>
              </a:tr>
            </a:tbl>
          </a:graphicData>
        </a:graphic>
      </p:graphicFrame>
    </p:spTree>
    <p:extLst>
      <p:ext uri="{BB962C8B-B14F-4D97-AF65-F5344CB8AC3E}">
        <p14:creationId xmlns:p14="http://schemas.microsoft.com/office/powerpoint/2010/main" val="3114987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9104">
        <p159:morph option="byObject"/>
      </p:transition>
    </mc:Choice>
    <mc:Fallback xmlns="">
      <p:transition spd="slow" advTm="29104">
        <p:fade/>
      </p:transition>
    </mc:Fallback>
  </mc:AlternateContent>
  <p:extLst>
    <p:ext uri="{3A86A75C-4F4B-4683-9AE1-C65F6400EC91}">
      <p14:laserTraceLst xmlns:p14="http://schemas.microsoft.com/office/powerpoint/2010/main">
        <p14:tracePtLst>
          <p14:tracePt t="16923" x="0" y="0"/>
        </p14:tracePtLst>
      </p14:laserTrace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938992F1-A3B0-4A1A-99AC-28A65388D823}"/>
              </a:ext>
            </a:extLst>
          </p:cNvPr>
          <p:cNvSpPr>
            <a:spLocks noGrp="1"/>
          </p:cNvSpPr>
          <p:nvPr>
            <p:ph type="body" idx="1"/>
          </p:nvPr>
        </p:nvSpPr>
        <p:spPr>
          <a:xfrm>
            <a:off x="684212" y="3237101"/>
            <a:ext cx="8535988" cy="3338797"/>
          </a:xfrm>
        </p:spPr>
        <p:txBody>
          <a:bodyPr>
            <a:normAutofit fontScale="92500"/>
          </a:bodyPr>
          <a:lstStyle/>
          <a:p>
            <a:pPr marL="342900" indent="-342900">
              <a:buFont typeface="Wingdings" panose="05000000000000000000" pitchFamily="2" charset="2"/>
              <a:buChar char="ü"/>
            </a:pPr>
            <a:r>
              <a:rPr lang="es-ES" b="1" dirty="0">
                <a:solidFill>
                  <a:schemeClr val="tx1"/>
                </a:solidFill>
                <a:latin typeface="Bookman Old Style" panose="02050604050505020204" pitchFamily="18" charset="0"/>
              </a:rPr>
              <a:t>LEON Y CIUDAD REAL</a:t>
            </a:r>
            <a:r>
              <a:rPr lang="es-ES" dirty="0">
                <a:solidFill>
                  <a:schemeClr val="tx1"/>
                </a:solidFill>
                <a:latin typeface="Bookman Old Style" panose="02050604050505020204" pitchFamily="18" charset="0"/>
              </a:rPr>
              <a:t>: Mayor amplitud térmica.</a:t>
            </a:r>
          </a:p>
          <a:p>
            <a:pPr marL="342900" indent="-342900">
              <a:buFont typeface="Wingdings" panose="05000000000000000000" pitchFamily="2" charset="2"/>
              <a:buChar char="ü"/>
            </a:pPr>
            <a:r>
              <a:rPr lang="es-ES" b="1" dirty="0">
                <a:solidFill>
                  <a:schemeClr val="tx1"/>
                </a:solidFill>
                <a:latin typeface="Bookman Old Style" panose="02050604050505020204" pitchFamily="18" charset="0"/>
              </a:rPr>
              <a:t>HUELVA, CASTELLÓN Y BARCELONA</a:t>
            </a:r>
            <a:r>
              <a:rPr lang="es-ES" dirty="0">
                <a:solidFill>
                  <a:schemeClr val="tx1"/>
                </a:solidFill>
                <a:latin typeface="Bookman Old Style" panose="02050604050505020204" pitchFamily="18" charset="0"/>
              </a:rPr>
              <a:t>: Días con temperatura media por encima de la temperatura umbral muy elevado.</a:t>
            </a:r>
          </a:p>
          <a:p>
            <a:pPr marL="342900" indent="-342900">
              <a:buFont typeface="Wingdings" panose="05000000000000000000" pitchFamily="2" charset="2"/>
              <a:buChar char="ü"/>
            </a:pPr>
            <a:r>
              <a:rPr lang="es-ES" b="1" dirty="0">
                <a:solidFill>
                  <a:schemeClr val="tx1"/>
                </a:solidFill>
                <a:latin typeface="Bookman Old Style" panose="02050604050505020204" pitchFamily="18" charset="0"/>
              </a:rPr>
              <a:t>CANTABRIA</a:t>
            </a:r>
            <a:r>
              <a:rPr lang="es-ES" dirty="0">
                <a:solidFill>
                  <a:schemeClr val="tx1"/>
                </a:solidFill>
                <a:latin typeface="Bookman Old Style" panose="02050604050505020204" pitchFamily="18" charset="0"/>
              </a:rPr>
              <a:t>: Su temperatura media anual se mantiene más constante y es más difícil determinar la influencia de la temperatura en el número de casos de contagio nuevos</a:t>
            </a:r>
          </a:p>
          <a:p>
            <a:pPr marL="342900" indent="-342900">
              <a:buFont typeface="Wingdings" panose="05000000000000000000" pitchFamily="2" charset="2"/>
              <a:buChar char="ü"/>
            </a:pPr>
            <a:r>
              <a:rPr lang="es-ES" b="1" dirty="0">
                <a:solidFill>
                  <a:schemeClr val="tx1"/>
                </a:solidFill>
                <a:latin typeface="Bookman Old Style" panose="02050604050505020204" pitchFamily="18" charset="0"/>
              </a:rPr>
              <a:t>LLEIDA: </a:t>
            </a:r>
            <a:r>
              <a:rPr lang="es-ES" dirty="0">
                <a:solidFill>
                  <a:schemeClr val="tx1"/>
                </a:solidFill>
                <a:latin typeface="Bookman Old Style" panose="02050604050505020204" pitchFamily="18" charset="0"/>
              </a:rPr>
              <a:t>el gráfico de los contagios en función de la temperatura media del día no nos puede arrojar un valor umbral.</a:t>
            </a:r>
          </a:p>
          <a:p>
            <a:pPr marL="342900" indent="-342900">
              <a:buFont typeface="Wingdings" panose="05000000000000000000" pitchFamily="2" charset="2"/>
              <a:buChar char="ü"/>
            </a:pPr>
            <a:r>
              <a:rPr lang="es-ES" b="1" dirty="0">
                <a:solidFill>
                  <a:schemeClr val="tx1"/>
                </a:solidFill>
                <a:latin typeface="Bookman Old Style" panose="02050604050505020204" pitchFamily="18" charset="0"/>
              </a:rPr>
              <a:t>MADRID: </a:t>
            </a:r>
            <a:r>
              <a:rPr lang="es-ES" dirty="0">
                <a:solidFill>
                  <a:schemeClr val="tx1"/>
                </a:solidFill>
                <a:latin typeface="Bookman Old Style" panose="02050604050505020204" pitchFamily="18" charset="0"/>
              </a:rPr>
              <a:t>Mucha población, gran interacción y contaminación.</a:t>
            </a:r>
          </a:p>
        </p:txBody>
      </p:sp>
      <p:sp>
        <p:nvSpPr>
          <p:cNvPr id="3" name="Rectángulo: una sola esquina cortada 2">
            <a:extLst>
              <a:ext uri="{FF2B5EF4-FFF2-40B4-BE49-F238E27FC236}">
                <a16:creationId xmlns:a16="http://schemas.microsoft.com/office/drawing/2014/main" id="{98958B65-D241-4EE6-BFEA-C744E0BCAA8A}"/>
              </a:ext>
            </a:extLst>
          </p:cNvPr>
          <p:cNvSpPr/>
          <p:nvPr/>
        </p:nvSpPr>
        <p:spPr>
          <a:xfrm>
            <a:off x="864524" y="565265"/>
            <a:ext cx="2028305" cy="1835668"/>
          </a:xfrm>
          <a:prstGeom prst="snip1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23FFB3FB-7B72-47CB-9ED9-F7644B8B0B42}"/>
              </a:ext>
            </a:extLst>
          </p:cNvPr>
          <p:cNvSpPr txBox="1"/>
          <p:nvPr/>
        </p:nvSpPr>
        <p:spPr>
          <a:xfrm>
            <a:off x="864524" y="831273"/>
            <a:ext cx="2028305" cy="1569660"/>
          </a:xfrm>
          <a:prstGeom prst="rect">
            <a:avLst/>
          </a:prstGeom>
          <a:noFill/>
        </p:spPr>
        <p:txBody>
          <a:bodyPr wrap="square" rtlCol="0">
            <a:spAutoFit/>
          </a:bodyPr>
          <a:lstStyle/>
          <a:p>
            <a:pPr algn="ctr"/>
            <a:r>
              <a:rPr lang="es-ES" sz="2400" dirty="0">
                <a:latin typeface="Bookman Old Style" panose="02050604050505020204" pitchFamily="18" charset="0"/>
              </a:rPr>
              <a:t>Modelo de correlación</a:t>
            </a:r>
          </a:p>
          <a:p>
            <a:pPr algn="ctr"/>
            <a:endParaRPr lang="es-ES" sz="2400" dirty="0">
              <a:latin typeface="Bookman Old Style" panose="02050604050505020204" pitchFamily="18" charset="0"/>
            </a:endParaRPr>
          </a:p>
          <a:p>
            <a:pPr algn="ctr"/>
            <a:r>
              <a:rPr lang="es-ES" sz="2400" dirty="0">
                <a:latin typeface="Bookman Old Style" panose="02050604050505020204" pitchFamily="18" charset="0"/>
              </a:rPr>
              <a:t>ETL</a:t>
            </a:r>
          </a:p>
        </p:txBody>
      </p:sp>
      <p:sp>
        <p:nvSpPr>
          <p:cNvPr id="5" name="Flecha: curvada hacia arriba 4">
            <a:extLst>
              <a:ext uri="{FF2B5EF4-FFF2-40B4-BE49-F238E27FC236}">
                <a16:creationId xmlns:a16="http://schemas.microsoft.com/office/drawing/2014/main" id="{402F93D9-C389-4ECB-8678-3D2FB0376A3A}"/>
              </a:ext>
            </a:extLst>
          </p:cNvPr>
          <p:cNvSpPr/>
          <p:nvPr/>
        </p:nvSpPr>
        <p:spPr>
          <a:xfrm>
            <a:off x="7572896" y="1320289"/>
            <a:ext cx="1306483" cy="13965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Flecha: curvada hacia abajo 7">
            <a:extLst>
              <a:ext uri="{FF2B5EF4-FFF2-40B4-BE49-F238E27FC236}">
                <a16:creationId xmlns:a16="http://schemas.microsoft.com/office/drawing/2014/main" id="{C86A3762-9707-48F3-A175-18453AFADCF0}"/>
              </a:ext>
            </a:extLst>
          </p:cNvPr>
          <p:cNvSpPr/>
          <p:nvPr/>
        </p:nvSpPr>
        <p:spPr>
          <a:xfrm>
            <a:off x="9900731" y="647615"/>
            <a:ext cx="1313412" cy="13965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0ABFD066-138F-4432-9109-7F6685B57A45}"/>
              </a:ext>
            </a:extLst>
          </p:cNvPr>
          <p:cNvSpPr txBox="1"/>
          <p:nvPr/>
        </p:nvSpPr>
        <p:spPr>
          <a:xfrm>
            <a:off x="6916187" y="622020"/>
            <a:ext cx="2819399" cy="461665"/>
          </a:xfrm>
          <a:prstGeom prst="rect">
            <a:avLst/>
          </a:prstGeom>
          <a:noFill/>
        </p:spPr>
        <p:txBody>
          <a:bodyPr wrap="square" rtlCol="0">
            <a:spAutoFit/>
          </a:bodyPr>
          <a:lstStyle/>
          <a:p>
            <a:r>
              <a:rPr lang="es-ES" sz="2400" b="1" dirty="0">
                <a:solidFill>
                  <a:srgbClr val="FF0000"/>
                </a:solidFill>
                <a:latin typeface="Bookman Old Style" panose="02050604050505020204" pitchFamily="18" charset="0"/>
              </a:rPr>
              <a:t>TEMPERATURA</a:t>
            </a:r>
          </a:p>
        </p:txBody>
      </p:sp>
      <p:sp>
        <p:nvSpPr>
          <p:cNvPr id="10" name="CuadroTexto 9">
            <a:extLst>
              <a:ext uri="{FF2B5EF4-FFF2-40B4-BE49-F238E27FC236}">
                <a16:creationId xmlns:a16="http://schemas.microsoft.com/office/drawing/2014/main" id="{23CDEAC9-E3CB-437A-BF7D-99D01F2F49E7}"/>
              </a:ext>
            </a:extLst>
          </p:cNvPr>
          <p:cNvSpPr txBox="1"/>
          <p:nvPr/>
        </p:nvSpPr>
        <p:spPr>
          <a:xfrm>
            <a:off x="9220201" y="2159542"/>
            <a:ext cx="2732118" cy="830997"/>
          </a:xfrm>
          <a:prstGeom prst="rect">
            <a:avLst/>
          </a:prstGeom>
          <a:noFill/>
        </p:spPr>
        <p:txBody>
          <a:bodyPr wrap="square" rtlCol="0">
            <a:spAutoFit/>
          </a:bodyPr>
          <a:lstStyle/>
          <a:p>
            <a:pPr algn="ctr"/>
            <a:r>
              <a:rPr lang="es-ES" sz="2400" b="1" dirty="0">
                <a:solidFill>
                  <a:srgbClr val="FF0000"/>
                </a:solidFill>
                <a:latin typeface="Bookman Old Style" panose="02050604050505020204" pitchFamily="18" charset="0"/>
              </a:rPr>
              <a:t>INDICENCIA DE NUEVOS CASOS</a:t>
            </a:r>
          </a:p>
        </p:txBody>
      </p:sp>
      <p:sp>
        <p:nvSpPr>
          <p:cNvPr id="12" name="Rectángulo: esquinas redondeadas 11">
            <a:extLst>
              <a:ext uri="{FF2B5EF4-FFF2-40B4-BE49-F238E27FC236}">
                <a16:creationId xmlns:a16="http://schemas.microsoft.com/office/drawing/2014/main" id="{BBE44D28-C40B-4D01-BE22-079D86068339}"/>
              </a:ext>
            </a:extLst>
          </p:cNvPr>
          <p:cNvSpPr/>
          <p:nvPr/>
        </p:nvSpPr>
        <p:spPr>
          <a:xfrm>
            <a:off x="3832167" y="460097"/>
            <a:ext cx="2539540" cy="74235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AA42E844-1569-406D-8BF8-80140FCA304F}"/>
              </a:ext>
            </a:extLst>
          </p:cNvPr>
          <p:cNvSpPr txBox="1"/>
          <p:nvPr/>
        </p:nvSpPr>
        <p:spPr>
          <a:xfrm>
            <a:off x="3923604" y="647615"/>
            <a:ext cx="3142212" cy="369332"/>
          </a:xfrm>
          <a:prstGeom prst="rect">
            <a:avLst/>
          </a:prstGeom>
          <a:noFill/>
        </p:spPr>
        <p:txBody>
          <a:bodyPr wrap="square" rtlCol="0">
            <a:spAutoFit/>
          </a:bodyPr>
          <a:lstStyle/>
          <a:p>
            <a:r>
              <a:rPr lang="es-ES" dirty="0">
                <a:solidFill>
                  <a:schemeClr val="bg1"/>
                </a:solidFill>
              </a:rPr>
              <a:t>Temperatura media</a:t>
            </a:r>
          </a:p>
        </p:txBody>
      </p:sp>
      <p:sp>
        <p:nvSpPr>
          <p:cNvPr id="13" name="Rectángulo: esquinas redondeadas 12">
            <a:extLst>
              <a:ext uri="{FF2B5EF4-FFF2-40B4-BE49-F238E27FC236}">
                <a16:creationId xmlns:a16="http://schemas.microsoft.com/office/drawing/2014/main" id="{3786C28C-47FB-4625-9875-465D565C9416}"/>
              </a:ext>
            </a:extLst>
          </p:cNvPr>
          <p:cNvSpPr/>
          <p:nvPr/>
        </p:nvSpPr>
        <p:spPr>
          <a:xfrm>
            <a:off x="3846712" y="1722723"/>
            <a:ext cx="2539540" cy="74235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Incidencia de </a:t>
            </a:r>
            <a:r>
              <a:rPr lang="es-ES" dirty="0" err="1">
                <a:solidFill>
                  <a:schemeClr val="bg1"/>
                </a:solidFill>
              </a:rPr>
              <a:t>Covid</a:t>
            </a:r>
            <a:endParaRPr lang="es-ES" dirty="0">
              <a:solidFill>
                <a:schemeClr val="bg1"/>
              </a:solidFill>
            </a:endParaRPr>
          </a:p>
        </p:txBody>
      </p:sp>
      <p:sp>
        <p:nvSpPr>
          <p:cNvPr id="14" name="Flecha: a la derecha 13">
            <a:extLst>
              <a:ext uri="{FF2B5EF4-FFF2-40B4-BE49-F238E27FC236}">
                <a16:creationId xmlns:a16="http://schemas.microsoft.com/office/drawing/2014/main" id="{B724AFD1-B1CF-4307-AD79-638B5178E8B3}"/>
              </a:ext>
            </a:extLst>
          </p:cNvPr>
          <p:cNvSpPr/>
          <p:nvPr/>
        </p:nvSpPr>
        <p:spPr>
          <a:xfrm rot="20273973">
            <a:off x="3016712" y="869700"/>
            <a:ext cx="822344" cy="48901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Flecha: a la derecha 14">
            <a:extLst>
              <a:ext uri="{FF2B5EF4-FFF2-40B4-BE49-F238E27FC236}">
                <a16:creationId xmlns:a16="http://schemas.microsoft.com/office/drawing/2014/main" id="{D45A0452-3CF3-4AAD-8B86-D9ABC0DD2701}"/>
              </a:ext>
            </a:extLst>
          </p:cNvPr>
          <p:cNvSpPr/>
          <p:nvPr/>
        </p:nvSpPr>
        <p:spPr>
          <a:xfrm rot="1406480">
            <a:off x="3001635" y="1707039"/>
            <a:ext cx="822344" cy="48901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32040638"/>
      </p:ext>
    </p:extLst>
  </p:cSld>
  <p:clrMapOvr>
    <a:masterClrMapping/>
  </p:clrMapOvr>
  <mc:AlternateContent xmlns:mc="http://schemas.openxmlformats.org/markup-compatibility/2006" xmlns:p14="http://schemas.microsoft.com/office/powerpoint/2010/main">
    <mc:Choice Requires="p14">
      <p:transition spd="slow" p14:dur="3400" advTm="95141">
        <p14:reveal/>
      </p:transition>
    </mc:Choice>
    <mc:Fallback xmlns="">
      <p:transition spd="slow" advTm="9514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249"/>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4"/>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249"/>
                                          </p:stCondLst>
                                        </p:cTn>
                                        <p:tgtEl>
                                          <p:spTgt spid="14"/>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249"/>
                                          </p:stCondLst>
                                        </p:cTn>
                                        <p:tgtEl>
                                          <p:spTgt spid="12"/>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9"/>
                                          </p:stCondLst>
                                        </p:cTn>
                                        <p:tgtEl>
                                          <p:spTgt spid="11"/>
                                        </p:tgtEl>
                                        <p:attrNameLst>
                                          <p:attrName>style.visibility</p:attrName>
                                        </p:attrNameLst>
                                      </p:cBhvr>
                                      <p:to>
                                        <p:strVal val="visible"/>
                                      </p:to>
                                    </p:set>
                                  </p:childTnLst>
                                </p:cTn>
                              </p:par>
                              <p:par>
                                <p:cTn id="15" presetID="1" presetClass="entr" presetSubtype="0" fill="hold" grpId="0" nodeType="withEffect">
                                  <p:stCondLst>
                                    <p:cond delay="4000"/>
                                  </p:stCondLst>
                                  <p:childTnLst>
                                    <p:set>
                                      <p:cBhvr>
                                        <p:cTn id="16" dur="1" fill="hold">
                                          <p:stCondLst>
                                            <p:cond delay="249"/>
                                          </p:stCondLst>
                                        </p:cTn>
                                        <p:tgtEl>
                                          <p:spTgt spid="15"/>
                                        </p:tgtEl>
                                        <p:attrNameLst>
                                          <p:attrName>style.visibility</p:attrName>
                                        </p:attrNameLst>
                                      </p:cBhvr>
                                      <p:to>
                                        <p:strVal val="visible"/>
                                      </p:to>
                                    </p:set>
                                  </p:childTnLst>
                                </p:cTn>
                              </p:par>
                              <p:par>
                                <p:cTn id="17" presetID="10" presetClass="entr" presetSubtype="0" fill="hold" grpId="0" nodeType="withEffect">
                                  <p:stCondLst>
                                    <p:cond delay="50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childTnLst>
                                </p:cTn>
                              </p:par>
                              <p:par>
                                <p:cTn id="20" presetID="42" presetClass="entr" presetSubtype="0" fill="hold" grpId="0" nodeType="withEffect">
                                  <p:stCondLst>
                                    <p:cond delay="90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50"/>
                                        <p:tgtEl>
                                          <p:spTgt spid="5"/>
                                        </p:tgtEl>
                                      </p:cBhvr>
                                    </p:animEffect>
                                    <p:anim calcmode="lin" valueType="num">
                                      <p:cBhvr>
                                        <p:cTn id="23" dur="250" fill="hold"/>
                                        <p:tgtEl>
                                          <p:spTgt spid="5"/>
                                        </p:tgtEl>
                                        <p:attrNameLst>
                                          <p:attrName>ppt_x</p:attrName>
                                        </p:attrNameLst>
                                      </p:cBhvr>
                                      <p:tavLst>
                                        <p:tav tm="0">
                                          <p:val>
                                            <p:strVal val="#ppt_x"/>
                                          </p:val>
                                        </p:tav>
                                        <p:tav tm="100000">
                                          <p:val>
                                            <p:strVal val="#ppt_x"/>
                                          </p:val>
                                        </p:tav>
                                      </p:tavLst>
                                    </p:anim>
                                    <p:anim calcmode="lin" valueType="num">
                                      <p:cBhvr>
                                        <p:cTn id="24" dur="25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9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anim calcmode="lin" valueType="num">
                                      <p:cBhvr>
                                        <p:cTn id="28" dur="250" fill="hold"/>
                                        <p:tgtEl>
                                          <p:spTgt spid="9"/>
                                        </p:tgtEl>
                                        <p:attrNameLst>
                                          <p:attrName>ppt_x</p:attrName>
                                        </p:attrNameLst>
                                      </p:cBhvr>
                                      <p:tavLst>
                                        <p:tav tm="0">
                                          <p:val>
                                            <p:strVal val="#ppt_x"/>
                                          </p:val>
                                        </p:tav>
                                        <p:tav tm="100000">
                                          <p:val>
                                            <p:strVal val="#ppt_x"/>
                                          </p:val>
                                        </p:tav>
                                      </p:tavLst>
                                    </p:anim>
                                    <p:anim calcmode="lin" valueType="num">
                                      <p:cBhvr>
                                        <p:cTn id="29" dur="2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1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anim calcmode="lin" valueType="num">
                                      <p:cBhvr>
                                        <p:cTn id="33" dur="250" fill="hold"/>
                                        <p:tgtEl>
                                          <p:spTgt spid="8"/>
                                        </p:tgtEl>
                                        <p:attrNameLst>
                                          <p:attrName>ppt_x</p:attrName>
                                        </p:attrNameLst>
                                      </p:cBhvr>
                                      <p:tavLst>
                                        <p:tav tm="0">
                                          <p:val>
                                            <p:strVal val="#ppt_x"/>
                                          </p:val>
                                        </p:tav>
                                        <p:tav tm="100000">
                                          <p:val>
                                            <p:strVal val="#ppt_x"/>
                                          </p:val>
                                        </p:tav>
                                      </p:tavLst>
                                    </p:anim>
                                    <p:anim calcmode="lin" valueType="num">
                                      <p:cBhvr>
                                        <p:cTn id="34" dur="2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10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50"/>
                                        <p:tgtEl>
                                          <p:spTgt spid="10"/>
                                        </p:tgtEl>
                                      </p:cBhvr>
                                    </p:animEffect>
                                    <p:anim calcmode="lin" valueType="num">
                                      <p:cBhvr>
                                        <p:cTn id="38" dur="250" fill="hold"/>
                                        <p:tgtEl>
                                          <p:spTgt spid="10"/>
                                        </p:tgtEl>
                                        <p:attrNameLst>
                                          <p:attrName>ppt_x</p:attrName>
                                        </p:attrNameLst>
                                      </p:cBhvr>
                                      <p:tavLst>
                                        <p:tav tm="0">
                                          <p:val>
                                            <p:strVal val="#ppt_x"/>
                                          </p:val>
                                        </p:tav>
                                        <p:tav tm="100000">
                                          <p:val>
                                            <p:strVal val="#ppt_x"/>
                                          </p:val>
                                        </p:tav>
                                      </p:tavLst>
                                    </p:anim>
                                    <p:anim calcmode="lin" valueType="num">
                                      <p:cBhvr>
                                        <p:cTn id="39" dur="250" fill="hold"/>
                                        <p:tgtEl>
                                          <p:spTgt spid="10"/>
                                        </p:tgtEl>
                                        <p:attrNameLst>
                                          <p:attrName>ppt_y</p:attrName>
                                        </p:attrNameLst>
                                      </p:cBhvr>
                                      <p:tavLst>
                                        <p:tav tm="0">
                                          <p:val>
                                            <p:strVal val="#ppt_y+.1"/>
                                          </p:val>
                                        </p:tav>
                                        <p:tav tm="100000">
                                          <p:val>
                                            <p:strVal val="#ppt_y"/>
                                          </p:val>
                                        </p:tav>
                                      </p:tavLst>
                                    </p:anim>
                                  </p:childTnLst>
                                </p:cTn>
                              </p:par>
                              <p:par>
                                <p:cTn id="40" presetID="22" presetClass="entr" presetSubtype="4" fill="hold" nodeType="withEffect">
                                  <p:stCondLst>
                                    <p:cond delay="1600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down)">
                                      <p:cBhvr>
                                        <p:cTn id="42" dur="250"/>
                                        <p:tgtEl>
                                          <p:spTgt spid="6">
                                            <p:txEl>
                                              <p:pRg st="0" end="0"/>
                                            </p:txEl>
                                          </p:spTgt>
                                        </p:tgtEl>
                                      </p:cBhvr>
                                    </p:animEffect>
                                  </p:childTnLst>
                                </p:cTn>
                              </p:par>
                              <p:par>
                                <p:cTn id="43" presetID="22" presetClass="entr" presetSubtype="4" fill="hold" nodeType="withEffect">
                                  <p:stCondLst>
                                    <p:cond delay="21000"/>
                                  </p:stCondLst>
                                  <p:childTnLst>
                                    <p:set>
                                      <p:cBhvr>
                                        <p:cTn id="44" dur="1" fill="hold">
                                          <p:stCondLst>
                                            <p:cond delay="0"/>
                                          </p:stCondLst>
                                        </p:cTn>
                                        <p:tgtEl>
                                          <p:spTgt spid="6">
                                            <p:txEl>
                                              <p:pRg st="1" end="1"/>
                                            </p:txEl>
                                          </p:spTgt>
                                        </p:tgtEl>
                                        <p:attrNameLst>
                                          <p:attrName>style.visibility</p:attrName>
                                        </p:attrNameLst>
                                      </p:cBhvr>
                                      <p:to>
                                        <p:strVal val="visible"/>
                                      </p:to>
                                    </p:set>
                                    <p:animEffect transition="in" filter="wipe(down)">
                                      <p:cBhvr>
                                        <p:cTn id="45" dur="250"/>
                                        <p:tgtEl>
                                          <p:spTgt spid="6">
                                            <p:txEl>
                                              <p:pRg st="1" end="1"/>
                                            </p:txEl>
                                          </p:spTgt>
                                        </p:tgtEl>
                                      </p:cBhvr>
                                    </p:animEffect>
                                  </p:childTnLst>
                                </p:cTn>
                              </p:par>
                              <p:par>
                                <p:cTn id="46" presetID="22" presetClass="entr" presetSubtype="4" fill="hold" nodeType="withEffect">
                                  <p:stCondLst>
                                    <p:cond delay="35000"/>
                                  </p:stCondLst>
                                  <p:childTnLst>
                                    <p:set>
                                      <p:cBhvr>
                                        <p:cTn id="47" dur="1" fill="hold">
                                          <p:stCondLst>
                                            <p:cond delay="0"/>
                                          </p:stCondLst>
                                        </p:cTn>
                                        <p:tgtEl>
                                          <p:spTgt spid="6">
                                            <p:txEl>
                                              <p:pRg st="2" end="2"/>
                                            </p:txEl>
                                          </p:spTgt>
                                        </p:tgtEl>
                                        <p:attrNameLst>
                                          <p:attrName>style.visibility</p:attrName>
                                        </p:attrNameLst>
                                      </p:cBhvr>
                                      <p:to>
                                        <p:strVal val="visible"/>
                                      </p:to>
                                    </p:set>
                                    <p:animEffect transition="in" filter="wipe(down)">
                                      <p:cBhvr>
                                        <p:cTn id="48" dur="250"/>
                                        <p:tgtEl>
                                          <p:spTgt spid="6">
                                            <p:txEl>
                                              <p:pRg st="2" end="2"/>
                                            </p:txEl>
                                          </p:spTgt>
                                        </p:tgtEl>
                                      </p:cBhvr>
                                    </p:animEffect>
                                  </p:childTnLst>
                                </p:cTn>
                              </p:par>
                              <p:par>
                                <p:cTn id="49" presetID="22" presetClass="entr" presetSubtype="4" fill="hold" nodeType="withEffect">
                                  <p:stCondLst>
                                    <p:cond delay="53000"/>
                                  </p:stCondLst>
                                  <p:childTnLst>
                                    <p:set>
                                      <p:cBhvr>
                                        <p:cTn id="50" dur="1" fill="hold">
                                          <p:stCondLst>
                                            <p:cond delay="0"/>
                                          </p:stCondLst>
                                        </p:cTn>
                                        <p:tgtEl>
                                          <p:spTgt spid="6">
                                            <p:txEl>
                                              <p:pRg st="3" end="3"/>
                                            </p:txEl>
                                          </p:spTgt>
                                        </p:tgtEl>
                                        <p:attrNameLst>
                                          <p:attrName>style.visibility</p:attrName>
                                        </p:attrNameLst>
                                      </p:cBhvr>
                                      <p:to>
                                        <p:strVal val="visible"/>
                                      </p:to>
                                    </p:set>
                                    <p:animEffect transition="in" filter="wipe(down)">
                                      <p:cBhvr>
                                        <p:cTn id="51" dur="250"/>
                                        <p:tgtEl>
                                          <p:spTgt spid="6">
                                            <p:txEl>
                                              <p:pRg st="3" end="3"/>
                                            </p:txEl>
                                          </p:spTgt>
                                        </p:tgtEl>
                                      </p:cBhvr>
                                    </p:animEffect>
                                  </p:childTnLst>
                                </p:cTn>
                              </p:par>
                              <p:par>
                                <p:cTn id="52" presetID="22" presetClass="entr" presetSubtype="4" fill="hold" nodeType="withEffect">
                                  <p:stCondLst>
                                    <p:cond delay="5900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wipe(down)">
                                      <p:cBhvr>
                                        <p:cTn id="54" dur="25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8" grpId="0" animBg="1"/>
      <p:bldP spid="9" grpId="0"/>
      <p:bldP spid="10" grpId="0"/>
      <p:bldP spid="12" grpId="0" animBg="1"/>
      <p:bldP spid="11" grpId="0"/>
      <p:bldP spid="13" grpId="0" animBg="1"/>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13F32-608E-4773-9B27-8B95C46B85BC}"/>
              </a:ext>
            </a:extLst>
          </p:cNvPr>
          <p:cNvSpPr>
            <a:spLocks noGrp="1"/>
          </p:cNvSpPr>
          <p:nvPr>
            <p:ph type="title"/>
          </p:nvPr>
        </p:nvSpPr>
        <p:spPr>
          <a:xfrm>
            <a:off x="348343" y="486763"/>
            <a:ext cx="2545370" cy="695528"/>
          </a:xfrm>
        </p:spPr>
        <p:txBody>
          <a:bodyPr/>
          <a:lstStyle/>
          <a:p>
            <a:r>
              <a:rPr lang="es-ES" dirty="0">
                <a:latin typeface="Bookman Old Style" panose="02050604050505020204" pitchFamily="18" charset="0"/>
              </a:rPr>
              <a:t>destacar</a:t>
            </a:r>
          </a:p>
        </p:txBody>
      </p:sp>
      <p:sp>
        <p:nvSpPr>
          <p:cNvPr id="3" name="Marcador de texto 2">
            <a:extLst>
              <a:ext uri="{FF2B5EF4-FFF2-40B4-BE49-F238E27FC236}">
                <a16:creationId xmlns:a16="http://schemas.microsoft.com/office/drawing/2014/main" id="{2D213B63-4FB1-40AA-8158-6803A4BBAEC4}"/>
              </a:ext>
            </a:extLst>
          </p:cNvPr>
          <p:cNvSpPr>
            <a:spLocks noGrp="1"/>
          </p:cNvSpPr>
          <p:nvPr>
            <p:ph type="body" idx="1"/>
          </p:nvPr>
        </p:nvSpPr>
        <p:spPr>
          <a:xfrm>
            <a:off x="3363042" y="269725"/>
            <a:ext cx="5753204" cy="1152416"/>
          </a:xfrm>
        </p:spPr>
        <p:txBody>
          <a:bodyPr>
            <a:normAutofit/>
          </a:bodyPr>
          <a:lstStyle/>
          <a:p>
            <a:r>
              <a:rPr lang="es-ES" sz="2400" dirty="0">
                <a:solidFill>
                  <a:srgbClr val="0070C0"/>
                </a:solidFill>
                <a:latin typeface="Bookman Old Style" panose="02050604050505020204" pitchFamily="18" charset="0"/>
              </a:rPr>
              <a:t>GRADO DE INTERACCIÓN SOCIAL</a:t>
            </a:r>
            <a:endParaRPr lang="es-ES" dirty="0"/>
          </a:p>
        </p:txBody>
      </p:sp>
      <p:sp>
        <p:nvSpPr>
          <p:cNvPr id="6" name="Diagrama de flujo: disco magnético 5">
            <a:extLst>
              <a:ext uri="{FF2B5EF4-FFF2-40B4-BE49-F238E27FC236}">
                <a16:creationId xmlns:a16="http://schemas.microsoft.com/office/drawing/2014/main" id="{891F93B1-CBFC-4B98-B071-986BFABD6E59}"/>
              </a:ext>
            </a:extLst>
          </p:cNvPr>
          <p:cNvSpPr/>
          <p:nvPr/>
        </p:nvSpPr>
        <p:spPr>
          <a:xfrm>
            <a:off x="6688826" y="1581537"/>
            <a:ext cx="3129742" cy="332367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Diagrama de flujo: disco magnético 6">
            <a:extLst>
              <a:ext uri="{FF2B5EF4-FFF2-40B4-BE49-F238E27FC236}">
                <a16:creationId xmlns:a16="http://schemas.microsoft.com/office/drawing/2014/main" id="{82792940-2893-4B10-9639-453A941FA871}"/>
              </a:ext>
            </a:extLst>
          </p:cNvPr>
          <p:cNvSpPr/>
          <p:nvPr/>
        </p:nvSpPr>
        <p:spPr>
          <a:xfrm>
            <a:off x="1637460" y="1581537"/>
            <a:ext cx="3340418" cy="3323674"/>
          </a:xfrm>
          <a:prstGeom prst="flowChartMagneticDisk">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14ECC7BE-9B60-4269-B60C-704C49A730E6}"/>
              </a:ext>
            </a:extLst>
          </p:cNvPr>
          <p:cNvSpPr txBox="1"/>
          <p:nvPr/>
        </p:nvSpPr>
        <p:spPr>
          <a:xfrm>
            <a:off x="7523440" y="1900329"/>
            <a:ext cx="2209230" cy="523220"/>
          </a:xfrm>
          <a:prstGeom prst="rect">
            <a:avLst/>
          </a:prstGeom>
          <a:noFill/>
        </p:spPr>
        <p:txBody>
          <a:bodyPr wrap="square" rtlCol="0">
            <a:spAutoFit/>
          </a:bodyPr>
          <a:lstStyle/>
          <a:p>
            <a:r>
              <a:rPr lang="es-ES" sz="2800" b="1" dirty="0">
                <a:solidFill>
                  <a:schemeClr val="accent1">
                    <a:lumMod val="60000"/>
                    <a:lumOff val="40000"/>
                  </a:schemeClr>
                </a:solidFill>
                <a:latin typeface="Bookman Old Style" panose="02050604050505020204" pitchFamily="18" charset="0"/>
              </a:rPr>
              <a:t>VERANO</a:t>
            </a:r>
          </a:p>
        </p:txBody>
      </p:sp>
      <p:sp>
        <p:nvSpPr>
          <p:cNvPr id="9" name="CuadroTexto 8">
            <a:extLst>
              <a:ext uri="{FF2B5EF4-FFF2-40B4-BE49-F238E27FC236}">
                <a16:creationId xmlns:a16="http://schemas.microsoft.com/office/drawing/2014/main" id="{67EC0C73-97FC-42DF-9B18-7F4EA96F0922}"/>
              </a:ext>
            </a:extLst>
          </p:cNvPr>
          <p:cNvSpPr txBox="1"/>
          <p:nvPr/>
        </p:nvSpPr>
        <p:spPr>
          <a:xfrm>
            <a:off x="2373432" y="1892916"/>
            <a:ext cx="2369129" cy="523220"/>
          </a:xfrm>
          <a:prstGeom prst="rect">
            <a:avLst/>
          </a:prstGeom>
          <a:noFill/>
        </p:spPr>
        <p:txBody>
          <a:bodyPr wrap="square" rtlCol="0">
            <a:spAutoFit/>
          </a:bodyPr>
          <a:lstStyle/>
          <a:p>
            <a:r>
              <a:rPr lang="es-ES" sz="2800" b="1" dirty="0">
                <a:latin typeface="Bookman Old Style" panose="02050604050505020204" pitchFamily="18" charset="0"/>
              </a:rPr>
              <a:t>INVIERNO</a:t>
            </a:r>
          </a:p>
        </p:txBody>
      </p:sp>
      <p:sp>
        <p:nvSpPr>
          <p:cNvPr id="10" name="CuadroTexto 9">
            <a:extLst>
              <a:ext uri="{FF2B5EF4-FFF2-40B4-BE49-F238E27FC236}">
                <a16:creationId xmlns:a16="http://schemas.microsoft.com/office/drawing/2014/main" id="{C99F3700-42B8-4E8D-8AC3-C7ED4A9B3540}"/>
              </a:ext>
            </a:extLst>
          </p:cNvPr>
          <p:cNvSpPr txBox="1"/>
          <p:nvPr/>
        </p:nvSpPr>
        <p:spPr>
          <a:xfrm>
            <a:off x="6924352" y="2792218"/>
            <a:ext cx="2808318" cy="1631216"/>
          </a:xfrm>
          <a:prstGeom prst="rect">
            <a:avLst/>
          </a:prstGeom>
          <a:noFill/>
        </p:spPr>
        <p:txBody>
          <a:bodyPr wrap="square" rtlCol="0">
            <a:spAutoFit/>
          </a:bodyPr>
          <a:lstStyle/>
          <a:p>
            <a:pPr marL="285750" indent="-285750">
              <a:buFontTx/>
              <a:buChar char="-"/>
            </a:pPr>
            <a:r>
              <a:rPr lang="es-ES" sz="2000" dirty="0">
                <a:solidFill>
                  <a:schemeClr val="accent1">
                    <a:lumMod val="60000"/>
                    <a:lumOff val="40000"/>
                  </a:schemeClr>
                </a:solidFill>
              </a:rPr>
              <a:t>Reuniones con más frecuencia</a:t>
            </a:r>
          </a:p>
          <a:p>
            <a:pPr marL="285750" indent="-285750">
              <a:buFontTx/>
              <a:buChar char="-"/>
            </a:pPr>
            <a:r>
              <a:rPr lang="es-ES" sz="2000" dirty="0">
                <a:solidFill>
                  <a:schemeClr val="accent1">
                    <a:lumMod val="60000"/>
                    <a:lumOff val="40000"/>
                  </a:schemeClr>
                </a:solidFill>
              </a:rPr>
              <a:t>Multitudinarias</a:t>
            </a:r>
          </a:p>
          <a:p>
            <a:pPr marL="285750" indent="-285750">
              <a:buFontTx/>
              <a:buChar char="-"/>
            </a:pPr>
            <a:r>
              <a:rPr lang="es-ES" sz="2000" dirty="0">
                <a:solidFill>
                  <a:schemeClr val="accent1">
                    <a:lumMod val="60000"/>
                    <a:lumOff val="40000"/>
                  </a:schemeClr>
                </a:solidFill>
              </a:rPr>
              <a:t>Espacios exteriores y abiertos</a:t>
            </a:r>
          </a:p>
        </p:txBody>
      </p:sp>
      <p:sp>
        <p:nvSpPr>
          <p:cNvPr id="11" name="CuadroTexto 10">
            <a:extLst>
              <a:ext uri="{FF2B5EF4-FFF2-40B4-BE49-F238E27FC236}">
                <a16:creationId xmlns:a16="http://schemas.microsoft.com/office/drawing/2014/main" id="{3B0D8D8D-CE34-4DD6-AA13-B35F01CC1657}"/>
              </a:ext>
            </a:extLst>
          </p:cNvPr>
          <p:cNvSpPr txBox="1"/>
          <p:nvPr/>
        </p:nvSpPr>
        <p:spPr>
          <a:xfrm>
            <a:off x="1958883" y="2900909"/>
            <a:ext cx="2808318" cy="1631216"/>
          </a:xfrm>
          <a:prstGeom prst="rect">
            <a:avLst/>
          </a:prstGeom>
          <a:noFill/>
        </p:spPr>
        <p:txBody>
          <a:bodyPr wrap="square" rtlCol="0">
            <a:spAutoFit/>
          </a:bodyPr>
          <a:lstStyle/>
          <a:p>
            <a:pPr marL="285750" indent="-285750">
              <a:buFontTx/>
              <a:buChar char="-"/>
            </a:pPr>
            <a:r>
              <a:rPr lang="es-ES" sz="2000" dirty="0"/>
              <a:t>Menos contactos sociales</a:t>
            </a:r>
          </a:p>
          <a:p>
            <a:pPr marL="285750" indent="-285750">
              <a:buFontTx/>
              <a:buChar char="-"/>
            </a:pPr>
            <a:r>
              <a:rPr lang="es-ES" sz="2000" dirty="0"/>
              <a:t>Menor número de personas</a:t>
            </a:r>
          </a:p>
          <a:p>
            <a:pPr marL="285750" indent="-285750">
              <a:buFontTx/>
              <a:buChar char="-"/>
            </a:pPr>
            <a:r>
              <a:rPr lang="es-ES" sz="2000" dirty="0"/>
              <a:t>Espacios interiores</a:t>
            </a:r>
          </a:p>
        </p:txBody>
      </p:sp>
      <p:sp>
        <p:nvSpPr>
          <p:cNvPr id="13" name="Lágrima 12">
            <a:extLst>
              <a:ext uri="{FF2B5EF4-FFF2-40B4-BE49-F238E27FC236}">
                <a16:creationId xmlns:a16="http://schemas.microsoft.com/office/drawing/2014/main" id="{017C0CCE-CDCF-4A12-9028-85B935AB36F4}"/>
              </a:ext>
            </a:extLst>
          </p:cNvPr>
          <p:cNvSpPr/>
          <p:nvPr/>
        </p:nvSpPr>
        <p:spPr>
          <a:xfrm>
            <a:off x="4235245" y="5111653"/>
            <a:ext cx="3668681" cy="1530166"/>
          </a:xfrm>
          <a:prstGeom prst="teardrop">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DAB2886A-E3D5-4E4D-A40E-62825058B12D}"/>
              </a:ext>
            </a:extLst>
          </p:cNvPr>
          <p:cNvSpPr txBox="1"/>
          <p:nvPr/>
        </p:nvSpPr>
        <p:spPr>
          <a:xfrm>
            <a:off x="4977878" y="5264892"/>
            <a:ext cx="2810033" cy="1200329"/>
          </a:xfrm>
          <a:prstGeom prst="rect">
            <a:avLst/>
          </a:prstGeom>
          <a:noFill/>
        </p:spPr>
        <p:txBody>
          <a:bodyPr wrap="square" rtlCol="0">
            <a:spAutoFit/>
          </a:bodyPr>
          <a:lstStyle/>
          <a:p>
            <a:r>
              <a:rPr lang="es-ES" sz="3600" dirty="0"/>
              <a:t>Menos </a:t>
            </a:r>
          </a:p>
          <a:p>
            <a:r>
              <a:rPr lang="es-ES" sz="3600" dirty="0"/>
              <a:t>contagios</a:t>
            </a:r>
          </a:p>
        </p:txBody>
      </p:sp>
    </p:spTree>
    <p:extLst>
      <p:ext uri="{BB962C8B-B14F-4D97-AF65-F5344CB8AC3E}">
        <p14:creationId xmlns:p14="http://schemas.microsoft.com/office/powerpoint/2010/main" val="3156299705"/>
      </p:ext>
    </p:extLst>
  </p:cSld>
  <p:clrMapOvr>
    <a:masterClrMapping/>
  </p:clrMapOvr>
  <mc:AlternateContent xmlns:mc="http://schemas.openxmlformats.org/markup-compatibility/2006" xmlns:p14="http://schemas.microsoft.com/office/powerpoint/2010/main">
    <mc:Choice Requires="p14">
      <p:transition spd="slow" p14:dur="3400" advTm="44824">
        <p14:reveal/>
      </p:transition>
    </mc:Choice>
    <mc:Fallback xmlns="">
      <p:transition spd="slow" advTm="4482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8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ppt_w</p:attrName>
                                        </p:attrNameLst>
                                      </p:cBhvr>
                                      <p:tavLst>
                                        <p:tav tm="0" fmla="#ppt_w*sin(2.5*pi*$)">
                                          <p:val>
                                            <p:fltVal val="0"/>
                                          </p:val>
                                        </p:tav>
                                        <p:tav tm="100000">
                                          <p:val>
                                            <p:fltVal val="1"/>
                                          </p:val>
                                        </p:tav>
                                      </p:tavLst>
                                    </p:anim>
                                    <p:anim calcmode="lin" valueType="num">
                                      <p:cBhvr>
                                        <p:cTn id="9" dur="1000" fill="hold"/>
                                        <p:tgtEl>
                                          <p:spTgt spid="7"/>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80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
                                        <p:tgtEl>
                                          <p:spTgt spid="9"/>
                                        </p:tgtEl>
                                      </p:cBhvr>
                                    </p:animEffect>
                                    <p:anim calcmode="lin" valueType="num">
                                      <p:cBhvr>
                                        <p:cTn id="13" dur="10" fill="hold"/>
                                        <p:tgtEl>
                                          <p:spTgt spid="9"/>
                                        </p:tgtEl>
                                        <p:attrNameLst>
                                          <p:attrName>ppt_w</p:attrName>
                                        </p:attrNameLst>
                                      </p:cBhvr>
                                      <p:tavLst>
                                        <p:tav tm="0" fmla="#ppt_w*sin(2.5*pi*$)">
                                          <p:val>
                                            <p:fltVal val="0"/>
                                          </p:val>
                                        </p:tav>
                                        <p:tav tm="100000">
                                          <p:val>
                                            <p:fltVal val="1"/>
                                          </p:val>
                                        </p:tav>
                                      </p:tavLst>
                                    </p:anim>
                                    <p:anim calcmode="lin" valueType="num">
                                      <p:cBhvr>
                                        <p:cTn id="14" dur="10" fill="hold"/>
                                        <p:tgtEl>
                                          <p:spTgt spid="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80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
                                        <p:tgtEl>
                                          <p:spTgt spid="11"/>
                                        </p:tgtEl>
                                      </p:cBhvr>
                                    </p:animEffect>
                                    <p:anim calcmode="lin" valueType="num">
                                      <p:cBhvr>
                                        <p:cTn id="18" dur="10" fill="hold"/>
                                        <p:tgtEl>
                                          <p:spTgt spid="11"/>
                                        </p:tgtEl>
                                        <p:attrNameLst>
                                          <p:attrName>ppt_w</p:attrName>
                                        </p:attrNameLst>
                                      </p:cBhvr>
                                      <p:tavLst>
                                        <p:tav tm="0" fmla="#ppt_w*sin(2.5*pi*$)">
                                          <p:val>
                                            <p:fltVal val="0"/>
                                          </p:val>
                                        </p:tav>
                                        <p:tav tm="100000">
                                          <p:val>
                                            <p:fltVal val="1"/>
                                          </p:val>
                                        </p:tav>
                                      </p:tavLst>
                                    </p:anim>
                                    <p:anim calcmode="lin" valueType="num">
                                      <p:cBhvr>
                                        <p:cTn id="19" dur="10" fill="hold"/>
                                        <p:tgtEl>
                                          <p:spTgt spid="11"/>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150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ppt_w</p:attrName>
                                        </p:attrNameLst>
                                      </p:cBhvr>
                                      <p:tavLst>
                                        <p:tav tm="0" fmla="#ppt_w*sin(2.5*pi*$)">
                                          <p:val>
                                            <p:fltVal val="0"/>
                                          </p:val>
                                        </p:tav>
                                        <p:tav tm="100000">
                                          <p:val>
                                            <p:fltVal val="1"/>
                                          </p:val>
                                        </p:tav>
                                      </p:tavLst>
                                    </p:anim>
                                    <p:anim calcmode="lin" valueType="num">
                                      <p:cBhvr>
                                        <p:cTn id="24" dur="1000" fill="hold"/>
                                        <p:tgtEl>
                                          <p:spTgt spid="6"/>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150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
                                        <p:tgtEl>
                                          <p:spTgt spid="8"/>
                                        </p:tgtEl>
                                      </p:cBhvr>
                                    </p:animEffect>
                                    <p:anim calcmode="lin" valueType="num">
                                      <p:cBhvr>
                                        <p:cTn id="28" dur="10" fill="hold"/>
                                        <p:tgtEl>
                                          <p:spTgt spid="8"/>
                                        </p:tgtEl>
                                        <p:attrNameLst>
                                          <p:attrName>ppt_w</p:attrName>
                                        </p:attrNameLst>
                                      </p:cBhvr>
                                      <p:tavLst>
                                        <p:tav tm="0" fmla="#ppt_w*sin(2.5*pi*$)">
                                          <p:val>
                                            <p:fltVal val="0"/>
                                          </p:val>
                                        </p:tav>
                                        <p:tav tm="100000">
                                          <p:val>
                                            <p:fltVal val="1"/>
                                          </p:val>
                                        </p:tav>
                                      </p:tavLst>
                                    </p:anim>
                                    <p:anim calcmode="lin" valueType="num">
                                      <p:cBhvr>
                                        <p:cTn id="29" dur="10" fill="hold"/>
                                        <p:tgtEl>
                                          <p:spTgt spid="8"/>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150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
                                        <p:tgtEl>
                                          <p:spTgt spid="10"/>
                                        </p:tgtEl>
                                      </p:cBhvr>
                                    </p:animEffect>
                                    <p:anim calcmode="lin" valueType="num">
                                      <p:cBhvr>
                                        <p:cTn id="33" dur="10" fill="hold"/>
                                        <p:tgtEl>
                                          <p:spTgt spid="10"/>
                                        </p:tgtEl>
                                        <p:attrNameLst>
                                          <p:attrName>ppt_w</p:attrName>
                                        </p:attrNameLst>
                                      </p:cBhvr>
                                      <p:tavLst>
                                        <p:tav tm="0" fmla="#ppt_w*sin(2.5*pi*$)">
                                          <p:val>
                                            <p:fltVal val="0"/>
                                          </p:val>
                                        </p:tav>
                                        <p:tav tm="100000">
                                          <p:val>
                                            <p:fltVal val="1"/>
                                          </p:val>
                                        </p:tav>
                                      </p:tavLst>
                                    </p:anim>
                                    <p:anim calcmode="lin" valueType="num">
                                      <p:cBhvr>
                                        <p:cTn id="34" dur="10" fill="hold"/>
                                        <p:tgtEl>
                                          <p:spTgt spid="10"/>
                                        </p:tgtEl>
                                        <p:attrNameLst>
                                          <p:attrName>ppt_h</p:attrName>
                                        </p:attrNameLst>
                                      </p:cBhvr>
                                      <p:tavLst>
                                        <p:tav tm="0">
                                          <p:val>
                                            <p:strVal val="#ppt_h"/>
                                          </p:val>
                                        </p:tav>
                                        <p:tav tm="100000">
                                          <p:val>
                                            <p:strVal val="#ppt_h"/>
                                          </p:val>
                                        </p:tav>
                                      </p:tavLst>
                                    </p:anim>
                                  </p:childTnLst>
                                </p:cTn>
                              </p:par>
                              <p:par>
                                <p:cTn id="35" presetID="26" presetClass="entr" presetSubtype="0" fill="hold" grpId="0" nodeType="withEffect">
                                  <p:stCondLst>
                                    <p:cond delay="3000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143">
                                          <p:stCondLst>
                                            <p:cond delay="0"/>
                                          </p:stCondLst>
                                        </p:cTn>
                                        <p:tgtEl>
                                          <p:spTgt spid="13"/>
                                        </p:tgtEl>
                                      </p:cBhvr>
                                    </p:animEffect>
                                    <p:anim calcmode="lin" valueType="num">
                                      <p:cBhvr>
                                        <p:cTn id="38" dur="448"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9" dur="163"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0" dur="163" tmFilter="0, 0; 0.125,0.2665; 0.25,0.4; 0.375,0.465; 0.5,0.5;  0.625,0.535; 0.75,0.6; 0.875,0.7335; 1,1">
                                          <p:stCondLst>
                                            <p:cond delay="163"/>
                                          </p:stCondLst>
                                        </p:cTn>
                                        <p:tgtEl>
                                          <p:spTgt spid="13"/>
                                        </p:tgtEl>
                                        <p:attrNameLst>
                                          <p:attrName>ppt_y</p:attrName>
                                        </p:attrNameLst>
                                      </p:cBhvr>
                                      <p:tavLst>
                                        <p:tav tm="0" fmla="#ppt_y-sin(pi*$)/9">
                                          <p:val>
                                            <p:fltVal val="0"/>
                                          </p:val>
                                        </p:tav>
                                        <p:tav tm="100000">
                                          <p:val>
                                            <p:fltVal val="1"/>
                                          </p:val>
                                        </p:tav>
                                      </p:tavLst>
                                    </p:anim>
                                    <p:anim calcmode="lin" valueType="num">
                                      <p:cBhvr>
                                        <p:cTn id="41" dur="2" tmFilter="0, 0; 0.125,0.2665; 0.25,0.4; 0.375,0.465; 0.5,0.5;  0.625,0.535; 0.75,0.6; 0.875,0.7335; 1,1">
                                          <p:stCondLst>
                                            <p:cond delay="325"/>
                                          </p:stCondLst>
                                        </p:cTn>
                                        <p:tgtEl>
                                          <p:spTgt spid="13"/>
                                        </p:tgtEl>
                                        <p:attrNameLst>
                                          <p:attrName>ppt_y</p:attrName>
                                        </p:attrNameLst>
                                      </p:cBhvr>
                                      <p:tavLst>
                                        <p:tav tm="0" fmla="#ppt_y-sin(pi*$)/27">
                                          <p:val>
                                            <p:fltVal val="0"/>
                                          </p:val>
                                        </p:tav>
                                        <p:tav tm="100000">
                                          <p:val>
                                            <p:fltVal val="1"/>
                                          </p:val>
                                        </p:tav>
                                      </p:tavLst>
                                    </p:anim>
                                    <p:anim calcmode="lin" valueType="num">
                                      <p:cBhvr>
                                        <p:cTn id="42" dur="1" tmFilter="0, 0; 0.125,0.2665; 0.25,0.4; 0.375,0.465; 0.5,0.5;  0.625,0.535; 0.75,0.6; 0.875,0.7335; 1,1">
                                          <p:stCondLst>
                                            <p:cond delay="499"/>
                                          </p:stCondLst>
                                        </p:cTn>
                                        <p:tgtEl>
                                          <p:spTgt spid="13"/>
                                        </p:tgtEl>
                                        <p:attrNameLst>
                                          <p:attrName>ppt_y</p:attrName>
                                        </p:attrNameLst>
                                      </p:cBhvr>
                                      <p:tavLst>
                                        <p:tav tm="0" fmla="#ppt_y-sin(pi*$)/81">
                                          <p:val>
                                            <p:fltVal val="0"/>
                                          </p:val>
                                        </p:tav>
                                        <p:tav tm="100000">
                                          <p:val>
                                            <p:fltVal val="1"/>
                                          </p:val>
                                        </p:tav>
                                      </p:tavLst>
                                    </p:anim>
                                    <p:animScale>
                                      <p:cBhvr>
                                        <p:cTn id="43" dur="1">
                                          <p:stCondLst>
                                            <p:cond delay="160"/>
                                          </p:stCondLst>
                                        </p:cTn>
                                        <p:tgtEl>
                                          <p:spTgt spid="13"/>
                                        </p:tgtEl>
                                      </p:cBhvr>
                                      <p:to x="100000" y="60000"/>
                                    </p:animScale>
                                    <p:animScale>
                                      <p:cBhvr>
                                        <p:cTn id="44" dur="1" decel="50000">
                                          <p:stCondLst>
                                            <p:cond delay="166"/>
                                          </p:stCondLst>
                                        </p:cTn>
                                        <p:tgtEl>
                                          <p:spTgt spid="13"/>
                                        </p:tgtEl>
                                      </p:cBhvr>
                                      <p:to x="100000" y="100000"/>
                                    </p:animScale>
                                    <p:animScale>
                                      <p:cBhvr>
                                        <p:cTn id="45" dur="1">
                                          <p:stCondLst>
                                            <p:cond delay="323"/>
                                          </p:stCondLst>
                                        </p:cTn>
                                        <p:tgtEl>
                                          <p:spTgt spid="13"/>
                                        </p:tgtEl>
                                      </p:cBhvr>
                                      <p:to x="100000" y="80000"/>
                                    </p:animScale>
                                    <p:animScale>
                                      <p:cBhvr>
                                        <p:cTn id="46" dur="1" decel="50000">
                                          <p:stCondLst>
                                            <p:cond delay="329"/>
                                          </p:stCondLst>
                                        </p:cTn>
                                        <p:tgtEl>
                                          <p:spTgt spid="13"/>
                                        </p:tgtEl>
                                      </p:cBhvr>
                                      <p:to x="100000" y="100000"/>
                                    </p:animScale>
                                    <p:animScale>
                                      <p:cBhvr>
                                        <p:cTn id="47" dur="1">
                                          <p:stCondLst>
                                            <p:cond delay="499"/>
                                          </p:stCondLst>
                                        </p:cTn>
                                        <p:tgtEl>
                                          <p:spTgt spid="13"/>
                                        </p:tgtEl>
                                      </p:cBhvr>
                                      <p:to x="100000" y="90000"/>
                                    </p:animScale>
                                    <p:animScale>
                                      <p:cBhvr>
                                        <p:cTn id="48" dur="1" decel="50000">
                                          <p:stCondLst>
                                            <p:cond delay="499"/>
                                          </p:stCondLst>
                                        </p:cTn>
                                        <p:tgtEl>
                                          <p:spTgt spid="13"/>
                                        </p:tgtEl>
                                      </p:cBhvr>
                                      <p:to x="100000" y="100000"/>
                                    </p:animScale>
                                    <p:animScale>
                                      <p:cBhvr>
                                        <p:cTn id="49" dur="1">
                                          <p:stCondLst>
                                            <p:cond delay="499"/>
                                          </p:stCondLst>
                                        </p:cTn>
                                        <p:tgtEl>
                                          <p:spTgt spid="13"/>
                                        </p:tgtEl>
                                      </p:cBhvr>
                                      <p:to x="100000" y="95000"/>
                                    </p:animScale>
                                    <p:animScale>
                                      <p:cBhvr>
                                        <p:cTn id="50" dur="1" decel="50000">
                                          <p:stCondLst>
                                            <p:cond delay="499"/>
                                          </p:stCondLst>
                                        </p:cTn>
                                        <p:tgtEl>
                                          <p:spTgt spid="13"/>
                                        </p:tgtEl>
                                      </p:cBhvr>
                                      <p:to x="100000" y="100000"/>
                                    </p:animScale>
                                  </p:childTnLst>
                                </p:cTn>
                              </p:par>
                              <p:par>
                                <p:cTn id="51" presetID="26" presetClass="entr" presetSubtype="0" fill="hold" grpId="0" nodeType="withEffect">
                                  <p:stCondLst>
                                    <p:cond delay="3000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3">
                                          <p:stCondLst>
                                            <p:cond delay="0"/>
                                          </p:stCondLst>
                                        </p:cTn>
                                        <p:tgtEl>
                                          <p:spTgt spid="12"/>
                                        </p:tgtEl>
                                      </p:cBhvr>
                                    </p:animEffect>
                                    <p:anim calcmode="lin" valueType="num">
                                      <p:cBhvr>
                                        <p:cTn id="54" dur="9"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5" dur="3"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6" dur="3" tmFilter="0, 0; 0.125,0.2665; 0.25,0.4; 0.375,0.465; 0.5,0.5;  0.625,0.535; 0.75,0.6; 0.875,0.7335; 1,1">
                                          <p:stCondLst>
                                            <p:cond delay="3"/>
                                          </p:stCondLst>
                                        </p:cTn>
                                        <p:tgtEl>
                                          <p:spTgt spid="12"/>
                                        </p:tgtEl>
                                        <p:attrNameLst>
                                          <p:attrName>ppt_y</p:attrName>
                                        </p:attrNameLst>
                                      </p:cBhvr>
                                      <p:tavLst>
                                        <p:tav tm="0" fmla="#ppt_y-sin(pi*$)/9">
                                          <p:val>
                                            <p:fltVal val="0"/>
                                          </p:val>
                                        </p:tav>
                                        <p:tav tm="100000">
                                          <p:val>
                                            <p:fltVal val="1"/>
                                          </p:val>
                                        </p:tav>
                                      </p:tavLst>
                                    </p:anim>
                                    <p:anim calcmode="lin" valueType="num">
                                      <p:cBhvr>
                                        <p:cTn id="57" dur="2" tmFilter="0, 0; 0.125,0.2665; 0.25,0.4; 0.375,0.465; 0.5,0.5;  0.625,0.535; 0.75,0.6; 0.875,0.7335; 1,1">
                                          <p:stCondLst>
                                            <p:cond delay="7"/>
                                          </p:stCondLst>
                                        </p:cTn>
                                        <p:tgtEl>
                                          <p:spTgt spid="12"/>
                                        </p:tgtEl>
                                        <p:attrNameLst>
                                          <p:attrName>ppt_y</p:attrName>
                                        </p:attrNameLst>
                                      </p:cBhvr>
                                      <p:tavLst>
                                        <p:tav tm="0" fmla="#ppt_y-sin(pi*$)/27">
                                          <p:val>
                                            <p:fltVal val="0"/>
                                          </p:val>
                                        </p:tav>
                                        <p:tav tm="100000">
                                          <p:val>
                                            <p:fltVal val="1"/>
                                          </p:val>
                                        </p:tav>
                                      </p:tavLst>
                                    </p:anim>
                                    <p:anim calcmode="lin" valueType="num">
                                      <p:cBhvr>
                                        <p:cTn id="58" dur="1" tmFilter="0, 0; 0.125,0.2665; 0.25,0.4; 0.375,0.465; 0.5,0.5;  0.625,0.535; 0.75,0.6; 0.875,0.7335; 1,1">
                                          <p:stCondLst>
                                            <p:cond delay="9"/>
                                          </p:stCondLst>
                                        </p:cTn>
                                        <p:tgtEl>
                                          <p:spTgt spid="12"/>
                                        </p:tgtEl>
                                        <p:attrNameLst>
                                          <p:attrName>ppt_y</p:attrName>
                                        </p:attrNameLst>
                                      </p:cBhvr>
                                      <p:tavLst>
                                        <p:tav tm="0" fmla="#ppt_y-sin(pi*$)/81">
                                          <p:val>
                                            <p:fltVal val="0"/>
                                          </p:val>
                                        </p:tav>
                                        <p:tav tm="100000">
                                          <p:val>
                                            <p:fltVal val="1"/>
                                          </p:val>
                                        </p:tav>
                                      </p:tavLst>
                                    </p:anim>
                                    <p:animScale>
                                      <p:cBhvr>
                                        <p:cTn id="59" dur="1">
                                          <p:stCondLst>
                                            <p:cond delay="3"/>
                                          </p:stCondLst>
                                        </p:cTn>
                                        <p:tgtEl>
                                          <p:spTgt spid="12"/>
                                        </p:tgtEl>
                                      </p:cBhvr>
                                      <p:to x="100000" y="60000"/>
                                    </p:animScale>
                                    <p:animScale>
                                      <p:cBhvr>
                                        <p:cTn id="60" dur="1" decel="50000">
                                          <p:stCondLst>
                                            <p:cond delay="3"/>
                                          </p:stCondLst>
                                        </p:cTn>
                                        <p:tgtEl>
                                          <p:spTgt spid="12"/>
                                        </p:tgtEl>
                                      </p:cBhvr>
                                      <p:to x="100000" y="100000"/>
                                    </p:animScale>
                                    <p:animScale>
                                      <p:cBhvr>
                                        <p:cTn id="61" dur="1">
                                          <p:stCondLst>
                                            <p:cond delay="7"/>
                                          </p:stCondLst>
                                        </p:cTn>
                                        <p:tgtEl>
                                          <p:spTgt spid="12"/>
                                        </p:tgtEl>
                                      </p:cBhvr>
                                      <p:to x="100000" y="80000"/>
                                    </p:animScale>
                                    <p:animScale>
                                      <p:cBhvr>
                                        <p:cTn id="62" dur="1" decel="50000">
                                          <p:stCondLst>
                                            <p:cond delay="7"/>
                                          </p:stCondLst>
                                        </p:cTn>
                                        <p:tgtEl>
                                          <p:spTgt spid="12"/>
                                        </p:tgtEl>
                                      </p:cBhvr>
                                      <p:to x="100000" y="100000"/>
                                    </p:animScale>
                                    <p:animScale>
                                      <p:cBhvr>
                                        <p:cTn id="63" dur="1">
                                          <p:stCondLst>
                                            <p:cond delay="9"/>
                                          </p:stCondLst>
                                        </p:cTn>
                                        <p:tgtEl>
                                          <p:spTgt spid="12"/>
                                        </p:tgtEl>
                                      </p:cBhvr>
                                      <p:to x="100000" y="90000"/>
                                    </p:animScale>
                                    <p:animScale>
                                      <p:cBhvr>
                                        <p:cTn id="64" dur="1" decel="50000">
                                          <p:stCondLst>
                                            <p:cond delay="9"/>
                                          </p:stCondLst>
                                        </p:cTn>
                                        <p:tgtEl>
                                          <p:spTgt spid="12"/>
                                        </p:tgtEl>
                                      </p:cBhvr>
                                      <p:to x="100000" y="100000"/>
                                    </p:animScale>
                                    <p:animScale>
                                      <p:cBhvr>
                                        <p:cTn id="65" dur="1">
                                          <p:stCondLst>
                                            <p:cond delay="9"/>
                                          </p:stCondLst>
                                        </p:cTn>
                                        <p:tgtEl>
                                          <p:spTgt spid="12"/>
                                        </p:tgtEl>
                                      </p:cBhvr>
                                      <p:to x="100000" y="95000"/>
                                    </p:animScale>
                                    <p:animScale>
                                      <p:cBhvr>
                                        <p:cTn id="66" dur="1" decel="50000">
                                          <p:stCondLst>
                                            <p:cond delay="9"/>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3" grpId="0" animBg="1"/>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7533C-7D82-4EE5-B6F7-7C012D701241}"/>
              </a:ext>
            </a:extLst>
          </p:cNvPr>
          <p:cNvSpPr>
            <a:spLocks noGrp="1"/>
          </p:cNvSpPr>
          <p:nvPr>
            <p:ph type="title"/>
          </p:nvPr>
        </p:nvSpPr>
        <p:spPr>
          <a:xfrm>
            <a:off x="580462" y="340739"/>
            <a:ext cx="10658238" cy="1045723"/>
          </a:xfrm>
        </p:spPr>
        <p:txBody>
          <a:bodyPr>
            <a:normAutofit fontScale="90000"/>
          </a:bodyPr>
          <a:lstStyle/>
          <a:p>
            <a:r>
              <a:rPr lang="es-ES" dirty="0">
                <a:solidFill>
                  <a:srgbClr val="C00000"/>
                </a:solidFill>
                <a:latin typeface="Bookman Old Style" panose="02050604050505020204" pitchFamily="18" charset="0"/>
              </a:rPr>
              <a:t>Objetivo del proyecto:</a:t>
            </a:r>
            <a:br>
              <a:rPr lang="es-ES" dirty="0">
                <a:latin typeface="Bookman Old Style" panose="02050604050505020204" pitchFamily="18" charset="0"/>
              </a:rPr>
            </a:br>
            <a:r>
              <a:rPr lang="es-ES" dirty="0">
                <a:latin typeface="Bookman Old Style" panose="02050604050505020204" pitchFamily="18" charset="0"/>
              </a:rPr>
              <a:t>Elaborar una serie de normas y restricciones</a:t>
            </a:r>
          </a:p>
        </p:txBody>
      </p:sp>
      <p:sp>
        <p:nvSpPr>
          <p:cNvPr id="3" name="Marcador de texto 2">
            <a:extLst>
              <a:ext uri="{FF2B5EF4-FFF2-40B4-BE49-F238E27FC236}">
                <a16:creationId xmlns:a16="http://schemas.microsoft.com/office/drawing/2014/main" id="{7AD8C71E-4F43-46DF-B8CB-B9514AA1F2F6}"/>
              </a:ext>
            </a:extLst>
          </p:cNvPr>
          <p:cNvSpPr>
            <a:spLocks noGrp="1"/>
          </p:cNvSpPr>
          <p:nvPr>
            <p:ph type="body" idx="1"/>
          </p:nvPr>
        </p:nvSpPr>
        <p:spPr>
          <a:xfrm>
            <a:off x="463634" y="1386462"/>
            <a:ext cx="11365199" cy="2543512"/>
          </a:xfrm>
        </p:spPr>
        <p:txBody>
          <a:bodyPr>
            <a:normAutofit/>
          </a:bodyPr>
          <a:lstStyle/>
          <a:p>
            <a:pPr marL="342900" lvl="0" indent="-342900" algn="just">
              <a:lnSpc>
                <a:spcPct val="150000"/>
              </a:lnSpc>
              <a:buFont typeface="Wingdings" panose="05000000000000000000" pitchFamily="2" charset="2"/>
              <a:buChar char=""/>
            </a:pPr>
            <a:r>
              <a:rPr lang="es-ES" sz="18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En los meses, </a:t>
            </a:r>
            <a:r>
              <a:rPr lang="es-ES"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de noviembre a febrero</a:t>
            </a:r>
            <a:r>
              <a:rPr lang="es-ES" sz="1800" u="sng" dirty="0">
                <a:solidFill>
                  <a:schemeClr val="tx1"/>
                </a:solidFill>
                <a:latin typeface="Bookman Old Style" panose="02050604050505020204" pitchFamily="18" charset="0"/>
                <a:ea typeface="Calibri" panose="020F0502020204030204" pitchFamily="34" charset="0"/>
                <a:cs typeface="Times New Roman" panose="02020603050405020304" pitchFamily="18" charset="0"/>
              </a:rPr>
              <a:t>:</a:t>
            </a:r>
            <a:r>
              <a:rPr lang="es-ES" sz="1800" dirty="0">
                <a:solidFill>
                  <a:schemeClr val="tx1"/>
                </a:solidFill>
                <a:latin typeface="Bookman Old Style" panose="02050604050505020204" pitchFamily="18" charset="0"/>
                <a:ea typeface="Calibri" panose="020F0502020204030204" pitchFamily="34" charset="0"/>
                <a:cs typeface="Times New Roman" panose="02020603050405020304" pitchFamily="18" charset="0"/>
              </a:rPr>
              <a:t> se </a:t>
            </a:r>
            <a:r>
              <a:rPr lang="es-ES" sz="18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limitará al nivel máximo la interacción social</a:t>
            </a:r>
          </a:p>
          <a:p>
            <a:pPr marL="342900" lvl="0" indent="-342900" algn="just">
              <a:lnSpc>
                <a:spcPct val="150000"/>
              </a:lnSpc>
              <a:buFont typeface="Wingdings" panose="05000000000000000000" pitchFamily="2" charset="2"/>
              <a:buChar char=""/>
            </a:pPr>
            <a:r>
              <a:rPr lang="es-ES" sz="18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En los meses de </a:t>
            </a:r>
            <a:r>
              <a:rPr lang="es-ES"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septiembre, octubre, marzo y abril</a:t>
            </a:r>
            <a:r>
              <a:rPr lang="es-ES" sz="1800" u="sng" dirty="0">
                <a:solidFill>
                  <a:schemeClr val="tx1"/>
                </a:solidFill>
                <a:latin typeface="Bookman Old Style" panose="02050604050505020204" pitchFamily="18" charset="0"/>
                <a:ea typeface="Calibri" panose="020F0502020204030204" pitchFamily="34" charset="0"/>
                <a:cs typeface="Times New Roman" panose="02020603050405020304" pitchFamily="18" charset="0"/>
              </a:rPr>
              <a:t>:</a:t>
            </a:r>
            <a:r>
              <a:rPr lang="es-ES" sz="18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 las medidas de control y restricción de movilidad e interacción podrían ser de intensidad media</a:t>
            </a:r>
          </a:p>
          <a:p>
            <a:pPr marL="342900" lvl="0" indent="-342900" algn="just">
              <a:lnSpc>
                <a:spcPct val="150000"/>
              </a:lnSpc>
              <a:buFont typeface="Wingdings" panose="05000000000000000000" pitchFamily="2" charset="2"/>
              <a:buChar char=""/>
            </a:pPr>
            <a:r>
              <a:rPr lang="es-ES" sz="18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Finalmente en los meses de </a:t>
            </a:r>
            <a:r>
              <a:rPr lang="es-ES"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mayo, junio, julio y agosto</a:t>
            </a:r>
            <a:r>
              <a:rPr lang="es-ES" sz="1800" u="sng" dirty="0">
                <a:solidFill>
                  <a:schemeClr val="tx1"/>
                </a:solidFill>
                <a:latin typeface="Bookman Old Style" panose="02050604050505020204" pitchFamily="18" charset="0"/>
                <a:ea typeface="Calibri" panose="020F0502020204030204" pitchFamily="34" charset="0"/>
                <a:cs typeface="Times New Roman" panose="02020603050405020304" pitchFamily="18" charset="0"/>
              </a:rPr>
              <a:t>:</a:t>
            </a:r>
            <a:r>
              <a:rPr lang="es-ES" sz="18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 se puede permitir más interacción social, sin limitación de horario, y se promoverán las actuaciones al aire libre.</a:t>
            </a:r>
          </a:p>
        </p:txBody>
      </p:sp>
      <p:graphicFrame>
        <p:nvGraphicFramePr>
          <p:cNvPr id="9" name="Gráfico 8">
            <a:extLst>
              <a:ext uri="{FF2B5EF4-FFF2-40B4-BE49-F238E27FC236}">
                <a16:creationId xmlns:a16="http://schemas.microsoft.com/office/drawing/2014/main" id="{AF2FC9C0-77CF-4711-84E1-49EE3456830E}"/>
              </a:ext>
            </a:extLst>
          </p:cNvPr>
          <p:cNvGraphicFramePr>
            <a:graphicFrameLocks/>
          </p:cNvGraphicFramePr>
          <p:nvPr>
            <p:extLst>
              <p:ext uri="{D42A27DB-BD31-4B8C-83A1-F6EECF244321}">
                <p14:modId xmlns:p14="http://schemas.microsoft.com/office/powerpoint/2010/main" val="2048024070"/>
              </p:ext>
            </p:extLst>
          </p:nvPr>
        </p:nvGraphicFramePr>
        <p:xfrm>
          <a:off x="580462" y="4143982"/>
          <a:ext cx="7590771" cy="27140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91888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699">
        <p15:prstTrans prst="drape"/>
      </p:transition>
    </mc:Choice>
    <mc:Fallback xmlns="">
      <p:transition spd="slow" advTm="6569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8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par>
                                <p:cTn id="13" presetID="10" presetClass="entr" presetSubtype="0" fill="hold" grpId="0" nodeType="withEffect">
                                  <p:stCondLst>
                                    <p:cond delay="220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50"/>
                                        <p:tgtEl>
                                          <p:spTgt spid="3">
                                            <p:txEl>
                                              <p:pRg st="1" end="1"/>
                                            </p:txEl>
                                          </p:spTgt>
                                        </p:tgtEl>
                                      </p:cBhvr>
                                    </p:animEffect>
                                  </p:childTnLst>
                                </p:cTn>
                              </p:par>
                              <p:par>
                                <p:cTn id="16" presetID="10" presetClass="entr" presetSubtype="0" fill="hold" grpId="0" nodeType="withEffect">
                                  <p:stCondLst>
                                    <p:cond delay="430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9"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B15C3-9D60-4010-B131-6DF12C98DCCC}"/>
              </a:ext>
            </a:extLst>
          </p:cNvPr>
          <p:cNvSpPr>
            <a:spLocks noGrp="1"/>
          </p:cNvSpPr>
          <p:nvPr>
            <p:ph type="title"/>
          </p:nvPr>
        </p:nvSpPr>
        <p:spPr>
          <a:xfrm>
            <a:off x="3404681" y="252919"/>
            <a:ext cx="8103107" cy="1225685"/>
          </a:xfrm>
        </p:spPr>
        <p:txBody>
          <a:bodyPr>
            <a:normAutofit/>
          </a:bodyPr>
          <a:lstStyle/>
          <a:p>
            <a:r>
              <a:rPr lang="es-ES" sz="4800" dirty="0" err="1">
                <a:latin typeface="Bookman Old Style" panose="02050604050505020204" pitchFamily="18" charset="0"/>
              </a:rPr>
              <a:t>PLANIFICACIóN</a:t>
            </a:r>
            <a:endParaRPr lang="es-ES" sz="4800" dirty="0">
              <a:latin typeface="Bookman Old Style" panose="02050604050505020204" pitchFamily="18" charset="0"/>
            </a:endParaRPr>
          </a:p>
        </p:txBody>
      </p:sp>
      <p:sp>
        <p:nvSpPr>
          <p:cNvPr id="5" name="Marcador de contenido 4">
            <a:extLst>
              <a:ext uri="{FF2B5EF4-FFF2-40B4-BE49-F238E27FC236}">
                <a16:creationId xmlns:a16="http://schemas.microsoft.com/office/drawing/2014/main" id="{242874FE-5BFE-4C41-B2CF-0758DE5E4409}"/>
              </a:ext>
            </a:extLst>
          </p:cNvPr>
          <p:cNvSpPr>
            <a:spLocks noGrp="1"/>
          </p:cNvSpPr>
          <p:nvPr>
            <p:ph idx="1"/>
          </p:nvPr>
        </p:nvSpPr>
        <p:spPr>
          <a:xfrm>
            <a:off x="684212" y="1478604"/>
            <a:ext cx="7452398" cy="4515796"/>
          </a:xfrm>
        </p:spPr>
        <p:txBody>
          <a:bodyPr>
            <a:normAutofit/>
          </a:bodyPr>
          <a:lstStyle/>
          <a:p>
            <a:pPr marL="0" indent="0">
              <a:lnSpc>
                <a:spcPct val="150000"/>
              </a:lnSpc>
              <a:buNone/>
            </a:pPr>
            <a:r>
              <a:rPr lang="es-ES" sz="3600" dirty="0">
                <a:latin typeface="Bookman Old Style" panose="02050604050505020204" pitchFamily="18" charset="0"/>
              </a:rPr>
              <a:t>FASES DEL PROYECTO</a:t>
            </a:r>
          </a:p>
          <a:p>
            <a:pPr lvl="1">
              <a:lnSpc>
                <a:spcPct val="150000"/>
              </a:lnSpc>
              <a:buFont typeface="Wingdings" panose="05000000000000000000" pitchFamily="2" charset="2"/>
              <a:buChar char="Ø"/>
            </a:pPr>
            <a:r>
              <a:rPr lang="es-ES" sz="3200" dirty="0">
                <a:solidFill>
                  <a:schemeClr val="accent6">
                    <a:lumMod val="75000"/>
                  </a:schemeClr>
                </a:solidFill>
                <a:latin typeface="Bookman Old Style" panose="02050604050505020204" pitchFamily="18" charset="0"/>
              </a:rPr>
              <a:t>Fase inicial</a:t>
            </a:r>
          </a:p>
          <a:p>
            <a:pPr lvl="1">
              <a:lnSpc>
                <a:spcPct val="150000"/>
              </a:lnSpc>
              <a:buFont typeface="Wingdings" panose="05000000000000000000" pitchFamily="2" charset="2"/>
              <a:buChar char="Ø"/>
            </a:pPr>
            <a:r>
              <a:rPr lang="es-ES" sz="3200" dirty="0">
                <a:solidFill>
                  <a:schemeClr val="accent6">
                    <a:lumMod val="60000"/>
                    <a:lumOff val="40000"/>
                  </a:schemeClr>
                </a:solidFill>
                <a:latin typeface="Bookman Old Style" panose="02050604050505020204" pitchFamily="18" charset="0"/>
              </a:rPr>
              <a:t>Fase de análisis</a:t>
            </a:r>
          </a:p>
          <a:p>
            <a:pPr lvl="1">
              <a:lnSpc>
                <a:spcPct val="150000"/>
              </a:lnSpc>
              <a:buFont typeface="Wingdings" panose="05000000000000000000" pitchFamily="2" charset="2"/>
              <a:buChar char="Ø"/>
            </a:pPr>
            <a:r>
              <a:rPr lang="es-ES" sz="3200" dirty="0">
                <a:solidFill>
                  <a:schemeClr val="accent6">
                    <a:lumMod val="40000"/>
                    <a:lumOff val="60000"/>
                  </a:schemeClr>
                </a:solidFill>
                <a:latin typeface="Bookman Old Style" panose="02050604050505020204" pitchFamily="18" charset="0"/>
              </a:rPr>
              <a:t>Fase de desarrollo (Proceso ETL)</a:t>
            </a:r>
          </a:p>
          <a:p>
            <a:pPr lvl="1">
              <a:lnSpc>
                <a:spcPct val="150000"/>
              </a:lnSpc>
              <a:buFont typeface="Wingdings" panose="05000000000000000000" pitchFamily="2" charset="2"/>
              <a:buChar char="Ø"/>
            </a:pPr>
            <a:r>
              <a:rPr lang="es-ES" sz="3200" dirty="0">
                <a:solidFill>
                  <a:schemeClr val="accent6">
                    <a:lumMod val="20000"/>
                    <a:lumOff val="80000"/>
                  </a:schemeClr>
                </a:solidFill>
                <a:latin typeface="Bookman Old Style" panose="02050604050505020204" pitchFamily="18" charset="0"/>
              </a:rPr>
              <a:t>Fase de redacción de la memoria</a:t>
            </a:r>
          </a:p>
        </p:txBody>
      </p:sp>
    </p:spTree>
    <p:extLst>
      <p:ext uri="{BB962C8B-B14F-4D97-AF65-F5344CB8AC3E}">
        <p14:creationId xmlns:p14="http://schemas.microsoft.com/office/powerpoint/2010/main" val="3043861062"/>
      </p:ext>
    </p:extLst>
  </p:cSld>
  <p:clrMapOvr>
    <a:masterClrMapping/>
  </p:clrMapOvr>
  <p:transition spd="slow" advTm="58617">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42" presetClass="entr" presetSubtype="0" fill="hold" nodeType="withEffect">
                                  <p:stCondLst>
                                    <p:cond delay="1300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750"/>
                                        <p:tgtEl>
                                          <p:spTgt spid="5">
                                            <p:txEl>
                                              <p:pRg st="1" end="1"/>
                                            </p:txEl>
                                          </p:spTgt>
                                        </p:tgtEl>
                                      </p:cBhvr>
                                    </p:animEffect>
                                    <p:anim calcmode="lin" valueType="num">
                                      <p:cBhvr>
                                        <p:cTn id="11" dur="7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2" dur="750" fill="hold"/>
                                        <p:tgtEl>
                                          <p:spTgt spid="5">
                                            <p:txEl>
                                              <p:pRg st="1" end="1"/>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750"/>
                                        <p:tgtEl>
                                          <p:spTgt spid="5">
                                            <p:txEl>
                                              <p:pRg st="2" end="2"/>
                                            </p:txEl>
                                          </p:spTgt>
                                        </p:tgtEl>
                                      </p:cBhvr>
                                    </p:animEffect>
                                    <p:anim calcmode="lin" valueType="num">
                                      <p:cBhvr>
                                        <p:cTn id="16" dur="75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7" dur="750" fill="hold"/>
                                        <p:tgtEl>
                                          <p:spTgt spid="5">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3100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750"/>
                                        <p:tgtEl>
                                          <p:spTgt spid="5">
                                            <p:txEl>
                                              <p:pRg st="3" end="3"/>
                                            </p:txEl>
                                          </p:spTgt>
                                        </p:tgtEl>
                                      </p:cBhvr>
                                    </p:animEffect>
                                    <p:anim calcmode="lin" valueType="num">
                                      <p:cBhvr>
                                        <p:cTn id="21" dur="75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750" fill="hold"/>
                                        <p:tgtEl>
                                          <p:spTgt spid="5">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4300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750"/>
                                        <p:tgtEl>
                                          <p:spTgt spid="5">
                                            <p:txEl>
                                              <p:pRg st="4" end="4"/>
                                            </p:txEl>
                                          </p:spTgt>
                                        </p:tgtEl>
                                      </p:cBhvr>
                                    </p:animEffect>
                                    <p:anim calcmode="lin" valueType="num">
                                      <p:cBhvr>
                                        <p:cTn id="26" dur="75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7" dur="75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FEF9C8-3998-4F73-ADC4-BD153B052FA1}"/>
              </a:ext>
            </a:extLst>
          </p:cNvPr>
          <p:cNvSpPr>
            <a:spLocks noGrp="1"/>
          </p:cNvSpPr>
          <p:nvPr>
            <p:ph type="title"/>
          </p:nvPr>
        </p:nvSpPr>
        <p:spPr>
          <a:xfrm>
            <a:off x="673565" y="0"/>
            <a:ext cx="11332905" cy="1507067"/>
          </a:xfrm>
        </p:spPr>
        <p:txBody>
          <a:bodyPr>
            <a:normAutofit/>
          </a:bodyPr>
          <a:lstStyle/>
          <a:p>
            <a:r>
              <a:rPr lang="es-ES" sz="4000" dirty="0">
                <a:solidFill>
                  <a:schemeClr val="bg2">
                    <a:lumMod val="75000"/>
                  </a:schemeClr>
                </a:solidFill>
                <a:latin typeface="Bookman Old Style" panose="02050604050505020204" pitchFamily="18" charset="0"/>
              </a:rPr>
              <a:t>DELIMITACIÓN</a:t>
            </a:r>
            <a:r>
              <a:rPr lang="es-ES" sz="4300" dirty="0">
                <a:solidFill>
                  <a:schemeClr val="bg2">
                    <a:lumMod val="75000"/>
                  </a:schemeClr>
                </a:solidFill>
                <a:latin typeface="Bookman Old Style" panose="02050604050505020204" pitchFamily="18" charset="0"/>
              </a:rPr>
              <a:t> DEL TEMA DE ESTUDIO</a:t>
            </a:r>
          </a:p>
        </p:txBody>
      </p:sp>
      <p:sp>
        <p:nvSpPr>
          <p:cNvPr id="3" name="Marcador de contenido 2">
            <a:extLst>
              <a:ext uri="{FF2B5EF4-FFF2-40B4-BE49-F238E27FC236}">
                <a16:creationId xmlns:a16="http://schemas.microsoft.com/office/drawing/2014/main" id="{3F304171-AE9E-4E8A-BE27-911E49404C4A}"/>
              </a:ext>
            </a:extLst>
          </p:cNvPr>
          <p:cNvSpPr>
            <a:spLocks noGrp="1"/>
          </p:cNvSpPr>
          <p:nvPr>
            <p:ph sz="half" idx="1"/>
          </p:nvPr>
        </p:nvSpPr>
        <p:spPr>
          <a:xfrm>
            <a:off x="511472" y="1507067"/>
            <a:ext cx="5647053" cy="4915349"/>
          </a:xfrm>
        </p:spPr>
        <p:txBody>
          <a:bodyPr anchor="t">
            <a:noAutofit/>
          </a:bodyPr>
          <a:lstStyle/>
          <a:p>
            <a:pPr marL="0" indent="0" algn="ctr">
              <a:buNone/>
            </a:pPr>
            <a:r>
              <a:rPr lang="es-ES" sz="2400" b="1" dirty="0">
                <a:solidFill>
                  <a:schemeClr val="tx1"/>
                </a:solidFill>
                <a:latin typeface="Bookman Old Style" panose="02050604050505020204" pitchFamily="18" charset="0"/>
              </a:rPr>
              <a:t>CONTEXTO GEOGRÁFICO</a:t>
            </a:r>
          </a:p>
          <a:p>
            <a:pPr>
              <a:buFontTx/>
              <a:buChar char="-"/>
            </a:pPr>
            <a:r>
              <a:rPr lang="es-ES" sz="2400" dirty="0">
                <a:solidFill>
                  <a:schemeClr val="tx1"/>
                </a:solidFill>
                <a:latin typeface="Bookman Old Style" panose="02050604050505020204" pitchFamily="18" charset="0"/>
              </a:rPr>
              <a:t>Se eligen seis provincias que tienen una población similar:</a:t>
            </a:r>
          </a:p>
          <a:p>
            <a:pPr lvl="1">
              <a:buFontTx/>
              <a:buChar char="-"/>
            </a:pPr>
            <a:r>
              <a:rPr lang="es-ES" dirty="0">
                <a:solidFill>
                  <a:schemeClr val="tx1"/>
                </a:solidFill>
                <a:latin typeface="Bookman Old Style" panose="02050604050505020204" pitchFamily="18" charset="0"/>
              </a:rPr>
              <a:t>León</a:t>
            </a:r>
          </a:p>
          <a:p>
            <a:pPr lvl="1">
              <a:buFontTx/>
              <a:buChar char="-"/>
            </a:pPr>
            <a:r>
              <a:rPr lang="es-ES" dirty="0">
                <a:solidFill>
                  <a:schemeClr val="tx1"/>
                </a:solidFill>
                <a:latin typeface="Bookman Old Style" panose="02050604050505020204" pitchFamily="18" charset="0"/>
              </a:rPr>
              <a:t>Huelva</a:t>
            </a:r>
          </a:p>
          <a:p>
            <a:pPr lvl="1">
              <a:buFontTx/>
              <a:buChar char="-"/>
            </a:pPr>
            <a:r>
              <a:rPr lang="es-ES" dirty="0">
                <a:solidFill>
                  <a:schemeClr val="tx1"/>
                </a:solidFill>
                <a:latin typeface="Bookman Old Style" panose="02050604050505020204" pitchFamily="18" charset="0"/>
              </a:rPr>
              <a:t>Cantabria</a:t>
            </a:r>
          </a:p>
          <a:p>
            <a:pPr lvl="1">
              <a:buFontTx/>
              <a:buChar char="-"/>
            </a:pPr>
            <a:r>
              <a:rPr lang="es-ES" dirty="0">
                <a:solidFill>
                  <a:schemeClr val="tx1"/>
                </a:solidFill>
                <a:latin typeface="Bookman Old Style" panose="02050604050505020204" pitchFamily="18" charset="0"/>
              </a:rPr>
              <a:t>Lleida</a:t>
            </a:r>
          </a:p>
          <a:p>
            <a:pPr lvl="1">
              <a:buFontTx/>
              <a:buChar char="-"/>
            </a:pPr>
            <a:r>
              <a:rPr lang="es-ES" dirty="0">
                <a:solidFill>
                  <a:schemeClr val="tx1"/>
                </a:solidFill>
                <a:latin typeface="Bookman Old Style" panose="02050604050505020204" pitchFamily="18" charset="0"/>
              </a:rPr>
              <a:t>Ciudad Real</a:t>
            </a:r>
          </a:p>
          <a:p>
            <a:pPr lvl="1">
              <a:buFontTx/>
              <a:buChar char="-"/>
            </a:pPr>
            <a:r>
              <a:rPr lang="es-ES" dirty="0">
                <a:solidFill>
                  <a:schemeClr val="tx1"/>
                </a:solidFill>
                <a:latin typeface="Bookman Old Style" panose="02050604050505020204" pitchFamily="18" charset="0"/>
              </a:rPr>
              <a:t>Castellón</a:t>
            </a:r>
          </a:p>
          <a:p>
            <a:pPr marL="457200" lvl="1" indent="0" algn="r">
              <a:buNone/>
            </a:pPr>
            <a:r>
              <a:rPr lang="es-ES" sz="2400" dirty="0">
                <a:solidFill>
                  <a:srgbClr val="FFFF00"/>
                </a:solidFill>
                <a:latin typeface="Bookman Old Style" panose="02050604050505020204" pitchFamily="18" charset="0"/>
              </a:rPr>
              <a:t>Tienen diferentes condiciones climáticas y de situación en la geografía española</a:t>
            </a:r>
          </a:p>
        </p:txBody>
      </p:sp>
      <p:sp>
        <p:nvSpPr>
          <p:cNvPr id="4" name="Marcador de contenido 3">
            <a:extLst>
              <a:ext uri="{FF2B5EF4-FFF2-40B4-BE49-F238E27FC236}">
                <a16:creationId xmlns:a16="http://schemas.microsoft.com/office/drawing/2014/main" id="{5007E547-503A-4B57-B87E-5676DF146C6C}"/>
              </a:ext>
            </a:extLst>
          </p:cNvPr>
          <p:cNvSpPr>
            <a:spLocks noGrp="1"/>
          </p:cNvSpPr>
          <p:nvPr>
            <p:ph sz="half" idx="2"/>
          </p:nvPr>
        </p:nvSpPr>
        <p:spPr>
          <a:xfrm>
            <a:off x="6420255" y="1507067"/>
            <a:ext cx="4260715" cy="3615266"/>
          </a:xfrm>
        </p:spPr>
        <p:txBody>
          <a:bodyPr anchor="t">
            <a:normAutofit lnSpcReduction="10000"/>
          </a:bodyPr>
          <a:lstStyle/>
          <a:p>
            <a:pPr marL="0" indent="0" algn="ctr">
              <a:buNone/>
            </a:pPr>
            <a:r>
              <a:rPr lang="es-ES" sz="2400" b="1" dirty="0">
                <a:solidFill>
                  <a:schemeClr val="tx1"/>
                </a:solidFill>
                <a:latin typeface="Bookman Old Style" panose="02050604050505020204" pitchFamily="18" charset="0"/>
              </a:rPr>
              <a:t>CONTEXTO TEMPORAL</a:t>
            </a:r>
          </a:p>
          <a:p>
            <a:r>
              <a:rPr lang="es-ES" sz="2400" dirty="0">
                <a:solidFill>
                  <a:schemeClr val="tx1"/>
                </a:solidFill>
                <a:latin typeface="Bookman Old Style" panose="02050604050505020204" pitchFamily="18" charset="0"/>
              </a:rPr>
              <a:t>Duración del estudio:  1 año</a:t>
            </a:r>
            <a:r>
              <a:rPr lang="es-ES" sz="2400" dirty="0">
                <a:latin typeface="Bookman Old Style" panose="02050604050505020204" pitchFamily="18" charset="0"/>
              </a:rPr>
              <a:t>.</a:t>
            </a:r>
          </a:p>
          <a:p>
            <a:pPr lvl="1">
              <a:buFont typeface="Wingdings" panose="05000000000000000000" pitchFamily="2" charset="2"/>
              <a:buChar char="§"/>
            </a:pPr>
            <a:r>
              <a:rPr lang="es-ES" sz="2400" dirty="0">
                <a:solidFill>
                  <a:schemeClr val="accent6">
                    <a:lumMod val="75000"/>
                  </a:schemeClr>
                </a:solidFill>
                <a:latin typeface="Bookman Old Style" panose="02050604050505020204" pitchFamily="18" charset="0"/>
              </a:rPr>
              <a:t>Desde el 1 de julio de 2020 (fin del confinamiento estricto)</a:t>
            </a:r>
          </a:p>
          <a:p>
            <a:pPr lvl="1">
              <a:buFont typeface="Wingdings" panose="05000000000000000000" pitchFamily="2" charset="2"/>
              <a:buChar char="§"/>
            </a:pPr>
            <a:r>
              <a:rPr lang="es-ES" sz="2400" dirty="0">
                <a:solidFill>
                  <a:schemeClr val="accent6">
                    <a:lumMod val="75000"/>
                  </a:schemeClr>
                </a:solidFill>
                <a:latin typeface="Bookman Old Style" panose="02050604050505020204" pitchFamily="18" charset="0"/>
              </a:rPr>
              <a:t>Hasta el 30 de junio de 2021.</a:t>
            </a:r>
          </a:p>
        </p:txBody>
      </p:sp>
    </p:spTree>
    <p:extLst>
      <p:ext uri="{BB962C8B-B14F-4D97-AF65-F5344CB8AC3E}">
        <p14:creationId xmlns:p14="http://schemas.microsoft.com/office/powerpoint/2010/main" val="839309321"/>
      </p:ext>
    </p:extLst>
  </p:cSld>
  <p:clrMapOvr>
    <a:masterClrMapping/>
  </p:clrMapOvr>
  <mc:AlternateContent xmlns:mc="http://schemas.openxmlformats.org/markup-compatibility/2006" xmlns:p14="http://schemas.microsoft.com/office/powerpoint/2010/main">
    <mc:Choice Requires="p14">
      <p:transition spd="med" p14:dur="700" advTm="31101">
        <p:fade/>
      </p:transition>
    </mc:Choice>
    <mc:Fallback xmlns="">
      <p:transition spd="med" advTm="3110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6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250"/>
                                        <p:tgtEl>
                                          <p:spTgt spid="3">
                                            <p:txEl>
                                              <p:pRg st="0" end="0"/>
                                            </p:txEl>
                                          </p:spTgt>
                                        </p:tgtEl>
                                      </p:cBhvr>
                                    </p:animEffect>
                                  </p:childTnLst>
                                </p:cTn>
                              </p:par>
                              <p:par>
                                <p:cTn id="11" presetID="31" presetClass="entr" presetSubtype="0" fill="hold" nodeType="withEffect">
                                  <p:stCondLst>
                                    <p:cond delay="60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5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5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250"/>
                                        <p:tgtEl>
                                          <p:spTgt spid="3">
                                            <p:txEl>
                                              <p:pRg st="1" end="1"/>
                                            </p:txEl>
                                          </p:spTgt>
                                        </p:tgtEl>
                                      </p:cBhvr>
                                    </p:animEffect>
                                  </p:childTnLst>
                                </p:cTn>
                              </p:par>
                              <p:par>
                                <p:cTn id="17" presetID="31" presetClass="entr" presetSubtype="0" fill="hold" nodeType="withEffect">
                                  <p:stCondLst>
                                    <p:cond delay="65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250"/>
                                        <p:tgtEl>
                                          <p:spTgt spid="3">
                                            <p:txEl>
                                              <p:pRg st="2" end="2"/>
                                            </p:txEl>
                                          </p:spTgt>
                                        </p:tgtEl>
                                      </p:cBhvr>
                                    </p:animEffect>
                                  </p:childTnLst>
                                </p:cTn>
                              </p:par>
                              <p:par>
                                <p:cTn id="23" presetID="31" presetClass="entr" presetSubtype="0" fill="hold" nodeType="withEffect">
                                  <p:stCondLst>
                                    <p:cond delay="70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25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25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250"/>
                                        <p:tgtEl>
                                          <p:spTgt spid="3">
                                            <p:txEl>
                                              <p:pRg st="3" end="3"/>
                                            </p:txEl>
                                          </p:spTgt>
                                        </p:tgtEl>
                                      </p:cBhvr>
                                    </p:animEffect>
                                  </p:childTnLst>
                                </p:cTn>
                              </p:par>
                              <p:par>
                                <p:cTn id="29" presetID="31" presetClass="entr" presetSubtype="0" fill="hold" nodeType="withEffect">
                                  <p:stCondLst>
                                    <p:cond delay="775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25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25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250"/>
                                        <p:tgtEl>
                                          <p:spTgt spid="3">
                                            <p:txEl>
                                              <p:pRg st="4" end="4"/>
                                            </p:txEl>
                                          </p:spTgt>
                                        </p:tgtEl>
                                      </p:cBhvr>
                                    </p:animEffect>
                                  </p:childTnLst>
                                </p:cTn>
                              </p:par>
                              <p:par>
                                <p:cTn id="35" presetID="31" presetClass="entr" presetSubtype="0" fill="hold" nodeType="withEffect">
                                  <p:stCondLst>
                                    <p:cond delay="850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25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25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250"/>
                                        <p:tgtEl>
                                          <p:spTgt spid="3">
                                            <p:txEl>
                                              <p:pRg st="5" end="5"/>
                                            </p:txEl>
                                          </p:spTgt>
                                        </p:tgtEl>
                                      </p:cBhvr>
                                    </p:animEffect>
                                  </p:childTnLst>
                                </p:cTn>
                              </p:par>
                              <p:par>
                                <p:cTn id="41" presetID="31" presetClass="entr" presetSubtype="0" fill="hold" nodeType="withEffect">
                                  <p:stCondLst>
                                    <p:cond delay="925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25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25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25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250"/>
                                        <p:tgtEl>
                                          <p:spTgt spid="3">
                                            <p:txEl>
                                              <p:pRg st="6" end="6"/>
                                            </p:txEl>
                                          </p:spTgt>
                                        </p:tgtEl>
                                      </p:cBhvr>
                                    </p:animEffect>
                                  </p:childTnLst>
                                </p:cTn>
                              </p:par>
                              <p:par>
                                <p:cTn id="47" presetID="31" presetClass="entr" presetSubtype="0" fill="hold" nodeType="withEffect">
                                  <p:stCondLst>
                                    <p:cond delay="1025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25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25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25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2" dur="250"/>
                                        <p:tgtEl>
                                          <p:spTgt spid="3">
                                            <p:txEl>
                                              <p:pRg st="7" end="7"/>
                                            </p:txEl>
                                          </p:spTgt>
                                        </p:tgtEl>
                                      </p:cBhvr>
                                    </p:animEffect>
                                  </p:childTnLst>
                                </p:cTn>
                              </p:par>
                              <p:par>
                                <p:cTn id="53" presetID="10" presetClass="entr" presetSubtype="0" fill="hold" nodeType="withEffect">
                                  <p:stCondLst>
                                    <p:cond delay="1200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250"/>
                                        <p:tgtEl>
                                          <p:spTgt spid="3">
                                            <p:txEl>
                                              <p:pRg st="8" end="8"/>
                                            </p:txEl>
                                          </p:spTgt>
                                        </p:tgtEl>
                                      </p:cBhvr>
                                    </p:animEffect>
                                  </p:childTnLst>
                                </p:cTn>
                              </p:par>
                              <p:par>
                                <p:cTn id="56" presetID="53" presetClass="entr" presetSubtype="16" fill="hold" nodeType="withEffect">
                                  <p:stCondLst>
                                    <p:cond delay="16500"/>
                                  </p:stCondLst>
                                  <p:childTnLst>
                                    <p:set>
                                      <p:cBhvr>
                                        <p:cTn id="57" dur="1" fill="hold">
                                          <p:stCondLst>
                                            <p:cond delay="0"/>
                                          </p:stCondLst>
                                        </p:cTn>
                                        <p:tgtEl>
                                          <p:spTgt spid="4">
                                            <p:txEl>
                                              <p:pRg st="0" end="0"/>
                                            </p:txEl>
                                          </p:spTgt>
                                        </p:tgtEl>
                                        <p:attrNameLst>
                                          <p:attrName>style.visibility</p:attrName>
                                        </p:attrNameLst>
                                      </p:cBhvr>
                                      <p:to>
                                        <p:strVal val="visible"/>
                                      </p:to>
                                    </p:set>
                                    <p:anim calcmode="lin" valueType="num">
                                      <p:cBhvr>
                                        <p:cTn id="58" dur="250" fill="hold"/>
                                        <p:tgtEl>
                                          <p:spTgt spid="4">
                                            <p:txEl>
                                              <p:pRg st="0" end="0"/>
                                            </p:txEl>
                                          </p:spTgt>
                                        </p:tgtEl>
                                        <p:attrNameLst>
                                          <p:attrName>ppt_w</p:attrName>
                                        </p:attrNameLst>
                                      </p:cBhvr>
                                      <p:tavLst>
                                        <p:tav tm="0">
                                          <p:val>
                                            <p:fltVal val="0"/>
                                          </p:val>
                                        </p:tav>
                                        <p:tav tm="100000">
                                          <p:val>
                                            <p:strVal val="#ppt_w"/>
                                          </p:val>
                                        </p:tav>
                                      </p:tavLst>
                                    </p:anim>
                                    <p:anim calcmode="lin" valueType="num">
                                      <p:cBhvr>
                                        <p:cTn id="59" dur="25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60" dur="250"/>
                                        <p:tgtEl>
                                          <p:spTgt spid="4">
                                            <p:txEl>
                                              <p:pRg st="0" end="0"/>
                                            </p:txEl>
                                          </p:spTgt>
                                        </p:tgtEl>
                                      </p:cBhvr>
                                    </p:animEffect>
                                  </p:childTnLst>
                                </p:cTn>
                              </p:par>
                              <p:par>
                                <p:cTn id="61" presetID="53" presetClass="entr" presetSubtype="16" fill="hold" nodeType="withEffect">
                                  <p:stCondLst>
                                    <p:cond delay="16500"/>
                                  </p:stCondLst>
                                  <p:childTnLst>
                                    <p:set>
                                      <p:cBhvr>
                                        <p:cTn id="62" dur="1" fill="hold">
                                          <p:stCondLst>
                                            <p:cond delay="0"/>
                                          </p:stCondLst>
                                        </p:cTn>
                                        <p:tgtEl>
                                          <p:spTgt spid="4">
                                            <p:txEl>
                                              <p:pRg st="1" end="1"/>
                                            </p:txEl>
                                          </p:spTgt>
                                        </p:tgtEl>
                                        <p:attrNameLst>
                                          <p:attrName>style.visibility</p:attrName>
                                        </p:attrNameLst>
                                      </p:cBhvr>
                                      <p:to>
                                        <p:strVal val="visible"/>
                                      </p:to>
                                    </p:set>
                                    <p:anim calcmode="lin" valueType="num">
                                      <p:cBhvr>
                                        <p:cTn id="63" dur="250" fill="hold"/>
                                        <p:tgtEl>
                                          <p:spTgt spid="4">
                                            <p:txEl>
                                              <p:pRg st="1" end="1"/>
                                            </p:txEl>
                                          </p:spTgt>
                                        </p:tgtEl>
                                        <p:attrNameLst>
                                          <p:attrName>ppt_w</p:attrName>
                                        </p:attrNameLst>
                                      </p:cBhvr>
                                      <p:tavLst>
                                        <p:tav tm="0">
                                          <p:val>
                                            <p:fltVal val="0"/>
                                          </p:val>
                                        </p:tav>
                                        <p:tav tm="100000">
                                          <p:val>
                                            <p:strVal val="#ppt_w"/>
                                          </p:val>
                                        </p:tav>
                                      </p:tavLst>
                                    </p:anim>
                                    <p:anim calcmode="lin" valueType="num">
                                      <p:cBhvr>
                                        <p:cTn id="64" dur="25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65" dur="250"/>
                                        <p:tgtEl>
                                          <p:spTgt spid="4">
                                            <p:txEl>
                                              <p:pRg st="1" end="1"/>
                                            </p:txEl>
                                          </p:spTgt>
                                        </p:tgtEl>
                                      </p:cBhvr>
                                    </p:animEffect>
                                  </p:childTnLst>
                                </p:cTn>
                              </p:par>
                              <p:par>
                                <p:cTn id="66" presetID="53" presetClass="entr" presetSubtype="16" fill="hold" nodeType="withEffect">
                                  <p:stCondLst>
                                    <p:cond delay="1650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p:cTn id="68" dur="250" fill="hold"/>
                                        <p:tgtEl>
                                          <p:spTgt spid="4">
                                            <p:txEl>
                                              <p:pRg st="2" end="2"/>
                                            </p:txEl>
                                          </p:spTgt>
                                        </p:tgtEl>
                                        <p:attrNameLst>
                                          <p:attrName>ppt_w</p:attrName>
                                        </p:attrNameLst>
                                      </p:cBhvr>
                                      <p:tavLst>
                                        <p:tav tm="0">
                                          <p:val>
                                            <p:fltVal val="0"/>
                                          </p:val>
                                        </p:tav>
                                        <p:tav tm="100000">
                                          <p:val>
                                            <p:strVal val="#ppt_w"/>
                                          </p:val>
                                        </p:tav>
                                      </p:tavLst>
                                    </p:anim>
                                    <p:anim calcmode="lin" valueType="num">
                                      <p:cBhvr>
                                        <p:cTn id="69" dur="25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70" dur="250"/>
                                        <p:tgtEl>
                                          <p:spTgt spid="4">
                                            <p:txEl>
                                              <p:pRg st="2" end="2"/>
                                            </p:txEl>
                                          </p:spTgt>
                                        </p:tgtEl>
                                      </p:cBhvr>
                                    </p:animEffect>
                                  </p:childTnLst>
                                </p:cTn>
                              </p:par>
                              <p:par>
                                <p:cTn id="71" presetID="53" presetClass="entr" presetSubtype="16" fill="hold" nodeType="withEffect">
                                  <p:stCondLst>
                                    <p:cond delay="16500"/>
                                  </p:stCondLst>
                                  <p:childTnLst>
                                    <p:set>
                                      <p:cBhvr>
                                        <p:cTn id="72" dur="1" fill="hold">
                                          <p:stCondLst>
                                            <p:cond delay="0"/>
                                          </p:stCondLst>
                                        </p:cTn>
                                        <p:tgtEl>
                                          <p:spTgt spid="4">
                                            <p:txEl>
                                              <p:pRg st="3" end="3"/>
                                            </p:txEl>
                                          </p:spTgt>
                                        </p:tgtEl>
                                        <p:attrNameLst>
                                          <p:attrName>style.visibility</p:attrName>
                                        </p:attrNameLst>
                                      </p:cBhvr>
                                      <p:to>
                                        <p:strVal val="visible"/>
                                      </p:to>
                                    </p:set>
                                    <p:anim calcmode="lin" valueType="num">
                                      <p:cBhvr>
                                        <p:cTn id="73" dur="250" fill="hold"/>
                                        <p:tgtEl>
                                          <p:spTgt spid="4">
                                            <p:txEl>
                                              <p:pRg st="3" end="3"/>
                                            </p:txEl>
                                          </p:spTgt>
                                        </p:tgtEl>
                                        <p:attrNameLst>
                                          <p:attrName>ppt_w</p:attrName>
                                        </p:attrNameLst>
                                      </p:cBhvr>
                                      <p:tavLst>
                                        <p:tav tm="0">
                                          <p:val>
                                            <p:fltVal val="0"/>
                                          </p:val>
                                        </p:tav>
                                        <p:tav tm="100000">
                                          <p:val>
                                            <p:strVal val="#ppt_w"/>
                                          </p:val>
                                        </p:tav>
                                      </p:tavLst>
                                    </p:anim>
                                    <p:anim calcmode="lin" valueType="num">
                                      <p:cBhvr>
                                        <p:cTn id="74" dur="25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75" dur="2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4F04B37-1EA3-4ACC-BF78-AE04452DE1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7836" y="815290"/>
            <a:ext cx="8983505" cy="4943827"/>
          </a:xfrm>
          <a:prstGeom prst="rect">
            <a:avLst/>
          </a:prstGeom>
          <a:noFill/>
          <a:ln w="76200">
            <a:solidFill>
              <a:schemeClr val="accent2">
                <a:lumMod val="40000"/>
                <a:lumOff val="60000"/>
              </a:schemeClr>
            </a:solidFill>
          </a:ln>
          <a:effectLst/>
        </p:spPr>
      </p:pic>
    </p:spTree>
    <p:extLst>
      <p:ext uri="{BB962C8B-B14F-4D97-AF65-F5344CB8AC3E}">
        <p14:creationId xmlns:p14="http://schemas.microsoft.com/office/powerpoint/2010/main" val="3084650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9050">
        <p159:morph option="byObject"/>
      </p:transition>
    </mc:Choice>
    <mc:Fallback xmlns="">
      <p:transition spd="slow" advTm="190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B7A28-8514-45E1-884E-7F4EDBB55554}"/>
              </a:ext>
            </a:extLst>
          </p:cNvPr>
          <p:cNvSpPr>
            <a:spLocks noGrp="1"/>
          </p:cNvSpPr>
          <p:nvPr>
            <p:ph type="title"/>
          </p:nvPr>
        </p:nvSpPr>
        <p:spPr>
          <a:xfrm>
            <a:off x="792189" y="0"/>
            <a:ext cx="6019800" cy="850324"/>
          </a:xfrm>
        </p:spPr>
        <p:txBody>
          <a:bodyPr>
            <a:normAutofit/>
          </a:bodyPr>
          <a:lstStyle/>
          <a:p>
            <a:r>
              <a:rPr lang="es-ES" sz="4800" dirty="0">
                <a:latin typeface="Bookman Old Style" panose="02050604050505020204" pitchFamily="18" charset="0"/>
              </a:rPr>
              <a:t>PRESUPUESTO</a:t>
            </a:r>
          </a:p>
        </p:txBody>
      </p:sp>
      <p:sp>
        <p:nvSpPr>
          <p:cNvPr id="6" name="Marcador de texto 5">
            <a:extLst>
              <a:ext uri="{FF2B5EF4-FFF2-40B4-BE49-F238E27FC236}">
                <a16:creationId xmlns:a16="http://schemas.microsoft.com/office/drawing/2014/main" id="{63606769-4C72-4F69-B1C7-54D0EA109E8B}"/>
              </a:ext>
            </a:extLst>
          </p:cNvPr>
          <p:cNvSpPr>
            <a:spLocks noGrp="1"/>
          </p:cNvSpPr>
          <p:nvPr>
            <p:ph type="body" sz="half" idx="2"/>
          </p:nvPr>
        </p:nvSpPr>
        <p:spPr>
          <a:xfrm>
            <a:off x="399788" y="1037220"/>
            <a:ext cx="8246907" cy="5636295"/>
          </a:xfrm>
        </p:spPr>
        <p:txBody>
          <a:bodyPr>
            <a:normAutofit/>
          </a:bodyPr>
          <a:lstStyle/>
          <a:p>
            <a:pPr marL="285750" indent="-285750">
              <a:buFontTx/>
              <a:buChar char="-"/>
            </a:pPr>
            <a:r>
              <a:rPr lang="es-ES" sz="2800" b="1" dirty="0">
                <a:solidFill>
                  <a:schemeClr val="bg1"/>
                </a:solidFill>
                <a:latin typeface="Bookman Old Style" panose="02050604050505020204" pitchFamily="18" charset="0"/>
              </a:rPr>
              <a:t>Recursos humanos</a:t>
            </a:r>
            <a:r>
              <a:rPr lang="es-ES" sz="2000" b="1" dirty="0">
                <a:solidFill>
                  <a:schemeClr val="bg1"/>
                </a:solidFill>
                <a:latin typeface="Bookman Old Style" panose="02050604050505020204" pitchFamily="18" charset="0"/>
              </a:rPr>
              <a:t> </a:t>
            </a:r>
          </a:p>
          <a:p>
            <a:pPr lvl="1"/>
            <a:r>
              <a:rPr lang="es-ES" sz="1800" dirty="0">
                <a:solidFill>
                  <a:schemeClr val="tx1"/>
                </a:solidFill>
                <a:latin typeface="Bookman Old Style" panose="02050604050505020204" pitchFamily="18" charset="0"/>
              </a:rPr>
              <a:t>2.284,00 €</a:t>
            </a:r>
          </a:p>
          <a:p>
            <a:pPr marL="285750" indent="-285750">
              <a:buFontTx/>
              <a:buChar char="-"/>
            </a:pPr>
            <a:r>
              <a:rPr lang="es-ES" sz="2800" b="1" dirty="0">
                <a:solidFill>
                  <a:schemeClr val="bg1"/>
                </a:solidFill>
                <a:latin typeface="Bookman Old Style" panose="02050604050505020204" pitchFamily="18" charset="0"/>
              </a:rPr>
              <a:t>Recursos materiales </a:t>
            </a:r>
          </a:p>
          <a:p>
            <a:r>
              <a:rPr lang="es-ES" sz="2000" b="1" dirty="0">
                <a:solidFill>
                  <a:schemeClr val="bg1"/>
                </a:solidFill>
                <a:latin typeface="Bookman Old Style" panose="02050604050505020204" pitchFamily="18" charset="0"/>
              </a:rPr>
              <a:t>	</a:t>
            </a:r>
            <a:r>
              <a:rPr lang="es-ES" dirty="0">
                <a:solidFill>
                  <a:schemeClr val="tx1"/>
                </a:solidFill>
                <a:latin typeface="Bookman Old Style" panose="02050604050505020204" pitchFamily="18" charset="0"/>
              </a:rPr>
              <a:t>00,00 €</a:t>
            </a:r>
          </a:p>
          <a:p>
            <a:pPr marL="285750" indent="-285750">
              <a:buFontTx/>
              <a:buChar char="-"/>
            </a:pPr>
            <a:r>
              <a:rPr lang="es-ES" sz="2800" b="1" dirty="0">
                <a:solidFill>
                  <a:schemeClr val="bg1"/>
                </a:solidFill>
                <a:latin typeface="Bookman Old Style" panose="02050604050505020204" pitchFamily="18" charset="0"/>
              </a:rPr>
              <a:t>Costes indirectos</a:t>
            </a:r>
          </a:p>
          <a:p>
            <a:pPr marL="0" lvl="1"/>
            <a:r>
              <a:rPr lang="es-ES" sz="1800" dirty="0">
                <a:solidFill>
                  <a:schemeClr val="tx1"/>
                </a:solidFill>
                <a:latin typeface="Bookman Old Style" panose="02050604050505020204" pitchFamily="18" charset="0"/>
              </a:rPr>
              <a:t>	274,08 €</a:t>
            </a:r>
          </a:p>
          <a:p>
            <a:pPr marL="285750" indent="-285750">
              <a:buFontTx/>
              <a:buChar char="-"/>
            </a:pPr>
            <a:r>
              <a:rPr lang="es-ES" sz="2800" b="1" dirty="0">
                <a:solidFill>
                  <a:schemeClr val="bg1"/>
                </a:solidFill>
                <a:latin typeface="Bookman Old Style" panose="02050604050505020204" pitchFamily="18" charset="0"/>
              </a:rPr>
              <a:t>Beneficio</a:t>
            </a:r>
          </a:p>
          <a:p>
            <a:pPr marL="0" lvl="1"/>
            <a:r>
              <a:rPr lang="es-ES" sz="2000" b="1" dirty="0">
                <a:solidFill>
                  <a:schemeClr val="bg1"/>
                </a:solidFill>
                <a:latin typeface="Bookman Old Style" panose="02050604050505020204" pitchFamily="18" charset="0"/>
              </a:rPr>
              <a:t>	</a:t>
            </a:r>
            <a:r>
              <a:rPr lang="es-ES" sz="1800" dirty="0">
                <a:solidFill>
                  <a:schemeClr val="tx1"/>
                </a:solidFill>
                <a:latin typeface="Bookman Old Style" panose="02050604050505020204" pitchFamily="18" charset="0"/>
              </a:rPr>
              <a:t>409,29 €</a:t>
            </a:r>
          </a:p>
          <a:p>
            <a:pPr marL="285750" indent="-285750">
              <a:buFontTx/>
              <a:buChar char="-"/>
            </a:pPr>
            <a:r>
              <a:rPr lang="es-ES" sz="2800" b="1" dirty="0">
                <a:solidFill>
                  <a:schemeClr val="bg1"/>
                </a:solidFill>
                <a:latin typeface="Bookman Old Style" panose="02050604050505020204" pitchFamily="18" charset="0"/>
              </a:rPr>
              <a:t>IVA</a:t>
            </a:r>
          </a:p>
          <a:p>
            <a:pPr marL="0" lvl="1"/>
            <a:r>
              <a:rPr lang="es-ES" sz="2000" b="1" dirty="0">
                <a:solidFill>
                  <a:schemeClr val="bg1"/>
                </a:solidFill>
                <a:latin typeface="Bookman Old Style" panose="02050604050505020204" pitchFamily="18" charset="0"/>
              </a:rPr>
              <a:t>	</a:t>
            </a:r>
            <a:r>
              <a:rPr lang="es-ES" sz="1800" dirty="0">
                <a:solidFill>
                  <a:schemeClr val="tx1"/>
                </a:solidFill>
                <a:latin typeface="Bookman Old Style" panose="02050604050505020204" pitchFamily="18" charset="0"/>
              </a:rPr>
              <a:t>623,14 €</a:t>
            </a:r>
          </a:p>
          <a:p>
            <a:r>
              <a:rPr lang="es-ES" sz="2600" b="1" dirty="0">
                <a:solidFill>
                  <a:schemeClr val="bg1"/>
                </a:solidFill>
                <a:latin typeface="Bookman Old Style" panose="02050604050505020204" pitchFamily="18" charset="0"/>
              </a:rPr>
              <a:t>COSTE TOTAL DEL PROYECTO     </a:t>
            </a:r>
            <a:r>
              <a:rPr lang="es-ES" sz="2600" b="1" dirty="0">
                <a:solidFill>
                  <a:srgbClr val="FFC000"/>
                </a:solidFill>
                <a:latin typeface="Bookman Old Style" panose="02050604050505020204" pitchFamily="18" charset="0"/>
              </a:rPr>
              <a:t>3.590,51 €</a:t>
            </a:r>
            <a:endParaRPr lang="es-ES" sz="2200" dirty="0">
              <a:solidFill>
                <a:srgbClr val="FFC000"/>
              </a:solidFill>
              <a:latin typeface="Bookman Old Style" panose="02050604050505020204" pitchFamily="18" charset="0"/>
            </a:endParaRPr>
          </a:p>
        </p:txBody>
      </p:sp>
      <p:sp>
        <p:nvSpPr>
          <p:cNvPr id="8" name="CuadroTexto 7">
            <a:extLst>
              <a:ext uri="{FF2B5EF4-FFF2-40B4-BE49-F238E27FC236}">
                <a16:creationId xmlns:a16="http://schemas.microsoft.com/office/drawing/2014/main" id="{49F23B13-38D5-4623-9FC8-376DF57D60E9}"/>
              </a:ext>
            </a:extLst>
          </p:cNvPr>
          <p:cNvSpPr txBox="1"/>
          <p:nvPr/>
        </p:nvSpPr>
        <p:spPr>
          <a:xfrm>
            <a:off x="6779624" y="1037221"/>
            <a:ext cx="4499239" cy="3477875"/>
          </a:xfrm>
          <a:prstGeom prst="rect">
            <a:avLst/>
          </a:prstGeom>
          <a:effectLst>
            <a:outerShdw blurRad="50800" dist="38100" algn="l" rotWithShape="0">
              <a:prstClr val="black">
                <a:alpha val="40000"/>
              </a:prstClr>
            </a:outerShdw>
          </a:effectLst>
          <a:scene3d>
            <a:camera prst="orthographicFront"/>
            <a:lightRig rig="threePt" dir="t"/>
          </a:scene3d>
          <a:sp3d>
            <a:bevelT w="152400" h="50800" prst="softRound"/>
          </a:sp3d>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s-ES" sz="2200" b="1" u="sng" dirty="0">
              <a:latin typeface="Bookman Old Style" panose="02050604050505020204" pitchFamily="18" charset="0"/>
            </a:endParaRPr>
          </a:p>
          <a:p>
            <a:r>
              <a:rPr lang="es-ES" sz="2200" b="1" u="sng" dirty="0">
                <a:latin typeface="Bookman Old Style" panose="02050604050505020204" pitchFamily="18" charset="0"/>
              </a:rPr>
              <a:t>Personal interviniente</a:t>
            </a:r>
          </a:p>
          <a:p>
            <a:endParaRPr lang="es-ES" sz="2200" b="1" u="sng" dirty="0">
              <a:latin typeface="Bookman Old Style" panose="02050604050505020204" pitchFamily="18" charset="0"/>
            </a:endParaRPr>
          </a:p>
          <a:p>
            <a:pPr marL="285750" indent="-285750">
              <a:buFontTx/>
              <a:buChar char="-"/>
            </a:pPr>
            <a:r>
              <a:rPr lang="es-ES" sz="2200" u="sng" dirty="0">
                <a:latin typeface="Bookman Old Style" panose="02050604050505020204" pitchFamily="18" charset="0"/>
              </a:rPr>
              <a:t>Director del proyecto</a:t>
            </a:r>
            <a:r>
              <a:rPr lang="es-ES" sz="2200" u="sng" dirty="0">
                <a:latin typeface="Bookman Old Style" panose="02050604050505020204" pitchFamily="18" charset="0"/>
                <a:sym typeface="Wingdings" panose="05000000000000000000" pitchFamily="2" charset="2"/>
              </a:rPr>
              <a:t>:</a:t>
            </a:r>
            <a:endParaRPr lang="es-ES" sz="2200" dirty="0">
              <a:latin typeface="Bookman Old Style" panose="02050604050505020204" pitchFamily="18" charset="0"/>
            </a:endParaRPr>
          </a:p>
          <a:p>
            <a:r>
              <a:rPr lang="es-ES" sz="2200" dirty="0">
                <a:latin typeface="Bookman Old Style" panose="02050604050505020204" pitchFamily="18" charset="0"/>
              </a:rPr>
              <a:t>	26 euros / hora</a:t>
            </a:r>
          </a:p>
          <a:p>
            <a:r>
              <a:rPr lang="es-ES" sz="2200" dirty="0">
                <a:latin typeface="Bookman Old Style" panose="02050604050505020204" pitchFamily="18" charset="0"/>
              </a:rPr>
              <a:t>	Horas asignadas: 14 horas</a:t>
            </a:r>
          </a:p>
          <a:p>
            <a:pPr marL="285750" indent="-285750">
              <a:buFontTx/>
              <a:buChar char="-"/>
            </a:pPr>
            <a:r>
              <a:rPr lang="es-ES" sz="2200" u="sng" dirty="0">
                <a:latin typeface="Bookman Old Style" panose="02050604050505020204" pitchFamily="18" charset="0"/>
              </a:rPr>
              <a:t>Data </a:t>
            </a:r>
            <a:r>
              <a:rPr lang="es-ES" sz="2200" u="sng" dirty="0" err="1">
                <a:latin typeface="Bookman Old Style" panose="02050604050505020204" pitchFamily="18" charset="0"/>
              </a:rPr>
              <a:t>Scientist</a:t>
            </a:r>
            <a:r>
              <a:rPr lang="es-ES" sz="2200" dirty="0">
                <a:latin typeface="Bookman Old Style" panose="02050604050505020204" pitchFamily="18" charset="0"/>
              </a:rPr>
              <a:t>: </a:t>
            </a:r>
          </a:p>
          <a:p>
            <a:r>
              <a:rPr lang="es-ES" sz="2200" dirty="0">
                <a:latin typeface="Bookman Old Style" panose="02050604050505020204" pitchFamily="18" charset="0"/>
              </a:rPr>
              <a:t>	16 euros / hora</a:t>
            </a:r>
          </a:p>
          <a:p>
            <a:r>
              <a:rPr lang="es-ES" sz="2200" dirty="0">
                <a:latin typeface="Bookman Old Style" panose="02050604050505020204" pitchFamily="18" charset="0"/>
              </a:rPr>
              <a:t>	Horas asignadas: 120 horas</a:t>
            </a:r>
          </a:p>
          <a:p>
            <a:endParaRPr lang="es-ES" sz="2200" dirty="0">
              <a:latin typeface="Bookman Old Style" panose="02050604050505020204" pitchFamily="18" charset="0"/>
            </a:endParaRPr>
          </a:p>
        </p:txBody>
      </p:sp>
      <p:sp>
        <p:nvSpPr>
          <p:cNvPr id="3" name="Flecha: a la derecha 2">
            <a:extLst>
              <a:ext uri="{FF2B5EF4-FFF2-40B4-BE49-F238E27FC236}">
                <a16:creationId xmlns:a16="http://schemas.microsoft.com/office/drawing/2014/main" id="{DDD6B966-4414-4EA2-B6EF-7B681A4E4A0A}"/>
              </a:ext>
            </a:extLst>
          </p:cNvPr>
          <p:cNvSpPr/>
          <p:nvPr/>
        </p:nvSpPr>
        <p:spPr>
          <a:xfrm>
            <a:off x="5053263" y="1443789"/>
            <a:ext cx="1572126"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97094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15157">
        <p15:prstTrans prst="wind"/>
      </p:transition>
    </mc:Choice>
    <mc:Fallback xmlns="">
      <p:transition spd="slow" advTm="11515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800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500"/>
                                        <p:tgtEl>
                                          <p:spTgt spid="6">
                                            <p:txEl>
                                              <p:pRg st="0" end="0"/>
                                            </p:txEl>
                                          </p:spTgt>
                                        </p:tgtEl>
                                      </p:cBhvr>
                                    </p:animEffect>
                                  </p:childTnLst>
                                </p:cTn>
                              </p:par>
                              <p:par>
                                <p:cTn id="8" presetID="21" presetClass="entr" presetSubtype="1" fill="hold" nodeType="withEffect">
                                  <p:stCondLst>
                                    <p:cond delay="800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heel(1)">
                                      <p:cBhvr>
                                        <p:cTn id="10" dur="500"/>
                                        <p:tgtEl>
                                          <p:spTgt spid="6">
                                            <p:txEl>
                                              <p:pRg st="1" end="1"/>
                                            </p:txEl>
                                          </p:spTgt>
                                        </p:tgtEl>
                                      </p:cBhvr>
                                    </p:animEffect>
                                  </p:childTnLst>
                                </p:cTn>
                              </p:par>
                              <p:par>
                                <p:cTn id="11" presetID="26" presetClass="entr" presetSubtype="0" fill="hold" grpId="0" nodeType="withEffect">
                                  <p:stCondLst>
                                    <p:cond delay="1000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362">
                                          <p:stCondLst>
                                            <p:cond delay="0"/>
                                          </p:stCondLst>
                                        </p:cTn>
                                        <p:tgtEl>
                                          <p:spTgt spid="3"/>
                                        </p:tgtEl>
                                      </p:cBhvr>
                                    </p:animEffect>
                                    <p:anim calcmode="lin" valueType="num">
                                      <p:cBhvr>
                                        <p:cTn id="14" dur="1139"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415"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415" tmFilter="0, 0; 0.125,0.2665; 0.25,0.4; 0.375,0.465; 0.5,0.5;  0.625,0.535; 0.75,0.6; 0.875,0.7335; 1,1">
                                          <p:stCondLst>
                                            <p:cond delay="415"/>
                                          </p:stCondLst>
                                        </p:cTn>
                                        <p:tgtEl>
                                          <p:spTgt spid="3"/>
                                        </p:tgtEl>
                                        <p:attrNameLst>
                                          <p:attrName>ppt_y</p:attrName>
                                        </p:attrNameLst>
                                      </p:cBhvr>
                                      <p:tavLst>
                                        <p:tav tm="0" fmla="#ppt_y-sin(pi*$)/9">
                                          <p:val>
                                            <p:fltVal val="0"/>
                                          </p:val>
                                        </p:tav>
                                        <p:tav tm="100000">
                                          <p:val>
                                            <p:fltVal val="1"/>
                                          </p:val>
                                        </p:tav>
                                      </p:tavLst>
                                    </p:anim>
                                    <p:anim calcmode="lin" valueType="num">
                                      <p:cBhvr>
                                        <p:cTn id="17" dur="207" tmFilter="0, 0; 0.125,0.2665; 0.25,0.4; 0.375,0.465; 0.5,0.5;  0.625,0.535; 0.75,0.6; 0.875,0.7335; 1,1">
                                          <p:stCondLst>
                                            <p:cond delay="828"/>
                                          </p:stCondLst>
                                        </p:cTn>
                                        <p:tgtEl>
                                          <p:spTgt spid="3"/>
                                        </p:tgtEl>
                                        <p:attrNameLst>
                                          <p:attrName>ppt_y</p:attrName>
                                        </p:attrNameLst>
                                      </p:cBhvr>
                                      <p:tavLst>
                                        <p:tav tm="0" fmla="#ppt_y-sin(pi*$)/27">
                                          <p:val>
                                            <p:fltVal val="0"/>
                                          </p:val>
                                        </p:tav>
                                        <p:tav tm="100000">
                                          <p:val>
                                            <p:fltVal val="1"/>
                                          </p:val>
                                        </p:tav>
                                      </p:tavLst>
                                    </p:anim>
                                    <p:anim calcmode="lin" valueType="num">
                                      <p:cBhvr>
                                        <p:cTn id="18" dur="103" tmFilter="0, 0; 0.125,0.2665; 0.25,0.4; 0.375,0.465; 0.5,0.5;  0.625,0.535; 0.75,0.6; 0.875,0.7335; 1,1">
                                          <p:stCondLst>
                                            <p:cond delay="1035"/>
                                          </p:stCondLst>
                                        </p:cTn>
                                        <p:tgtEl>
                                          <p:spTgt spid="3"/>
                                        </p:tgtEl>
                                        <p:attrNameLst>
                                          <p:attrName>ppt_y</p:attrName>
                                        </p:attrNameLst>
                                      </p:cBhvr>
                                      <p:tavLst>
                                        <p:tav tm="0" fmla="#ppt_y-sin(pi*$)/81">
                                          <p:val>
                                            <p:fltVal val="0"/>
                                          </p:val>
                                        </p:tav>
                                        <p:tav tm="100000">
                                          <p:val>
                                            <p:fltVal val="1"/>
                                          </p:val>
                                        </p:tav>
                                      </p:tavLst>
                                    </p:anim>
                                    <p:animScale>
                                      <p:cBhvr>
                                        <p:cTn id="19" dur="16">
                                          <p:stCondLst>
                                            <p:cond delay="406"/>
                                          </p:stCondLst>
                                        </p:cTn>
                                        <p:tgtEl>
                                          <p:spTgt spid="3"/>
                                        </p:tgtEl>
                                      </p:cBhvr>
                                      <p:to x="100000" y="60000"/>
                                    </p:animScale>
                                    <p:animScale>
                                      <p:cBhvr>
                                        <p:cTn id="20" dur="104" decel="50000">
                                          <p:stCondLst>
                                            <p:cond delay="423"/>
                                          </p:stCondLst>
                                        </p:cTn>
                                        <p:tgtEl>
                                          <p:spTgt spid="3"/>
                                        </p:tgtEl>
                                      </p:cBhvr>
                                      <p:to x="100000" y="100000"/>
                                    </p:animScale>
                                    <p:animScale>
                                      <p:cBhvr>
                                        <p:cTn id="21" dur="16">
                                          <p:stCondLst>
                                            <p:cond delay="820"/>
                                          </p:stCondLst>
                                        </p:cTn>
                                        <p:tgtEl>
                                          <p:spTgt spid="3"/>
                                        </p:tgtEl>
                                      </p:cBhvr>
                                      <p:to x="100000" y="80000"/>
                                    </p:animScale>
                                    <p:animScale>
                                      <p:cBhvr>
                                        <p:cTn id="22" dur="104" decel="50000">
                                          <p:stCondLst>
                                            <p:cond delay="836"/>
                                          </p:stCondLst>
                                        </p:cTn>
                                        <p:tgtEl>
                                          <p:spTgt spid="3"/>
                                        </p:tgtEl>
                                      </p:cBhvr>
                                      <p:to x="100000" y="100000"/>
                                    </p:animScale>
                                    <p:animScale>
                                      <p:cBhvr>
                                        <p:cTn id="23" dur="16">
                                          <p:stCondLst>
                                            <p:cond delay="1026"/>
                                          </p:stCondLst>
                                        </p:cTn>
                                        <p:tgtEl>
                                          <p:spTgt spid="3"/>
                                        </p:tgtEl>
                                      </p:cBhvr>
                                      <p:to x="100000" y="90000"/>
                                    </p:animScale>
                                    <p:animScale>
                                      <p:cBhvr>
                                        <p:cTn id="24" dur="104" decel="50000">
                                          <p:stCondLst>
                                            <p:cond delay="1042"/>
                                          </p:stCondLst>
                                        </p:cTn>
                                        <p:tgtEl>
                                          <p:spTgt spid="3"/>
                                        </p:tgtEl>
                                      </p:cBhvr>
                                      <p:to x="100000" y="100000"/>
                                    </p:animScale>
                                    <p:animScale>
                                      <p:cBhvr>
                                        <p:cTn id="25" dur="16">
                                          <p:stCondLst>
                                            <p:cond delay="1130"/>
                                          </p:stCondLst>
                                        </p:cTn>
                                        <p:tgtEl>
                                          <p:spTgt spid="3"/>
                                        </p:tgtEl>
                                      </p:cBhvr>
                                      <p:to x="100000" y="95000"/>
                                    </p:animScale>
                                    <p:animScale>
                                      <p:cBhvr>
                                        <p:cTn id="26" dur="104" decel="50000">
                                          <p:stCondLst>
                                            <p:cond delay="1146"/>
                                          </p:stCondLst>
                                        </p:cTn>
                                        <p:tgtEl>
                                          <p:spTgt spid="3"/>
                                        </p:tgtEl>
                                      </p:cBhvr>
                                      <p:to x="100000" y="100000"/>
                                    </p:animScale>
                                  </p:childTnLst>
                                </p:cTn>
                              </p:par>
                              <p:par>
                                <p:cTn id="27" presetID="16" presetClass="entr" presetSubtype="21" fill="hold" nodeType="withEffect">
                                  <p:stCondLst>
                                    <p:cond delay="1200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barn(inVertical)">
                                      <p:cBhvr>
                                        <p:cTn id="29" dur="250"/>
                                        <p:tgtEl>
                                          <p:spTgt spid="8">
                                            <p:txEl>
                                              <p:pRg st="1" end="1"/>
                                            </p:txEl>
                                          </p:spTgt>
                                        </p:tgtEl>
                                      </p:cBhvr>
                                    </p:animEffect>
                                  </p:childTnLst>
                                </p:cTn>
                              </p:par>
                              <p:par>
                                <p:cTn id="30" presetID="16" presetClass="entr" presetSubtype="21" fill="hold" nodeType="withEffect">
                                  <p:stCondLst>
                                    <p:cond delay="1200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barn(inVertical)">
                                      <p:cBhvr>
                                        <p:cTn id="32" dur="250"/>
                                        <p:tgtEl>
                                          <p:spTgt spid="8">
                                            <p:txEl>
                                              <p:pRg st="3" end="3"/>
                                            </p:txEl>
                                          </p:spTgt>
                                        </p:tgtEl>
                                      </p:cBhvr>
                                    </p:animEffect>
                                  </p:childTnLst>
                                </p:cTn>
                              </p:par>
                              <p:par>
                                <p:cTn id="33" presetID="16" presetClass="entr" presetSubtype="21" fill="hold" nodeType="withEffect">
                                  <p:stCondLst>
                                    <p:cond delay="1200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barn(inVertical)">
                                      <p:cBhvr>
                                        <p:cTn id="35" dur="250"/>
                                        <p:tgtEl>
                                          <p:spTgt spid="8">
                                            <p:txEl>
                                              <p:pRg st="4" end="4"/>
                                            </p:txEl>
                                          </p:spTgt>
                                        </p:tgtEl>
                                      </p:cBhvr>
                                    </p:animEffect>
                                  </p:childTnLst>
                                </p:cTn>
                              </p:par>
                              <p:par>
                                <p:cTn id="36" presetID="16" presetClass="entr" presetSubtype="21" fill="hold" nodeType="withEffect">
                                  <p:stCondLst>
                                    <p:cond delay="1200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barn(inVertical)">
                                      <p:cBhvr>
                                        <p:cTn id="38" dur="250"/>
                                        <p:tgtEl>
                                          <p:spTgt spid="8">
                                            <p:txEl>
                                              <p:pRg st="5" end="5"/>
                                            </p:txEl>
                                          </p:spTgt>
                                        </p:tgtEl>
                                      </p:cBhvr>
                                    </p:animEffect>
                                  </p:childTnLst>
                                </p:cTn>
                              </p:par>
                              <p:par>
                                <p:cTn id="39" presetID="16" presetClass="entr" presetSubtype="21" fill="hold" nodeType="withEffect">
                                  <p:stCondLst>
                                    <p:cond delay="3500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barn(inVertical)">
                                      <p:cBhvr>
                                        <p:cTn id="41" dur="250"/>
                                        <p:tgtEl>
                                          <p:spTgt spid="8">
                                            <p:txEl>
                                              <p:pRg st="6" end="6"/>
                                            </p:txEl>
                                          </p:spTgt>
                                        </p:tgtEl>
                                      </p:cBhvr>
                                    </p:animEffect>
                                  </p:childTnLst>
                                </p:cTn>
                              </p:par>
                              <p:par>
                                <p:cTn id="42" presetID="16" presetClass="entr" presetSubtype="21" fill="hold" nodeType="withEffect">
                                  <p:stCondLst>
                                    <p:cond delay="35000"/>
                                  </p:stCondLst>
                                  <p:childTnLst>
                                    <p:set>
                                      <p:cBhvr>
                                        <p:cTn id="43" dur="1" fill="hold">
                                          <p:stCondLst>
                                            <p:cond delay="0"/>
                                          </p:stCondLst>
                                        </p:cTn>
                                        <p:tgtEl>
                                          <p:spTgt spid="8">
                                            <p:txEl>
                                              <p:pRg st="7" end="7"/>
                                            </p:txEl>
                                          </p:spTgt>
                                        </p:tgtEl>
                                        <p:attrNameLst>
                                          <p:attrName>style.visibility</p:attrName>
                                        </p:attrNameLst>
                                      </p:cBhvr>
                                      <p:to>
                                        <p:strVal val="visible"/>
                                      </p:to>
                                    </p:set>
                                    <p:animEffect transition="in" filter="barn(inVertical)">
                                      <p:cBhvr>
                                        <p:cTn id="44" dur="250"/>
                                        <p:tgtEl>
                                          <p:spTgt spid="8">
                                            <p:txEl>
                                              <p:pRg st="7" end="7"/>
                                            </p:txEl>
                                          </p:spTgt>
                                        </p:tgtEl>
                                      </p:cBhvr>
                                    </p:animEffect>
                                  </p:childTnLst>
                                </p:cTn>
                              </p:par>
                              <p:par>
                                <p:cTn id="45" presetID="16" presetClass="entr" presetSubtype="21" fill="hold" nodeType="withEffect">
                                  <p:stCondLst>
                                    <p:cond delay="3500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barn(inVertical)">
                                      <p:cBhvr>
                                        <p:cTn id="47" dur="250"/>
                                        <p:tgtEl>
                                          <p:spTgt spid="8">
                                            <p:txEl>
                                              <p:pRg st="8" end="8"/>
                                            </p:txEl>
                                          </p:spTgt>
                                        </p:tgtEl>
                                      </p:cBhvr>
                                    </p:animEffect>
                                  </p:childTnLst>
                                </p:cTn>
                              </p:par>
                              <p:par>
                                <p:cTn id="48" presetID="42" presetClass="entr" presetSubtype="0" fill="hold" nodeType="withEffect">
                                  <p:stCondLst>
                                    <p:cond delay="5500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2000"/>
                                        <p:tgtEl>
                                          <p:spTgt spid="6">
                                            <p:txEl>
                                              <p:pRg st="2" end="2"/>
                                            </p:txEl>
                                          </p:spTgt>
                                        </p:tgtEl>
                                      </p:cBhvr>
                                    </p:animEffect>
                                    <p:anim calcmode="lin" valueType="num">
                                      <p:cBhvr>
                                        <p:cTn id="51" dur="2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2" dur="2000" fill="hold"/>
                                        <p:tgtEl>
                                          <p:spTgt spid="6">
                                            <p:txEl>
                                              <p:pRg st="2" end="2"/>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55000"/>
                                  </p:stCondLst>
                                  <p:childTnLst>
                                    <p:set>
                                      <p:cBhvr>
                                        <p:cTn id="54" dur="1" fill="hold">
                                          <p:stCondLst>
                                            <p:cond delay="0"/>
                                          </p:stCondLst>
                                        </p:cTn>
                                        <p:tgtEl>
                                          <p:spTgt spid="6">
                                            <p:txEl>
                                              <p:pRg st="3" end="3"/>
                                            </p:txEl>
                                          </p:spTgt>
                                        </p:tgtEl>
                                        <p:attrNameLst>
                                          <p:attrName>style.visibility</p:attrName>
                                        </p:attrNameLst>
                                      </p:cBhvr>
                                      <p:to>
                                        <p:strVal val="visible"/>
                                      </p:to>
                                    </p:set>
                                    <p:animEffect transition="in" filter="fade">
                                      <p:cBhvr>
                                        <p:cTn id="55" dur="2000"/>
                                        <p:tgtEl>
                                          <p:spTgt spid="6">
                                            <p:txEl>
                                              <p:pRg st="3" end="3"/>
                                            </p:txEl>
                                          </p:spTgt>
                                        </p:tgtEl>
                                      </p:cBhvr>
                                    </p:animEffect>
                                    <p:anim calcmode="lin" valueType="num">
                                      <p:cBhvr>
                                        <p:cTn id="56" dur="2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7" dur="2000" fill="hold"/>
                                        <p:tgtEl>
                                          <p:spTgt spid="6">
                                            <p:txEl>
                                              <p:pRg st="3" end="3"/>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55000"/>
                                  </p:stCondLst>
                                  <p:childTnLst>
                                    <p:set>
                                      <p:cBhvr>
                                        <p:cTn id="59" dur="1" fill="hold">
                                          <p:stCondLst>
                                            <p:cond delay="0"/>
                                          </p:stCondLst>
                                        </p:cTn>
                                        <p:tgtEl>
                                          <p:spTgt spid="6">
                                            <p:txEl>
                                              <p:pRg st="4" end="4"/>
                                            </p:txEl>
                                          </p:spTgt>
                                        </p:tgtEl>
                                        <p:attrNameLst>
                                          <p:attrName>style.visibility</p:attrName>
                                        </p:attrNameLst>
                                      </p:cBhvr>
                                      <p:to>
                                        <p:strVal val="visible"/>
                                      </p:to>
                                    </p:set>
                                    <p:animEffect transition="in" filter="fade">
                                      <p:cBhvr>
                                        <p:cTn id="60" dur="2000"/>
                                        <p:tgtEl>
                                          <p:spTgt spid="6">
                                            <p:txEl>
                                              <p:pRg st="4" end="4"/>
                                            </p:txEl>
                                          </p:spTgt>
                                        </p:tgtEl>
                                      </p:cBhvr>
                                    </p:animEffect>
                                    <p:anim calcmode="lin" valueType="num">
                                      <p:cBhvr>
                                        <p:cTn id="61" dur="2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2" dur="2000" fill="hold"/>
                                        <p:tgtEl>
                                          <p:spTgt spid="6">
                                            <p:txEl>
                                              <p:pRg st="4" end="4"/>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55000"/>
                                  </p:stCondLst>
                                  <p:childTnLst>
                                    <p:set>
                                      <p:cBhvr>
                                        <p:cTn id="64" dur="1" fill="hold">
                                          <p:stCondLst>
                                            <p:cond delay="0"/>
                                          </p:stCondLst>
                                        </p:cTn>
                                        <p:tgtEl>
                                          <p:spTgt spid="6">
                                            <p:txEl>
                                              <p:pRg st="5" end="5"/>
                                            </p:txEl>
                                          </p:spTgt>
                                        </p:tgtEl>
                                        <p:attrNameLst>
                                          <p:attrName>style.visibility</p:attrName>
                                        </p:attrNameLst>
                                      </p:cBhvr>
                                      <p:to>
                                        <p:strVal val="visible"/>
                                      </p:to>
                                    </p:set>
                                    <p:animEffect transition="in" filter="fade">
                                      <p:cBhvr>
                                        <p:cTn id="65" dur="2000"/>
                                        <p:tgtEl>
                                          <p:spTgt spid="6">
                                            <p:txEl>
                                              <p:pRg st="5" end="5"/>
                                            </p:txEl>
                                          </p:spTgt>
                                        </p:tgtEl>
                                      </p:cBhvr>
                                    </p:animEffect>
                                    <p:anim calcmode="lin" valueType="num">
                                      <p:cBhvr>
                                        <p:cTn id="66" dur="2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7" dur="2000" fill="hold"/>
                                        <p:tgtEl>
                                          <p:spTgt spid="6">
                                            <p:txEl>
                                              <p:pRg st="5" end="5"/>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55000"/>
                                  </p:stCondLst>
                                  <p:childTnLst>
                                    <p:set>
                                      <p:cBhvr>
                                        <p:cTn id="69" dur="1" fill="hold">
                                          <p:stCondLst>
                                            <p:cond delay="0"/>
                                          </p:stCondLst>
                                        </p:cTn>
                                        <p:tgtEl>
                                          <p:spTgt spid="6">
                                            <p:txEl>
                                              <p:pRg st="6" end="6"/>
                                            </p:txEl>
                                          </p:spTgt>
                                        </p:tgtEl>
                                        <p:attrNameLst>
                                          <p:attrName>style.visibility</p:attrName>
                                        </p:attrNameLst>
                                      </p:cBhvr>
                                      <p:to>
                                        <p:strVal val="visible"/>
                                      </p:to>
                                    </p:set>
                                    <p:animEffect transition="in" filter="fade">
                                      <p:cBhvr>
                                        <p:cTn id="70" dur="2000"/>
                                        <p:tgtEl>
                                          <p:spTgt spid="6">
                                            <p:txEl>
                                              <p:pRg st="6" end="6"/>
                                            </p:txEl>
                                          </p:spTgt>
                                        </p:tgtEl>
                                      </p:cBhvr>
                                    </p:animEffect>
                                    <p:anim calcmode="lin" valueType="num">
                                      <p:cBhvr>
                                        <p:cTn id="71" dur="2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72" dur="2000" fill="hold"/>
                                        <p:tgtEl>
                                          <p:spTgt spid="6">
                                            <p:txEl>
                                              <p:pRg st="6" end="6"/>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55000"/>
                                  </p:stCondLst>
                                  <p:childTnLst>
                                    <p:set>
                                      <p:cBhvr>
                                        <p:cTn id="74" dur="1" fill="hold">
                                          <p:stCondLst>
                                            <p:cond delay="0"/>
                                          </p:stCondLst>
                                        </p:cTn>
                                        <p:tgtEl>
                                          <p:spTgt spid="6">
                                            <p:txEl>
                                              <p:pRg st="7" end="7"/>
                                            </p:txEl>
                                          </p:spTgt>
                                        </p:tgtEl>
                                        <p:attrNameLst>
                                          <p:attrName>style.visibility</p:attrName>
                                        </p:attrNameLst>
                                      </p:cBhvr>
                                      <p:to>
                                        <p:strVal val="visible"/>
                                      </p:to>
                                    </p:set>
                                    <p:animEffect transition="in" filter="fade">
                                      <p:cBhvr>
                                        <p:cTn id="75" dur="2000"/>
                                        <p:tgtEl>
                                          <p:spTgt spid="6">
                                            <p:txEl>
                                              <p:pRg st="7" end="7"/>
                                            </p:txEl>
                                          </p:spTgt>
                                        </p:tgtEl>
                                      </p:cBhvr>
                                    </p:animEffect>
                                    <p:anim calcmode="lin" valueType="num">
                                      <p:cBhvr>
                                        <p:cTn id="76" dur="2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77" dur="2000" fill="hold"/>
                                        <p:tgtEl>
                                          <p:spTgt spid="6">
                                            <p:txEl>
                                              <p:pRg st="7" end="7"/>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55000"/>
                                  </p:stCondLst>
                                  <p:childTnLst>
                                    <p:set>
                                      <p:cBhvr>
                                        <p:cTn id="79" dur="1" fill="hold">
                                          <p:stCondLst>
                                            <p:cond delay="0"/>
                                          </p:stCondLst>
                                        </p:cTn>
                                        <p:tgtEl>
                                          <p:spTgt spid="6">
                                            <p:txEl>
                                              <p:pRg st="8" end="8"/>
                                            </p:txEl>
                                          </p:spTgt>
                                        </p:tgtEl>
                                        <p:attrNameLst>
                                          <p:attrName>style.visibility</p:attrName>
                                        </p:attrNameLst>
                                      </p:cBhvr>
                                      <p:to>
                                        <p:strVal val="visible"/>
                                      </p:to>
                                    </p:set>
                                    <p:animEffect transition="in" filter="fade">
                                      <p:cBhvr>
                                        <p:cTn id="80" dur="2000"/>
                                        <p:tgtEl>
                                          <p:spTgt spid="6">
                                            <p:txEl>
                                              <p:pRg st="8" end="8"/>
                                            </p:txEl>
                                          </p:spTgt>
                                        </p:tgtEl>
                                      </p:cBhvr>
                                    </p:animEffect>
                                    <p:anim calcmode="lin" valueType="num">
                                      <p:cBhvr>
                                        <p:cTn id="81" dur="2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82" dur="2000" fill="hold"/>
                                        <p:tgtEl>
                                          <p:spTgt spid="6">
                                            <p:txEl>
                                              <p:pRg st="8" end="8"/>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55000"/>
                                  </p:stCondLst>
                                  <p:childTnLst>
                                    <p:set>
                                      <p:cBhvr>
                                        <p:cTn id="84" dur="1" fill="hold">
                                          <p:stCondLst>
                                            <p:cond delay="0"/>
                                          </p:stCondLst>
                                        </p:cTn>
                                        <p:tgtEl>
                                          <p:spTgt spid="6">
                                            <p:txEl>
                                              <p:pRg st="9" end="9"/>
                                            </p:txEl>
                                          </p:spTgt>
                                        </p:tgtEl>
                                        <p:attrNameLst>
                                          <p:attrName>style.visibility</p:attrName>
                                        </p:attrNameLst>
                                      </p:cBhvr>
                                      <p:to>
                                        <p:strVal val="visible"/>
                                      </p:to>
                                    </p:set>
                                    <p:animEffect transition="in" filter="fade">
                                      <p:cBhvr>
                                        <p:cTn id="85" dur="2000"/>
                                        <p:tgtEl>
                                          <p:spTgt spid="6">
                                            <p:txEl>
                                              <p:pRg st="9" end="9"/>
                                            </p:txEl>
                                          </p:spTgt>
                                        </p:tgtEl>
                                      </p:cBhvr>
                                    </p:animEffect>
                                    <p:anim calcmode="lin" valueType="num">
                                      <p:cBhvr>
                                        <p:cTn id="86" dur="2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87" dur="2000" fill="hold"/>
                                        <p:tgtEl>
                                          <p:spTgt spid="6">
                                            <p:txEl>
                                              <p:pRg st="9" end="9"/>
                                            </p:txEl>
                                          </p:spTgt>
                                        </p:tgtEl>
                                        <p:attrNameLst>
                                          <p:attrName>ppt_y</p:attrName>
                                        </p:attrNameLst>
                                      </p:cBhvr>
                                      <p:tavLst>
                                        <p:tav tm="0">
                                          <p:val>
                                            <p:strVal val="#ppt_y+.1"/>
                                          </p:val>
                                        </p:tav>
                                        <p:tav tm="100000">
                                          <p:val>
                                            <p:strVal val="#ppt_y"/>
                                          </p:val>
                                        </p:tav>
                                      </p:tavLst>
                                    </p:anim>
                                  </p:childTnLst>
                                </p:cTn>
                              </p:par>
                              <p:par>
                                <p:cTn id="88" presetID="1" presetClass="entr" presetSubtype="0" fill="hold" nodeType="withEffect">
                                  <p:stCondLst>
                                    <p:cond delay="55000"/>
                                  </p:stCondLst>
                                  <p:childTnLst>
                                    <p:set>
                                      <p:cBhvr>
                                        <p:cTn id="89" dur="1" fill="hold">
                                          <p:stCondLst>
                                            <p:cond delay="1999"/>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9BF8A-6FE2-4137-8883-695F5D8A6369}"/>
              </a:ext>
            </a:extLst>
          </p:cNvPr>
          <p:cNvSpPr>
            <a:spLocks noGrp="1"/>
          </p:cNvSpPr>
          <p:nvPr>
            <p:ph type="title"/>
          </p:nvPr>
        </p:nvSpPr>
        <p:spPr>
          <a:xfrm>
            <a:off x="1089497" y="231348"/>
            <a:ext cx="9478016" cy="1143000"/>
          </a:xfrm>
        </p:spPr>
        <p:txBody>
          <a:bodyPr>
            <a:normAutofit fontScale="90000"/>
          </a:bodyPr>
          <a:lstStyle/>
          <a:p>
            <a:r>
              <a:rPr lang="es-ES" sz="4000" dirty="0">
                <a:latin typeface="Bookman Old Style" panose="02050604050505020204" pitchFamily="18" charset="0"/>
              </a:rPr>
              <a:t>MEJORAS FUTURAS DEL PROYECTO</a:t>
            </a:r>
          </a:p>
        </p:txBody>
      </p:sp>
      <p:sp>
        <p:nvSpPr>
          <p:cNvPr id="4" name="Marcador de texto 3">
            <a:extLst>
              <a:ext uri="{FF2B5EF4-FFF2-40B4-BE49-F238E27FC236}">
                <a16:creationId xmlns:a16="http://schemas.microsoft.com/office/drawing/2014/main" id="{F3162244-58E3-4257-9AAE-AEB5D72DD95D}"/>
              </a:ext>
            </a:extLst>
          </p:cNvPr>
          <p:cNvSpPr>
            <a:spLocks noGrp="1"/>
          </p:cNvSpPr>
          <p:nvPr>
            <p:ph type="body" sz="half" idx="2"/>
          </p:nvPr>
        </p:nvSpPr>
        <p:spPr>
          <a:xfrm>
            <a:off x="1089497" y="1940487"/>
            <a:ext cx="7976681" cy="4345202"/>
          </a:xfrm>
        </p:spPr>
        <p:txBody>
          <a:bodyPr>
            <a:normAutofit/>
          </a:bodyPr>
          <a:lstStyle/>
          <a:p>
            <a:pPr marL="285750" indent="-285750">
              <a:buFont typeface="Arial" panose="020B0604020202020204" pitchFamily="34" charset="0"/>
              <a:buChar char="•"/>
            </a:pPr>
            <a:r>
              <a:rPr lang="es-ES" sz="2400" dirty="0">
                <a:solidFill>
                  <a:schemeClr val="accent3">
                    <a:lumMod val="40000"/>
                    <a:lumOff val="60000"/>
                  </a:schemeClr>
                </a:solidFill>
                <a:latin typeface="Bookman Old Style" panose="02050604050505020204" pitchFamily="18" charset="0"/>
              </a:rPr>
              <a:t>Estudio de más provincias, e incluso regiones dentro de la misma provincia</a:t>
            </a:r>
          </a:p>
          <a:p>
            <a:pPr marL="285750" indent="-285750">
              <a:buFont typeface="Arial" panose="020B0604020202020204" pitchFamily="34" charset="0"/>
              <a:buChar char="•"/>
            </a:pPr>
            <a:r>
              <a:rPr lang="es-ES" sz="2400" dirty="0">
                <a:solidFill>
                  <a:schemeClr val="accent3">
                    <a:lumMod val="40000"/>
                    <a:lumOff val="60000"/>
                  </a:schemeClr>
                </a:solidFill>
                <a:latin typeface="Bookman Old Style" panose="02050604050505020204" pitchFamily="18" charset="0"/>
              </a:rPr>
              <a:t>Estudiar otras variables climáticas como:</a:t>
            </a:r>
          </a:p>
          <a:p>
            <a:r>
              <a:rPr lang="es-ES" sz="2400" dirty="0">
                <a:solidFill>
                  <a:schemeClr val="accent3">
                    <a:lumMod val="40000"/>
                    <a:lumOff val="60000"/>
                  </a:schemeClr>
                </a:solidFill>
                <a:latin typeface="Bookman Old Style" panose="02050604050505020204" pitchFamily="18" charset="0"/>
              </a:rPr>
              <a:t>		- Humedad de la región</a:t>
            </a:r>
          </a:p>
          <a:p>
            <a:r>
              <a:rPr lang="es-ES" sz="2400" dirty="0">
                <a:solidFill>
                  <a:schemeClr val="accent3">
                    <a:lumMod val="40000"/>
                    <a:lumOff val="60000"/>
                  </a:schemeClr>
                </a:solidFill>
                <a:latin typeface="Bookman Old Style" panose="02050604050505020204" pitchFamily="18" charset="0"/>
              </a:rPr>
              <a:t>		- Cantidad de precipitación caída</a:t>
            </a:r>
          </a:p>
          <a:p>
            <a:r>
              <a:rPr lang="es-ES" sz="2400" dirty="0">
                <a:solidFill>
                  <a:schemeClr val="accent3">
                    <a:lumMod val="40000"/>
                    <a:lumOff val="60000"/>
                  </a:schemeClr>
                </a:solidFill>
                <a:latin typeface="Bookman Old Style" panose="02050604050505020204" pitchFamily="18" charset="0"/>
              </a:rPr>
              <a:t>		- Horas de sol diarias</a:t>
            </a:r>
          </a:p>
          <a:p>
            <a:r>
              <a:rPr lang="es-ES" sz="2400" dirty="0">
                <a:solidFill>
                  <a:schemeClr val="accent3">
                    <a:lumMod val="40000"/>
                    <a:lumOff val="60000"/>
                  </a:schemeClr>
                </a:solidFill>
                <a:latin typeface="Bookman Old Style" panose="02050604050505020204" pitchFamily="18" charset="0"/>
              </a:rPr>
              <a:t>		- Velocidad del viento</a:t>
            </a:r>
          </a:p>
          <a:p>
            <a:r>
              <a:rPr lang="es-ES" sz="2400" dirty="0">
                <a:solidFill>
                  <a:schemeClr val="accent3">
                    <a:lumMod val="40000"/>
                    <a:lumOff val="60000"/>
                  </a:schemeClr>
                </a:solidFill>
                <a:latin typeface="Bookman Old Style" panose="02050604050505020204" pitchFamily="18" charset="0"/>
              </a:rPr>
              <a:t>		- Altitud media de la provincia</a:t>
            </a:r>
          </a:p>
        </p:txBody>
      </p:sp>
    </p:spTree>
    <p:extLst>
      <p:ext uri="{BB962C8B-B14F-4D97-AF65-F5344CB8AC3E}">
        <p14:creationId xmlns:p14="http://schemas.microsoft.com/office/powerpoint/2010/main" val="2125858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3485">
        <p15:prstTrans prst="prestige"/>
      </p:transition>
    </mc:Choice>
    <mc:Fallback xmlns="">
      <p:transition spd="slow" advTm="534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50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6" presetClass="entr" presetSubtype="16" fill="hold" nodeType="withEffect">
                                  <p:stCondLst>
                                    <p:cond delay="1600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500"/>
                                        <p:tgtEl>
                                          <p:spTgt spid="4">
                                            <p:txEl>
                                              <p:pRg st="1" end="1"/>
                                            </p:txEl>
                                          </p:spTgt>
                                        </p:tgtEl>
                                      </p:cBhvr>
                                    </p:animEffect>
                                  </p:childTnLst>
                                </p:cTn>
                              </p:par>
                              <p:par>
                                <p:cTn id="11" presetID="31" presetClass="entr" presetSubtype="0" fill="hold" nodeType="withEffect">
                                  <p:stCondLst>
                                    <p:cond delay="3900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p:cTn id="13" dur="250" fill="hold"/>
                                        <p:tgtEl>
                                          <p:spTgt spid="4">
                                            <p:txEl>
                                              <p:pRg st="2" end="2"/>
                                            </p:txEl>
                                          </p:spTgt>
                                        </p:tgtEl>
                                        <p:attrNameLst>
                                          <p:attrName>ppt_w</p:attrName>
                                        </p:attrNameLst>
                                      </p:cBhvr>
                                      <p:tavLst>
                                        <p:tav tm="0">
                                          <p:val>
                                            <p:fltVal val="0"/>
                                          </p:val>
                                        </p:tav>
                                        <p:tav tm="100000">
                                          <p:val>
                                            <p:strVal val="#ppt_w"/>
                                          </p:val>
                                        </p:tav>
                                      </p:tavLst>
                                    </p:anim>
                                    <p:anim calcmode="lin" valueType="num">
                                      <p:cBhvr>
                                        <p:cTn id="14" dur="250" fill="hold"/>
                                        <p:tgtEl>
                                          <p:spTgt spid="4">
                                            <p:txEl>
                                              <p:pRg st="2" end="2"/>
                                            </p:txEl>
                                          </p:spTgt>
                                        </p:tgtEl>
                                        <p:attrNameLst>
                                          <p:attrName>ppt_h</p:attrName>
                                        </p:attrNameLst>
                                      </p:cBhvr>
                                      <p:tavLst>
                                        <p:tav tm="0">
                                          <p:val>
                                            <p:fltVal val="0"/>
                                          </p:val>
                                        </p:tav>
                                        <p:tav tm="100000">
                                          <p:val>
                                            <p:strVal val="#ppt_h"/>
                                          </p:val>
                                        </p:tav>
                                      </p:tavLst>
                                    </p:anim>
                                    <p:anim calcmode="lin" valueType="num">
                                      <p:cBhvr>
                                        <p:cTn id="15" dur="25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6" dur="250"/>
                                        <p:tgtEl>
                                          <p:spTgt spid="4">
                                            <p:txEl>
                                              <p:pRg st="2" end="2"/>
                                            </p:txEl>
                                          </p:spTgt>
                                        </p:tgtEl>
                                      </p:cBhvr>
                                    </p:animEffect>
                                  </p:childTnLst>
                                </p:cTn>
                              </p:par>
                              <p:par>
                                <p:cTn id="17" presetID="31" presetClass="entr" presetSubtype="0" fill="hold" nodeType="withEffect">
                                  <p:stCondLst>
                                    <p:cond delay="4100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p:cTn id="19" dur="250" fill="hold"/>
                                        <p:tgtEl>
                                          <p:spTgt spid="4">
                                            <p:txEl>
                                              <p:pRg st="3" end="3"/>
                                            </p:txEl>
                                          </p:spTgt>
                                        </p:tgtEl>
                                        <p:attrNameLst>
                                          <p:attrName>ppt_w</p:attrName>
                                        </p:attrNameLst>
                                      </p:cBhvr>
                                      <p:tavLst>
                                        <p:tav tm="0">
                                          <p:val>
                                            <p:fltVal val="0"/>
                                          </p:val>
                                        </p:tav>
                                        <p:tav tm="100000">
                                          <p:val>
                                            <p:strVal val="#ppt_w"/>
                                          </p:val>
                                        </p:tav>
                                      </p:tavLst>
                                    </p:anim>
                                    <p:anim calcmode="lin" valueType="num">
                                      <p:cBhvr>
                                        <p:cTn id="20" dur="250" fill="hold"/>
                                        <p:tgtEl>
                                          <p:spTgt spid="4">
                                            <p:txEl>
                                              <p:pRg st="3" end="3"/>
                                            </p:txEl>
                                          </p:spTgt>
                                        </p:tgtEl>
                                        <p:attrNameLst>
                                          <p:attrName>ppt_h</p:attrName>
                                        </p:attrNameLst>
                                      </p:cBhvr>
                                      <p:tavLst>
                                        <p:tav tm="0">
                                          <p:val>
                                            <p:fltVal val="0"/>
                                          </p:val>
                                        </p:tav>
                                        <p:tav tm="100000">
                                          <p:val>
                                            <p:strVal val="#ppt_h"/>
                                          </p:val>
                                        </p:tav>
                                      </p:tavLst>
                                    </p:anim>
                                    <p:anim calcmode="lin" valueType="num">
                                      <p:cBhvr>
                                        <p:cTn id="21" dur="25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2" dur="250"/>
                                        <p:tgtEl>
                                          <p:spTgt spid="4">
                                            <p:txEl>
                                              <p:pRg st="3" end="3"/>
                                            </p:txEl>
                                          </p:spTgt>
                                        </p:tgtEl>
                                      </p:cBhvr>
                                    </p:animEffect>
                                  </p:childTnLst>
                                </p:cTn>
                              </p:par>
                              <p:par>
                                <p:cTn id="23" presetID="31" presetClass="entr" presetSubtype="0" fill="hold" nodeType="withEffect">
                                  <p:stCondLst>
                                    <p:cond delay="4400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p:cTn id="25" dur="250" fill="hold"/>
                                        <p:tgtEl>
                                          <p:spTgt spid="4">
                                            <p:txEl>
                                              <p:pRg st="4" end="4"/>
                                            </p:txEl>
                                          </p:spTgt>
                                        </p:tgtEl>
                                        <p:attrNameLst>
                                          <p:attrName>ppt_w</p:attrName>
                                        </p:attrNameLst>
                                      </p:cBhvr>
                                      <p:tavLst>
                                        <p:tav tm="0">
                                          <p:val>
                                            <p:fltVal val="0"/>
                                          </p:val>
                                        </p:tav>
                                        <p:tav tm="100000">
                                          <p:val>
                                            <p:strVal val="#ppt_w"/>
                                          </p:val>
                                        </p:tav>
                                      </p:tavLst>
                                    </p:anim>
                                    <p:anim calcmode="lin" valueType="num">
                                      <p:cBhvr>
                                        <p:cTn id="26" dur="250" fill="hold"/>
                                        <p:tgtEl>
                                          <p:spTgt spid="4">
                                            <p:txEl>
                                              <p:pRg st="4" end="4"/>
                                            </p:txEl>
                                          </p:spTgt>
                                        </p:tgtEl>
                                        <p:attrNameLst>
                                          <p:attrName>ppt_h</p:attrName>
                                        </p:attrNameLst>
                                      </p:cBhvr>
                                      <p:tavLst>
                                        <p:tav tm="0">
                                          <p:val>
                                            <p:fltVal val="0"/>
                                          </p:val>
                                        </p:tav>
                                        <p:tav tm="100000">
                                          <p:val>
                                            <p:strVal val="#ppt_h"/>
                                          </p:val>
                                        </p:tav>
                                      </p:tavLst>
                                    </p:anim>
                                    <p:anim calcmode="lin" valueType="num">
                                      <p:cBhvr>
                                        <p:cTn id="27" dur="25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28" dur="250"/>
                                        <p:tgtEl>
                                          <p:spTgt spid="4">
                                            <p:txEl>
                                              <p:pRg st="4" end="4"/>
                                            </p:txEl>
                                          </p:spTgt>
                                        </p:tgtEl>
                                      </p:cBhvr>
                                    </p:animEffect>
                                  </p:childTnLst>
                                </p:cTn>
                              </p:par>
                              <p:par>
                                <p:cTn id="29" presetID="31" presetClass="entr" presetSubtype="0" fill="hold" nodeType="withEffect">
                                  <p:stCondLst>
                                    <p:cond delay="4600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p:cTn id="31" dur="250" fill="hold"/>
                                        <p:tgtEl>
                                          <p:spTgt spid="4">
                                            <p:txEl>
                                              <p:pRg st="5" end="5"/>
                                            </p:txEl>
                                          </p:spTgt>
                                        </p:tgtEl>
                                        <p:attrNameLst>
                                          <p:attrName>ppt_w</p:attrName>
                                        </p:attrNameLst>
                                      </p:cBhvr>
                                      <p:tavLst>
                                        <p:tav tm="0">
                                          <p:val>
                                            <p:fltVal val="0"/>
                                          </p:val>
                                        </p:tav>
                                        <p:tav tm="100000">
                                          <p:val>
                                            <p:strVal val="#ppt_w"/>
                                          </p:val>
                                        </p:tav>
                                      </p:tavLst>
                                    </p:anim>
                                    <p:anim calcmode="lin" valueType="num">
                                      <p:cBhvr>
                                        <p:cTn id="32" dur="250" fill="hold"/>
                                        <p:tgtEl>
                                          <p:spTgt spid="4">
                                            <p:txEl>
                                              <p:pRg st="5" end="5"/>
                                            </p:txEl>
                                          </p:spTgt>
                                        </p:tgtEl>
                                        <p:attrNameLst>
                                          <p:attrName>ppt_h</p:attrName>
                                        </p:attrNameLst>
                                      </p:cBhvr>
                                      <p:tavLst>
                                        <p:tav tm="0">
                                          <p:val>
                                            <p:fltVal val="0"/>
                                          </p:val>
                                        </p:tav>
                                        <p:tav tm="100000">
                                          <p:val>
                                            <p:strVal val="#ppt_h"/>
                                          </p:val>
                                        </p:tav>
                                      </p:tavLst>
                                    </p:anim>
                                    <p:anim calcmode="lin" valueType="num">
                                      <p:cBhvr>
                                        <p:cTn id="33" dur="25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34" dur="250"/>
                                        <p:tgtEl>
                                          <p:spTgt spid="4">
                                            <p:txEl>
                                              <p:pRg st="5" end="5"/>
                                            </p:txEl>
                                          </p:spTgt>
                                        </p:tgtEl>
                                      </p:cBhvr>
                                    </p:animEffect>
                                  </p:childTnLst>
                                </p:cTn>
                              </p:par>
                              <p:par>
                                <p:cTn id="35" presetID="31" presetClass="entr" presetSubtype="0" fill="hold" nodeType="withEffect">
                                  <p:stCondLst>
                                    <p:cond delay="5000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p:cTn id="37"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4">
                                            <p:txEl>
                                              <p:pRg st="6" end="6"/>
                                            </p:txEl>
                                          </p:spTgt>
                                        </p:tgtEl>
                                        <p:attrNameLst>
                                          <p:attrName>ppt_h</p:attrName>
                                        </p:attrNameLst>
                                      </p:cBhvr>
                                      <p:tavLst>
                                        <p:tav tm="0">
                                          <p:val>
                                            <p:fltVal val="0"/>
                                          </p:val>
                                        </p:tav>
                                        <p:tav tm="100000">
                                          <p:val>
                                            <p:strVal val="#ppt_h"/>
                                          </p:val>
                                        </p:tav>
                                      </p:tavLst>
                                    </p:anim>
                                    <p:anim calcmode="lin" valueType="num">
                                      <p:cBhvr>
                                        <p:cTn id="39" dur="5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4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AD672-C598-4FB3-A293-88384E7FC969}"/>
              </a:ext>
            </a:extLst>
          </p:cNvPr>
          <p:cNvSpPr>
            <a:spLocks noGrp="1"/>
          </p:cNvSpPr>
          <p:nvPr>
            <p:ph type="title"/>
          </p:nvPr>
        </p:nvSpPr>
        <p:spPr>
          <a:xfrm>
            <a:off x="2559507" y="2798017"/>
            <a:ext cx="8534400" cy="1507067"/>
          </a:xfrm>
        </p:spPr>
        <p:txBody>
          <a:bodyPr/>
          <a:lstStyle/>
          <a:p>
            <a:r>
              <a:rPr lang="es-ES" dirty="0"/>
              <a:t>GRACIAS POR SU ATENCIÓN</a:t>
            </a:r>
          </a:p>
        </p:txBody>
      </p:sp>
    </p:spTree>
    <p:extLst>
      <p:ext uri="{BB962C8B-B14F-4D97-AF65-F5344CB8AC3E}">
        <p14:creationId xmlns:p14="http://schemas.microsoft.com/office/powerpoint/2010/main" val="2746696688"/>
      </p:ext>
    </p:extLst>
  </p:cSld>
  <p:clrMapOvr>
    <a:masterClrMapping/>
  </p:clrMapOvr>
  <mc:AlternateContent xmlns:mc="http://schemas.openxmlformats.org/markup-compatibility/2006" xmlns:p14="http://schemas.microsoft.com/office/powerpoint/2010/main">
    <mc:Choice Requires="p14">
      <p:transition spd="slow" p14:dur="2000" advTm="3982"/>
    </mc:Choice>
    <mc:Fallback xmlns="">
      <p:transition spd="slow" advTm="3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ítulo 1">
            <a:extLst>
              <a:ext uri="{FF2B5EF4-FFF2-40B4-BE49-F238E27FC236}">
                <a16:creationId xmlns:a16="http://schemas.microsoft.com/office/drawing/2014/main" id="{45B83E2A-E2D5-47FD-B7B6-F46A0C2A0B5B}"/>
              </a:ext>
            </a:extLst>
          </p:cNvPr>
          <p:cNvSpPr>
            <a:spLocks noGrp="1"/>
          </p:cNvSpPr>
          <p:nvPr>
            <p:ph type="title"/>
          </p:nvPr>
        </p:nvSpPr>
        <p:spPr>
          <a:xfrm>
            <a:off x="666427" y="172249"/>
            <a:ext cx="8908014" cy="754923"/>
          </a:xfrm>
        </p:spPr>
        <p:txBody>
          <a:bodyPr vert="horz" lIns="91440" tIns="45720" rIns="91440" bIns="45720" rtlCol="0" anchor="ctr">
            <a:normAutofit fontScale="90000"/>
          </a:bodyPr>
          <a:lstStyle/>
          <a:p>
            <a:r>
              <a:rPr lang="en-US" dirty="0">
                <a:solidFill>
                  <a:schemeClr val="bg2">
                    <a:lumMod val="75000"/>
                  </a:schemeClr>
                </a:solidFill>
                <a:latin typeface="Bookman Old Style" panose="02050604050505020204" pitchFamily="18" charset="0"/>
              </a:rPr>
              <a:t>DATOS DE LAS PROVINCIAS SELECCIONADAS</a:t>
            </a:r>
          </a:p>
        </p:txBody>
      </p:sp>
      <p:graphicFrame>
        <p:nvGraphicFramePr>
          <p:cNvPr id="3" name="Tabla 2">
            <a:extLst>
              <a:ext uri="{FF2B5EF4-FFF2-40B4-BE49-F238E27FC236}">
                <a16:creationId xmlns:a16="http://schemas.microsoft.com/office/drawing/2014/main" id="{5DC99CCE-CBEC-44DC-BC94-E6857354710A}"/>
              </a:ext>
            </a:extLst>
          </p:cNvPr>
          <p:cNvGraphicFramePr>
            <a:graphicFrameLocks noGrp="1"/>
          </p:cNvGraphicFramePr>
          <p:nvPr>
            <p:extLst>
              <p:ext uri="{D42A27DB-BD31-4B8C-83A1-F6EECF244321}">
                <p14:modId xmlns:p14="http://schemas.microsoft.com/office/powerpoint/2010/main" val="2653695360"/>
              </p:ext>
            </p:extLst>
          </p:nvPr>
        </p:nvGraphicFramePr>
        <p:xfrm>
          <a:off x="666427" y="994261"/>
          <a:ext cx="8654916" cy="4935204"/>
        </p:xfrm>
        <a:graphic>
          <a:graphicData uri="http://schemas.openxmlformats.org/drawingml/2006/table">
            <a:tbl>
              <a:tblPr firstRow="1" firstCol="1" bandRow="1">
                <a:tableStyleId>{5C22544A-7EE6-4342-B048-85BDC9FD1C3A}</a:tableStyleId>
              </a:tblPr>
              <a:tblGrid>
                <a:gridCol w="1832404">
                  <a:extLst>
                    <a:ext uri="{9D8B030D-6E8A-4147-A177-3AD203B41FA5}">
                      <a16:colId xmlns:a16="http://schemas.microsoft.com/office/drawing/2014/main" val="2901410683"/>
                    </a:ext>
                  </a:extLst>
                </a:gridCol>
                <a:gridCol w="1796475">
                  <a:extLst>
                    <a:ext uri="{9D8B030D-6E8A-4147-A177-3AD203B41FA5}">
                      <a16:colId xmlns:a16="http://schemas.microsoft.com/office/drawing/2014/main" val="1250694050"/>
                    </a:ext>
                  </a:extLst>
                </a:gridCol>
                <a:gridCol w="1116441">
                  <a:extLst>
                    <a:ext uri="{9D8B030D-6E8A-4147-A177-3AD203B41FA5}">
                      <a16:colId xmlns:a16="http://schemas.microsoft.com/office/drawing/2014/main" val="717416547"/>
                    </a:ext>
                  </a:extLst>
                </a:gridCol>
                <a:gridCol w="1923374">
                  <a:extLst>
                    <a:ext uri="{9D8B030D-6E8A-4147-A177-3AD203B41FA5}">
                      <a16:colId xmlns:a16="http://schemas.microsoft.com/office/drawing/2014/main" val="3394292567"/>
                    </a:ext>
                  </a:extLst>
                </a:gridCol>
                <a:gridCol w="1986222">
                  <a:extLst>
                    <a:ext uri="{9D8B030D-6E8A-4147-A177-3AD203B41FA5}">
                      <a16:colId xmlns:a16="http://schemas.microsoft.com/office/drawing/2014/main" val="2435886459"/>
                    </a:ext>
                  </a:extLst>
                </a:gridCol>
              </a:tblGrid>
              <a:tr h="755312">
                <a:tc>
                  <a:txBody>
                    <a:bodyPr/>
                    <a:lstStyle/>
                    <a:p>
                      <a:pPr algn="ctr">
                        <a:lnSpc>
                          <a:spcPct val="150000"/>
                        </a:lnSpc>
                        <a:spcAft>
                          <a:spcPts val="800"/>
                        </a:spcAft>
                      </a:pPr>
                      <a:r>
                        <a:rPr lang="es-ES" sz="1600" dirty="0">
                          <a:effectLst/>
                        </a:rPr>
                        <a:t>PROVINCIA</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POBLACIÓN PROVINCIAL</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ALTITUD MEDIA</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COMUNIDAD AUTÓNOMA</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SITUACIÓN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extLst>
                  <a:ext uri="{0D108BD9-81ED-4DB2-BD59-A6C34878D82A}">
                    <a16:rowId xmlns:a16="http://schemas.microsoft.com/office/drawing/2014/main" val="1524850409"/>
                  </a:ext>
                </a:extLst>
              </a:tr>
              <a:tr h="422220">
                <a:tc>
                  <a:txBody>
                    <a:bodyPr/>
                    <a:lstStyle/>
                    <a:p>
                      <a:pPr algn="ctr">
                        <a:lnSpc>
                          <a:spcPct val="150000"/>
                        </a:lnSpc>
                        <a:spcAft>
                          <a:spcPts val="800"/>
                        </a:spcAft>
                      </a:pPr>
                      <a:r>
                        <a:rPr lang="es-ES" sz="1600">
                          <a:effectLst/>
                        </a:rPr>
                        <a:t>LEÓN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455.066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912</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Castilla y León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Centro-Norte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extLst>
                  <a:ext uri="{0D108BD9-81ED-4DB2-BD59-A6C34878D82A}">
                    <a16:rowId xmlns:a16="http://schemas.microsoft.com/office/drawing/2014/main" val="1366769191"/>
                  </a:ext>
                </a:extLst>
              </a:tr>
              <a:tr h="833863">
                <a:tc>
                  <a:txBody>
                    <a:bodyPr/>
                    <a:lstStyle/>
                    <a:p>
                      <a:pPr algn="ctr">
                        <a:lnSpc>
                          <a:spcPct val="150000"/>
                        </a:lnSpc>
                        <a:spcAft>
                          <a:spcPts val="800"/>
                        </a:spcAft>
                      </a:pPr>
                      <a:r>
                        <a:rPr lang="es-ES" sz="1600">
                          <a:effectLst/>
                        </a:rPr>
                        <a:t>HUELVA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530.386</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19</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Andalucía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Sur- Océano Atlántico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extLst>
                  <a:ext uri="{0D108BD9-81ED-4DB2-BD59-A6C34878D82A}">
                    <a16:rowId xmlns:a16="http://schemas.microsoft.com/office/drawing/2014/main" val="1477315715"/>
                  </a:ext>
                </a:extLst>
              </a:tr>
              <a:tr h="833863">
                <a:tc>
                  <a:txBody>
                    <a:bodyPr/>
                    <a:lstStyle/>
                    <a:p>
                      <a:pPr algn="ctr">
                        <a:lnSpc>
                          <a:spcPct val="150000"/>
                        </a:lnSpc>
                        <a:spcAft>
                          <a:spcPts val="800"/>
                        </a:spcAft>
                      </a:pPr>
                      <a:r>
                        <a:rPr lang="es-ES" sz="1600">
                          <a:effectLst/>
                        </a:rPr>
                        <a:t>CANTABRIA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583.904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52</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Cantabria</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Norte – Mar Cantábrico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extLst>
                  <a:ext uri="{0D108BD9-81ED-4DB2-BD59-A6C34878D82A}">
                    <a16:rowId xmlns:a16="http://schemas.microsoft.com/office/drawing/2014/main" val="3229854767"/>
                  </a:ext>
                </a:extLst>
              </a:tr>
              <a:tr h="422220">
                <a:tc>
                  <a:txBody>
                    <a:bodyPr/>
                    <a:lstStyle/>
                    <a:p>
                      <a:pPr algn="ctr">
                        <a:lnSpc>
                          <a:spcPct val="150000"/>
                        </a:lnSpc>
                        <a:spcAft>
                          <a:spcPts val="800"/>
                        </a:spcAft>
                      </a:pPr>
                      <a:r>
                        <a:rPr lang="es-ES" sz="1600">
                          <a:effectLst/>
                        </a:rPr>
                        <a:t>LLEIDA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436.911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185</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Cataluña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Noreste</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extLst>
                  <a:ext uri="{0D108BD9-81ED-4DB2-BD59-A6C34878D82A}">
                    <a16:rowId xmlns:a16="http://schemas.microsoft.com/office/drawing/2014/main" val="3239648310"/>
                  </a:ext>
                </a:extLst>
              </a:tr>
              <a:tr h="833863">
                <a:tc>
                  <a:txBody>
                    <a:bodyPr/>
                    <a:lstStyle/>
                    <a:p>
                      <a:pPr algn="ctr">
                        <a:lnSpc>
                          <a:spcPct val="150000"/>
                        </a:lnSpc>
                        <a:spcAft>
                          <a:spcPts val="800"/>
                        </a:spcAft>
                      </a:pPr>
                      <a:r>
                        <a:rPr lang="es-ES" sz="1600">
                          <a:effectLst/>
                        </a:rPr>
                        <a:t>CIUDAD REAL</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492.065</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628</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Castilla – La Mancha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Centro</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extLst>
                  <a:ext uri="{0D108BD9-81ED-4DB2-BD59-A6C34878D82A}">
                    <a16:rowId xmlns:a16="http://schemas.microsoft.com/office/drawing/2014/main" val="1555677390"/>
                  </a:ext>
                </a:extLst>
              </a:tr>
              <a:tr h="833863">
                <a:tc>
                  <a:txBody>
                    <a:bodyPr/>
                    <a:lstStyle/>
                    <a:p>
                      <a:pPr algn="ctr">
                        <a:lnSpc>
                          <a:spcPct val="150000"/>
                        </a:lnSpc>
                        <a:spcAft>
                          <a:spcPts val="800"/>
                        </a:spcAft>
                      </a:pPr>
                      <a:r>
                        <a:rPr lang="es-ES" sz="1600">
                          <a:effectLst/>
                        </a:rPr>
                        <a:t>CASTELLÓN</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576.941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43</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a:effectLst/>
                        </a:rPr>
                        <a:t>Comunidad Valenciana</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tc>
                  <a:txBody>
                    <a:bodyPr/>
                    <a:lstStyle/>
                    <a:p>
                      <a:pPr algn="ctr">
                        <a:lnSpc>
                          <a:spcPct val="150000"/>
                        </a:lnSpc>
                        <a:spcAft>
                          <a:spcPts val="800"/>
                        </a:spcAft>
                      </a:pPr>
                      <a:r>
                        <a:rPr lang="es-ES" sz="1600" dirty="0">
                          <a:effectLst/>
                        </a:rPr>
                        <a:t>Este- Mediterráneo</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447" marR="63447" marT="0" marB="0" anchor="ctr"/>
                </a:tc>
                <a:extLst>
                  <a:ext uri="{0D108BD9-81ED-4DB2-BD59-A6C34878D82A}">
                    <a16:rowId xmlns:a16="http://schemas.microsoft.com/office/drawing/2014/main" val="257648484"/>
                  </a:ext>
                </a:extLst>
              </a:tr>
            </a:tbl>
          </a:graphicData>
        </a:graphic>
      </p:graphicFrame>
    </p:spTree>
    <p:extLst>
      <p:ext uri="{BB962C8B-B14F-4D97-AF65-F5344CB8AC3E}">
        <p14:creationId xmlns:p14="http://schemas.microsoft.com/office/powerpoint/2010/main" val="2061928939"/>
      </p:ext>
    </p:extLst>
  </p:cSld>
  <p:clrMapOvr>
    <a:masterClrMapping/>
  </p:clrMapOvr>
  <p:transition spd="slow" advTm="1312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ppt_w</p:attrName>
                                        </p:attrNameLst>
                                      </p:cBhvr>
                                      <p:tavLst>
                                        <p:tav tm="0" fmla="#ppt_w*sin(2.5*pi*$)">
                                          <p:val>
                                            <p:fltVal val="0"/>
                                          </p:val>
                                        </p:tav>
                                        <p:tav tm="100000">
                                          <p:val>
                                            <p:fltVal val="1"/>
                                          </p:val>
                                        </p:tav>
                                      </p:tavLst>
                                    </p:anim>
                                    <p:anim calcmode="lin" valueType="num">
                                      <p:cBhvr>
                                        <p:cTn id="9" dur="25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9D921-535A-4B93-ABC8-1E4005AD12BF}"/>
              </a:ext>
            </a:extLst>
          </p:cNvPr>
          <p:cNvSpPr>
            <a:spLocks noGrp="1"/>
          </p:cNvSpPr>
          <p:nvPr>
            <p:ph type="title"/>
          </p:nvPr>
        </p:nvSpPr>
        <p:spPr>
          <a:xfrm>
            <a:off x="839788" y="457200"/>
            <a:ext cx="10748154" cy="739833"/>
          </a:xfrm>
        </p:spPr>
        <p:txBody>
          <a:bodyPr>
            <a:noAutofit/>
          </a:bodyPr>
          <a:lstStyle/>
          <a:p>
            <a:r>
              <a:rPr lang="es-ES" sz="4000" dirty="0">
                <a:solidFill>
                  <a:schemeClr val="bg2">
                    <a:lumMod val="75000"/>
                  </a:schemeClr>
                </a:solidFill>
                <a:latin typeface="Bookman Old Style" panose="02050604050505020204" pitchFamily="18" charset="0"/>
              </a:rPr>
              <a:t>DESCRIPCIÓN DEL MÉTODO UTILIZADO</a:t>
            </a:r>
          </a:p>
        </p:txBody>
      </p:sp>
      <p:sp>
        <p:nvSpPr>
          <p:cNvPr id="3" name="Marcador de contenido 2">
            <a:extLst>
              <a:ext uri="{FF2B5EF4-FFF2-40B4-BE49-F238E27FC236}">
                <a16:creationId xmlns:a16="http://schemas.microsoft.com/office/drawing/2014/main" id="{53B2C1E5-5E5B-4B9A-AAC3-D3F1C1F03F38}"/>
              </a:ext>
            </a:extLst>
          </p:cNvPr>
          <p:cNvSpPr>
            <a:spLocks noGrp="1"/>
          </p:cNvSpPr>
          <p:nvPr>
            <p:ph idx="1"/>
          </p:nvPr>
        </p:nvSpPr>
        <p:spPr>
          <a:xfrm>
            <a:off x="780421" y="1259704"/>
            <a:ext cx="4777009" cy="5141096"/>
          </a:xfrm>
          <a:custGeom>
            <a:avLst/>
            <a:gdLst>
              <a:gd name="connsiteX0" fmla="*/ 0 w 4777009"/>
              <a:gd name="connsiteY0" fmla="*/ 0 h 5141096"/>
              <a:gd name="connsiteX1" fmla="*/ 453816 w 4777009"/>
              <a:gd name="connsiteY1" fmla="*/ 0 h 5141096"/>
              <a:gd name="connsiteX2" fmla="*/ 1146482 w 4777009"/>
              <a:gd name="connsiteY2" fmla="*/ 0 h 5141096"/>
              <a:gd name="connsiteX3" fmla="*/ 1648068 w 4777009"/>
              <a:gd name="connsiteY3" fmla="*/ 0 h 5141096"/>
              <a:gd name="connsiteX4" fmla="*/ 2292964 w 4777009"/>
              <a:gd name="connsiteY4" fmla="*/ 0 h 5141096"/>
              <a:gd name="connsiteX5" fmla="*/ 2746780 w 4777009"/>
              <a:gd name="connsiteY5" fmla="*/ 0 h 5141096"/>
              <a:gd name="connsiteX6" fmla="*/ 3343906 w 4777009"/>
              <a:gd name="connsiteY6" fmla="*/ 0 h 5141096"/>
              <a:gd name="connsiteX7" fmla="*/ 3797722 w 4777009"/>
              <a:gd name="connsiteY7" fmla="*/ 0 h 5141096"/>
              <a:gd name="connsiteX8" fmla="*/ 4777009 w 4777009"/>
              <a:gd name="connsiteY8" fmla="*/ 0 h 5141096"/>
              <a:gd name="connsiteX9" fmla="*/ 4777009 w 4777009"/>
              <a:gd name="connsiteY9" fmla="*/ 622644 h 5141096"/>
              <a:gd name="connsiteX10" fmla="*/ 4777009 w 4777009"/>
              <a:gd name="connsiteY10" fmla="*/ 1296699 h 5141096"/>
              <a:gd name="connsiteX11" fmla="*/ 4777009 w 4777009"/>
              <a:gd name="connsiteY11" fmla="*/ 1816521 h 5141096"/>
              <a:gd name="connsiteX12" fmla="*/ 4777009 w 4777009"/>
              <a:gd name="connsiteY12" fmla="*/ 2284932 h 5141096"/>
              <a:gd name="connsiteX13" fmla="*/ 4777009 w 4777009"/>
              <a:gd name="connsiteY13" fmla="*/ 2856164 h 5141096"/>
              <a:gd name="connsiteX14" fmla="*/ 4777009 w 4777009"/>
              <a:gd name="connsiteY14" fmla="*/ 3427397 h 5141096"/>
              <a:gd name="connsiteX15" fmla="*/ 4777009 w 4777009"/>
              <a:gd name="connsiteY15" fmla="*/ 3998630 h 5141096"/>
              <a:gd name="connsiteX16" fmla="*/ 4777009 w 4777009"/>
              <a:gd name="connsiteY16" fmla="*/ 4569863 h 5141096"/>
              <a:gd name="connsiteX17" fmla="*/ 4777009 w 4777009"/>
              <a:gd name="connsiteY17" fmla="*/ 5141096 h 5141096"/>
              <a:gd name="connsiteX18" fmla="*/ 4084343 w 4777009"/>
              <a:gd name="connsiteY18" fmla="*/ 5141096 h 5141096"/>
              <a:gd name="connsiteX19" fmla="*/ 3487217 w 4777009"/>
              <a:gd name="connsiteY19" fmla="*/ 5141096 h 5141096"/>
              <a:gd name="connsiteX20" fmla="*/ 2890090 w 4777009"/>
              <a:gd name="connsiteY20" fmla="*/ 5141096 h 5141096"/>
              <a:gd name="connsiteX21" fmla="*/ 2197424 w 4777009"/>
              <a:gd name="connsiteY21" fmla="*/ 5141096 h 5141096"/>
              <a:gd name="connsiteX22" fmla="*/ 1648068 w 4777009"/>
              <a:gd name="connsiteY22" fmla="*/ 5141096 h 5141096"/>
              <a:gd name="connsiteX23" fmla="*/ 1003172 w 4777009"/>
              <a:gd name="connsiteY23" fmla="*/ 5141096 h 5141096"/>
              <a:gd name="connsiteX24" fmla="*/ 0 w 4777009"/>
              <a:gd name="connsiteY24" fmla="*/ 5141096 h 5141096"/>
              <a:gd name="connsiteX25" fmla="*/ 0 w 4777009"/>
              <a:gd name="connsiteY25" fmla="*/ 4467041 h 5141096"/>
              <a:gd name="connsiteX26" fmla="*/ 0 w 4777009"/>
              <a:gd name="connsiteY26" fmla="*/ 3792986 h 5141096"/>
              <a:gd name="connsiteX27" fmla="*/ 0 w 4777009"/>
              <a:gd name="connsiteY27" fmla="*/ 3375986 h 5141096"/>
              <a:gd name="connsiteX28" fmla="*/ 0 w 4777009"/>
              <a:gd name="connsiteY28" fmla="*/ 2701932 h 5141096"/>
              <a:gd name="connsiteX29" fmla="*/ 0 w 4777009"/>
              <a:gd name="connsiteY29" fmla="*/ 2079288 h 5141096"/>
              <a:gd name="connsiteX30" fmla="*/ 0 w 4777009"/>
              <a:gd name="connsiteY30" fmla="*/ 1405233 h 5141096"/>
              <a:gd name="connsiteX31" fmla="*/ 0 w 4777009"/>
              <a:gd name="connsiteY31" fmla="*/ 834000 h 5141096"/>
              <a:gd name="connsiteX32" fmla="*/ 0 w 4777009"/>
              <a:gd name="connsiteY32" fmla="*/ 0 h 514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777009" h="5141096" fill="none" extrusionOk="0">
                <a:moveTo>
                  <a:pt x="0" y="0"/>
                </a:moveTo>
                <a:cubicBezTo>
                  <a:pt x="140260" y="-4773"/>
                  <a:pt x="303984" y="45772"/>
                  <a:pt x="453816" y="0"/>
                </a:cubicBezTo>
                <a:cubicBezTo>
                  <a:pt x="603648" y="-45772"/>
                  <a:pt x="867880" y="74095"/>
                  <a:pt x="1146482" y="0"/>
                </a:cubicBezTo>
                <a:cubicBezTo>
                  <a:pt x="1425084" y="-74095"/>
                  <a:pt x="1423283" y="46442"/>
                  <a:pt x="1648068" y="0"/>
                </a:cubicBezTo>
                <a:cubicBezTo>
                  <a:pt x="1872853" y="-46442"/>
                  <a:pt x="1979959" y="40119"/>
                  <a:pt x="2292964" y="0"/>
                </a:cubicBezTo>
                <a:cubicBezTo>
                  <a:pt x="2605969" y="-40119"/>
                  <a:pt x="2571628" y="9620"/>
                  <a:pt x="2746780" y="0"/>
                </a:cubicBezTo>
                <a:cubicBezTo>
                  <a:pt x="2921932" y="-9620"/>
                  <a:pt x="3223513" y="29617"/>
                  <a:pt x="3343906" y="0"/>
                </a:cubicBezTo>
                <a:cubicBezTo>
                  <a:pt x="3464299" y="-29617"/>
                  <a:pt x="3658639" y="15340"/>
                  <a:pt x="3797722" y="0"/>
                </a:cubicBezTo>
                <a:cubicBezTo>
                  <a:pt x="3936805" y="-15340"/>
                  <a:pt x="4331578" y="15101"/>
                  <a:pt x="4777009" y="0"/>
                </a:cubicBezTo>
                <a:cubicBezTo>
                  <a:pt x="4780282" y="264284"/>
                  <a:pt x="4768089" y="396241"/>
                  <a:pt x="4777009" y="622644"/>
                </a:cubicBezTo>
                <a:cubicBezTo>
                  <a:pt x="4785929" y="849047"/>
                  <a:pt x="4775823" y="1110215"/>
                  <a:pt x="4777009" y="1296699"/>
                </a:cubicBezTo>
                <a:cubicBezTo>
                  <a:pt x="4778195" y="1483183"/>
                  <a:pt x="4728914" y="1674132"/>
                  <a:pt x="4777009" y="1816521"/>
                </a:cubicBezTo>
                <a:cubicBezTo>
                  <a:pt x="4825104" y="1958910"/>
                  <a:pt x="4735291" y="2184388"/>
                  <a:pt x="4777009" y="2284932"/>
                </a:cubicBezTo>
                <a:cubicBezTo>
                  <a:pt x="4818727" y="2385476"/>
                  <a:pt x="4745219" y="2648792"/>
                  <a:pt x="4777009" y="2856164"/>
                </a:cubicBezTo>
                <a:cubicBezTo>
                  <a:pt x="4808799" y="3063536"/>
                  <a:pt x="4768198" y="3170120"/>
                  <a:pt x="4777009" y="3427397"/>
                </a:cubicBezTo>
                <a:cubicBezTo>
                  <a:pt x="4785820" y="3684674"/>
                  <a:pt x="4752306" y="3851140"/>
                  <a:pt x="4777009" y="3998630"/>
                </a:cubicBezTo>
                <a:cubicBezTo>
                  <a:pt x="4801712" y="4146120"/>
                  <a:pt x="4743416" y="4388324"/>
                  <a:pt x="4777009" y="4569863"/>
                </a:cubicBezTo>
                <a:cubicBezTo>
                  <a:pt x="4810602" y="4751402"/>
                  <a:pt x="4771881" y="4911840"/>
                  <a:pt x="4777009" y="5141096"/>
                </a:cubicBezTo>
                <a:cubicBezTo>
                  <a:pt x="4537874" y="5185095"/>
                  <a:pt x="4287951" y="5086342"/>
                  <a:pt x="4084343" y="5141096"/>
                </a:cubicBezTo>
                <a:cubicBezTo>
                  <a:pt x="3880735" y="5195850"/>
                  <a:pt x="3616872" y="5122632"/>
                  <a:pt x="3487217" y="5141096"/>
                </a:cubicBezTo>
                <a:cubicBezTo>
                  <a:pt x="3357562" y="5159560"/>
                  <a:pt x="3122896" y="5088380"/>
                  <a:pt x="2890090" y="5141096"/>
                </a:cubicBezTo>
                <a:cubicBezTo>
                  <a:pt x="2657284" y="5193812"/>
                  <a:pt x="2399830" y="5091617"/>
                  <a:pt x="2197424" y="5141096"/>
                </a:cubicBezTo>
                <a:cubicBezTo>
                  <a:pt x="1995018" y="5190575"/>
                  <a:pt x="1866520" y="5140218"/>
                  <a:pt x="1648068" y="5141096"/>
                </a:cubicBezTo>
                <a:cubicBezTo>
                  <a:pt x="1429616" y="5141974"/>
                  <a:pt x="1247343" y="5134483"/>
                  <a:pt x="1003172" y="5141096"/>
                </a:cubicBezTo>
                <a:cubicBezTo>
                  <a:pt x="759001" y="5147709"/>
                  <a:pt x="428225" y="5051268"/>
                  <a:pt x="0" y="5141096"/>
                </a:cubicBezTo>
                <a:cubicBezTo>
                  <a:pt x="-44678" y="4976284"/>
                  <a:pt x="75421" y="4646429"/>
                  <a:pt x="0" y="4467041"/>
                </a:cubicBezTo>
                <a:cubicBezTo>
                  <a:pt x="-75421" y="4287653"/>
                  <a:pt x="48969" y="4113795"/>
                  <a:pt x="0" y="3792986"/>
                </a:cubicBezTo>
                <a:cubicBezTo>
                  <a:pt x="-48969" y="3472177"/>
                  <a:pt x="10823" y="3511175"/>
                  <a:pt x="0" y="3375986"/>
                </a:cubicBezTo>
                <a:cubicBezTo>
                  <a:pt x="-10823" y="3240797"/>
                  <a:pt x="62098" y="2931813"/>
                  <a:pt x="0" y="2701932"/>
                </a:cubicBezTo>
                <a:cubicBezTo>
                  <a:pt x="-62098" y="2472051"/>
                  <a:pt x="28741" y="2209298"/>
                  <a:pt x="0" y="2079288"/>
                </a:cubicBezTo>
                <a:cubicBezTo>
                  <a:pt x="-28741" y="1949278"/>
                  <a:pt x="30910" y="1656039"/>
                  <a:pt x="0" y="1405233"/>
                </a:cubicBezTo>
                <a:cubicBezTo>
                  <a:pt x="-30910" y="1154427"/>
                  <a:pt x="47934" y="1113600"/>
                  <a:pt x="0" y="834000"/>
                </a:cubicBezTo>
                <a:cubicBezTo>
                  <a:pt x="-47934" y="554400"/>
                  <a:pt x="51878" y="232832"/>
                  <a:pt x="0" y="0"/>
                </a:cubicBezTo>
                <a:close/>
              </a:path>
              <a:path w="4777009" h="5141096" stroke="0" extrusionOk="0">
                <a:moveTo>
                  <a:pt x="0" y="0"/>
                </a:moveTo>
                <a:cubicBezTo>
                  <a:pt x="171070" y="-7675"/>
                  <a:pt x="284907" y="32986"/>
                  <a:pt x="549356" y="0"/>
                </a:cubicBezTo>
                <a:cubicBezTo>
                  <a:pt x="813805" y="-32986"/>
                  <a:pt x="814611" y="3020"/>
                  <a:pt x="1050942" y="0"/>
                </a:cubicBezTo>
                <a:cubicBezTo>
                  <a:pt x="1287273" y="-3020"/>
                  <a:pt x="1456927" y="16291"/>
                  <a:pt x="1648068" y="0"/>
                </a:cubicBezTo>
                <a:cubicBezTo>
                  <a:pt x="1839209" y="-16291"/>
                  <a:pt x="2071630" y="22269"/>
                  <a:pt x="2197424" y="0"/>
                </a:cubicBezTo>
                <a:cubicBezTo>
                  <a:pt x="2323218" y="-22269"/>
                  <a:pt x="2578726" y="43487"/>
                  <a:pt x="2890090" y="0"/>
                </a:cubicBezTo>
                <a:cubicBezTo>
                  <a:pt x="3201454" y="-43487"/>
                  <a:pt x="3299889" y="51734"/>
                  <a:pt x="3439446" y="0"/>
                </a:cubicBezTo>
                <a:cubicBezTo>
                  <a:pt x="3579003" y="-51734"/>
                  <a:pt x="3722934" y="10746"/>
                  <a:pt x="3988803" y="0"/>
                </a:cubicBezTo>
                <a:cubicBezTo>
                  <a:pt x="4254672" y="-10746"/>
                  <a:pt x="4489761" y="89631"/>
                  <a:pt x="4777009" y="0"/>
                </a:cubicBezTo>
                <a:cubicBezTo>
                  <a:pt x="4820227" y="241556"/>
                  <a:pt x="4767094" y="435484"/>
                  <a:pt x="4777009" y="622644"/>
                </a:cubicBezTo>
                <a:cubicBezTo>
                  <a:pt x="4786924" y="809804"/>
                  <a:pt x="4769868" y="990936"/>
                  <a:pt x="4777009" y="1296699"/>
                </a:cubicBezTo>
                <a:cubicBezTo>
                  <a:pt x="4784150" y="1602462"/>
                  <a:pt x="4732549" y="1610459"/>
                  <a:pt x="4777009" y="1713699"/>
                </a:cubicBezTo>
                <a:cubicBezTo>
                  <a:pt x="4821469" y="1816939"/>
                  <a:pt x="4751761" y="2053565"/>
                  <a:pt x="4777009" y="2336343"/>
                </a:cubicBezTo>
                <a:cubicBezTo>
                  <a:pt x="4802257" y="2619121"/>
                  <a:pt x="4727094" y="2715162"/>
                  <a:pt x="4777009" y="2856164"/>
                </a:cubicBezTo>
                <a:cubicBezTo>
                  <a:pt x="4826924" y="2997166"/>
                  <a:pt x="4744039" y="3139551"/>
                  <a:pt x="4777009" y="3273164"/>
                </a:cubicBezTo>
                <a:cubicBezTo>
                  <a:pt x="4809979" y="3406777"/>
                  <a:pt x="4737287" y="3519166"/>
                  <a:pt x="4777009" y="3690164"/>
                </a:cubicBezTo>
                <a:cubicBezTo>
                  <a:pt x="4816731" y="3861162"/>
                  <a:pt x="4723226" y="4092649"/>
                  <a:pt x="4777009" y="4261397"/>
                </a:cubicBezTo>
                <a:cubicBezTo>
                  <a:pt x="4830792" y="4430145"/>
                  <a:pt x="4682242" y="4740416"/>
                  <a:pt x="4777009" y="5141096"/>
                </a:cubicBezTo>
                <a:cubicBezTo>
                  <a:pt x="4671526" y="5148793"/>
                  <a:pt x="4534351" y="5123896"/>
                  <a:pt x="4323193" y="5141096"/>
                </a:cubicBezTo>
                <a:cubicBezTo>
                  <a:pt x="4112035" y="5158296"/>
                  <a:pt x="3950668" y="5078457"/>
                  <a:pt x="3726067" y="5141096"/>
                </a:cubicBezTo>
                <a:cubicBezTo>
                  <a:pt x="3501466" y="5203735"/>
                  <a:pt x="3382726" y="5069455"/>
                  <a:pt x="3128941" y="5141096"/>
                </a:cubicBezTo>
                <a:cubicBezTo>
                  <a:pt x="2875156" y="5212737"/>
                  <a:pt x="2788014" y="5131443"/>
                  <a:pt x="2579585" y="5141096"/>
                </a:cubicBezTo>
                <a:cubicBezTo>
                  <a:pt x="2371156" y="5150749"/>
                  <a:pt x="2186402" y="5085754"/>
                  <a:pt x="1934689" y="5141096"/>
                </a:cubicBezTo>
                <a:cubicBezTo>
                  <a:pt x="1682976" y="5196438"/>
                  <a:pt x="1497914" y="5128399"/>
                  <a:pt x="1385333" y="5141096"/>
                </a:cubicBezTo>
                <a:cubicBezTo>
                  <a:pt x="1272752" y="5153793"/>
                  <a:pt x="1031279" y="5089344"/>
                  <a:pt x="740436" y="5141096"/>
                </a:cubicBezTo>
                <a:cubicBezTo>
                  <a:pt x="449593" y="5192848"/>
                  <a:pt x="347312" y="5105929"/>
                  <a:pt x="0" y="5141096"/>
                </a:cubicBezTo>
                <a:cubicBezTo>
                  <a:pt x="-38157" y="4920001"/>
                  <a:pt x="23993" y="4873183"/>
                  <a:pt x="0" y="4672685"/>
                </a:cubicBezTo>
                <a:cubicBezTo>
                  <a:pt x="-23993" y="4472187"/>
                  <a:pt x="32952" y="4234551"/>
                  <a:pt x="0" y="4101452"/>
                </a:cubicBezTo>
                <a:cubicBezTo>
                  <a:pt x="-32952" y="3968353"/>
                  <a:pt x="35263" y="3860782"/>
                  <a:pt x="0" y="3633041"/>
                </a:cubicBezTo>
                <a:cubicBezTo>
                  <a:pt x="-35263" y="3405300"/>
                  <a:pt x="59203" y="3236670"/>
                  <a:pt x="0" y="3061808"/>
                </a:cubicBezTo>
                <a:cubicBezTo>
                  <a:pt x="-59203" y="2886946"/>
                  <a:pt x="29725" y="2738718"/>
                  <a:pt x="0" y="2439164"/>
                </a:cubicBezTo>
                <a:cubicBezTo>
                  <a:pt x="-29725" y="2139610"/>
                  <a:pt x="54631" y="2043400"/>
                  <a:pt x="0" y="1867932"/>
                </a:cubicBezTo>
                <a:cubicBezTo>
                  <a:pt x="-54631" y="1692464"/>
                  <a:pt x="1018" y="1392384"/>
                  <a:pt x="0" y="1245288"/>
                </a:cubicBezTo>
                <a:cubicBezTo>
                  <a:pt x="-1018" y="1098192"/>
                  <a:pt x="23358" y="913940"/>
                  <a:pt x="0" y="776877"/>
                </a:cubicBezTo>
                <a:cubicBezTo>
                  <a:pt x="-23358" y="639814"/>
                  <a:pt x="49663" y="273557"/>
                  <a:pt x="0" y="0"/>
                </a:cubicBezTo>
                <a:close/>
              </a:path>
            </a:pathLst>
          </a:custGeom>
          <a:ln>
            <a:solidFill>
              <a:srgbClr val="7030A0"/>
            </a:solidFill>
            <a:extLst>
              <a:ext uri="{C807C97D-BFC1-408E-A445-0C87EB9F89A2}">
                <ask:lineSketchStyleProps xmlns:ask="http://schemas.microsoft.com/office/drawing/2018/sketchyshapes" sd="2541964838">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es-ES" sz="2600" u="sng" dirty="0">
                <a:latin typeface="Bookman Old Style" panose="02050604050505020204" pitchFamily="18" charset="0"/>
                <a:cs typeface="Aharoni" panose="02010803020104030203" pitchFamily="2" charset="-79"/>
              </a:rPr>
              <a:t>PROCESO ETL</a:t>
            </a:r>
          </a:p>
          <a:p>
            <a:pPr marL="0" indent="0">
              <a:buNone/>
            </a:pPr>
            <a:r>
              <a:rPr lang="es-ES" sz="2200" dirty="0">
                <a:solidFill>
                  <a:schemeClr val="accent1">
                    <a:lumMod val="60000"/>
                    <a:lumOff val="40000"/>
                  </a:schemeClr>
                </a:solidFill>
                <a:latin typeface="Bookman Old Style" panose="02050604050505020204" pitchFamily="18" charset="0"/>
              </a:rPr>
              <a:t>	EXTRACCIÓN</a:t>
            </a:r>
          </a:p>
          <a:p>
            <a:pPr marL="914400" lvl="2" indent="0">
              <a:buNone/>
            </a:pPr>
            <a:r>
              <a:rPr lang="es-ES" sz="1900" dirty="0">
                <a:latin typeface="Bookman Old Style" panose="02050604050505020204" pitchFamily="18" charset="0"/>
              </a:rPr>
              <a:t>- Datos climatológicos del AEMET</a:t>
            </a:r>
          </a:p>
          <a:p>
            <a:pPr marL="914400" lvl="2" indent="0">
              <a:buNone/>
            </a:pPr>
            <a:r>
              <a:rPr lang="es-ES" sz="1900" dirty="0">
                <a:latin typeface="Bookman Old Style" panose="02050604050505020204" pitchFamily="18" charset="0"/>
              </a:rPr>
              <a:t>- Datos de incidencia de </a:t>
            </a:r>
            <a:r>
              <a:rPr lang="es-ES" sz="1900" dirty="0" err="1">
                <a:latin typeface="Bookman Old Style" panose="02050604050505020204" pitchFamily="18" charset="0"/>
              </a:rPr>
              <a:t>Covid</a:t>
            </a:r>
            <a:r>
              <a:rPr lang="es-ES" sz="1900" dirty="0">
                <a:latin typeface="Bookman Old Style" panose="02050604050505020204" pitchFamily="18" charset="0"/>
              </a:rPr>
              <a:t> de las distintas comunidades autónomas.</a:t>
            </a:r>
          </a:p>
          <a:p>
            <a:pPr marL="457200" lvl="1" indent="0">
              <a:buNone/>
            </a:pPr>
            <a:r>
              <a:rPr lang="es-ES" sz="2200" dirty="0">
                <a:solidFill>
                  <a:schemeClr val="accent1">
                    <a:lumMod val="60000"/>
                    <a:lumOff val="40000"/>
                  </a:schemeClr>
                </a:solidFill>
                <a:latin typeface="Bookman Old Style" panose="02050604050505020204" pitchFamily="18" charset="0"/>
              </a:rPr>
              <a:t>TRANSFORMACIÓN</a:t>
            </a:r>
          </a:p>
          <a:p>
            <a:pPr marL="457200" lvl="1" indent="0">
              <a:buNone/>
            </a:pPr>
            <a:r>
              <a:rPr lang="es-ES" sz="2200" dirty="0">
                <a:latin typeface="Bookman Old Style" panose="02050604050505020204" pitchFamily="18" charset="0"/>
              </a:rPr>
              <a:t>	- Adecuación de los datos 	para su tratamiento</a:t>
            </a:r>
          </a:p>
          <a:p>
            <a:pPr marL="457200" lvl="1" indent="0">
              <a:buNone/>
            </a:pPr>
            <a:r>
              <a:rPr lang="es-ES" sz="2200" dirty="0">
                <a:solidFill>
                  <a:schemeClr val="accent1">
                    <a:lumMod val="60000"/>
                    <a:lumOff val="40000"/>
                  </a:schemeClr>
                </a:solidFill>
                <a:latin typeface="Bookman Old Style" panose="02050604050505020204" pitchFamily="18" charset="0"/>
              </a:rPr>
              <a:t>CARGA (Load)</a:t>
            </a:r>
          </a:p>
          <a:p>
            <a:pPr marL="914400" lvl="2" indent="0">
              <a:buNone/>
            </a:pPr>
            <a:r>
              <a:rPr lang="es-ES" sz="1900" dirty="0">
                <a:latin typeface="Bookman Old Style" panose="02050604050505020204" pitchFamily="18" charset="0"/>
              </a:rPr>
              <a:t>- Carga de los datos en </a:t>
            </a:r>
            <a:r>
              <a:rPr lang="es-ES" sz="1900" dirty="0" err="1">
                <a:latin typeface="Bookman Old Style" panose="02050604050505020204" pitchFamily="18" charset="0"/>
              </a:rPr>
              <a:t>RStudio</a:t>
            </a:r>
            <a:r>
              <a:rPr lang="es-ES" sz="1900" dirty="0">
                <a:latin typeface="Bookman Old Style" panose="02050604050505020204" pitchFamily="18" charset="0"/>
              </a:rPr>
              <a:t> para obtener análisis estadísticos y gráficos</a:t>
            </a:r>
          </a:p>
        </p:txBody>
      </p:sp>
      <p:pic>
        <p:nvPicPr>
          <p:cNvPr id="6" name="Imagen 5" descr="Imagen que contiene Icono&#10;&#10;Descripción generada automáticamente">
            <a:extLst>
              <a:ext uri="{FF2B5EF4-FFF2-40B4-BE49-F238E27FC236}">
                <a16:creationId xmlns:a16="http://schemas.microsoft.com/office/drawing/2014/main" id="{F4341335-3212-4CF1-A3F2-8C725498A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59705"/>
            <a:ext cx="5315579" cy="2514373"/>
          </a:xfrm>
          <a:prstGeom prst="rect">
            <a:avLst/>
          </a:prstGeom>
        </p:spPr>
      </p:pic>
    </p:spTree>
    <p:custDataLst>
      <p:tags r:id="rId1"/>
    </p:custDataLst>
    <p:extLst>
      <p:ext uri="{BB962C8B-B14F-4D97-AF65-F5344CB8AC3E}">
        <p14:creationId xmlns:p14="http://schemas.microsoft.com/office/powerpoint/2010/main" val="8634063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6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anim calcmode="lin" valueType="num">
                                      <p:cBhvr>
                                        <p:cTn id="1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250" fill="hold"/>
                                        <p:tgtEl>
                                          <p:spTgt spid="3">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60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50"/>
                                        <p:tgtEl>
                                          <p:spTgt spid="3">
                                            <p:txEl>
                                              <p:pRg st="2" end="2"/>
                                            </p:txEl>
                                          </p:spTgt>
                                        </p:tgtEl>
                                      </p:cBhvr>
                                    </p:animEffect>
                                    <p:anim calcmode="lin" valueType="num">
                                      <p:cBhvr>
                                        <p:cTn id="1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250" fill="hold"/>
                                        <p:tgtEl>
                                          <p:spTgt spid="3">
                                            <p:txEl>
                                              <p:pRg st="2" end="2"/>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600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50"/>
                                        <p:tgtEl>
                                          <p:spTgt spid="3">
                                            <p:txEl>
                                              <p:pRg st="3" end="3"/>
                                            </p:txEl>
                                          </p:spTgt>
                                        </p:tgtEl>
                                      </p:cBhvr>
                                    </p:animEffect>
                                    <p:anim calcmode="lin" valueType="num">
                                      <p:cBhvr>
                                        <p:cTn id="22"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500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250"/>
                                        <p:tgtEl>
                                          <p:spTgt spid="3">
                                            <p:txEl>
                                              <p:pRg st="4" end="4"/>
                                            </p:txEl>
                                          </p:spTgt>
                                        </p:tgtEl>
                                      </p:cBhvr>
                                    </p:animEffect>
                                    <p:anim calcmode="lin" valueType="num">
                                      <p:cBhvr>
                                        <p:cTn id="27"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25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500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250"/>
                                        <p:tgtEl>
                                          <p:spTgt spid="3">
                                            <p:txEl>
                                              <p:pRg st="5" end="5"/>
                                            </p:txEl>
                                          </p:spTgt>
                                        </p:tgtEl>
                                      </p:cBhvr>
                                    </p:animEffect>
                                    <p:anim calcmode="lin" valueType="num">
                                      <p:cBhvr>
                                        <p:cTn id="32"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25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900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250"/>
                                        <p:tgtEl>
                                          <p:spTgt spid="3">
                                            <p:txEl>
                                              <p:pRg st="6" end="6"/>
                                            </p:txEl>
                                          </p:spTgt>
                                        </p:tgtEl>
                                      </p:cBhvr>
                                    </p:animEffect>
                                    <p:anim calcmode="lin" valueType="num">
                                      <p:cBhvr>
                                        <p:cTn id="37"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25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900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250"/>
                                        <p:tgtEl>
                                          <p:spTgt spid="3">
                                            <p:txEl>
                                              <p:pRg st="7" end="7"/>
                                            </p:txEl>
                                          </p:spTgt>
                                        </p:tgtEl>
                                      </p:cBhvr>
                                    </p:animEffect>
                                    <p:anim calcmode="lin" valueType="num">
                                      <p:cBhvr>
                                        <p:cTn id="42" dur="2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25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87574-6A9F-4526-BA40-3B85872D2B86}"/>
              </a:ext>
            </a:extLst>
          </p:cNvPr>
          <p:cNvSpPr>
            <a:spLocks noGrp="1"/>
          </p:cNvSpPr>
          <p:nvPr>
            <p:ph type="title"/>
          </p:nvPr>
        </p:nvSpPr>
        <p:spPr>
          <a:xfrm>
            <a:off x="678311" y="685800"/>
            <a:ext cx="4590154" cy="1507067"/>
          </a:xfrm>
        </p:spPr>
        <p:txBody>
          <a:bodyPr/>
          <a:lstStyle/>
          <a:p>
            <a:r>
              <a:rPr lang="es-ES" dirty="0">
                <a:latin typeface="Bookman Old Style" panose="02050604050505020204" pitchFamily="18" charset="0"/>
              </a:rPr>
              <a:t>PROCEDIMIENTO </a:t>
            </a:r>
            <a:br>
              <a:rPr lang="es-ES" dirty="0">
                <a:latin typeface="Bookman Old Style" panose="02050604050505020204" pitchFamily="18" charset="0"/>
              </a:rPr>
            </a:br>
            <a:r>
              <a:rPr lang="es-ES" dirty="0">
                <a:latin typeface="Bookman Old Style" panose="02050604050505020204" pitchFamily="18" charset="0"/>
              </a:rPr>
              <a:t>de trabajo</a:t>
            </a:r>
          </a:p>
        </p:txBody>
      </p:sp>
      <p:sp>
        <p:nvSpPr>
          <p:cNvPr id="3" name="Marcador de contenido 2">
            <a:extLst>
              <a:ext uri="{FF2B5EF4-FFF2-40B4-BE49-F238E27FC236}">
                <a16:creationId xmlns:a16="http://schemas.microsoft.com/office/drawing/2014/main" id="{A9C84A1E-411C-452D-B234-3F50079C9A39}"/>
              </a:ext>
            </a:extLst>
          </p:cNvPr>
          <p:cNvSpPr>
            <a:spLocks noGrp="1"/>
          </p:cNvSpPr>
          <p:nvPr>
            <p:ph sz="half" idx="1"/>
          </p:nvPr>
        </p:nvSpPr>
        <p:spPr>
          <a:xfrm>
            <a:off x="678311" y="2390833"/>
            <a:ext cx="4590154" cy="3615266"/>
          </a:xfrm>
        </p:spPr>
        <p:style>
          <a:lnRef idx="3">
            <a:schemeClr val="lt1"/>
          </a:lnRef>
          <a:fillRef idx="1">
            <a:schemeClr val="accent2"/>
          </a:fillRef>
          <a:effectRef idx="1">
            <a:schemeClr val="accent2"/>
          </a:effectRef>
          <a:fontRef idx="minor">
            <a:schemeClr val="lt1"/>
          </a:fontRef>
        </p:style>
        <p:txBody>
          <a:bodyPr/>
          <a:lstStyle/>
          <a:p>
            <a:r>
              <a:rPr lang="es-ES" u="sng" dirty="0">
                <a:latin typeface="Bookman Old Style" panose="02050604050505020204" pitchFamily="18" charset="0"/>
              </a:rPr>
              <a:t>PROCESO ETL</a:t>
            </a:r>
          </a:p>
          <a:p>
            <a:pPr lvl="1">
              <a:buFont typeface="Wingdings" panose="05000000000000000000" pitchFamily="2" charset="2"/>
              <a:buChar char="q"/>
            </a:pPr>
            <a:r>
              <a:rPr lang="es-ES" dirty="0">
                <a:latin typeface="Bookman Old Style" panose="02050604050505020204" pitchFamily="18" charset="0"/>
              </a:rPr>
              <a:t>DATOS CLIMATOLÓGICOS</a:t>
            </a:r>
          </a:p>
          <a:p>
            <a:pPr lvl="1">
              <a:buFont typeface="Wingdings" panose="05000000000000000000" pitchFamily="2" charset="2"/>
              <a:buChar char="q"/>
            </a:pPr>
            <a:r>
              <a:rPr lang="es-ES" dirty="0">
                <a:latin typeface="Bookman Old Style" panose="02050604050505020204" pitchFamily="18" charset="0"/>
              </a:rPr>
              <a:t>DATOS DE INCIDENCIA “COVID”</a:t>
            </a:r>
          </a:p>
          <a:p>
            <a:pPr lvl="1">
              <a:buFont typeface="Wingdings" panose="05000000000000000000" pitchFamily="2" charset="2"/>
              <a:buChar char="q"/>
            </a:pPr>
            <a:r>
              <a:rPr lang="es-ES" dirty="0">
                <a:latin typeface="Bookman Old Style" panose="02050604050505020204" pitchFamily="18" charset="0"/>
              </a:rPr>
              <a:t>TRANSFORMACIÓN DATOS</a:t>
            </a:r>
          </a:p>
          <a:p>
            <a:pPr lvl="1">
              <a:buFont typeface="Wingdings" panose="05000000000000000000" pitchFamily="2" charset="2"/>
              <a:buChar char="q"/>
            </a:pPr>
            <a:r>
              <a:rPr lang="es-ES" dirty="0">
                <a:latin typeface="Bookman Old Style" panose="02050604050505020204" pitchFamily="18" charset="0"/>
              </a:rPr>
              <a:t>CARGA DE DATOS EN RSTUDIO</a:t>
            </a:r>
          </a:p>
          <a:p>
            <a:pPr lvl="1">
              <a:buFont typeface="Wingdings" panose="05000000000000000000" pitchFamily="2" charset="2"/>
              <a:buChar char="q"/>
            </a:pPr>
            <a:r>
              <a:rPr lang="es-ES" dirty="0">
                <a:latin typeface="Bookman Old Style" panose="02050604050505020204" pitchFamily="18" charset="0"/>
              </a:rPr>
              <a:t>GENERAR DATAFRAME</a:t>
            </a:r>
          </a:p>
        </p:txBody>
      </p:sp>
      <p:sp>
        <p:nvSpPr>
          <p:cNvPr id="4" name="Marcador de contenido 3">
            <a:extLst>
              <a:ext uri="{FF2B5EF4-FFF2-40B4-BE49-F238E27FC236}">
                <a16:creationId xmlns:a16="http://schemas.microsoft.com/office/drawing/2014/main" id="{DFFF60C8-360E-44BB-9E12-9303561B19AA}"/>
              </a:ext>
            </a:extLst>
          </p:cNvPr>
          <p:cNvSpPr>
            <a:spLocks noGrp="1"/>
          </p:cNvSpPr>
          <p:nvPr>
            <p:ph sz="half" idx="2"/>
          </p:nvPr>
        </p:nvSpPr>
        <p:spPr>
          <a:xfrm>
            <a:off x="5499652" y="685800"/>
            <a:ext cx="4797287" cy="3615267"/>
          </a:xfrm>
        </p:spPr>
        <p:style>
          <a:lnRef idx="3">
            <a:schemeClr val="lt1"/>
          </a:lnRef>
          <a:fillRef idx="1">
            <a:schemeClr val="accent2"/>
          </a:fillRef>
          <a:effectRef idx="1">
            <a:schemeClr val="accent2"/>
          </a:effectRef>
          <a:fontRef idx="minor">
            <a:schemeClr val="lt1"/>
          </a:fontRef>
        </p:style>
        <p:txBody>
          <a:bodyPr/>
          <a:lstStyle/>
          <a:p>
            <a:r>
              <a:rPr lang="es-ES" u="sng" dirty="0">
                <a:latin typeface="Bookman Old Style" panose="02050604050505020204" pitchFamily="18" charset="0"/>
              </a:rPr>
              <a:t>EN R</a:t>
            </a:r>
          </a:p>
          <a:p>
            <a:pPr lvl="1">
              <a:buFont typeface="Wingdings" panose="05000000000000000000" pitchFamily="2" charset="2"/>
              <a:buChar char="§"/>
            </a:pPr>
            <a:r>
              <a:rPr lang="es-ES" dirty="0">
                <a:latin typeface="Bookman Old Style" panose="02050604050505020204" pitchFamily="18" charset="0"/>
              </a:rPr>
              <a:t>GRÁFICA TEMPERATURA</a:t>
            </a:r>
          </a:p>
          <a:p>
            <a:pPr lvl="1">
              <a:buFont typeface="Wingdings" panose="05000000000000000000" pitchFamily="2" charset="2"/>
              <a:buChar char="§"/>
            </a:pPr>
            <a:r>
              <a:rPr lang="es-ES" dirty="0">
                <a:latin typeface="Bookman Old Style" panose="02050604050505020204" pitchFamily="18" charset="0"/>
              </a:rPr>
              <a:t>GRÁFICA INCIDENCIA DE CASOS “COVID”</a:t>
            </a:r>
          </a:p>
          <a:p>
            <a:pPr lvl="1">
              <a:buFont typeface="Wingdings" panose="05000000000000000000" pitchFamily="2" charset="2"/>
              <a:buChar char="§"/>
            </a:pPr>
            <a:r>
              <a:rPr lang="es-ES" dirty="0">
                <a:latin typeface="Bookman Old Style" panose="02050604050505020204" pitchFamily="18" charset="0"/>
              </a:rPr>
              <a:t>COMPARATIVA TEMPERATURA –INCIDENCIA CASOS “COVID”</a:t>
            </a:r>
          </a:p>
          <a:p>
            <a:pPr lvl="1">
              <a:buFont typeface="Wingdings" panose="05000000000000000000" pitchFamily="2" charset="2"/>
              <a:buChar char="§"/>
            </a:pPr>
            <a:r>
              <a:rPr lang="es-ES" dirty="0">
                <a:latin typeface="Bookman Old Style" panose="02050604050505020204" pitchFamily="18" charset="0"/>
              </a:rPr>
              <a:t>GRAFICO DEL NÚMERO DE CASOS POR DÍA EN FUNCIÓN DE LA TEMPERATURA MEDIA </a:t>
            </a:r>
          </a:p>
          <a:p>
            <a:pPr lvl="1"/>
            <a:endParaRPr lang="es-ES" dirty="0"/>
          </a:p>
        </p:txBody>
      </p:sp>
    </p:spTree>
    <p:extLst>
      <p:ext uri="{BB962C8B-B14F-4D97-AF65-F5344CB8AC3E}">
        <p14:creationId xmlns:p14="http://schemas.microsoft.com/office/powerpoint/2010/main" val="1748147353"/>
      </p:ext>
    </p:extLst>
  </p:cSld>
  <p:clrMapOvr>
    <a:masterClrMapping/>
  </p:clrMapOvr>
  <mc:AlternateContent xmlns:mc="http://schemas.openxmlformats.org/markup-compatibility/2006" xmlns:p14="http://schemas.microsoft.com/office/powerpoint/2010/main">
    <mc:Choice Requires="p14">
      <p:transition spd="slow" advTm="26202">
        <p14:reveal/>
      </p:transition>
    </mc:Choice>
    <mc:Fallback xmlns="">
      <p:transition spd="slow" advTm="262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250"/>
                                        <p:tgtEl>
                                          <p:spTgt spid="3">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25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250"/>
                                        <p:tgtEl>
                                          <p:spTgt spid="3">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250"/>
                                        <p:tgtEl>
                                          <p:spTgt spid="3">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250"/>
                                        <p:tgtEl>
                                          <p:spTgt spid="3">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250"/>
                                        <p:tgtEl>
                                          <p:spTgt spid="3">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250"/>
                                        <p:tgtEl>
                                          <p:spTgt spid="3">
                                            <p:txEl>
                                              <p:pRg st="5" end="5"/>
                                            </p:txEl>
                                          </p:spTgt>
                                        </p:tgtEl>
                                      </p:cBhvr>
                                    </p:animEffect>
                                  </p:childTnLst>
                                </p:cTn>
                              </p:par>
                              <p:par>
                                <p:cTn id="26" presetID="22" presetClass="entr" presetSubtype="4" fill="hold" grpId="0" nodeType="withEffect">
                                  <p:stCondLst>
                                    <p:cond delay="10000"/>
                                  </p:stCondLst>
                                  <p:childTnLst>
                                    <p:set>
                                      <p:cBhvr>
                                        <p:cTn id="27" dur="1" fill="hold">
                                          <p:stCondLst>
                                            <p:cond delay="0"/>
                                          </p:stCondLst>
                                        </p:cTn>
                                        <p:tgtEl>
                                          <p:spTgt spid="4">
                                            <p:bg/>
                                          </p:spTgt>
                                        </p:tgtEl>
                                        <p:attrNameLst>
                                          <p:attrName>style.visibility</p:attrName>
                                        </p:attrNameLst>
                                      </p:cBhvr>
                                      <p:to>
                                        <p:strVal val="visible"/>
                                      </p:to>
                                    </p:set>
                                    <p:animEffect transition="in" filter="wipe(down)">
                                      <p:cBhvr>
                                        <p:cTn id="28" dur="250"/>
                                        <p:tgtEl>
                                          <p:spTgt spid="4">
                                            <p:bg/>
                                          </p:spTgt>
                                        </p:tgtEl>
                                      </p:cBhvr>
                                    </p:animEffect>
                                  </p:childTnLst>
                                </p:cTn>
                              </p:par>
                              <p:par>
                                <p:cTn id="29" presetID="22" presetClass="entr" presetSubtype="4" fill="hold" grpId="0" nodeType="withEffect">
                                  <p:stCondLst>
                                    <p:cond delay="1000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wipe(down)">
                                      <p:cBhvr>
                                        <p:cTn id="31" dur="250"/>
                                        <p:tgtEl>
                                          <p:spTgt spid="4">
                                            <p:txEl>
                                              <p:pRg st="0" end="0"/>
                                            </p:txEl>
                                          </p:spTgt>
                                        </p:tgtEl>
                                      </p:cBhvr>
                                    </p:animEffect>
                                  </p:childTnLst>
                                </p:cTn>
                              </p:par>
                              <p:par>
                                <p:cTn id="32" presetID="22" presetClass="entr" presetSubtype="4" fill="hold" grpId="0" nodeType="withEffect">
                                  <p:stCondLst>
                                    <p:cond delay="1000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wipe(down)">
                                      <p:cBhvr>
                                        <p:cTn id="34" dur="250"/>
                                        <p:tgtEl>
                                          <p:spTgt spid="4">
                                            <p:txEl>
                                              <p:pRg st="1" end="1"/>
                                            </p:txEl>
                                          </p:spTgt>
                                        </p:tgtEl>
                                      </p:cBhvr>
                                    </p:animEffect>
                                  </p:childTnLst>
                                </p:cTn>
                              </p:par>
                              <p:par>
                                <p:cTn id="35" presetID="22" presetClass="entr" presetSubtype="4" fill="hold" grpId="0" nodeType="withEffect">
                                  <p:stCondLst>
                                    <p:cond delay="1000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wipe(down)">
                                      <p:cBhvr>
                                        <p:cTn id="37" dur="250"/>
                                        <p:tgtEl>
                                          <p:spTgt spid="4">
                                            <p:txEl>
                                              <p:pRg st="2" end="2"/>
                                            </p:txEl>
                                          </p:spTgt>
                                        </p:tgtEl>
                                      </p:cBhvr>
                                    </p:animEffect>
                                  </p:childTnLst>
                                </p:cTn>
                              </p:par>
                              <p:par>
                                <p:cTn id="38" presetID="22" presetClass="entr" presetSubtype="4" fill="hold" grpId="0" nodeType="withEffect">
                                  <p:stCondLst>
                                    <p:cond delay="1000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wipe(down)">
                                      <p:cBhvr>
                                        <p:cTn id="40" dur="250"/>
                                        <p:tgtEl>
                                          <p:spTgt spid="4">
                                            <p:txEl>
                                              <p:pRg st="3" end="3"/>
                                            </p:txEl>
                                          </p:spTgt>
                                        </p:tgtEl>
                                      </p:cBhvr>
                                    </p:animEffect>
                                  </p:childTnLst>
                                </p:cTn>
                              </p:par>
                              <p:par>
                                <p:cTn id="41" presetID="22" presetClass="entr" presetSubtype="4" fill="hold" grpId="0" nodeType="withEffect">
                                  <p:stCondLst>
                                    <p:cond delay="1000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wipe(down)">
                                      <p:cBhvr>
                                        <p:cTn id="43" dur="2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A10D1-4B8E-4032-AE2C-72EE47F1255F}"/>
              </a:ext>
            </a:extLst>
          </p:cNvPr>
          <p:cNvSpPr>
            <a:spLocks noGrp="1"/>
          </p:cNvSpPr>
          <p:nvPr>
            <p:ph type="title"/>
          </p:nvPr>
        </p:nvSpPr>
        <p:spPr>
          <a:xfrm>
            <a:off x="9494196" y="350197"/>
            <a:ext cx="2435866" cy="3482502"/>
          </a:xfrm>
        </p:spPr>
        <p:txBody>
          <a:bodyPr>
            <a:normAutofit/>
          </a:bodyPr>
          <a:lstStyle/>
          <a:p>
            <a:r>
              <a:rPr lang="es-ES" dirty="0">
                <a:latin typeface="Bookman Old Style" panose="02050604050505020204" pitchFamily="18" charset="0"/>
              </a:rPr>
              <a:t>Mapa de los tipos de clima en </a:t>
            </a:r>
            <a:r>
              <a:rPr lang="es-ES" dirty="0" err="1">
                <a:latin typeface="Bookman Old Style" panose="02050604050505020204" pitchFamily="18" charset="0"/>
              </a:rPr>
              <a:t>españa</a:t>
            </a:r>
            <a:endParaRPr lang="es-ES" dirty="0">
              <a:latin typeface="Bookman Old Style" panose="02050604050505020204" pitchFamily="18" charset="0"/>
            </a:endParaRPr>
          </a:p>
        </p:txBody>
      </p:sp>
      <p:pic>
        <p:nvPicPr>
          <p:cNvPr id="5" name="Imagen 4" descr="Mapa de los tipos de clima en España">
            <a:hlinkClick r:id="rId3"/>
            <a:extLst>
              <a:ext uri="{FF2B5EF4-FFF2-40B4-BE49-F238E27FC236}">
                <a16:creationId xmlns:a16="http://schemas.microsoft.com/office/drawing/2014/main" id="{2C1C2254-DDDC-4754-8804-991E2504380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6549" y="350196"/>
            <a:ext cx="8857327" cy="6150357"/>
          </a:xfrm>
          <a:prstGeom prst="rect">
            <a:avLst/>
          </a:prstGeom>
          <a:noFill/>
          <a:ln w="57150">
            <a:solidFill>
              <a:schemeClr val="tx1"/>
            </a:solidFill>
          </a:ln>
          <a:scene3d>
            <a:camera prst="orthographicFront"/>
            <a:lightRig rig="threePt" dir="t"/>
          </a:scene3d>
          <a:sp3d>
            <a:bevelT prst="relaxedInset"/>
          </a:sp3d>
        </p:spPr>
      </p:pic>
    </p:spTree>
    <p:extLst>
      <p:ext uri="{BB962C8B-B14F-4D97-AF65-F5344CB8AC3E}">
        <p14:creationId xmlns:p14="http://schemas.microsoft.com/office/powerpoint/2010/main" val="1627215195"/>
      </p:ext>
    </p:extLst>
  </p:cSld>
  <p:clrMapOvr>
    <a:masterClrMapping/>
  </p:clrMapOvr>
  <mc:AlternateContent xmlns:mc="http://schemas.openxmlformats.org/markup-compatibility/2006" xmlns:p14="http://schemas.microsoft.com/office/powerpoint/2010/main">
    <mc:Choice Requires="p14">
      <p:transition p14:dur="100" advTm="9692">
        <p:cut/>
      </p:transition>
    </mc:Choice>
    <mc:Fallback xmlns="">
      <p:transition advTm="9692">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descr="Captura de pantalla de computadora&#10;&#10;Descripción generada automáticamente">
            <a:extLst>
              <a:ext uri="{FF2B5EF4-FFF2-40B4-BE49-F238E27FC236}">
                <a16:creationId xmlns:a16="http://schemas.microsoft.com/office/drawing/2014/main" id="{96A3DD67-6741-4A9B-A8DC-F582C70D695F}"/>
              </a:ext>
            </a:extLst>
          </p:cNvPr>
          <p:cNvPicPr/>
          <p:nvPr/>
        </p:nvPicPr>
        <p:blipFill rotWithShape="1">
          <a:blip r:embed="rId3"/>
          <a:srcRect b="5168"/>
          <a:stretch/>
        </p:blipFill>
        <p:spPr bwMode="auto">
          <a:xfrm>
            <a:off x="835404" y="802742"/>
            <a:ext cx="929091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a:extLst>
            <a:ext uri="{53640926-AAD7-44D8-BBD7-CCE9431645EC}">
              <a14:shadowObscured xmlns:a14="http://schemas.microsoft.com/office/drawing/2010/main"/>
            </a:ext>
          </a:extLst>
        </p:spPr>
      </p:pic>
      <p:sp>
        <p:nvSpPr>
          <p:cNvPr id="5" name="Título 1">
            <a:extLst>
              <a:ext uri="{FF2B5EF4-FFF2-40B4-BE49-F238E27FC236}">
                <a16:creationId xmlns:a16="http://schemas.microsoft.com/office/drawing/2014/main" id="{8DCC7EAC-1B7F-40A3-9636-9D0B81C14B25}"/>
              </a:ext>
            </a:extLst>
          </p:cNvPr>
          <p:cNvSpPr txBox="1">
            <a:spLocks/>
          </p:cNvSpPr>
          <p:nvPr/>
        </p:nvSpPr>
        <p:spPr>
          <a:xfrm>
            <a:off x="10126314" y="141888"/>
            <a:ext cx="2461360" cy="379896"/>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a:latin typeface="Bookman Old Style" panose="02050604050505020204" pitchFamily="18" charset="0"/>
              </a:rPr>
              <a:t>LEÓN (1 DE 3)</a:t>
            </a:r>
          </a:p>
        </p:txBody>
      </p:sp>
    </p:spTree>
    <p:extLst>
      <p:ext uri="{BB962C8B-B14F-4D97-AF65-F5344CB8AC3E}">
        <p14:creationId xmlns:p14="http://schemas.microsoft.com/office/powerpoint/2010/main" val="847764896"/>
      </p:ext>
    </p:extLst>
  </p:cSld>
  <p:clrMapOvr>
    <a:masterClrMapping/>
  </p:clrMapOvr>
  <p:transition spd="slow" advTm="8578">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TIMING" val="|5.2|1.6"/>
</p:tagLst>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2579</TotalTime>
  <Words>4952</Words>
  <Application>Microsoft Office PowerPoint</Application>
  <PresentationFormat>Panorámica</PresentationFormat>
  <Paragraphs>500</Paragraphs>
  <Slides>43</Slides>
  <Notes>43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43</vt:i4>
      </vt:variant>
    </vt:vector>
  </HeadingPairs>
  <TitlesOfParts>
    <vt:vector size="53" baseType="lpstr">
      <vt:lpstr>Arial</vt:lpstr>
      <vt:lpstr>Bookman Old Style</vt:lpstr>
      <vt:lpstr>Calibri</vt:lpstr>
      <vt:lpstr>Century Gothic</vt:lpstr>
      <vt:lpstr>Copperplate Gothic Bold</vt:lpstr>
      <vt:lpstr>Courier New</vt:lpstr>
      <vt:lpstr>Times New Roman</vt:lpstr>
      <vt:lpstr>Wingdings</vt:lpstr>
      <vt:lpstr>Wingdings 3</vt:lpstr>
      <vt:lpstr>Sector</vt:lpstr>
      <vt:lpstr>ESTUDIO DE LA INFLUENCIA ENTRE LA TEMPERATURA MEDIA DE UN LUGAR Y LA INCIDENCIA  DEL CORONAVIRUS SARS-CoV2</vt:lpstr>
      <vt:lpstr>RESUMEN DEL CONTENIDO</vt:lpstr>
      <vt:lpstr>Presentación de PowerPoint</vt:lpstr>
      <vt:lpstr>DELIMITACIÓN DEL TEMA DE ESTUDIO</vt:lpstr>
      <vt:lpstr>DATOS DE LAS PROVINCIAS SELECCIONADAS</vt:lpstr>
      <vt:lpstr>DESCRIPCIÓN DEL MÉTODO UTILIZADO</vt:lpstr>
      <vt:lpstr>PROCEDIMIENTO  de trabajo</vt:lpstr>
      <vt:lpstr>Mapa de los tipos de clima en españa</vt:lpstr>
      <vt:lpstr>Presentación de PowerPoint</vt:lpstr>
      <vt:lpstr>LEÓN (2 DE 3)</vt:lpstr>
      <vt:lpstr>Presentación de PowerPoint</vt:lpstr>
      <vt:lpstr>Presentación de PowerPoint</vt:lpstr>
      <vt:lpstr>HUELVA (2 DE 3)</vt:lpstr>
      <vt:lpstr>Presentación de PowerPoint</vt:lpstr>
      <vt:lpstr>Presentación de PowerPoint</vt:lpstr>
      <vt:lpstr>cantabria (2 DE 3)</vt:lpstr>
      <vt:lpstr>Presentación de PowerPoint</vt:lpstr>
      <vt:lpstr>Presentación de PowerPoint</vt:lpstr>
      <vt:lpstr>lleida (2 DE 3)</vt:lpstr>
      <vt:lpstr>Presentación de PowerPoint</vt:lpstr>
      <vt:lpstr>Presentación de PowerPoint</vt:lpstr>
      <vt:lpstr>Ciudad real (2 DE 3)</vt:lpstr>
      <vt:lpstr>Presentación de PowerPoint</vt:lpstr>
      <vt:lpstr>Presentación de PowerPoint</vt:lpstr>
      <vt:lpstr>Castellón (2 DE 3)</vt:lpstr>
      <vt:lpstr>Presentación de PowerPoint</vt:lpstr>
      <vt:lpstr>Comprobación del modelo </vt:lpstr>
      <vt:lpstr>Presentación de PowerPoint</vt:lpstr>
      <vt:lpstr>madrid (2 DE 3)</vt:lpstr>
      <vt:lpstr>Presentación de PowerPoint</vt:lpstr>
      <vt:lpstr>Presentación de PowerPoint</vt:lpstr>
      <vt:lpstr>Barcelona (2 DE 3)</vt:lpstr>
      <vt:lpstr>Presentación de PowerPoint</vt:lpstr>
      <vt:lpstr>CONCLUSIONES</vt:lpstr>
      <vt:lpstr>Resumen de los datos obtenidos</vt:lpstr>
      <vt:lpstr>Presentación de PowerPoint</vt:lpstr>
      <vt:lpstr>destacar</vt:lpstr>
      <vt:lpstr>Objetivo del proyecto: Elaborar una serie de normas y restricciones</vt:lpstr>
      <vt:lpstr>PLANIFICACIóN</vt:lpstr>
      <vt:lpstr>Presentación de PowerPoint</vt:lpstr>
      <vt:lpstr>PRESUPUESTO</vt:lpstr>
      <vt:lpstr>MEJORAS FUTURAS DEL PROYECTO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GONZALO GONZALEZ FERRERAS</dc:creator>
  <cp:lastModifiedBy>19586</cp:lastModifiedBy>
  <cp:revision>152</cp:revision>
  <dcterms:created xsi:type="dcterms:W3CDTF">2021-09-23T07:31:59Z</dcterms:created>
  <dcterms:modified xsi:type="dcterms:W3CDTF">2022-02-17T11:23:38Z</dcterms:modified>
</cp:coreProperties>
</file>