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5"/>
    <p:sldMasterId id="214748369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Spline Sans"/>
      <p:regular r:id="rId20"/>
      <p:bold r:id="rId21"/>
    </p:embeddedFont>
    <p:embeddedFont>
      <p:font typeface="Lexend SemiBold"/>
      <p:regular r:id="rId22"/>
      <p:bold r:id="rId23"/>
    </p:embeddedFont>
    <p:embeddedFont>
      <p:font typeface="Lexend Light"/>
      <p:regular r:id="rId24"/>
      <p:bold r:id="rId25"/>
    </p:embeddedFont>
    <p:embeddedFont>
      <p:font typeface="EB Garamond"/>
      <p:regular r:id="rId26"/>
      <p:bold r:id="rId27"/>
      <p:italic r:id="rId28"/>
      <p:boldItalic r:id="rId29"/>
    </p:embeddedFont>
    <p:embeddedFont>
      <p:font typeface="Lexend Medium"/>
      <p:regular r:id="rId30"/>
      <p:bold r:id="rId31"/>
    </p:embeddedFont>
    <p:embeddedFont>
      <p:font typeface="Lexend"/>
      <p:regular r:id="rId32"/>
      <p:bold r:id="rId33"/>
    </p:embeddedFont>
    <p:embeddedFont>
      <p:font typeface="Roboto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0A90DE-0AD2-496E-AD35-615110366322}">
  <a:tblStyle styleId="{200A90DE-0AD2-496E-AD35-6151103663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lineSans-regular.fntdata"/><Relationship Id="rId22" Type="http://schemas.openxmlformats.org/officeDocument/2006/relationships/font" Target="fonts/LexendSemiBold-regular.fntdata"/><Relationship Id="rId21" Type="http://schemas.openxmlformats.org/officeDocument/2006/relationships/font" Target="fonts/SplineSans-bold.fntdata"/><Relationship Id="rId24" Type="http://schemas.openxmlformats.org/officeDocument/2006/relationships/font" Target="fonts/LexendLight-regular.fntdata"/><Relationship Id="rId23" Type="http://schemas.openxmlformats.org/officeDocument/2006/relationships/font" Target="fonts/LexendSemiBold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EBGaramond-regular.fntdata"/><Relationship Id="rId25" Type="http://schemas.openxmlformats.org/officeDocument/2006/relationships/font" Target="fonts/LexendLight-bold.fntdata"/><Relationship Id="rId28" Type="http://schemas.openxmlformats.org/officeDocument/2006/relationships/font" Target="fonts/EBGaramond-italic.fntdata"/><Relationship Id="rId27" Type="http://schemas.openxmlformats.org/officeDocument/2006/relationships/font" Target="fonts/EBGaramond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EBGaramond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LexendMedium-bold.fntdata"/><Relationship Id="rId30" Type="http://schemas.openxmlformats.org/officeDocument/2006/relationships/font" Target="fonts/LexendMedium-regular.fntdata"/><Relationship Id="rId11" Type="http://schemas.openxmlformats.org/officeDocument/2006/relationships/slide" Target="slides/slide4.xml"/><Relationship Id="rId33" Type="http://schemas.openxmlformats.org/officeDocument/2006/relationships/font" Target="fonts/Lexend-bold.fntdata"/><Relationship Id="rId10" Type="http://schemas.openxmlformats.org/officeDocument/2006/relationships/slide" Target="slides/slide3.xml"/><Relationship Id="rId32" Type="http://schemas.openxmlformats.org/officeDocument/2006/relationships/font" Target="fonts/Lexend-regular.fntdata"/><Relationship Id="rId13" Type="http://schemas.openxmlformats.org/officeDocument/2006/relationships/slide" Target="slides/slide6.xml"/><Relationship Id="rId35" Type="http://schemas.openxmlformats.org/officeDocument/2006/relationships/font" Target="fonts/RobotoMono-bold.fntdata"/><Relationship Id="rId12" Type="http://schemas.openxmlformats.org/officeDocument/2006/relationships/slide" Target="slides/slide5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8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7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1f77247df4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1f77247df4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31f77247df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31f77247df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1f77247df4_0_1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31f77247df4_0_1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1f77247df4_0_1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1f77247df4_0_1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1f77247df4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31f77247df4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31f77247df4_0_1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31f77247df4_0_1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1f77247df4_0_1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31f77247df4_0_1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31f77247df4_0_1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31f77247df4_0_1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1f77247df4_0_1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31f77247df4_0_1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1f77247df4_0_1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31f77247df4_0_1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31f77247df4_0_1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31f77247df4_0_1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31f77247df4_0_1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31f77247df4_0_1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57" name="Google Shape;57;p14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61" name="Google Shape;61;p14"/>
          <p:cNvGrpSpPr/>
          <p:nvPr/>
        </p:nvGrpSpPr>
        <p:grpSpPr>
          <a:xfrm>
            <a:off x="537556" y="689375"/>
            <a:ext cx="8068563" cy="3764713"/>
            <a:chOff x="537556" y="689375"/>
            <a:chExt cx="8068563" cy="3764713"/>
          </a:xfrm>
        </p:grpSpPr>
        <p:sp>
          <p:nvSpPr>
            <p:cNvPr id="62" name="Google Shape;62;p14"/>
            <p:cNvSpPr/>
            <p:nvPr/>
          </p:nvSpPr>
          <p:spPr>
            <a:xfrm>
              <a:off x="1613400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32276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37652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26894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21518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53792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59168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48410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3034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992350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6454750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1613400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37652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26894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21518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32276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59168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48410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43034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3792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6992350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6454750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37600" y="28405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537600" y="17650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8068150" y="17650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8068150" y="2840650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1613400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32276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26894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21518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37652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 rot="-5400000">
              <a:off x="537556" y="689619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53792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8410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43034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59168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992350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6454750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1613400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32276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37652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26894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21518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3792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59168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48410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43034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6992350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6454750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537600" y="23026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8068150" y="2302800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 rot="5400000">
              <a:off x="537644" y="689619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 rot="5400000">
              <a:off x="7530319" y="3378269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 rot="-5400000">
              <a:off x="7530231" y="3378269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 rot="10800000">
              <a:off x="537600" y="3377763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537600" y="3377675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7530275" y="689375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 rot="10800000">
              <a:off x="7530275" y="689463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20" name="Google Shape;120;p14"/>
          <p:cNvSpPr txBox="1"/>
          <p:nvPr>
            <p:ph type="title"/>
          </p:nvPr>
        </p:nvSpPr>
        <p:spPr>
          <a:xfrm>
            <a:off x="1241550" y="1973150"/>
            <a:ext cx="66609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1" name="Google Shape;121;p14"/>
          <p:cNvSpPr txBox="1"/>
          <p:nvPr>
            <p:ph idx="1" type="subTitle"/>
          </p:nvPr>
        </p:nvSpPr>
        <p:spPr>
          <a:xfrm>
            <a:off x="1810800" y="2904800"/>
            <a:ext cx="5522700" cy="3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5" name="Google Shape;12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" name="Google Shape;132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53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1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details">
  <p:cSld name="TITLE_2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2" name="Google Shape;142;p19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143" name="Google Shape;143;p19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147" name="Google Shape;147;p19"/>
          <p:cNvGrpSpPr/>
          <p:nvPr/>
        </p:nvGrpSpPr>
        <p:grpSpPr>
          <a:xfrm>
            <a:off x="537556" y="689375"/>
            <a:ext cx="8068563" cy="3764713"/>
            <a:chOff x="537556" y="689375"/>
            <a:chExt cx="8068563" cy="3764713"/>
          </a:xfrm>
        </p:grpSpPr>
        <p:sp>
          <p:nvSpPr>
            <p:cNvPr id="148" name="Google Shape;148;p19"/>
            <p:cNvSpPr/>
            <p:nvPr/>
          </p:nvSpPr>
          <p:spPr>
            <a:xfrm>
              <a:off x="1613400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32276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37652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26894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21518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3792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59168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48410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43034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6992350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6454750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1613400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37652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26894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1518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32276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59168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48410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43034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53792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6992350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6454750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537600" y="28405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537600" y="17650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8068150" y="17650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8068150" y="2840650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1613400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32276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26894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21518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37652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 rot="-5400000">
              <a:off x="537556" y="689619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53792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48410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43034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59168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6992350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6454750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1613400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32276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37652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26894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21518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53792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59168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48410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43034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6992350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6454750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537600" y="23026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8068150" y="2302800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9" name="Google Shape;199;p19"/>
            <p:cNvSpPr/>
            <p:nvPr/>
          </p:nvSpPr>
          <p:spPr>
            <a:xfrm rot="5400000">
              <a:off x="537644" y="689619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 rot="5400000">
              <a:off x="7530319" y="3378269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1" name="Google Shape;201;p19"/>
            <p:cNvSpPr/>
            <p:nvPr/>
          </p:nvSpPr>
          <p:spPr>
            <a:xfrm rot="-5400000">
              <a:off x="7530231" y="3378269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2" name="Google Shape;202;p19"/>
            <p:cNvSpPr/>
            <p:nvPr/>
          </p:nvSpPr>
          <p:spPr>
            <a:xfrm rot="10800000">
              <a:off x="537600" y="3377763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537600" y="3377675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7530275" y="689375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 rot="10800000">
              <a:off x="7530275" y="689463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6" name="Google Shape;206;p19"/>
          <p:cNvSpPr txBox="1"/>
          <p:nvPr>
            <p:ph type="title"/>
          </p:nvPr>
        </p:nvSpPr>
        <p:spPr>
          <a:xfrm>
            <a:off x="1241550" y="2010150"/>
            <a:ext cx="6660900" cy="11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7" name="Google Shape;207;p19"/>
          <p:cNvSpPr txBox="1"/>
          <p:nvPr>
            <p:ph idx="1" type="body"/>
          </p:nvPr>
        </p:nvSpPr>
        <p:spPr>
          <a:xfrm>
            <a:off x="421035" y="224850"/>
            <a:ext cx="19476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08" name="Google Shape;208;p19"/>
          <p:cNvSpPr txBox="1"/>
          <p:nvPr>
            <p:ph idx="2" type="body"/>
          </p:nvPr>
        </p:nvSpPr>
        <p:spPr>
          <a:xfrm>
            <a:off x="6772321" y="224850"/>
            <a:ext cx="19476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09" name="Google Shape;209;p19"/>
          <p:cNvSpPr txBox="1"/>
          <p:nvPr>
            <p:ph idx="3" type="body"/>
          </p:nvPr>
        </p:nvSpPr>
        <p:spPr>
          <a:xfrm>
            <a:off x="421035" y="4573625"/>
            <a:ext cx="19476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10" name="Google Shape;210;p19"/>
          <p:cNvSpPr txBox="1"/>
          <p:nvPr>
            <p:ph idx="4" type="body"/>
          </p:nvPr>
        </p:nvSpPr>
        <p:spPr>
          <a:xfrm>
            <a:off x="6772321" y="4573625"/>
            <a:ext cx="19476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/>
          <p:nvPr>
            <p:ph idx="2" type="pic"/>
          </p:nvPr>
        </p:nvSpPr>
        <p:spPr>
          <a:xfrm>
            <a:off x="320135" y="3180164"/>
            <a:ext cx="28332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20"/>
          <p:cNvSpPr/>
          <p:nvPr/>
        </p:nvSpPr>
        <p:spPr>
          <a:xfrm>
            <a:off x="320135" y="1405791"/>
            <a:ext cx="805800" cy="55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4" name="Google Shape;214;p20"/>
          <p:cNvSpPr/>
          <p:nvPr/>
        </p:nvSpPr>
        <p:spPr>
          <a:xfrm>
            <a:off x="320100" y="1963005"/>
            <a:ext cx="2833200" cy="12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382576" y="1404325"/>
            <a:ext cx="6687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6" name="Google Shape;216;p20"/>
          <p:cNvSpPr txBox="1"/>
          <p:nvPr>
            <p:ph idx="3" type="body"/>
          </p:nvPr>
        </p:nvSpPr>
        <p:spPr>
          <a:xfrm>
            <a:off x="382576" y="2021134"/>
            <a:ext cx="26907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7" name="Google Shape;217;p20"/>
          <p:cNvSpPr/>
          <p:nvPr>
            <p:ph idx="4" type="pic"/>
          </p:nvPr>
        </p:nvSpPr>
        <p:spPr>
          <a:xfrm>
            <a:off x="3153490" y="3180164"/>
            <a:ext cx="28332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20"/>
          <p:cNvSpPr/>
          <p:nvPr/>
        </p:nvSpPr>
        <p:spPr>
          <a:xfrm>
            <a:off x="3153490" y="1405791"/>
            <a:ext cx="805800" cy="55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3153455" y="1963005"/>
            <a:ext cx="2833200" cy="121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0" name="Google Shape;220;p20"/>
          <p:cNvSpPr txBox="1"/>
          <p:nvPr>
            <p:ph idx="5" type="subTitle"/>
          </p:nvPr>
        </p:nvSpPr>
        <p:spPr>
          <a:xfrm>
            <a:off x="3215931" y="1404325"/>
            <a:ext cx="6687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1" name="Google Shape;221;p20"/>
          <p:cNvSpPr txBox="1"/>
          <p:nvPr>
            <p:ph idx="6" type="body"/>
          </p:nvPr>
        </p:nvSpPr>
        <p:spPr>
          <a:xfrm>
            <a:off x="3215931" y="2021134"/>
            <a:ext cx="26907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2" name="Google Shape;222;p20"/>
          <p:cNvSpPr/>
          <p:nvPr>
            <p:ph idx="7" type="pic"/>
          </p:nvPr>
        </p:nvSpPr>
        <p:spPr>
          <a:xfrm>
            <a:off x="5986869" y="3180164"/>
            <a:ext cx="28332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20"/>
          <p:cNvSpPr/>
          <p:nvPr/>
        </p:nvSpPr>
        <p:spPr>
          <a:xfrm>
            <a:off x="5986869" y="1405791"/>
            <a:ext cx="805800" cy="55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4" name="Google Shape;224;p20"/>
          <p:cNvSpPr/>
          <p:nvPr/>
        </p:nvSpPr>
        <p:spPr>
          <a:xfrm>
            <a:off x="5986834" y="1963005"/>
            <a:ext cx="2833200" cy="12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5" name="Google Shape;225;p20"/>
          <p:cNvSpPr txBox="1"/>
          <p:nvPr>
            <p:ph idx="8" type="subTitle"/>
          </p:nvPr>
        </p:nvSpPr>
        <p:spPr>
          <a:xfrm>
            <a:off x="6049311" y="1404325"/>
            <a:ext cx="6687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6" name="Google Shape;226;p20"/>
          <p:cNvSpPr txBox="1"/>
          <p:nvPr>
            <p:ph idx="9" type="body"/>
          </p:nvPr>
        </p:nvSpPr>
        <p:spPr>
          <a:xfrm>
            <a:off x="6049311" y="2021134"/>
            <a:ext cx="26907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20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/>
          <p:nvPr>
            <p:ph idx="2" type="pic"/>
          </p:nvPr>
        </p:nvSpPr>
        <p:spPr>
          <a:xfrm>
            <a:off x="320153" y="3180166"/>
            <a:ext cx="42498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Google Shape;230;p21"/>
          <p:cNvSpPr/>
          <p:nvPr/>
        </p:nvSpPr>
        <p:spPr>
          <a:xfrm>
            <a:off x="320135" y="1405791"/>
            <a:ext cx="805800" cy="55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320100" y="1963000"/>
            <a:ext cx="4249800" cy="12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2" name="Google Shape;232;p21"/>
          <p:cNvSpPr txBox="1"/>
          <p:nvPr>
            <p:ph idx="1" type="subTitle"/>
          </p:nvPr>
        </p:nvSpPr>
        <p:spPr>
          <a:xfrm>
            <a:off x="382576" y="1404325"/>
            <a:ext cx="6687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3" name="Google Shape;233;p21"/>
          <p:cNvSpPr txBox="1"/>
          <p:nvPr>
            <p:ph idx="3" type="body"/>
          </p:nvPr>
        </p:nvSpPr>
        <p:spPr>
          <a:xfrm>
            <a:off x="413816" y="2021129"/>
            <a:ext cx="40362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4" name="Google Shape;234;p21"/>
          <p:cNvSpPr/>
          <p:nvPr>
            <p:ph idx="4" type="pic"/>
          </p:nvPr>
        </p:nvSpPr>
        <p:spPr>
          <a:xfrm>
            <a:off x="4570230" y="3180166"/>
            <a:ext cx="42498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21"/>
          <p:cNvSpPr/>
          <p:nvPr/>
        </p:nvSpPr>
        <p:spPr>
          <a:xfrm>
            <a:off x="4570578" y="1405791"/>
            <a:ext cx="805800" cy="55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6" name="Google Shape;236;p21"/>
          <p:cNvSpPr/>
          <p:nvPr/>
        </p:nvSpPr>
        <p:spPr>
          <a:xfrm>
            <a:off x="4570177" y="1963000"/>
            <a:ext cx="4249800" cy="121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7" name="Google Shape;237;p21"/>
          <p:cNvSpPr txBox="1"/>
          <p:nvPr>
            <p:ph idx="5" type="subTitle"/>
          </p:nvPr>
        </p:nvSpPr>
        <p:spPr>
          <a:xfrm>
            <a:off x="4633019" y="1404325"/>
            <a:ext cx="6687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8" name="Google Shape;238;p21"/>
          <p:cNvSpPr txBox="1"/>
          <p:nvPr>
            <p:ph idx="6" type="body"/>
          </p:nvPr>
        </p:nvSpPr>
        <p:spPr>
          <a:xfrm>
            <a:off x="4663893" y="2021129"/>
            <a:ext cx="40362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9" name="Google Shape;239;p21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33">
          <p15:clr>
            <a:srgbClr val="E46962"/>
          </p15:clr>
        </p15:guide>
        <p15:guide id="2" pos="202">
          <p15:clr>
            <a:srgbClr val="E46962"/>
          </p15:clr>
        </p15:guide>
        <p15:guide id="3" pos="5556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 type="secHead">
  <p:cSld name="SECTION_HEADER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/>
          <p:nvPr/>
        </p:nvSpPr>
        <p:spPr>
          <a:xfrm>
            <a:off x="0" y="1370900"/>
            <a:ext cx="45696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2" name="Google Shape;24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22"/>
          <p:cNvSpPr txBox="1"/>
          <p:nvPr>
            <p:ph idx="1" type="subTitle"/>
          </p:nvPr>
        </p:nvSpPr>
        <p:spPr>
          <a:xfrm>
            <a:off x="45210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4" name="Google Shape;244;p22"/>
          <p:cNvSpPr txBox="1"/>
          <p:nvPr>
            <p:ph idx="2" type="body"/>
          </p:nvPr>
        </p:nvSpPr>
        <p:spPr>
          <a:xfrm>
            <a:off x="452100" y="250532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5" name="Google Shape;245;p22"/>
          <p:cNvSpPr/>
          <p:nvPr/>
        </p:nvSpPr>
        <p:spPr>
          <a:xfrm>
            <a:off x="4574400" y="1370900"/>
            <a:ext cx="4569600" cy="377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6" name="Google Shape;246;p22"/>
          <p:cNvSpPr txBox="1"/>
          <p:nvPr>
            <p:ph idx="3" type="subTitle"/>
          </p:nvPr>
        </p:nvSpPr>
        <p:spPr>
          <a:xfrm>
            <a:off x="502650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7" name="Google Shape;247;p22"/>
          <p:cNvSpPr txBox="1"/>
          <p:nvPr>
            <p:ph idx="4" type="body"/>
          </p:nvPr>
        </p:nvSpPr>
        <p:spPr>
          <a:xfrm>
            <a:off x="5026500" y="250532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8" name="Google Shape;248;p22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SECTION_HEADER_3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/>
          <p:nvPr/>
        </p:nvSpPr>
        <p:spPr>
          <a:xfrm>
            <a:off x="0" y="1370900"/>
            <a:ext cx="4569600" cy="187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1" name="Google Shape;25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4569600" y="1370900"/>
            <a:ext cx="4574400" cy="18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3" name="Google Shape;253;p23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54" name="Google Shape;254;p23"/>
          <p:cNvSpPr/>
          <p:nvPr/>
        </p:nvSpPr>
        <p:spPr>
          <a:xfrm>
            <a:off x="0" y="3241100"/>
            <a:ext cx="4569600" cy="190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5" name="Google Shape;255;p23"/>
          <p:cNvSpPr txBox="1"/>
          <p:nvPr>
            <p:ph idx="1" type="subTitle"/>
          </p:nvPr>
        </p:nvSpPr>
        <p:spPr>
          <a:xfrm>
            <a:off x="452100" y="3530600"/>
            <a:ext cx="37554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6" name="Google Shape;256;p23"/>
          <p:cNvSpPr txBox="1"/>
          <p:nvPr>
            <p:ph idx="2" type="body"/>
          </p:nvPr>
        </p:nvSpPr>
        <p:spPr>
          <a:xfrm>
            <a:off x="452100" y="4153800"/>
            <a:ext cx="3755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7" name="Google Shape;257;p23"/>
          <p:cNvSpPr/>
          <p:nvPr/>
        </p:nvSpPr>
        <p:spPr>
          <a:xfrm>
            <a:off x="4569600" y="3241100"/>
            <a:ext cx="4574400" cy="190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8" name="Google Shape;258;p23"/>
          <p:cNvSpPr txBox="1"/>
          <p:nvPr>
            <p:ph idx="3" type="subTitle"/>
          </p:nvPr>
        </p:nvSpPr>
        <p:spPr>
          <a:xfrm>
            <a:off x="452100" y="1540450"/>
            <a:ext cx="37554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9" name="Google Shape;259;p23"/>
          <p:cNvSpPr txBox="1"/>
          <p:nvPr>
            <p:ph idx="4" type="body"/>
          </p:nvPr>
        </p:nvSpPr>
        <p:spPr>
          <a:xfrm>
            <a:off x="452100" y="2163650"/>
            <a:ext cx="3755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0" name="Google Shape;260;p23"/>
          <p:cNvSpPr txBox="1"/>
          <p:nvPr>
            <p:ph idx="5" type="subTitle"/>
          </p:nvPr>
        </p:nvSpPr>
        <p:spPr>
          <a:xfrm>
            <a:off x="4979100" y="1540450"/>
            <a:ext cx="37554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1" name="Google Shape;261;p23"/>
          <p:cNvSpPr txBox="1"/>
          <p:nvPr>
            <p:ph idx="6" type="body"/>
          </p:nvPr>
        </p:nvSpPr>
        <p:spPr>
          <a:xfrm>
            <a:off x="4979100" y="2163650"/>
            <a:ext cx="3755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2" name="Google Shape;262;p23"/>
          <p:cNvSpPr txBox="1"/>
          <p:nvPr>
            <p:ph idx="7" type="subTitle"/>
          </p:nvPr>
        </p:nvSpPr>
        <p:spPr>
          <a:xfrm>
            <a:off x="4979100" y="3459750"/>
            <a:ext cx="37554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3" name="Google Shape;263;p23"/>
          <p:cNvSpPr txBox="1"/>
          <p:nvPr>
            <p:ph idx="8" type="body"/>
          </p:nvPr>
        </p:nvSpPr>
        <p:spPr>
          <a:xfrm>
            <a:off x="4979100" y="4082950"/>
            <a:ext cx="3755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SECTION_HEADER_2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/>
          <p:nvPr/>
        </p:nvSpPr>
        <p:spPr>
          <a:xfrm>
            <a:off x="0" y="1370900"/>
            <a:ext cx="30480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6" name="Google Shape;26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24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8" name="Google Shape;268;p24"/>
          <p:cNvSpPr/>
          <p:nvPr/>
        </p:nvSpPr>
        <p:spPr>
          <a:xfrm>
            <a:off x="3048000" y="1370900"/>
            <a:ext cx="3048000" cy="377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9" name="Google Shape;269;p24"/>
          <p:cNvSpPr/>
          <p:nvPr/>
        </p:nvSpPr>
        <p:spPr>
          <a:xfrm>
            <a:off x="6096000" y="1370900"/>
            <a:ext cx="30480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0" name="Google Shape;270;p24"/>
          <p:cNvSpPr txBox="1"/>
          <p:nvPr>
            <p:ph idx="1" type="subTitle"/>
          </p:nvPr>
        </p:nvSpPr>
        <p:spPr>
          <a:xfrm>
            <a:off x="338225" y="1677650"/>
            <a:ext cx="2321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71" name="Google Shape;271;p24"/>
          <p:cNvSpPr txBox="1"/>
          <p:nvPr>
            <p:ph idx="2" type="body"/>
          </p:nvPr>
        </p:nvSpPr>
        <p:spPr>
          <a:xfrm>
            <a:off x="338225" y="2505325"/>
            <a:ext cx="2321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2" name="Google Shape;272;p24"/>
          <p:cNvSpPr txBox="1"/>
          <p:nvPr>
            <p:ph idx="3" type="subTitle"/>
          </p:nvPr>
        </p:nvSpPr>
        <p:spPr>
          <a:xfrm>
            <a:off x="3411300" y="1677650"/>
            <a:ext cx="2321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73" name="Google Shape;273;p24"/>
          <p:cNvSpPr txBox="1"/>
          <p:nvPr>
            <p:ph idx="4" type="body"/>
          </p:nvPr>
        </p:nvSpPr>
        <p:spPr>
          <a:xfrm>
            <a:off x="3411300" y="2505325"/>
            <a:ext cx="2321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4" name="Google Shape;274;p24"/>
          <p:cNvSpPr txBox="1"/>
          <p:nvPr>
            <p:ph idx="5" type="subTitle"/>
          </p:nvPr>
        </p:nvSpPr>
        <p:spPr>
          <a:xfrm>
            <a:off x="6484375" y="1677650"/>
            <a:ext cx="2321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75" name="Google Shape;275;p24"/>
          <p:cNvSpPr txBox="1"/>
          <p:nvPr>
            <p:ph idx="6" type="body"/>
          </p:nvPr>
        </p:nvSpPr>
        <p:spPr>
          <a:xfrm>
            <a:off x="6484375" y="2505325"/>
            <a:ext cx="2321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, body and image">
  <p:cSld name="SECTION_HEADER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/>
          <p:nvPr/>
        </p:nvSpPr>
        <p:spPr>
          <a:xfrm>
            <a:off x="0" y="1374200"/>
            <a:ext cx="4569600" cy="37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8" name="Google Shape;27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25"/>
          <p:cNvSpPr/>
          <p:nvPr>
            <p:ph idx="2" type="pic"/>
          </p:nvPr>
        </p:nvSpPr>
        <p:spPr>
          <a:xfrm>
            <a:off x="4569600" y="1374200"/>
            <a:ext cx="4574400" cy="37692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25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81" name="Google Shape;281;p25"/>
          <p:cNvSpPr txBox="1"/>
          <p:nvPr>
            <p:ph idx="1" type="body"/>
          </p:nvPr>
        </p:nvSpPr>
        <p:spPr>
          <a:xfrm>
            <a:off x="452100" y="1869650"/>
            <a:ext cx="3755400" cy="27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2" name="Google Shape;282;p25"/>
          <p:cNvSpPr txBox="1"/>
          <p:nvPr>
            <p:ph idx="3" type="body"/>
          </p:nvPr>
        </p:nvSpPr>
        <p:spPr>
          <a:xfrm>
            <a:off x="43356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SECTION_HEADER_1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26"/>
          <p:cNvSpPr/>
          <p:nvPr>
            <p:ph idx="2" type="pic"/>
          </p:nvPr>
        </p:nvSpPr>
        <p:spPr>
          <a:xfrm>
            <a:off x="0" y="1374200"/>
            <a:ext cx="9144000" cy="37914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26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body and image " type="tx">
  <p:cSld name="TITLE_AND_BOD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27"/>
          <p:cNvSpPr/>
          <p:nvPr/>
        </p:nvSpPr>
        <p:spPr>
          <a:xfrm>
            <a:off x="0" y="1370900"/>
            <a:ext cx="49071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0" name="Google Shape;290;p27"/>
          <p:cNvSpPr txBox="1"/>
          <p:nvPr>
            <p:ph idx="1" type="body"/>
          </p:nvPr>
        </p:nvSpPr>
        <p:spPr>
          <a:xfrm>
            <a:off x="43356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91" name="Google Shape;291;p27"/>
          <p:cNvSpPr txBox="1"/>
          <p:nvPr>
            <p:ph idx="2" type="subTitle"/>
          </p:nvPr>
        </p:nvSpPr>
        <p:spPr>
          <a:xfrm>
            <a:off x="45210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92" name="Google Shape;292;p27"/>
          <p:cNvSpPr txBox="1"/>
          <p:nvPr>
            <p:ph idx="3" type="body"/>
          </p:nvPr>
        </p:nvSpPr>
        <p:spPr>
          <a:xfrm>
            <a:off x="452100" y="250532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3" name="Google Shape;293;p27"/>
          <p:cNvSpPr/>
          <p:nvPr>
            <p:ph idx="4" type="pic"/>
          </p:nvPr>
        </p:nvSpPr>
        <p:spPr>
          <a:xfrm>
            <a:off x="4907150" y="0"/>
            <a:ext cx="4236900" cy="5153400"/>
          </a:xfrm>
          <a:prstGeom prst="rect">
            <a:avLst/>
          </a:prstGeom>
          <a:noFill/>
          <a:ln>
            <a:noFill/>
          </a:ln>
        </p:spPr>
      </p:sp>
      <p:sp>
        <p:nvSpPr>
          <p:cNvPr id="294" name="Google Shape;294;p27"/>
          <p:cNvSpPr txBox="1"/>
          <p:nvPr>
            <p:ph type="title"/>
          </p:nvPr>
        </p:nvSpPr>
        <p:spPr>
          <a:xfrm>
            <a:off x="408650" y="463000"/>
            <a:ext cx="441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TITLE_AND_BODY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0" y="1370900"/>
            <a:ext cx="49071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8" name="Google Shape;298;p28"/>
          <p:cNvSpPr/>
          <p:nvPr/>
        </p:nvSpPr>
        <p:spPr>
          <a:xfrm>
            <a:off x="4909625" y="-100"/>
            <a:ext cx="4234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9" name="Google Shape;299;p28"/>
          <p:cNvSpPr txBox="1"/>
          <p:nvPr>
            <p:ph idx="1" type="subTitle"/>
          </p:nvPr>
        </p:nvSpPr>
        <p:spPr>
          <a:xfrm>
            <a:off x="45210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00" name="Google Shape;300;p28"/>
          <p:cNvSpPr txBox="1"/>
          <p:nvPr>
            <p:ph idx="2" type="body"/>
          </p:nvPr>
        </p:nvSpPr>
        <p:spPr>
          <a:xfrm>
            <a:off x="452100" y="250532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1" name="Google Shape;301;p28"/>
          <p:cNvSpPr txBox="1"/>
          <p:nvPr>
            <p:ph idx="3" type="body"/>
          </p:nvPr>
        </p:nvSpPr>
        <p:spPr>
          <a:xfrm>
            <a:off x="43356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02" name="Google Shape;302;p28"/>
          <p:cNvSpPr txBox="1"/>
          <p:nvPr>
            <p:ph type="title"/>
          </p:nvPr>
        </p:nvSpPr>
        <p:spPr>
          <a:xfrm>
            <a:off x="408650" y="463000"/>
            <a:ext cx="441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twoColTx">
  <p:cSld name="TITLE_AND_TWO_COLUMNS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5" name="Google Shape;305;p29"/>
          <p:cNvGrpSpPr/>
          <p:nvPr/>
        </p:nvGrpSpPr>
        <p:grpSpPr>
          <a:xfrm>
            <a:off x="-300" y="-104"/>
            <a:ext cx="9144304" cy="5143511"/>
            <a:chOff x="-300" y="-104"/>
            <a:chExt cx="9144304" cy="5143511"/>
          </a:xfrm>
        </p:grpSpPr>
        <p:sp>
          <p:nvSpPr>
            <p:cNvPr id="306" name="Google Shape;306;p29"/>
            <p:cNvSpPr/>
            <p:nvPr/>
          </p:nvSpPr>
          <p:spPr>
            <a:xfrm>
              <a:off x="0" y="4635807"/>
              <a:ext cx="507300" cy="5076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 rot="-5400000">
              <a:off x="15235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 rot="-5400000">
              <a:off x="5074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 rot="-5400000">
              <a:off x="1015503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0" name="Google Shape;310;p29"/>
            <p:cNvSpPr/>
            <p:nvPr/>
          </p:nvSpPr>
          <p:spPr>
            <a:xfrm rot="-5400000">
              <a:off x="2031603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1" name="Google Shape;311;p29"/>
            <p:cNvSpPr/>
            <p:nvPr/>
          </p:nvSpPr>
          <p:spPr>
            <a:xfrm rot="-5400000">
              <a:off x="35557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 rot="-5400000">
              <a:off x="25396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 rot="-5400000">
              <a:off x="30477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 rot="-5400000">
              <a:off x="40638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5" name="Google Shape;315;p29"/>
            <p:cNvSpPr/>
            <p:nvPr/>
          </p:nvSpPr>
          <p:spPr>
            <a:xfrm rot="-5400000">
              <a:off x="45718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 rot="-5400000">
              <a:off x="50799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7" name="Google Shape;317;p29"/>
            <p:cNvSpPr/>
            <p:nvPr/>
          </p:nvSpPr>
          <p:spPr>
            <a:xfrm rot="-5400000">
              <a:off x="55879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 rot="-5400000">
              <a:off x="60960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9" name="Google Shape;319;p29"/>
            <p:cNvSpPr/>
            <p:nvPr/>
          </p:nvSpPr>
          <p:spPr>
            <a:xfrm rot="-5400000">
              <a:off x="66040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 rot="-5400000">
              <a:off x="71121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1" name="Google Shape;321;p29"/>
            <p:cNvSpPr/>
            <p:nvPr/>
          </p:nvSpPr>
          <p:spPr>
            <a:xfrm rot="-5400000">
              <a:off x="76201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 rot="-5400000">
              <a:off x="81282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3" name="Google Shape;323;p29"/>
            <p:cNvSpPr/>
            <p:nvPr/>
          </p:nvSpPr>
          <p:spPr>
            <a:xfrm rot="-5400000">
              <a:off x="86362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-300" y="1030152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-300" y="0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-300" y="504275"/>
              <a:ext cx="507900" cy="525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-300" y="1545228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-300" y="3090456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-300" y="2060304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-300" y="2575380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-300" y="3605532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-300" y="4120608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507600" y="57"/>
              <a:ext cx="507300" cy="5076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4" name="Google Shape;334;p29"/>
            <p:cNvSpPr/>
            <p:nvPr/>
          </p:nvSpPr>
          <p:spPr>
            <a:xfrm rot="-5400000">
              <a:off x="20311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 rot="-5400000">
              <a:off x="10150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 rot="-5400000">
              <a:off x="1523103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7" name="Google Shape;337;p29"/>
            <p:cNvSpPr/>
            <p:nvPr/>
          </p:nvSpPr>
          <p:spPr>
            <a:xfrm rot="-5400000">
              <a:off x="2539203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8" name="Google Shape;338;p29"/>
            <p:cNvSpPr/>
            <p:nvPr/>
          </p:nvSpPr>
          <p:spPr>
            <a:xfrm rot="-5400000">
              <a:off x="40633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 rot="-5400000">
              <a:off x="30472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 rot="-5400000">
              <a:off x="35553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1" name="Google Shape;341;p29"/>
            <p:cNvSpPr/>
            <p:nvPr/>
          </p:nvSpPr>
          <p:spPr>
            <a:xfrm rot="-5400000">
              <a:off x="45714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2" name="Google Shape;342;p29"/>
            <p:cNvSpPr/>
            <p:nvPr/>
          </p:nvSpPr>
          <p:spPr>
            <a:xfrm rot="-5400000">
              <a:off x="50794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 rot="-5400000">
              <a:off x="55875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4" name="Google Shape;344;p29"/>
            <p:cNvSpPr/>
            <p:nvPr/>
          </p:nvSpPr>
          <p:spPr>
            <a:xfrm rot="-5400000">
              <a:off x="60955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 rot="-5400000">
              <a:off x="66036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6" name="Google Shape;346;p29"/>
            <p:cNvSpPr/>
            <p:nvPr/>
          </p:nvSpPr>
          <p:spPr>
            <a:xfrm rot="-5400000">
              <a:off x="71116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 rot="-5400000">
              <a:off x="76197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8" name="Google Shape;348;p29"/>
            <p:cNvSpPr/>
            <p:nvPr/>
          </p:nvSpPr>
          <p:spPr>
            <a:xfrm rot="-5400000">
              <a:off x="81277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 rot="-5400000">
              <a:off x="8635804" y="-238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0" name="Google Shape;350;p29"/>
            <p:cNvSpPr/>
            <p:nvPr/>
          </p:nvSpPr>
          <p:spPr>
            <a:xfrm rot="10800000">
              <a:off x="8636100" y="3605532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 rot="10800000">
              <a:off x="8636100" y="4120608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2" name="Google Shape;352;p29"/>
            <p:cNvSpPr/>
            <p:nvPr/>
          </p:nvSpPr>
          <p:spPr>
            <a:xfrm rot="10800000">
              <a:off x="8636100" y="3090456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3" name="Google Shape;353;p29"/>
            <p:cNvSpPr/>
            <p:nvPr/>
          </p:nvSpPr>
          <p:spPr>
            <a:xfrm rot="10800000">
              <a:off x="8636100" y="1545228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 rot="10800000">
              <a:off x="8636100" y="2575380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 rot="10800000">
              <a:off x="8636100" y="2060304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6" name="Google Shape;356;p29"/>
            <p:cNvSpPr/>
            <p:nvPr/>
          </p:nvSpPr>
          <p:spPr>
            <a:xfrm rot="10800000">
              <a:off x="8636100" y="1030152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7" name="Google Shape;357;p29"/>
            <p:cNvSpPr/>
            <p:nvPr/>
          </p:nvSpPr>
          <p:spPr>
            <a:xfrm rot="10800000">
              <a:off x="8636100" y="504275"/>
              <a:ext cx="507900" cy="525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29"/>
          <p:cNvSpPr txBox="1"/>
          <p:nvPr>
            <p:ph type="title"/>
          </p:nvPr>
        </p:nvSpPr>
        <p:spPr>
          <a:xfrm>
            <a:off x="1241550" y="2010150"/>
            <a:ext cx="6660900" cy="11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TITLE_AND_TWO_COLUMNS_1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1" name="Google Shape;361;p30"/>
          <p:cNvGrpSpPr/>
          <p:nvPr/>
        </p:nvGrpSpPr>
        <p:grpSpPr>
          <a:xfrm>
            <a:off x="-300" y="-104"/>
            <a:ext cx="9144304" cy="5143511"/>
            <a:chOff x="-300" y="-104"/>
            <a:chExt cx="9144304" cy="5143511"/>
          </a:xfrm>
        </p:grpSpPr>
        <p:sp>
          <p:nvSpPr>
            <p:cNvPr id="362" name="Google Shape;362;p30"/>
            <p:cNvSpPr/>
            <p:nvPr/>
          </p:nvSpPr>
          <p:spPr>
            <a:xfrm>
              <a:off x="0" y="4635807"/>
              <a:ext cx="507300" cy="5076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3" name="Google Shape;363;p30"/>
            <p:cNvSpPr/>
            <p:nvPr/>
          </p:nvSpPr>
          <p:spPr>
            <a:xfrm rot="-5400000">
              <a:off x="15235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 rot="-5400000">
              <a:off x="5074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 rot="-5400000">
              <a:off x="1015503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6" name="Google Shape;366;p30"/>
            <p:cNvSpPr/>
            <p:nvPr/>
          </p:nvSpPr>
          <p:spPr>
            <a:xfrm rot="-5400000">
              <a:off x="2031603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7" name="Google Shape;367;p30"/>
            <p:cNvSpPr/>
            <p:nvPr/>
          </p:nvSpPr>
          <p:spPr>
            <a:xfrm rot="-5400000">
              <a:off x="35557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 rot="-5400000">
              <a:off x="25396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 rot="-5400000">
              <a:off x="30477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0" name="Google Shape;370;p30"/>
            <p:cNvSpPr/>
            <p:nvPr/>
          </p:nvSpPr>
          <p:spPr>
            <a:xfrm rot="-5400000">
              <a:off x="40638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1" name="Google Shape;371;p30"/>
            <p:cNvSpPr/>
            <p:nvPr/>
          </p:nvSpPr>
          <p:spPr>
            <a:xfrm rot="-5400000">
              <a:off x="45718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 rot="-5400000">
              <a:off x="50799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3" name="Google Shape;373;p30"/>
            <p:cNvSpPr/>
            <p:nvPr/>
          </p:nvSpPr>
          <p:spPr>
            <a:xfrm rot="-5400000">
              <a:off x="55879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 rot="-5400000">
              <a:off x="60960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5" name="Google Shape;375;p30"/>
            <p:cNvSpPr/>
            <p:nvPr/>
          </p:nvSpPr>
          <p:spPr>
            <a:xfrm rot="-5400000">
              <a:off x="66040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 rot="-5400000">
              <a:off x="71121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7" name="Google Shape;377;p30"/>
            <p:cNvSpPr/>
            <p:nvPr/>
          </p:nvSpPr>
          <p:spPr>
            <a:xfrm rot="-5400000">
              <a:off x="76201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 rot="-5400000">
              <a:off x="81282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9" name="Google Shape;379;p30"/>
            <p:cNvSpPr/>
            <p:nvPr/>
          </p:nvSpPr>
          <p:spPr>
            <a:xfrm rot="-5400000">
              <a:off x="86362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-300" y="1030152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-300" y="0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-300" y="504275"/>
              <a:ext cx="507900" cy="525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-300" y="1545228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-300" y="3090456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-300" y="2060304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-300" y="2575380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-300" y="3605532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-300" y="4120608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507600" y="57"/>
              <a:ext cx="507300" cy="5076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0" name="Google Shape;390;p30"/>
            <p:cNvSpPr/>
            <p:nvPr/>
          </p:nvSpPr>
          <p:spPr>
            <a:xfrm rot="-5400000">
              <a:off x="20311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 rot="-5400000">
              <a:off x="10150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 rot="-5400000">
              <a:off x="1523103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3" name="Google Shape;393;p30"/>
            <p:cNvSpPr/>
            <p:nvPr/>
          </p:nvSpPr>
          <p:spPr>
            <a:xfrm rot="-5400000">
              <a:off x="2539203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4" name="Google Shape;394;p30"/>
            <p:cNvSpPr/>
            <p:nvPr/>
          </p:nvSpPr>
          <p:spPr>
            <a:xfrm rot="-5400000">
              <a:off x="40633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 rot="-5400000">
              <a:off x="30472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 rot="-5400000">
              <a:off x="35553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7" name="Google Shape;397;p30"/>
            <p:cNvSpPr/>
            <p:nvPr/>
          </p:nvSpPr>
          <p:spPr>
            <a:xfrm rot="-5400000">
              <a:off x="45714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8" name="Google Shape;398;p30"/>
            <p:cNvSpPr/>
            <p:nvPr/>
          </p:nvSpPr>
          <p:spPr>
            <a:xfrm rot="-5400000">
              <a:off x="50794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 rot="-5400000">
              <a:off x="55875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0" name="Google Shape;400;p30"/>
            <p:cNvSpPr/>
            <p:nvPr/>
          </p:nvSpPr>
          <p:spPr>
            <a:xfrm rot="-5400000">
              <a:off x="60955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 rot="-5400000">
              <a:off x="66036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2" name="Google Shape;402;p30"/>
            <p:cNvSpPr/>
            <p:nvPr/>
          </p:nvSpPr>
          <p:spPr>
            <a:xfrm rot="-5400000">
              <a:off x="71116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 rot="-5400000">
              <a:off x="76197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4" name="Google Shape;404;p30"/>
            <p:cNvSpPr/>
            <p:nvPr/>
          </p:nvSpPr>
          <p:spPr>
            <a:xfrm rot="-5400000">
              <a:off x="81277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 rot="-5400000">
              <a:off x="8635804" y="-238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6" name="Google Shape;406;p30"/>
            <p:cNvSpPr/>
            <p:nvPr/>
          </p:nvSpPr>
          <p:spPr>
            <a:xfrm rot="10800000">
              <a:off x="8636100" y="3605532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 rot="10800000">
              <a:off x="8636100" y="4120608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8" name="Google Shape;408;p30"/>
            <p:cNvSpPr/>
            <p:nvPr/>
          </p:nvSpPr>
          <p:spPr>
            <a:xfrm rot="10800000">
              <a:off x="8636100" y="3090456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9" name="Google Shape;409;p30"/>
            <p:cNvSpPr/>
            <p:nvPr/>
          </p:nvSpPr>
          <p:spPr>
            <a:xfrm rot="10800000">
              <a:off x="8636100" y="1545228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 rot="10800000">
              <a:off x="8636100" y="2575380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 rot="10800000">
              <a:off x="8636100" y="2060304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2" name="Google Shape;412;p30"/>
            <p:cNvSpPr/>
            <p:nvPr/>
          </p:nvSpPr>
          <p:spPr>
            <a:xfrm rot="10800000">
              <a:off x="8636100" y="1030152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3" name="Google Shape;413;p30"/>
            <p:cNvSpPr/>
            <p:nvPr/>
          </p:nvSpPr>
          <p:spPr>
            <a:xfrm rot="10800000">
              <a:off x="8636100" y="504275"/>
              <a:ext cx="507900" cy="525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30"/>
          <p:cNvSpPr txBox="1"/>
          <p:nvPr>
            <p:ph type="title"/>
          </p:nvPr>
        </p:nvSpPr>
        <p:spPr>
          <a:xfrm>
            <a:off x="1319000" y="942200"/>
            <a:ext cx="6660900" cy="11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5" name="Google Shape;415;p30"/>
          <p:cNvSpPr txBox="1"/>
          <p:nvPr>
            <p:ph idx="1" type="body"/>
          </p:nvPr>
        </p:nvSpPr>
        <p:spPr>
          <a:xfrm>
            <a:off x="885050" y="2505325"/>
            <a:ext cx="7528800" cy="17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TITLE_ONLY_3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8" name="Google Shape;418;p31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19" name="Google Shape;419;p31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21" name="Google Shape;421;p31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22" name="Google Shape;422;p31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23" name="Google Shape;423;p31"/>
          <p:cNvSpPr txBox="1"/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ONLY_3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6" name="Google Shape;426;p32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27" name="Google Shape;427;p32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29" name="Google Shape;429;p32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0" name="Google Shape;430;p32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31" name="Google Shape;431;p32"/>
          <p:cNvSpPr txBox="1"/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2" name="Google Shape;432;p32"/>
          <p:cNvSpPr txBox="1"/>
          <p:nvPr>
            <p:ph idx="1" type="body"/>
          </p:nvPr>
        </p:nvSpPr>
        <p:spPr>
          <a:xfrm>
            <a:off x="599900" y="149267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ONLY_3_1_1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5" name="Google Shape;435;p33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36" name="Google Shape;436;p33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8" name="Google Shape;438;p33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9" name="Google Shape;439;p33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40" name="Google Shape;440;p33"/>
          <p:cNvSpPr txBox="1"/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1" name="Google Shape;441;p33"/>
          <p:cNvSpPr txBox="1"/>
          <p:nvPr>
            <p:ph idx="1" type="body"/>
          </p:nvPr>
        </p:nvSpPr>
        <p:spPr>
          <a:xfrm>
            <a:off x="599900" y="149267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2" name="Google Shape;442;p33"/>
          <p:cNvSpPr txBox="1"/>
          <p:nvPr>
            <p:ph idx="2" type="body"/>
          </p:nvPr>
        </p:nvSpPr>
        <p:spPr>
          <a:xfrm>
            <a:off x="4853300" y="149267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ONLY_2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5" name="Google Shape;445;p34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46" name="Google Shape;446;p34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8" name="Google Shape;448;p34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9" name="Google Shape;449;p34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TITLE_ONLY_2_1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"/>
          <p:cNvSpPr/>
          <p:nvPr>
            <p:ph idx="2" type="pic"/>
          </p:nvPr>
        </p:nvSpPr>
        <p:spPr>
          <a:xfrm>
            <a:off x="86925" y="86600"/>
            <a:ext cx="8970600" cy="4970100"/>
          </a:xfrm>
          <a:prstGeom prst="rect">
            <a:avLst/>
          </a:prstGeom>
          <a:noFill/>
          <a:ln>
            <a:noFill/>
          </a:ln>
        </p:spPr>
      </p:sp>
      <p:sp>
        <p:nvSpPr>
          <p:cNvPr id="452" name="Google Shape;45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53" name="Google Shape;453;p35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54" name="Google Shape;454;p35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56" name="Google Shape;456;p35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57" name="Google Shape;457;p35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TITLE_ONLY_2_1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36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60" name="Google Shape;460;p36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62" name="Google Shape;462;p36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63" name="Google Shape;463;p36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64" name="Google Shape;46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5" name="Google Shape;465;p36"/>
          <p:cNvSpPr/>
          <p:nvPr/>
        </p:nvSpPr>
        <p:spPr>
          <a:xfrm>
            <a:off x="93700" y="1076175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6" name="Google Shape;466;p36"/>
          <p:cNvSpPr/>
          <p:nvPr/>
        </p:nvSpPr>
        <p:spPr>
          <a:xfrm>
            <a:off x="3085137" y="1076175"/>
            <a:ext cx="2991600" cy="13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7" name="Google Shape;467;p36"/>
          <p:cNvSpPr/>
          <p:nvPr/>
        </p:nvSpPr>
        <p:spPr>
          <a:xfrm>
            <a:off x="6076575" y="1076175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8" name="Google Shape;468;p36"/>
          <p:cNvSpPr/>
          <p:nvPr/>
        </p:nvSpPr>
        <p:spPr>
          <a:xfrm>
            <a:off x="93700" y="2403242"/>
            <a:ext cx="2991600" cy="13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9" name="Google Shape;469;p36"/>
          <p:cNvSpPr/>
          <p:nvPr/>
        </p:nvSpPr>
        <p:spPr>
          <a:xfrm>
            <a:off x="3085137" y="2403242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70" name="Google Shape;470;p36"/>
          <p:cNvSpPr/>
          <p:nvPr/>
        </p:nvSpPr>
        <p:spPr>
          <a:xfrm>
            <a:off x="6076575" y="2403242"/>
            <a:ext cx="2991600" cy="13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71" name="Google Shape;471;p36"/>
          <p:cNvSpPr/>
          <p:nvPr/>
        </p:nvSpPr>
        <p:spPr>
          <a:xfrm>
            <a:off x="93700" y="3729768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72" name="Google Shape;472;p36"/>
          <p:cNvSpPr/>
          <p:nvPr/>
        </p:nvSpPr>
        <p:spPr>
          <a:xfrm>
            <a:off x="3085137" y="3729768"/>
            <a:ext cx="2991600" cy="13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73" name="Google Shape;473;p36"/>
          <p:cNvSpPr/>
          <p:nvPr/>
        </p:nvSpPr>
        <p:spPr>
          <a:xfrm>
            <a:off x="6076575" y="3729768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74" name="Google Shape;474;p36"/>
          <p:cNvSpPr txBox="1"/>
          <p:nvPr>
            <p:ph type="title"/>
          </p:nvPr>
        </p:nvSpPr>
        <p:spPr>
          <a:xfrm>
            <a:off x="408650" y="19395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75" name="Google Shape;475;p36"/>
          <p:cNvSpPr/>
          <p:nvPr>
            <p:ph idx="2" type="pic"/>
          </p:nvPr>
        </p:nvSpPr>
        <p:spPr>
          <a:xfrm>
            <a:off x="205750" y="117112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76" name="Google Shape;476;p36"/>
          <p:cNvSpPr/>
          <p:nvPr>
            <p:ph idx="3" type="pic"/>
          </p:nvPr>
        </p:nvSpPr>
        <p:spPr>
          <a:xfrm>
            <a:off x="3207988" y="117112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77" name="Google Shape;477;p36"/>
          <p:cNvSpPr/>
          <p:nvPr>
            <p:ph idx="4" type="pic"/>
          </p:nvPr>
        </p:nvSpPr>
        <p:spPr>
          <a:xfrm>
            <a:off x="6210188" y="117112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78" name="Google Shape;478;p36"/>
          <p:cNvSpPr/>
          <p:nvPr>
            <p:ph idx="5" type="pic"/>
          </p:nvPr>
        </p:nvSpPr>
        <p:spPr>
          <a:xfrm>
            <a:off x="205750" y="2505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79" name="Google Shape;479;p36"/>
          <p:cNvSpPr/>
          <p:nvPr>
            <p:ph idx="6" type="pic"/>
          </p:nvPr>
        </p:nvSpPr>
        <p:spPr>
          <a:xfrm>
            <a:off x="3207988" y="2505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80" name="Google Shape;480;p36"/>
          <p:cNvSpPr/>
          <p:nvPr>
            <p:ph idx="7" type="pic"/>
          </p:nvPr>
        </p:nvSpPr>
        <p:spPr>
          <a:xfrm>
            <a:off x="6210188" y="2505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81" name="Google Shape;481;p36"/>
          <p:cNvSpPr/>
          <p:nvPr>
            <p:ph idx="8" type="pic"/>
          </p:nvPr>
        </p:nvSpPr>
        <p:spPr>
          <a:xfrm>
            <a:off x="205750" y="3840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82" name="Google Shape;482;p36"/>
          <p:cNvSpPr/>
          <p:nvPr>
            <p:ph idx="9" type="pic"/>
          </p:nvPr>
        </p:nvSpPr>
        <p:spPr>
          <a:xfrm>
            <a:off x="3207988" y="3840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83" name="Google Shape;483;p36"/>
          <p:cNvSpPr/>
          <p:nvPr>
            <p:ph idx="13" type="pic"/>
          </p:nvPr>
        </p:nvSpPr>
        <p:spPr>
          <a:xfrm>
            <a:off x="6210188" y="3840575"/>
            <a:ext cx="2745900" cy="1122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ONLY_1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6" name="Google Shape;486;p37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87" name="Google Shape;487;p37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89" name="Google Shape;489;p37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90" name="Google Shape;490;p37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91" name="Google Shape;491;p37"/>
          <p:cNvSpPr txBox="1"/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ONLY_1_1_2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8"/>
          <p:cNvSpPr/>
          <p:nvPr/>
        </p:nvSpPr>
        <p:spPr>
          <a:xfrm>
            <a:off x="332700" y="1182025"/>
            <a:ext cx="4239300" cy="1205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exend Light"/>
                <a:ea typeface="Lexend Light"/>
                <a:cs typeface="Lexend Light"/>
                <a:sym typeface="Lexend Light"/>
              </a:rPr>
              <a:t>Lorem ipsum dolor sit amet, consectetur adipiscing elit. Nunc vitae ultricies tortor. Pellentesque rhoncus congue mauris, vitae pretium congue nibh rutrum eget.</a:t>
            </a:r>
            <a:endParaRPr sz="1200"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94" name="Google Shape;49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5" name="Google Shape;495;p38"/>
          <p:cNvSpPr txBox="1"/>
          <p:nvPr>
            <p:ph type="title"/>
          </p:nvPr>
        </p:nvSpPr>
        <p:spPr>
          <a:xfrm>
            <a:off x="265500" y="297100"/>
            <a:ext cx="8471100" cy="7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6" name="Google Shape;496;p38"/>
          <p:cNvSpPr txBox="1"/>
          <p:nvPr>
            <p:ph idx="1" type="subTitle"/>
          </p:nvPr>
        </p:nvSpPr>
        <p:spPr>
          <a:xfrm>
            <a:off x="464700" y="1297480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97" name="Google Shape;497;p38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98" name="Google Shape;498;p38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0" name="Google Shape;500;p38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1" name="Google Shape;501;p38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502" name="Google Shape;502;p38"/>
          <p:cNvSpPr/>
          <p:nvPr/>
        </p:nvSpPr>
        <p:spPr>
          <a:xfrm>
            <a:off x="4572000" y="1182025"/>
            <a:ext cx="4239300" cy="1267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03" name="Google Shape;503;p38"/>
          <p:cNvSpPr txBox="1"/>
          <p:nvPr>
            <p:ph idx="2" type="subTitle"/>
          </p:nvPr>
        </p:nvSpPr>
        <p:spPr>
          <a:xfrm>
            <a:off x="4724550" y="1297480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4" name="Google Shape;504;p38"/>
          <p:cNvSpPr/>
          <p:nvPr/>
        </p:nvSpPr>
        <p:spPr>
          <a:xfrm>
            <a:off x="332700" y="2386993"/>
            <a:ext cx="4239300" cy="12051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05" name="Google Shape;505;p38"/>
          <p:cNvSpPr txBox="1"/>
          <p:nvPr>
            <p:ph idx="3" type="subTitle"/>
          </p:nvPr>
        </p:nvSpPr>
        <p:spPr>
          <a:xfrm>
            <a:off x="464700" y="2502449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6" name="Google Shape;506;p38"/>
          <p:cNvSpPr/>
          <p:nvPr/>
        </p:nvSpPr>
        <p:spPr>
          <a:xfrm>
            <a:off x="4572000" y="2386993"/>
            <a:ext cx="4239300" cy="1205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exend Light"/>
                <a:ea typeface="Lexend Light"/>
                <a:cs typeface="Lexend Light"/>
                <a:sym typeface="Lexend Light"/>
              </a:rPr>
              <a:t>Lorem ipsum dolor sit amet, consectetur adipiscing elit. Nunc vitae ultricies tortor. Pellentesque rhoncus congue mauris, vitae pretium congue nibh rutrum eget.</a:t>
            </a:r>
            <a:endParaRPr sz="1200"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07" name="Google Shape;507;p38"/>
          <p:cNvSpPr txBox="1"/>
          <p:nvPr>
            <p:ph idx="4" type="subTitle"/>
          </p:nvPr>
        </p:nvSpPr>
        <p:spPr>
          <a:xfrm>
            <a:off x="4704000" y="2502449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8" name="Google Shape;508;p38"/>
          <p:cNvSpPr/>
          <p:nvPr/>
        </p:nvSpPr>
        <p:spPr>
          <a:xfrm>
            <a:off x="332700" y="3591961"/>
            <a:ext cx="4239300" cy="1205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exend Light"/>
                <a:ea typeface="Lexend Light"/>
                <a:cs typeface="Lexend Light"/>
                <a:sym typeface="Lexend Light"/>
              </a:rPr>
              <a:t>Lorem ipsum dolor sit amet, consectetur adipiscing elit. Nunc vitae ultricies tortor. Pellentesque rhoncus congue mauris, vitae pretium congue nibh rutrum eget.</a:t>
            </a:r>
            <a:endParaRPr sz="1200"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09" name="Google Shape;509;p38"/>
          <p:cNvSpPr txBox="1"/>
          <p:nvPr>
            <p:ph idx="5" type="subTitle"/>
          </p:nvPr>
        </p:nvSpPr>
        <p:spPr>
          <a:xfrm>
            <a:off x="464700" y="3707417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0" name="Google Shape;510;p38"/>
          <p:cNvSpPr/>
          <p:nvPr/>
        </p:nvSpPr>
        <p:spPr>
          <a:xfrm>
            <a:off x="4572000" y="3591961"/>
            <a:ext cx="4239300" cy="12051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11" name="Google Shape;511;p38"/>
          <p:cNvSpPr txBox="1"/>
          <p:nvPr>
            <p:ph idx="6" type="subTitle"/>
          </p:nvPr>
        </p:nvSpPr>
        <p:spPr>
          <a:xfrm>
            <a:off x="4724550" y="3707417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TITLE_ONLY_1_1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4" name="Google Shape;514;p39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515" name="Google Shape;515;p39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17" name="Google Shape;517;p39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18" name="Google Shape;518;p39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519" name="Google Shape;519;p39"/>
          <p:cNvSpPr txBox="1"/>
          <p:nvPr>
            <p:ph idx="1" type="body"/>
          </p:nvPr>
        </p:nvSpPr>
        <p:spPr>
          <a:xfrm>
            <a:off x="261775" y="4039275"/>
            <a:ext cx="59583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planation 1">
  <p:cSld name="ONE_COLUMN_TEXT">
    <p:bg>
      <p:bgPr>
        <a:solidFill>
          <a:schemeClr val="dk2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40"/>
          <p:cNvSpPr/>
          <p:nvPr/>
        </p:nvSpPr>
        <p:spPr>
          <a:xfrm>
            <a:off x="0" y="1765150"/>
            <a:ext cx="9144000" cy="33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3" name="Google Shape;523;p40"/>
          <p:cNvSpPr txBox="1"/>
          <p:nvPr>
            <p:ph idx="1" type="body"/>
          </p:nvPr>
        </p:nvSpPr>
        <p:spPr>
          <a:xfrm>
            <a:off x="43355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24" name="Google Shape;524;p40"/>
          <p:cNvSpPr txBox="1"/>
          <p:nvPr>
            <p:ph idx="2" type="subTitle"/>
          </p:nvPr>
        </p:nvSpPr>
        <p:spPr>
          <a:xfrm>
            <a:off x="433550" y="2197100"/>
            <a:ext cx="71484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525" name="Google Shape;525;p40"/>
          <p:cNvSpPr txBox="1"/>
          <p:nvPr>
            <p:ph idx="3" type="body"/>
          </p:nvPr>
        </p:nvSpPr>
        <p:spPr>
          <a:xfrm>
            <a:off x="433550" y="2914750"/>
            <a:ext cx="7148400" cy="17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6" name="Google Shape;526;p40"/>
          <p:cNvSpPr txBox="1"/>
          <p:nvPr>
            <p:ph idx="4" type="body"/>
          </p:nvPr>
        </p:nvSpPr>
        <p:spPr>
          <a:xfrm>
            <a:off x="1181100" y="689575"/>
            <a:ext cx="6934200" cy="10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7" name="Google Shape;527;p40"/>
          <p:cNvSpPr/>
          <p:nvPr/>
        </p:nvSpPr>
        <p:spPr>
          <a:xfrm>
            <a:off x="537600" y="689575"/>
            <a:ext cx="537900" cy="1079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528" name="Google Shape;528;p40"/>
          <p:cNvSpPr txBox="1"/>
          <p:nvPr>
            <p:ph idx="5" type="subTitle"/>
          </p:nvPr>
        </p:nvSpPr>
        <p:spPr>
          <a:xfrm>
            <a:off x="532075" y="679900"/>
            <a:ext cx="5487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planation 2">
  <p:cSld name="ONE_COLUMN_TEXT_1">
    <p:bg>
      <p:bgPr>
        <a:solidFill>
          <a:schemeClr val="dk2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1"/>
          <p:cNvSpPr/>
          <p:nvPr/>
        </p:nvSpPr>
        <p:spPr>
          <a:xfrm>
            <a:off x="0" y="1227375"/>
            <a:ext cx="9144000" cy="391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41"/>
          <p:cNvSpPr txBox="1"/>
          <p:nvPr>
            <p:ph idx="1" type="body"/>
          </p:nvPr>
        </p:nvSpPr>
        <p:spPr>
          <a:xfrm>
            <a:off x="43355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33" name="Google Shape;533;p41"/>
          <p:cNvSpPr txBox="1"/>
          <p:nvPr>
            <p:ph idx="2" type="subTitle"/>
          </p:nvPr>
        </p:nvSpPr>
        <p:spPr>
          <a:xfrm>
            <a:off x="433550" y="1673375"/>
            <a:ext cx="41004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534" name="Google Shape;534;p41"/>
          <p:cNvSpPr txBox="1"/>
          <p:nvPr>
            <p:ph idx="3" type="body"/>
          </p:nvPr>
        </p:nvSpPr>
        <p:spPr>
          <a:xfrm>
            <a:off x="433550" y="2391025"/>
            <a:ext cx="3795600" cy="23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5" name="Google Shape;535;p41"/>
          <p:cNvSpPr txBox="1"/>
          <p:nvPr>
            <p:ph idx="4" type="body"/>
          </p:nvPr>
        </p:nvSpPr>
        <p:spPr>
          <a:xfrm>
            <a:off x="1181100" y="692750"/>
            <a:ext cx="69342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6" name="Google Shape;536;p41"/>
          <p:cNvSpPr/>
          <p:nvPr/>
        </p:nvSpPr>
        <p:spPr>
          <a:xfrm>
            <a:off x="537600" y="689575"/>
            <a:ext cx="537900" cy="53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537" name="Google Shape;537;p41"/>
          <p:cNvSpPr txBox="1"/>
          <p:nvPr>
            <p:ph idx="5" type="subTitle"/>
          </p:nvPr>
        </p:nvSpPr>
        <p:spPr>
          <a:xfrm>
            <a:off x="532075" y="679900"/>
            <a:ext cx="5487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MAIN_POINT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42"/>
          <p:cNvSpPr txBox="1"/>
          <p:nvPr>
            <p:ph type="title"/>
          </p:nvPr>
        </p:nvSpPr>
        <p:spPr>
          <a:xfrm>
            <a:off x="408650" y="463000"/>
            <a:ext cx="441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SECTION_TITLE_AND_DESCRIPTION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4" name="Google Shape;544;p4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5" name="Google Shape;54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2221525"/>
            <a:ext cx="8520600" cy="2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Light"/>
              <a:buChar char="●"/>
              <a:defRPr sz="1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9F6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4"/>
          <p:cNvSpPr txBox="1"/>
          <p:nvPr>
            <p:ph type="title"/>
          </p:nvPr>
        </p:nvSpPr>
        <p:spPr>
          <a:xfrm>
            <a:off x="1241550" y="2010150"/>
            <a:ext cx="6660900" cy="11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Identificação de Fraudes em Transações Financeiras</a:t>
            </a:r>
            <a:endParaRPr/>
          </a:p>
        </p:txBody>
      </p:sp>
      <p:sp>
        <p:nvSpPr>
          <p:cNvPr id="551" name="Google Shape;551;p44"/>
          <p:cNvSpPr txBox="1"/>
          <p:nvPr>
            <p:ph idx="1" type="body"/>
          </p:nvPr>
        </p:nvSpPr>
        <p:spPr>
          <a:xfrm>
            <a:off x="421035" y="224850"/>
            <a:ext cx="1947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118971/118638</a:t>
            </a:r>
            <a:endParaRPr/>
          </a:p>
        </p:txBody>
      </p:sp>
      <p:sp>
        <p:nvSpPr>
          <p:cNvPr id="552" name="Google Shape;552;p44"/>
          <p:cNvSpPr txBox="1"/>
          <p:nvPr>
            <p:ph idx="2" type="body"/>
          </p:nvPr>
        </p:nvSpPr>
        <p:spPr>
          <a:xfrm>
            <a:off x="3598196" y="224850"/>
            <a:ext cx="1947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MPEI</a:t>
            </a:r>
            <a:endParaRPr/>
          </a:p>
        </p:txBody>
      </p:sp>
      <p:sp>
        <p:nvSpPr>
          <p:cNvPr id="553" name="Google Shape;553;p44"/>
          <p:cNvSpPr txBox="1"/>
          <p:nvPr>
            <p:ph idx="4" type="body"/>
          </p:nvPr>
        </p:nvSpPr>
        <p:spPr>
          <a:xfrm>
            <a:off x="6682371" y="224850"/>
            <a:ext cx="1947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2024/2025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3"/>
          <p:cNvSpPr txBox="1"/>
          <p:nvPr>
            <p:ph type="title"/>
          </p:nvPr>
        </p:nvSpPr>
        <p:spPr>
          <a:xfrm>
            <a:off x="3108600" y="667675"/>
            <a:ext cx="2926800" cy="5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Aplicação Conjunta</a:t>
            </a:r>
            <a:endParaRPr/>
          </a:p>
        </p:txBody>
      </p:sp>
      <p:cxnSp>
        <p:nvCxnSpPr>
          <p:cNvPr id="652" name="Google Shape;652;p53"/>
          <p:cNvCxnSpPr/>
          <p:nvPr/>
        </p:nvCxnSpPr>
        <p:spPr>
          <a:xfrm flipH="1">
            <a:off x="2337675" y="1173950"/>
            <a:ext cx="2072400" cy="5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3" name="Google Shape;653;p53"/>
          <p:cNvCxnSpPr/>
          <p:nvPr/>
        </p:nvCxnSpPr>
        <p:spPr>
          <a:xfrm>
            <a:off x="4410075" y="1182050"/>
            <a:ext cx="2454300" cy="4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4" name="Google Shape;654;p53"/>
          <p:cNvCxnSpPr/>
          <p:nvPr/>
        </p:nvCxnSpPr>
        <p:spPr>
          <a:xfrm>
            <a:off x="2834900" y="1867900"/>
            <a:ext cx="3900" cy="25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" name="Google Shape;655;p53"/>
          <p:cNvCxnSpPr/>
          <p:nvPr/>
        </p:nvCxnSpPr>
        <p:spPr>
          <a:xfrm>
            <a:off x="5924475" y="1867900"/>
            <a:ext cx="3900" cy="25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6" name="Google Shape;656;p53"/>
          <p:cNvSpPr txBox="1"/>
          <p:nvPr/>
        </p:nvSpPr>
        <p:spPr>
          <a:xfrm>
            <a:off x="987250" y="1668050"/>
            <a:ext cx="13488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dados.mat</a:t>
            </a:r>
            <a:endParaRPr sz="1500"/>
          </a:p>
        </p:txBody>
      </p:sp>
      <p:sp>
        <p:nvSpPr>
          <p:cNvPr id="657" name="Google Shape;657;p53"/>
          <p:cNvSpPr txBox="1"/>
          <p:nvPr/>
        </p:nvSpPr>
        <p:spPr>
          <a:xfrm>
            <a:off x="3485982" y="1668050"/>
            <a:ext cx="17913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apConjunta.m</a:t>
            </a:r>
            <a:endParaRPr sz="1300"/>
          </a:p>
        </p:txBody>
      </p:sp>
      <p:cxnSp>
        <p:nvCxnSpPr>
          <p:cNvPr id="658" name="Google Shape;658;p53"/>
          <p:cNvCxnSpPr/>
          <p:nvPr/>
        </p:nvCxnSpPr>
        <p:spPr>
          <a:xfrm>
            <a:off x="4410075" y="1173950"/>
            <a:ext cx="0" cy="4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9" name="Google Shape;659;p53"/>
          <p:cNvSpPr txBox="1"/>
          <p:nvPr/>
        </p:nvSpPr>
        <p:spPr>
          <a:xfrm>
            <a:off x="5980650" y="1635650"/>
            <a:ext cx="29268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detailsTransaction.m</a:t>
            </a:r>
            <a:endParaRPr sz="1300"/>
          </a:p>
        </p:txBody>
      </p:sp>
      <p:sp>
        <p:nvSpPr>
          <p:cNvPr id="660" name="Google Shape;660;p53"/>
          <p:cNvSpPr txBox="1"/>
          <p:nvPr/>
        </p:nvSpPr>
        <p:spPr>
          <a:xfrm>
            <a:off x="544675" y="2041850"/>
            <a:ext cx="2294100" cy="26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-Acede às variáveis guardadas de scripts anteriores.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 </a:t>
            </a:r>
            <a:r>
              <a:rPr b="1"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Variáveis:</a:t>
            </a:r>
            <a:endParaRPr b="1"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</a:t>
            </a:r>
            <a:r>
              <a:rPr b="1"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Naive Bayes</a:t>
            </a: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: Matrizes de treino e de teste, modelo Naive Bayes, matriz com as previsões e métricas.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</a:t>
            </a:r>
            <a:r>
              <a:rPr b="1"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Bloom Filter</a:t>
            </a: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: Matriz com as transações fraudulentas e o filtro. 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-MinHash: </a:t>
            </a: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Shingles, funções Hash, assinaturas e conjuntos fraudulentos. 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61" name="Google Shape;661;p53"/>
          <p:cNvSpPr txBox="1"/>
          <p:nvPr/>
        </p:nvSpPr>
        <p:spPr>
          <a:xfrm>
            <a:off x="2881625" y="2011600"/>
            <a:ext cx="30000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-Leitura dos dados introduzidos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</a:t>
            </a: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Acede</a:t>
            </a: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ao Bloom Filter e analisa a </a:t>
            </a: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ransação.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-Utilização do classificador Naive Bayes </a:t>
            </a: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ara prever a legitimidade da </a:t>
            </a: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c</a:t>
            </a: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ompra.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	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-Cálculo de assinaturas (MinHash) e da similaridade  para a nova transação</a:t>
            </a: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.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-Comparação com transações consideradas fraudulentas com base na similaridade.</a:t>
            </a:r>
            <a:endParaRPr/>
          </a:p>
        </p:txBody>
      </p:sp>
      <p:sp>
        <p:nvSpPr>
          <p:cNvPr id="662" name="Google Shape;662;p53"/>
          <p:cNvSpPr txBox="1"/>
          <p:nvPr/>
        </p:nvSpPr>
        <p:spPr>
          <a:xfrm>
            <a:off x="6000925" y="2106650"/>
            <a:ext cx="245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53"/>
          <p:cNvSpPr txBox="1"/>
          <p:nvPr/>
        </p:nvSpPr>
        <p:spPr>
          <a:xfrm>
            <a:off x="5971225" y="2011600"/>
            <a:ext cx="2583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-Solicitação de informações sobre a transação.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-Conversão dos valores dos dados para valores numéricos de modo a facilitar a análise e comparação.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-Criação do vetor, com os dados convertidos, da transação a ser testada.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4"/>
          <p:cNvSpPr txBox="1"/>
          <p:nvPr>
            <p:ph type="title"/>
          </p:nvPr>
        </p:nvSpPr>
        <p:spPr>
          <a:xfrm>
            <a:off x="2858700" y="631950"/>
            <a:ext cx="3426600" cy="8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Funcionalidades Extra</a:t>
            </a:r>
            <a:endParaRPr sz="2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69" name="Google Shape;66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750" y="1675400"/>
            <a:ext cx="2981325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8875" y="1285350"/>
            <a:ext cx="2935975" cy="2637950"/>
          </a:xfrm>
          <a:prstGeom prst="rect">
            <a:avLst/>
          </a:prstGeom>
          <a:noFill/>
          <a:ln cap="flat" cmpd="sng" w="12700">
            <a:solidFill>
              <a:srgbClr val="CCCCCC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671" name="Google Shape;671;p54"/>
          <p:cNvSpPr txBox="1"/>
          <p:nvPr/>
        </p:nvSpPr>
        <p:spPr>
          <a:xfrm>
            <a:off x="1113400" y="13214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Número de Fraudes por Hora</a:t>
            </a:r>
            <a:endParaRPr sz="1100">
              <a:solidFill>
                <a:schemeClr val="lt2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672" name="Google Shape;672;p54"/>
          <p:cNvSpPr txBox="1"/>
          <p:nvPr/>
        </p:nvSpPr>
        <p:spPr>
          <a:xfrm>
            <a:off x="3895612" y="3923300"/>
            <a:ext cx="44214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Criámos um programa que executa os três módulos de forma integrada, permitindo ao utilizador escolher quais categorias de dados serão usadas no classificador Naive Bayes. </a:t>
            </a:r>
            <a:endParaRPr sz="900">
              <a:solidFill>
                <a:schemeClr val="lt2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5"/>
          <p:cNvSpPr txBox="1"/>
          <p:nvPr>
            <p:ph type="title"/>
          </p:nvPr>
        </p:nvSpPr>
        <p:spPr>
          <a:xfrm>
            <a:off x="2173450" y="2303075"/>
            <a:ext cx="5460300" cy="8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Exemplos de Utilização</a:t>
            </a:r>
            <a:endParaRPr sz="31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5"/>
          <p:cNvSpPr txBox="1"/>
          <p:nvPr>
            <p:ph type="title"/>
          </p:nvPr>
        </p:nvSpPr>
        <p:spPr>
          <a:xfrm>
            <a:off x="3923850" y="754175"/>
            <a:ext cx="1296300" cy="8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DataSet</a:t>
            </a:r>
            <a:endParaRPr sz="2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59" name="Google Shape;55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801" y="2234648"/>
            <a:ext cx="7548401" cy="1337925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45"/>
          <p:cNvSpPr txBox="1"/>
          <p:nvPr/>
        </p:nvSpPr>
        <p:spPr>
          <a:xfrm>
            <a:off x="1426500" y="3822725"/>
            <a:ext cx="629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2"/>
                </a:solidFill>
                <a:latin typeface="Lexend Medium"/>
                <a:ea typeface="Lexend Medium"/>
                <a:cs typeface="Lexend Medium"/>
                <a:sym typeface="Lexend Medium"/>
              </a:rPr>
              <a:t>https://www.kaggle.com/datasets/kartik2112/fraud-detection</a:t>
            </a:r>
            <a:endParaRPr sz="900">
              <a:solidFill>
                <a:schemeClr val="accent2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561" name="Google Shape;561;p45"/>
          <p:cNvSpPr txBox="1"/>
          <p:nvPr/>
        </p:nvSpPr>
        <p:spPr>
          <a:xfrm>
            <a:off x="2551950" y="1630475"/>
            <a:ext cx="404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odificamos para se enquadrar às nossas necessidades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6"/>
          <p:cNvSpPr txBox="1"/>
          <p:nvPr>
            <p:ph type="title"/>
          </p:nvPr>
        </p:nvSpPr>
        <p:spPr>
          <a:xfrm>
            <a:off x="2869800" y="624275"/>
            <a:ext cx="4443600" cy="8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3 módulos obrigatórios</a:t>
            </a:r>
            <a:endParaRPr sz="2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67" name="Google Shape;567;p46"/>
          <p:cNvCxnSpPr/>
          <p:nvPr/>
        </p:nvCxnSpPr>
        <p:spPr>
          <a:xfrm>
            <a:off x="4475850" y="1178675"/>
            <a:ext cx="2454300" cy="4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8" name="Google Shape;568;p46"/>
          <p:cNvCxnSpPr/>
          <p:nvPr/>
        </p:nvCxnSpPr>
        <p:spPr>
          <a:xfrm flipH="1">
            <a:off x="2066550" y="1178675"/>
            <a:ext cx="2409300" cy="4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9" name="Google Shape;569;p46"/>
          <p:cNvSpPr txBox="1"/>
          <p:nvPr/>
        </p:nvSpPr>
        <p:spPr>
          <a:xfrm>
            <a:off x="1094725" y="1691775"/>
            <a:ext cx="224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Naïve Bayes</a:t>
            </a:r>
            <a:endParaRPr b="1" sz="17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70" name="Google Shape;570;p46"/>
          <p:cNvSpPr txBox="1"/>
          <p:nvPr/>
        </p:nvSpPr>
        <p:spPr>
          <a:xfrm>
            <a:off x="6599475" y="1691775"/>
            <a:ext cx="32625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MinHash</a:t>
            </a:r>
            <a:endParaRPr b="1" sz="15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571" name="Google Shape;571;p46"/>
          <p:cNvCxnSpPr/>
          <p:nvPr/>
        </p:nvCxnSpPr>
        <p:spPr>
          <a:xfrm>
            <a:off x="3135250" y="1867900"/>
            <a:ext cx="3900" cy="25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46"/>
          <p:cNvCxnSpPr/>
          <p:nvPr/>
        </p:nvCxnSpPr>
        <p:spPr>
          <a:xfrm flipH="1">
            <a:off x="4483500" y="1193850"/>
            <a:ext cx="7800" cy="4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3" name="Google Shape;573;p46"/>
          <p:cNvCxnSpPr/>
          <p:nvPr/>
        </p:nvCxnSpPr>
        <p:spPr>
          <a:xfrm>
            <a:off x="5886000" y="1867900"/>
            <a:ext cx="3900" cy="25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4" name="Google Shape;574;p46"/>
          <p:cNvSpPr txBox="1"/>
          <p:nvPr/>
        </p:nvSpPr>
        <p:spPr>
          <a:xfrm>
            <a:off x="3754213" y="169177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Bloom Filter</a:t>
            </a:r>
            <a:endParaRPr b="1" sz="15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75" name="Google Shape;575;p46"/>
          <p:cNvSpPr txBox="1"/>
          <p:nvPr/>
        </p:nvSpPr>
        <p:spPr>
          <a:xfrm>
            <a:off x="3304465" y="2338675"/>
            <a:ext cx="2478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Verifica rapidamente se uma transação corresponde a padrões de fraude já conhecidos, utilizando uma estrutura de dados probabilística que permite consultas eficientes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76" name="Google Shape;576;p46"/>
          <p:cNvSpPr txBox="1"/>
          <p:nvPr/>
        </p:nvSpPr>
        <p:spPr>
          <a:xfrm>
            <a:off x="6219325" y="2340700"/>
            <a:ext cx="2169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Identifica similaridades entre transações, ajudando a detectar padrões de fraude que envolvem variações sutis em relação a fraudes conhecidas.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77" name="Google Shape;577;p46"/>
          <p:cNvSpPr txBox="1"/>
          <p:nvPr/>
        </p:nvSpPr>
        <p:spPr>
          <a:xfrm>
            <a:off x="624250" y="2436750"/>
            <a:ext cx="24780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Classifica transações como fraudulentas ou legítimas com base em características extraídas de cada operação.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7"/>
          <p:cNvSpPr txBox="1"/>
          <p:nvPr>
            <p:ph type="title"/>
          </p:nvPr>
        </p:nvSpPr>
        <p:spPr>
          <a:xfrm>
            <a:off x="3623850" y="631650"/>
            <a:ext cx="1896300" cy="8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Naïve Bayes</a:t>
            </a:r>
            <a:endParaRPr sz="2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83" name="Google Shape;583;p47"/>
          <p:cNvCxnSpPr/>
          <p:nvPr/>
        </p:nvCxnSpPr>
        <p:spPr>
          <a:xfrm>
            <a:off x="4475850" y="1178675"/>
            <a:ext cx="2247900" cy="4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4" name="Google Shape;584;p47"/>
          <p:cNvCxnSpPr/>
          <p:nvPr/>
        </p:nvCxnSpPr>
        <p:spPr>
          <a:xfrm flipH="1">
            <a:off x="2009975" y="1181100"/>
            <a:ext cx="2519700" cy="5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5" name="Google Shape;585;p47"/>
          <p:cNvSpPr txBox="1"/>
          <p:nvPr/>
        </p:nvSpPr>
        <p:spPr>
          <a:xfrm>
            <a:off x="1242100" y="1691775"/>
            <a:ext cx="224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main.m</a:t>
            </a:r>
            <a:endParaRPr b="1" sz="15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86" name="Google Shape;586;p47"/>
          <p:cNvSpPr txBox="1"/>
          <p:nvPr/>
        </p:nvSpPr>
        <p:spPr>
          <a:xfrm>
            <a:off x="6076275" y="1697625"/>
            <a:ext cx="32625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naiveBayesClassifier.m</a:t>
            </a:r>
            <a:endParaRPr b="1" sz="15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587" name="Google Shape;587;p47"/>
          <p:cNvCxnSpPr/>
          <p:nvPr/>
        </p:nvCxnSpPr>
        <p:spPr>
          <a:xfrm>
            <a:off x="3267875" y="1867900"/>
            <a:ext cx="3900" cy="25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47"/>
          <p:cNvCxnSpPr/>
          <p:nvPr/>
        </p:nvCxnSpPr>
        <p:spPr>
          <a:xfrm flipH="1">
            <a:off x="4483500" y="1193850"/>
            <a:ext cx="7800" cy="4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9" name="Google Shape;589;p47"/>
          <p:cNvCxnSpPr/>
          <p:nvPr/>
        </p:nvCxnSpPr>
        <p:spPr>
          <a:xfrm>
            <a:off x="5738400" y="1867900"/>
            <a:ext cx="3900" cy="25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0" name="Google Shape;590;p47"/>
          <p:cNvSpPr txBox="1"/>
          <p:nvPr/>
        </p:nvSpPr>
        <p:spPr>
          <a:xfrm>
            <a:off x="3267863" y="169177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trainAndTestScenario.m</a:t>
            </a:r>
            <a:endParaRPr b="1" sz="15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91" name="Google Shape;591;p47"/>
          <p:cNvSpPr txBox="1"/>
          <p:nvPr/>
        </p:nvSpPr>
        <p:spPr>
          <a:xfrm>
            <a:off x="5738400" y="2013475"/>
            <a:ext cx="29025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-Usa </a:t>
            </a: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fitcnb 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-Calcula exatidão (accuracy) como a proporção de previsões corretas.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-Determina verdadeiros positivos (TP), falsos positivos (FP), falsos negativos (FN) e verdadeiros negativos (TN).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</a:t>
            </a:r>
            <a:r>
              <a:rPr b="1"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Precisão</a:t>
            </a: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: TP/(TP+FP)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</a:t>
            </a:r>
            <a:r>
              <a:rPr b="1"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Recall: </a:t>
            </a: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TP/(TP+FN)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</a:t>
            </a:r>
            <a:r>
              <a:rPr b="1"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F1-Score: </a:t>
            </a: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Harmônico entre precisão e recall.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92" name="Google Shape;592;p47"/>
          <p:cNvSpPr txBox="1"/>
          <p:nvPr/>
        </p:nvSpPr>
        <p:spPr>
          <a:xfrm>
            <a:off x="3338725" y="2122500"/>
            <a:ext cx="2214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</a:t>
            </a: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ealiza o treinamento e teste utilizando o </a:t>
            </a:r>
            <a:r>
              <a:rPr i="1"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naiveBayesClassifier.m </a:t>
            </a: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para diferentes proporções de treino e teste.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93" name="Google Shape;593;p47"/>
          <p:cNvSpPr txBox="1"/>
          <p:nvPr/>
        </p:nvSpPr>
        <p:spPr>
          <a:xfrm>
            <a:off x="624225" y="2053575"/>
            <a:ext cx="25767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</a:t>
            </a: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Leitura e Preparação dos Dados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-Cenários de Proporção Treino-Teste: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-Diversos cenários são avaliados, com proporções de treino/teste variando entre 50%-90%.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-Matrizes de confusão 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</a:t>
            </a: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Análise por Coluna Categórica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</a:t>
            </a: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Classificação com Naive Bayes: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-Salvamento de Resultados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Google Shape;59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922" y="1123775"/>
            <a:ext cx="3420425" cy="256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9" name="Google Shape;599;p48"/>
          <p:cNvGraphicFramePr/>
          <p:nvPr/>
        </p:nvGraphicFramePr>
        <p:xfrm>
          <a:off x="829750" y="1784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{200A90DE-0AD2-496E-AD35-615110366322}</a:tableStyleId>
              </a:tblPr>
              <a:tblGrid>
                <a:gridCol w="710600"/>
                <a:gridCol w="620375"/>
                <a:gridCol w="631675"/>
                <a:gridCol w="609100"/>
                <a:gridCol w="530150"/>
                <a:gridCol w="640350"/>
              </a:tblGrid>
              <a:tr h="247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Treino (%)</a:t>
                      </a:r>
                      <a:endParaRPr sz="1000">
                        <a:solidFill>
                          <a:schemeClr val="dk2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Teste (%)</a:t>
                      </a:r>
                      <a:endParaRPr sz="1000">
                        <a:solidFill>
                          <a:schemeClr val="dk2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Exatidão</a:t>
                      </a:r>
                      <a:endParaRPr sz="1000">
                        <a:solidFill>
                          <a:schemeClr val="dk2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Precisão</a:t>
                      </a:r>
                      <a:endParaRPr sz="1000">
                        <a:solidFill>
                          <a:schemeClr val="dk2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Recall</a:t>
                      </a:r>
                      <a:endParaRPr sz="1000">
                        <a:solidFill>
                          <a:schemeClr val="dk2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F1-score</a:t>
                      </a:r>
                      <a:endParaRPr sz="1000">
                        <a:solidFill>
                          <a:schemeClr val="dk2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47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60</a:t>
                      </a:r>
                      <a:endParaRPr sz="1000">
                        <a:solidFill>
                          <a:schemeClr val="dk2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40</a:t>
                      </a:r>
                      <a:endParaRPr sz="1000">
                        <a:solidFill>
                          <a:schemeClr val="dk2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0.9966</a:t>
                      </a:r>
                      <a:endParaRPr sz="1000">
                        <a:solidFill>
                          <a:schemeClr val="dk2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0.5000</a:t>
                      </a:r>
                      <a:endParaRPr sz="1000">
                        <a:solidFill>
                          <a:schemeClr val="dk2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0.2059</a:t>
                      </a:r>
                      <a:endParaRPr sz="1000">
                        <a:solidFill>
                          <a:schemeClr val="dk2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0.2917</a:t>
                      </a:r>
                      <a:endParaRPr sz="1000">
                        <a:solidFill>
                          <a:schemeClr val="dk2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47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50</a:t>
                      </a:r>
                      <a:endParaRPr sz="1000">
                        <a:solidFill>
                          <a:schemeClr val="dk2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50</a:t>
                      </a:r>
                      <a:endParaRPr sz="1000">
                        <a:solidFill>
                          <a:schemeClr val="dk2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0.9958</a:t>
                      </a:r>
                      <a:endParaRPr sz="1000">
                        <a:solidFill>
                          <a:schemeClr val="dk2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0.3333</a:t>
                      </a:r>
                      <a:endParaRPr sz="1000">
                        <a:solidFill>
                          <a:schemeClr val="dk2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0.1818</a:t>
                      </a:r>
                      <a:endParaRPr sz="1000">
                        <a:solidFill>
                          <a:schemeClr val="dk2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0.2353</a:t>
                      </a:r>
                      <a:endParaRPr sz="1000">
                        <a:solidFill>
                          <a:schemeClr val="dk2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47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70</a:t>
                      </a:r>
                      <a:endParaRPr sz="1000">
                        <a:solidFill>
                          <a:schemeClr val="dk2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30</a:t>
                      </a:r>
                      <a:endParaRPr sz="1000">
                        <a:solidFill>
                          <a:schemeClr val="dk2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0.9967</a:t>
                      </a:r>
                      <a:endParaRPr sz="1000">
                        <a:solidFill>
                          <a:schemeClr val="dk2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0.6429</a:t>
                      </a:r>
                      <a:endParaRPr sz="1000">
                        <a:solidFill>
                          <a:schemeClr val="dk2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0.3103</a:t>
                      </a:r>
                      <a:endParaRPr sz="1000">
                        <a:solidFill>
                          <a:schemeClr val="dk2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0.4186</a:t>
                      </a:r>
                      <a:endParaRPr sz="1000">
                        <a:solidFill>
                          <a:schemeClr val="dk2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47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90</a:t>
                      </a:r>
                      <a:endParaRPr sz="1000">
                        <a:solidFill>
                          <a:schemeClr val="dk2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10</a:t>
                      </a:r>
                      <a:endParaRPr sz="1000">
                        <a:solidFill>
                          <a:schemeClr val="dk2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0.9972</a:t>
                      </a:r>
                      <a:endParaRPr sz="1000">
                        <a:solidFill>
                          <a:schemeClr val="dk2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0.5000</a:t>
                      </a:r>
                      <a:endParaRPr sz="1000">
                        <a:solidFill>
                          <a:schemeClr val="dk2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0.2857</a:t>
                      </a:r>
                      <a:endParaRPr sz="1000">
                        <a:solidFill>
                          <a:schemeClr val="dk2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0.3636</a:t>
                      </a:r>
                      <a:endParaRPr sz="1000">
                        <a:solidFill>
                          <a:schemeClr val="dk2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00" name="Google Shape;600;p48"/>
          <p:cNvSpPr txBox="1"/>
          <p:nvPr/>
        </p:nvSpPr>
        <p:spPr>
          <a:xfrm>
            <a:off x="829775" y="1336125"/>
            <a:ext cx="374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Resultados </a:t>
            </a:r>
            <a:endParaRPr sz="1100">
              <a:solidFill>
                <a:schemeClr val="lt2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9"/>
          <p:cNvSpPr txBox="1"/>
          <p:nvPr>
            <p:ph type="title"/>
          </p:nvPr>
        </p:nvSpPr>
        <p:spPr>
          <a:xfrm>
            <a:off x="3623850" y="631650"/>
            <a:ext cx="2244000" cy="8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Bloom Filter</a:t>
            </a:r>
            <a:endParaRPr sz="2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06" name="Google Shape;606;p49"/>
          <p:cNvCxnSpPr/>
          <p:nvPr/>
        </p:nvCxnSpPr>
        <p:spPr>
          <a:xfrm>
            <a:off x="4475850" y="1178675"/>
            <a:ext cx="2014200" cy="4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7" name="Google Shape;607;p49"/>
          <p:cNvCxnSpPr/>
          <p:nvPr/>
        </p:nvCxnSpPr>
        <p:spPr>
          <a:xfrm flipH="1">
            <a:off x="2346750" y="1178675"/>
            <a:ext cx="2129100" cy="4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8" name="Google Shape;608;p49"/>
          <p:cNvSpPr txBox="1"/>
          <p:nvPr/>
        </p:nvSpPr>
        <p:spPr>
          <a:xfrm>
            <a:off x="1745675" y="1691775"/>
            <a:ext cx="224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main.m</a:t>
            </a:r>
            <a:endParaRPr b="1" sz="15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09" name="Google Shape;609;p49"/>
          <p:cNvSpPr txBox="1"/>
          <p:nvPr/>
        </p:nvSpPr>
        <p:spPr>
          <a:xfrm>
            <a:off x="5793225" y="1661175"/>
            <a:ext cx="32625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buildBloomFilter</a:t>
            </a:r>
            <a:r>
              <a:rPr b="1" lang="en" sz="15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.m</a:t>
            </a:r>
            <a:endParaRPr b="1" sz="15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610" name="Google Shape;610;p49"/>
          <p:cNvCxnSpPr/>
          <p:nvPr/>
        </p:nvCxnSpPr>
        <p:spPr>
          <a:xfrm>
            <a:off x="4452963" y="1829625"/>
            <a:ext cx="3900" cy="25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1" name="Google Shape;611;p49"/>
          <p:cNvSpPr txBox="1"/>
          <p:nvPr/>
        </p:nvSpPr>
        <p:spPr>
          <a:xfrm>
            <a:off x="5708900" y="2013475"/>
            <a:ext cx="290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12" name="Google Shape;612;p49"/>
          <p:cNvSpPr txBox="1"/>
          <p:nvPr/>
        </p:nvSpPr>
        <p:spPr>
          <a:xfrm>
            <a:off x="873925" y="2352175"/>
            <a:ext cx="34155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-Leitura e Preparação dos Dados: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	-escolhemos as colunas mais importantes (merchant, num. Cart</a:t>
            </a: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ão e categoria da compra)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-Seleç</a:t>
            </a: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ão de um transação aleatória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-Diz se a </a:t>
            </a: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transação</a:t>
            </a: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é fraude ou não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13" name="Google Shape;613;p49"/>
          <p:cNvSpPr txBox="1"/>
          <p:nvPr/>
        </p:nvSpPr>
        <p:spPr>
          <a:xfrm>
            <a:off x="4572000" y="1745375"/>
            <a:ext cx="3829200" cy="29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</a:t>
            </a: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Definição das Funções Hash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</a:t>
            </a: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Três funções hash simples são definidas para mapear características das transações a índices no vetor de bits: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</a:t>
            </a: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Adição de Transações Fraudulentas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</a:t>
            </a: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Cada transação é transformada em uma string concatenando suas características separadas por '-'.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</a:t>
            </a: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Verificação de Transação de Teste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0"/>
          <p:cNvSpPr txBox="1"/>
          <p:nvPr>
            <p:ph type="title"/>
          </p:nvPr>
        </p:nvSpPr>
        <p:spPr>
          <a:xfrm>
            <a:off x="3890125" y="639325"/>
            <a:ext cx="2244000" cy="8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MinHash</a:t>
            </a:r>
            <a:endParaRPr sz="2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19" name="Google Shape;619;p50"/>
          <p:cNvCxnSpPr/>
          <p:nvPr/>
        </p:nvCxnSpPr>
        <p:spPr>
          <a:xfrm>
            <a:off x="4475850" y="1178675"/>
            <a:ext cx="2014200" cy="4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0" name="Google Shape;620;p50"/>
          <p:cNvCxnSpPr/>
          <p:nvPr/>
        </p:nvCxnSpPr>
        <p:spPr>
          <a:xfrm flipH="1">
            <a:off x="2346750" y="1178675"/>
            <a:ext cx="2129100" cy="4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1" name="Google Shape;621;p50"/>
          <p:cNvSpPr txBox="1"/>
          <p:nvPr/>
        </p:nvSpPr>
        <p:spPr>
          <a:xfrm>
            <a:off x="1745675" y="1691775"/>
            <a:ext cx="224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jaccardSimilarity</a:t>
            </a:r>
            <a:r>
              <a:rPr b="1" lang="en" sz="15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.m</a:t>
            </a:r>
            <a:endParaRPr b="1" sz="15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22" name="Google Shape;622;p50"/>
          <p:cNvSpPr txBox="1"/>
          <p:nvPr/>
        </p:nvSpPr>
        <p:spPr>
          <a:xfrm>
            <a:off x="5528900" y="1661175"/>
            <a:ext cx="32625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generateSignatures</a:t>
            </a:r>
            <a:r>
              <a:rPr b="1" lang="en" sz="15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.m</a:t>
            </a:r>
            <a:endParaRPr b="1" sz="15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623" name="Google Shape;623;p50"/>
          <p:cNvCxnSpPr/>
          <p:nvPr/>
        </p:nvCxnSpPr>
        <p:spPr>
          <a:xfrm>
            <a:off x="4452963" y="1829625"/>
            <a:ext cx="3900" cy="25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4" name="Google Shape;624;p50"/>
          <p:cNvSpPr txBox="1"/>
          <p:nvPr/>
        </p:nvSpPr>
        <p:spPr>
          <a:xfrm>
            <a:off x="5708900" y="2013475"/>
            <a:ext cx="290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25" name="Google Shape;625;p50"/>
          <p:cNvSpPr txBox="1"/>
          <p:nvPr/>
        </p:nvSpPr>
        <p:spPr>
          <a:xfrm>
            <a:off x="873925" y="2133375"/>
            <a:ext cx="34155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-U</a:t>
            </a: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tilizada para medir a semelhança entre dois conjuntos com base em suas assinaturas.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Cálculos:</a:t>
            </a:r>
            <a:endParaRPr b="1"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</a:t>
            </a:r>
            <a:r>
              <a:rPr b="1"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Interseção</a:t>
            </a: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: Conta o número de posições onde os elementos das duas assinaturas são iguais 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</a:t>
            </a:r>
            <a:r>
              <a:rPr b="1"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União</a:t>
            </a: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: É igual ao tamanho das assinaturas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-Similaridade de Jaccard: </a:t>
            </a:r>
            <a:endParaRPr b="1"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similarity= intersection /unions</a:t>
            </a:r>
            <a:endParaRPr i="1"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26" name="Google Shape;626;p50"/>
          <p:cNvSpPr txBox="1"/>
          <p:nvPr/>
        </p:nvSpPr>
        <p:spPr>
          <a:xfrm>
            <a:off x="4572000" y="2190075"/>
            <a:ext cx="3829200" cy="25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-Gera assinaturas MinHash para um conjunto de </a:t>
            </a:r>
            <a:r>
              <a:rPr i="1"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shingles</a:t>
            </a: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usando várias funções hash.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-Para cada função hash: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-Usa </a:t>
            </a:r>
            <a:r>
              <a:rPr i="1"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arrayfun</a:t>
            </a: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para aplicar a função hash a todos os </a:t>
            </a:r>
            <a:r>
              <a:rPr i="1"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shingles</a:t>
            </a: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.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-Preenche a matriz de assinaturas com os valores hash calculados para cada função.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1"/>
          <p:cNvSpPr txBox="1"/>
          <p:nvPr>
            <p:ph type="title"/>
          </p:nvPr>
        </p:nvSpPr>
        <p:spPr>
          <a:xfrm>
            <a:off x="3890125" y="639325"/>
            <a:ext cx="2244000" cy="8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MinHash</a:t>
            </a:r>
            <a:endParaRPr sz="2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32" name="Google Shape;632;p51"/>
          <p:cNvCxnSpPr/>
          <p:nvPr/>
        </p:nvCxnSpPr>
        <p:spPr>
          <a:xfrm>
            <a:off x="4475850" y="1178675"/>
            <a:ext cx="2014200" cy="4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3" name="Google Shape;633;p51"/>
          <p:cNvCxnSpPr/>
          <p:nvPr/>
        </p:nvCxnSpPr>
        <p:spPr>
          <a:xfrm flipH="1">
            <a:off x="2346750" y="1178675"/>
            <a:ext cx="2129100" cy="4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4" name="Google Shape;634;p51"/>
          <p:cNvSpPr txBox="1"/>
          <p:nvPr/>
        </p:nvSpPr>
        <p:spPr>
          <a:xfrm>
            <a:off x="1745675" y="1691775"/>
            <a:ext cx="224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main.m</a:t>
            </a:r>
            <a:endParaRPr b="1" sz="15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35" name="Google Shape;635;p51"/>
          <p:cNvSpPr txBox="1"/>
          <p:nvPr/>
        </p:nvSpPr>
        <p:spPr>
          <a:xfrm>
            <a:off x="5617075" y="1661175"/>
            <a:ext cx="32625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detectFraudClusters</a:t>
            </a:r>
            <a:r>
              <a:rPr b="1" lang="en" sz="15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.m</a:t>
            </a:r>
            <a:endParaRPr b="1" sz="15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636" name="Google Shape;636;p51"/>
          <p:cNvCxnSpPr/>
          <p:nvPr/>
        </p:nvCxnSpPr>
        <p:spPr>
          <a:xfrm>
            <a:off x="4526663" y="1829625"/>
            <a:ext cx="3900" cy="25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7" name="Google Shape;637;p51"/>
          <p:cNvSpPr txBox="1"/>
          <p:nvPr/>
        </p:nvSpPr>
        <p:spPr>
          <a:xfrm>
            <a:off x="5708900" y="2013475"/>
            <a:ext cx="290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38" name="Google Shape;638;p51"/>
          <p:cNvSpPr txBox="1"/>
          <p:nvPr/>
        </p:nvSpPr>
        <p:spPr>
          <a:xfrm>
            <a:off x="763400" y="2145850"/>
            <a:ext cx="36390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-Calcular assinaturas e identifica clusters de transações fraudulentas com base na similaridade Jaccard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-Leitura e Preparação dos Dados.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-Colunas relevantes são extraídas para análise.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-Cada transação é transformada em um </a:t>
            </a:r>
            <a:r>
              <a:rPr i="1"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shingle</a:t>
            </a: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único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-Geração de Assinaturas (MinHash)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 Matriz de Similaridade Jaccard (heatmap)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-Detecção de Clusters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 Reorganização e Visualização de Clusters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 Salvamento dos Resultados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39" name="Google Shape;639;p51"/>
          <p:cNvSpPr txBox="1"/>
          <p:nvPr/>
        </p:nvSpPr>
        <p:spPr>
          <a:xfrm>
            <a:off x="4881500" y="1829625"/>
            <a:ext cx="3519600" cy="22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-I</a:t>
            </a: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dentifica grupos de transações similares, que podem ser interpretados como potenciais clusters de fraude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-Extrai todos os </a:t>
            </a:r>
            <a:r>
              <a:rPr i="1"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shingles</a:t>
            </a: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únicos para formar o "universo".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-Construção da Matriz de Assinaturas (MinHash)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-Cálculo da Similaridade Jaccard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-Identificação de Clusters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" name="Google Shape;64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750" y="1153017"/>
            <a:ext cx="3774950" cy="2812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5700" y="1153016"/>
            <a:ext cx="3774950" cy="2837475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52"/>
          <p:cNvSpPr txBox="1"/>
          <p:nvPr/>
        </p:nvSpPr>
        <p:spPr>
          <a:xfrm>
            <a:off x="2700900" y="621325"/>
            <a:ext cx="3742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Resultados </a:t>
            </a:r>
            <a:endParaRPr sz="1500">
              <a:solidFill>
                <a:schemeClr val="lt2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ssignment #2">
  <a:themeElements>
    <a:clrScheme name="Simple Light">
      <a:dk1>
        <a:srgbClr val="000000"/>
      </a:dk1>
      <a:lt1>
        <a:srgbClr val="FCF9F6"/>
      </a:lt1>
      <a:dk2>
        <a:srgbClr val="DE7E5D"/>
      </a:dk2>
      <a:lt2>
        <a:srgbClr val="FFB185"/>
      </a:lt2>
      <a:accent1>
        <a:srgbClr val="FFE5D6"/>
      </a:accent1>
      <a:accent2>
        <a:srgbClr val="FFCCAF"/>
      </a:accent2>
      <a:accent3>
        <a:srgbClr val="CAF0F8"/>
      </a:accent3>
      <a:accent4>
        <a:srgbClr val="00B4D8"/>
      </a:accent4>
      <a:accent5>
        <a:srgbClr val="0077B6"/>
      </a:accent5>
      <a:accent6>
        <a:srgbClr val="03045E"/>
      </a:accent6>
      <a:hlink>
        <a:srgbClr val="001D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