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D6E68-55A4-B06B-D000-47E255BB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3F2C3F-F9F5-0770-9269-49C2C099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12636-02BD-EAE6-05D3-ADF0FF55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DCACC-0B98-C703-0E1C-9C1A9FC4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D7F41-1AE8-BDF2-3B8D-453B9D4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1732-DEBB-9728-E97D-60487776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4DFE5-46E9-9265-26FE-0988E878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1AAFA-5476-AE2C-DC3F-4C514C3B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17C7C-C1F0-E3BE-57E2-D6FFFF93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FAF9-E612-7A57-3705-B53E5A7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7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EDE6E-C48D-3353-0148-2DDEE4099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27BB1-8958-9E12-9459-E946ABAF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A3A47-96F9-5A3A-1311-F1284EC9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64A01-CBE0-B659-4B13-A7C68F65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43ED5-0B0E-D361-0A62-F2F660E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2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98D2-CF35-DDAD-169E-AA831FFA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9CF88-A002-C8D7-CCBE-45AD0F37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53CE2-6615-FDD9-0852-EEE9CE5D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6E86-26E4-01B0-1CF9-C0430205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7870B-CF48-2F62-FC11-B2457AAF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5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2EDB-80EB-00ED-6D5E-593FC49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BD474-6D9A-2A1F-C141-CB57E4D1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F0B23-1899-FD7C-9E30-EB42EFD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C17EB-C2D6-8CBF-299A-F889A591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E7046-0FF5-5391-E403-CF6FE9C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3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0D788-C70A-C4BE-A978-0B6B4E63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B3144-5425-F14A-7887-E867FF5D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6B0A4-A417-107C-3914-984477E4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24F2E-0E63-0845-4A13-20B9C19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7CC63A-7321-603B-DF36-A1E64E9C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1A171-49F2-08ED-D2C2-EA88F533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1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DE86-249D-26CB-7FC5-82EE2C4F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AC24A-1BD2-781D-F942-53F42D9C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522510-CD09-DCC6-2962-C264693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5DE3D5-C3FB-5DF8-2182-C434BDAA6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282A9-753F-5324-AFAF-1FFF8BD4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230E65-06B9-2C68-F94A-5F00BB81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B69716-056A-38A6-6CE3-891C3E43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2F307-CD17-71AB-F00C-69B0D0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8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98F5-B35B-70CB-093A-09847323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4AA118-4AC9-1EE1-40AF-84DC1076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D9F6AB-1369-68E1-4D3C-807D11F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488DC8-926F-302E-7700-A12CEAD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5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B249C8-5371-BCB1-DA30-9434BC33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EA9550-D958-A6F9-AE17-A5E277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4357A-76F3-6D5A-608A-964BDC3F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6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B8FF6-9FC4-C768-F200-6B22C031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5F21F-12F3-0F9E-F638-C3CCCF25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FE4755-8DD2-8765-6877-96BC8870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5EFA3-90AB-D917-84AF-6E3D6FC2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439AC-A172-4F00-738E-77E217C6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A5C77E-4E2B-2507-ED99-61E82ED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0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B9792-1CB2-C43C-0C86-F1CC4A3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4E8CC-06F1-E880-3AD8-FACD12267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A1F6D-1673-1D2C-396C-37EEFC63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E2B33-D08B-640E-2B9B-2A3A336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1D5A5-7A95-1BAD-B993-3E9AA52D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23730E-604C-02BB-13F0-01C983A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7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08ACD8-79BC-6D8E-DA73-6CEEF8BD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F1988-4163-4D68-95A3-D326B170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1DD55-0DD7-54C7-3F6A-D57EFE8D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14AB1-33F4-C8BC-FD2D-11D66D61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A91E5-CD33-B2D5-87BA-574EA6B1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lines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6360328-A928-863F-5CAB-0B07B50B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" y="240839"/>
            <a:ext cx="11915984" cy="63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006FE111-B058-6098-D7CA-B67FC38E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5" y="127843"/>
            <a:ext cx="11826058" cy="65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56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0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ALEJANDRA GARCIA RAMOS</dc:creator>
  <cp:lastModifiedBy>Beatriz García</cp:lastModifiedBy>
  <cp:revision>4</cp:revision>
  <dcterms:created xsi:type="dcterms:W3CDTF">2023-09-04T22:41:12Z</dcterms:created>
  <dcterms:modified xsi:type="dcterms:W3CDTF">2023-09-05T07:46:01Z</dcterms:modified>
</cp:coreProperties>
</file>