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4F428-26E7-6437-3BDC-F087B5B09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715EF-118D-5E5D-7550-925438CC36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7F97A7-4256-C42D-CA73-7A1B30B76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B0E-88D0-4C95-8020-C94E1E8F610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0ED55-E37E-0454-32B3-A2A32E2B9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3DC05-BC9B-5679-AEEF-D2ADD570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A9DE-E942-43DA-80A0-7CF8BBD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3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A4E06-458A-DC9C-0FF7-D5071D5C2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A776B-0AD6-D87C-B51E-22034C16B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3FB54-757B-F5A6-0E59-BB83CA0DB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B0E-88D0-4C95-8020-C94E1E8F610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1D4FB3-DF97-4956-7AA2-B803D16F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D49E4-D5BE-B8EB-C6D3-625CBE010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A9DE-E942-43DA-80A0-7CF8BBD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D48F98-F971-AC56-CA9B-68CA5E1DD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77856-E40D-456F-4EBF-B8047359F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5BB8F-614E-8269-680A-E2B7A5002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B0E-88D0-4C95-8020-C94E1E8F610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CC1F6-22D4-2811-0FC2-3898DC41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08EE1-1812-F3A0-4546-604B9A8DA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A9DE-E942-43DA-80A0-7CF8BBD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1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8BF52-8779-02A4-DD84-26B77481A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4729-43DD-8E52-A53F-ABDA61D98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C39A9-C316-B143-9CBC-3D4DD23D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B0E-88D0-4C95-8020-C94E1E8F610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A8472-FD8A-5D8A-6973-CCDF56674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BF646-11C3-4915-47C9-8C26DEC4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A9DE-E942-43DA-80A0-7CF8BBD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39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223E-7897-C0DA-6C1F-3DB626860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EFC96-E027-76BC-DCFA-B3D038892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E22DD-4918-D0C6-CA75-9ABE033E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B0E-88D0-4C95-8020-C94E1E8F610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BA296-890C-2ADC-D53D-A8D2F1486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E5CF0-2698-05E7-2541-9EFC3041E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A9DE-E942-43DA-80A0-7CF8BBD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1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64FFA-4251-F7F8-9CB4-921EE766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CE6FE-17DD-FD98-4EA6-D12B3A5A9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592B6-85E3-6E1D-6EAE-6E9311597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28E7A-99B5-F6BE-643C-400079A3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B0E-88D0-4C95-8020-C94E1E8F610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118081-F10B-E39D-D3A0-3138A1881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0586-8774-7D87-CDF8-6DBBCA7CE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A9DE-E942-43DA-80A0-7CF8BBD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82E92-026B-CAF8-9CE5-357A5CB1F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AFB01-1DEC-15E9-FFAF-8F303C601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D41E5-F739-99E1-CF39-3C78306696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0D6FBC-05D9-4B2A-96CC-E6BFF9AD1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3DA192-D32E-4D1D-195B-259C92B42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3F113A-4D42-A858-765A-E4CBC5A14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B0E-88D0-4C95-8020-C94E1E8F610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A18CED-0E99-564A-7D26-E0AA48937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5BECFF-EFC6-36D2-429F-834505A8C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A9DE-E942-43DA-80A0-7CF8BBD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08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15DCC-7C22-3B8A-56C9-790B57E67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F40F5F-5906-938D-7A8F-CA960CA7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B0E-88D0-4C95-8020-C94E1E8F610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03B675-0908-E429-D672-76FE2E15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27CA94-8B6E-58E5-A8A5-D6A382B67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A9DE-E942-43DA-80A0-7CF8BBD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77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13CDE-0CF9-A725-75F3-074FF154B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B0E-88D0-4C95-8020-C94E1E8F610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4047E9-D6DE-641A-C5F3-9E1A1FFE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79560-5263-06EC-BAF2-BEDE082E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A9DE-E942-43DA-80A0-7CF8BBD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68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30F7-C811-2082-4E74-643534ED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E2B11-8344-D5D0-9061-6BB244504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2065B-DB8F-67DD-0F2A-9FFDE279F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BADC97-5ECD-AA69-0272-1D449E46B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B0E-88D0-4C95-8020-C94E1E8F610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113B4-74EB-4B51-14D0-1450E7923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0D653-D22E-381F-D10F-A58E99A0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A9DE-E942-43DA-80A0-7CF8BBD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91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954A-1767-C686-7303-4C8134C17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F5DD91-773E-6E9E-0A7F-19C792FC4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260D2-E1F0-7C50-5452-2B49219D67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F7D11-A495-EC4C-91E5-D74112F8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B1B0E-88D0-4C95-8020-C94E1E8F610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3BCC8-96C4-BE84-1A88-1D0323AA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2CB94-C2B4-4DEA-3612-D0E965BCC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4A9DE-E942-43DA-80A0-7CF8BBD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1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07240-9D2D-9237-CE59-78BC0246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A67B9-FE92-C557-85BE-BC052B560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A970C6-F7D0-D025-42DE-1706DBA9A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B1B0E-88D0-4C95-8020-C94E1E8F6109}" type="datetimeFigureOut">
              <a:rPr lang="en-US" smtClean="0"/>
              <a:t>4/20/2023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44B0F-6FF5-EFA9-9E90-0BB12F866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AEEF3-0101-DA1E-0FA9-035F199C92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4A9DE-E942-43DA-80A0-7CF8BBD93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3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6FB2825B-4C58-F105-C74E-9F0252BF9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9090"/>
            <a:ext cx="5829769" cy="3348692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52C6ABB4-C64B-0039-12ED-461FEBB9D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767" y="274853"/>
            <a:ext cx="5829769" cy="3348692"/>
          </a:xfrm>
          <a:prstGeom prst="rect">
            <a:avLst/>
          </a:prstGeom>
        </p:spPr>
      </p:pic>
      <p:pic>
        <p:nvPicPr>
          <p:cNvPr id="9" name="Picture 8" descr="Chart&#10;&#10;Description automatically generated with low confidence">
            <a:extLst>
              <a:ext uri="{FF2B5EF4-FFF2-40B4-BE49-F238E27FC236}">
                <a16:creationId xmlns:a16="http://schemas.microsoft.com/office/drawing/2014/main" id="{6D3912D2-BB88-1F84-8A66-6F2274F02F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32" y="3509308"/>
            <a:ext cx="5829769" cy="3348692"/>
          </a:xfrm>
          <a:prstGeom prst="rect">
            <a:avLst/>
          </a:prstGeom>
        </p:spPr>
      </p:pic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CD83B8BA-CFAC-417E-47C9-A701602DDD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348692"/>
            <a:ext cx="5829769" cy="33486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331A7A-755D-86F6-F6A1-1B955D0BD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8971" y="217714"/>
            <a:ext cx="3614057" cy="447448"/>
          </a:xfrm>
        </p:spPr>
        <p:txBody>
          <a:bodyPr>
            <a:noAutofit/>
          </a:bodyPr>
          <a:lstStyle/>
          <a:p>
            <a:r>
              <a:rPr lang="es-MX" sz="3000" dirty="0"/>
              <a:t>6 ALS and 6 BLS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109097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6 ALS and 6 BLS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ALS and 6 BLS</dc:title>
  <dc:creator>Beatriz García</dc:creator>
  <cp:lastModifiedBy>Beatriz García</cp:lastModifiedBy>
  <cp:revision>1</cp:revision>
  <dcterms:created xsi:type="dcterms:W3CDTF">2023-04-20T10:19:43Z</dcterms:created>
  <dcterms:modified xsi:type="dcterms:W3CDTF">2023-04-20T10:22:17Z</dcterms:modified>
</cp:coreProperties>
</file>