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2192000" cy="118792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10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944130"/>
            <a:ext cx="10363200" cy="4135743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239364"/>
            <a:ext cx="9144000" cy="2868071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9CC3-688F-44D2-9305-0AB9157035B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9AAB-7E22-433C-BE23-73B59827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3118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9CC3-688F-44D2-9305-0AB9157035B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9AAB-7E22-433C-BE23-73B59827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547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32461"/>
            <a:ext cx="2628900" cy="1006712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32461"/>
            <a:ext cx="7734300" cy="1006712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9CC3-688F-44D2-9305-0AB9157035B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9AAB-7E22-433C-BE23-73B59827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508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9CC3-688F-44D2-9305-0AB9157035B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9AAB-7E22-433C-BE23-73B59827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0451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961570"/>
            <a:ext cx="10515600" cy="4941443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949760"/>
            <a:ext cx="10515600" cy="2598588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82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82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9CC3-688F-44D2-9305-0AB9157035B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9AAB-7E22-433C-BE23-73B59827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665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162304"/>
            <a:ext cx="5181600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162304"/>
            <a:ext cx="5181600" cy="7537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9CC3-688F-44D2-9305-0AB9157035B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9AAB-7E22-433C-BE23-73B59827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447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32464"/>
            <a:ext cx="10515600" cy="22961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912070"/>
            <a:ext cx="5157787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339231"/>
            <a:ext cx="5157787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912070"/>
            <a:ext cx="5183188" cy="142716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339231"/>
            <a:ext cx="5183188" cy="638235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9CC3-688F-44D2-9305-0AB9157035B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9AAB-7E22-433C-BE23-73B59827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241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9CC3-688F-44D2-9305-0AB9157035B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9AAB-7E22-433C-BE23-73B59827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058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9CC3-688F-44D2-9305-0AB9157035B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9AAB-7E22-433C-BE23-73B59827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159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710397"/>
            <a:ext cx="6172200" cy="8441976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9CC3-688F-44D2-9305-0AB9157035B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9AAB-7E22-433C-BE23-73B59827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217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91951"/>
            <a:ext cx="3932237" cy="2771828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710397"/>
            <a:ext cx="6172200" cy="8441976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563779"/>
            <a:ext cx="3932237" cy="660234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19CC3-688F-44D2-9305-0AB9157035B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ED9AAB-7E22-433C-BE23-73B59827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199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32464"/>
            <a:ext cx="10515600" cy="22961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162304"/>
            <a:ext cx="10515600" cy="75372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B19CC3-688F-44D2-9305-0AB9157035BF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010319"/>
            <a:ext cx="41148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010319"/>
            <a:ext cx="2743200" cy="63246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ED9AAB-7E22-433C-BE23-73B59827C9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758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hyperlink" Target="https://freesvg.org/news-van" TargetMode="External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roup 97">
            <a:extLst>
              <a:ext uri="{FF2B5EF4-FFF2-40B4-BE49-F238E27FC236}">
                <a16:creationId xmlns:a16="http://schemas.microsoft.com/office/drawing/2014/main" id="{DEE719AF-008A-7793-57AE-4B86F80E2E3B}"/>
              </a:ext>
            </a:extLst>
          </p:cNvPr>
          <p:cNvGrpSpPr/>
          <p:nvPr/>
        </p:nvGrpSpPr>
        <p:grpSpPr>
          <a:xfrm>
            <a:off x="586177" y="634043"/>
            <a:ext cx="11050046" cy="10094984"/>
            <a:chOff x="586177" y="634043"/>
            <a:chExt cx="11050046" cy="10094984"/>
          </a:xfrm>
        </p:grpSpPr>
        <p:pic>
          <p:nvPicPr>
            <p:cNvPr id="5" name="Picture 4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DCFB10ED-5BD0-2A18-9711-1AB57F0DC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191997" y="1034356"/>
              <a:ext cx="992644" cy="715627"/>
            </a:xfrm>
            <a:prstGeom prst="rect">
              <a:avLst/>
            </a:prstGeom>
          </p:spPr>
        </p:pic>
        <p:pic>
          <p:nvPicPr>
            <p:cNvPr id="6" name="Picture 5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E065A83B-7C87-757E-486A-FCDF211A7D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731855" y="1372736"/>
              <a:ext cx="992644" cy="715627"/>
            </a:xfrm>
            <a:prstGeom prst="rect">
              <a:avLst/>
            </a:prstGeom>
          </p:spPr>
        </p:pic>
        <p:pic>
          <p:nvPicPr>
            <p:cNvPr id="7" name="Picture 6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D8CBC910-81CF-5CED-11E2-18D9F843F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065427" y="1841560"/>
              <a:ext cx="992644" cy="715627"/>
            </a:xfrm>
            <a:prstGeom prst="rect">
              <a:avLst/>
            </a:prstGeom>
          </p:spPr>
        </p:pic>
        <p:pic>
          <p:nvPicPr>
            <p:cNvPr id="8" name="Picture 7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BE55FDE8-4395-B162-CA5D-15921F7C25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3482737" y="1172553"/>
              <a:ext cx="992644" cy="715627"/>
            </a:xfrm>
            <a:prstGeom prst="rect">
              <a:avLst/>
            </a:prstGeom>
          </p:spPr>
        </p:pic>
        <p:pic>
          <p:nvPicPr>
            <p:cNvPr id="10" name="Picture 9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01B23281-9416-0524-09AC-FC8CCE575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3883109" y="1653000"/>
              <a:ext cx="992644" cy="715627"/>
            </a:xfrm>
            <a:prstGeom prst="rect">
              <a:avLst/>
            </a:prstGeom>
          </p:spPr>
        </p:pic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034C79B-1886-784B-D2AB-CDB465CBEBA1}"/>
                </a:ext>
              </a:extLst>
            </p:cNvPr>
            <p:cNvSpPr/>
            <p:nvPr/>
          </p:nvSpPr>
          <p:spPr>
            <a:xfrm>
              <a:off x="715183" y="672793"/>
              <a:ext cx="2135336" cy="2092273"/>
            </a:xfrm>
            <a:prstGeom prst="ellipse">
              <a:avLst/>
            </a:prstGeom>
            <a:noFill/>
            <a:ln w="571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0BD0DDF-D773-07CD-2E88-6C0A3F50FD0F}"/>
                </a:ext>
              </a:extLst>
            </p:cNvPr>
            <p:cNvSpPr/>
            <p:nvPr/>
          </p:nvSpPr>
          <p:spPr>
            <a:xfrm>
              <a:off x="3120009" y="672793"/>
              <a:ext cx="2135336" cy="2092273"/>
            </a:xfrm>
            <a:prstGeom prst="ellipse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C020BF-713F-0587-BA2B-A470B344DD0E}"/>
                    </a:ext>
                  </a:extLst>
                </p:cNvPr>
                <p:cNvSpPr txBox="1"/>
                <p:nvPr/>
              </p:nvSpPr>
              <p:spPr>
                <a:xfrm>
                  <a:off x="586177" y="672790"/>
                  <a:ext cx="2580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6CC020BF-713F-0587-BA2B-A470B344DD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77" y="672790"/>
                  <a:ext cx="258012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C164C2C-9B71-35D1-E1D8-00E35A799F38}"/>
                    </a:ext>
                  </a:extLst>
                </p:cNvPr>
                <p:cNvSpPr txBox="1"/>
                <p:nvPr/>
              </p:nvSpPr>
              <p:spPr>
                <a:xfrm>
                  <a:off x="2987921" y="672790"/>
                  <a:ext cx="26417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C164C2C-9B71-35D1-E1D8-00E35A799F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921" y="672790"/>
                  <a:ext cx="264172" cy="43088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6" name="Picture 15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AAACD0CF-5A53-4EAE-4CEF-BC0DF2539B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9784573" y="814740"/>
              <a:ext cx="992644" cy="715627"/>
            </a:xfrm>
            <a:prstGeom prst="rect">
              <a:avLst/>
            </a:prstGeom>
          </p:spPr>
        </p:pic>
        <p:pic>
          <p:nvPicPr>
            <p:cNvPr id="17" name="Picture 16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5403BB7C-350F-FD68-561B-CEF6B36347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0540537" y="972763"/>
              <a:ext cx="992644" cy="715627"/>
            </a:xfrm>
            <a:prstGeom prst="rect">
              <a:avLst/>
            </a:prstGeom>
          </p:spPr>
        </p:pic>
        <p:pic>
          <p:nvPicPr>
            <p:cNvPr id="18" name="Picture 17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92B18BC6-E8BD-0488-646C-8694D160DA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9658003" y="1621944"/>
              <a:ext cx="992644" cy="715627"/>
            </a:xfrm>
            <a:prstGeom prst="rect">
              <a:avLst/>
            </a:prstGeom>
          </p:spPr>
        </p:pic>
        <p:pic>
          <p:nvPicPr>
            <p:cNvPr id="19" name="Picture 18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FB43CC30-CB68-71A5-91FD-37955DA193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0074325" y="1361113"/>
              <a:ext cx="992644" cy="715627"/>
            </a:xfrm>
            <a:prstGeom prst="rect">
              <a:avLst/>
            </a:prstGeom>
          </p:spPr>
        </p:pic>
        <p:pic>
          <p:nvPicPr>
            <p:cNvPr id="20" name="Picture 19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D98AB017-FB52-99A8-98D0-DCF90DD5EC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0474697" y="1841560"/>
              <a:ext cx="992644" cy="715627"/>
            </a:xfrm>
            <a:prstGeom prst="rect">
              <a:avLst/>
            </a:prstGeom>
          </p:spPr>
        </p:pic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5FA03C3B-CE01-D875-A5A2-35AB4EAAEFE9}"/>
                </a:ext>
              </a:extLst>
            </p:cNvPr>
            <p:cNvSpPr/>
            <p:nvPr/>
          </p:nvSpPr>
          <p:spPr>
            <a:xfrm>
              <a:off x="7132325" y="672793"/>
              <a:ext cx="2135336" cy="2092273"/>
            </a:xfrm>
            <a:prstGeom prst="ellipse">
              <a:avLst/>
            </a:prstGeom>
            <a:noFill/>
            <a:ln w="571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659F569F-C028-6108-AF64-44D15E926AE8}"/>
                </a:ext>
              </a:extLst>
            </p:cNvPr>
            <p:cNvSpPr/>
            <p:nvPr/>
          </p:nvSpPr>
          <p:spPr>
            <a:xfrm>
              <a:off x="9500887" y="699854"/>
              <a:ext cx="2135336" cy="2092273"/>
            </a:xfrm>
            <a:prstGeom prst="ellipse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2C047DD-A531-E77A-EB98-BF175625C777}"/>
                    </a:ext>
                  </a:extLst>
                </p:cNvPr>
                <p:cNvSpPr txBox="1"/>
                <p:nvPr/>
              </p:nvSpPr>
              <p:spPr>
                <a:xfrm>
                  <a:off x="7003317" y="634043"/>
                  <a:ext cx="2580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F2C047DD-A531-E77A-EB98-BF175625C7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3317" y="634043"/>
                  <a:ext cx="258012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6F49A4-3E95-3D8F-BB67-C744CCAFC16B}"/>
                    </a:ext>
                  </a:extLst>
                </p:cNvPr>
                <p:cNvSpPr txBox="1"/>
                <p:nvPr/>
              </p:nvSpPr>
              <p:spPr>
                <a:xfrm>
                  <a:off x="9395831" y="703785"/>
                  <a:ext cx="26417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326F49A4-3E95-3D8F-BB67-C744CCAFC16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5831" y="703785"/>
                  <a:ext cx="264172" cy="43088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Arrow: Right 28">
              <a:extLst>
                <a:ext uri="{FF2B5EF4-FFF2-40B4-BE49-F238E27FC236}">
                  <a16:creationId xmlns:a16="http://schemas.microsoft.com/office/drawing/2014/main" id="{602F9A90-43FA-473E-A42B-CAC7BAD43C45}"/>
                </a:ext>
              </a:extLst>
            </p:cNvPr>
            <p:cNvSpPr/>
            <p:nvPr/>
          </p:nvSpPr>
          <p:spPr>
            <a:xfrm>
              <a:off x="5545097" y="1632376"/>
              <a:ext cx="1241873" cy="16925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8E41CC4-D001-A81A-DAA6-84E5C4888915}"/>
                    </a:ext>
                  </a:extLst>
                </p:cNvPr>
                <p:cNvSpPr txBox="1"/>
                <p:nvPr/>
              </p:nvSpPr>
              <p:spPr>
                <a:xfrm>
                  <a:off x="5963914" y="1134672"/>
                  <a:ext cx="26417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A8E41CC4-D001-A81A-DAA6-84E5C48889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914" y="1134672"/>
                  <a:ext cx="264172" cy="430887"/>
                </a:xfrm>
                <a:prstGeom prst="rect">
                  <a:avLst/>
                </a:prstGeom>
                <a:blipFill>
                  <a:blip r:embed="rId8"/>
                  <a:stretch>
                    <a:fillRect r="-3181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" name="Picture 30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3A3808F2-BDB1-33F6-2CC4-068F36385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191997" y="3692200"/>
              <a:ext cx="992644" cy="715627"/>
            </a:xfrm>
            <a:prstGeom prst="rect">
              <a:avLst/>
            </a:prstGeom>
          </p:spPr>
        </p:pic>
        <p:pic>
          <p:nvPicPr>
            <p:cNvPr id="32" name="Picture 31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20F00A98-BB98-6CCB-1F34-8C97FCA33B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731855" y="4030580"/>
              <a:ext cx="992644" cy="715627"/>
            </a:xfrm>
            <a:prstGeom prst="rect">
              <a:avLst/>
            </a:prstGeom>
          </p:spPr>
        </p:pic>
        <p:pic>
          <p:nvPicPr>
            <p:cNvPr id="33" name="Picture 32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0947ED62-6416-DD7D-3826-88756C2976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065427" y="4499404"/>
              <a:ext cx="992644" cy="715627"/>
            </a:xfrm>
            <a:prstGeom prst="rect">
              <a:avLst/>
            </a:prstGeom>
          </p:spPr>
        </p:pic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6C746FD-7501-A00F-6071-24033E86F148}"/>
                </a:ext>
              </a:extLst>
            </p:cNvPr>
            <p:cNvSpPr/>
            <p:nvPr/>
          </p:nvSpPr>
          <p:spPr>
            <a:xfrm>
              <a:off x="715183" y="3330637"/>
              <a:ext cx="2135336" cy="2092273"/>
            </a:xfrm>
            <a:prstGeom prst="ellipse">
              <a:avLst/>
            </a:prstGeom>
            <a:noFill/>
            <a:ln w="571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52CB7B2C-41F5-53C6-0D07-AA8F1136B350}"/>
                </a:ext>
              </a:extLst>
            </p:cNvPr>
            <p:cNvSpPr/>
            <p:nvPr/>
          </p:nvSpPr>
          <p:spPr>
            <a:xfrm>
              <a:off x="3120009" y="3330637"/>
              <a:ext cx="2135336" cy="2092273"/>
            </a:xfrm>
            <a:prstGeom prst="ellipse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EA8E867-B4C2-F31B-39DE-0E7F565C4EC1}"/>
                    </a:ext>
                  </a:extLst>
                </p:cNvPr>
                <p:cNvSpPr txBox="1"/>
                <p:nvPr/>
              </p:nvSpPr>
              <p:spPr>
                <a:xfrm>
                  <a:off x="586177" y="3330634"/>
                  <a:ext cx="2580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EA8E867-B4C2-F31B-39DE-0E7F565C4E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77" y="3330634"/>
                  <a:ext cx="258012" cy="430887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B5D2474-286F-2615-2885-663D9E464EBB}"/>
                    </a:ext>
                  </a:extLst>
                </p:cNvPr>
                <p:cNvSpPr txBox="1"/>
                <p:nvPr/>
              </p:nvSpPr>
              <p:spPr>
                <a:xfrm>
                  <a:off x="2987921" y="3330634"/>
                  <a:ext cx="26417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BB5D2474-286F-2615-2885-663D9E464E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921" y="3330634"/>
                  <a:ext cx="264172" cy="430887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569A2178-8541-3598-1491-E89CF7F98069}"/>
                </a:ext>
              </a:extLst>
            </p:cNvPr>
            <p:cNvSpPr/>
            <p:nvPr/>
          </p:nvSpPr>
          <p:spPr>
            <a:xfrm>
              <a:off x="7132325" y="3330637"/>
              <a:ext cx="2135336" cy="2092273"/>
            </a:xfrm>
            <a:prstGeom prst="ellipse">
              <a:avLst/>
            </a:prstGeom>
            <a:noFill/>
            <a:ln w="571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4D3930-CA09-1B96-F612-539BBADD9558}"/>
                </a:ext>
              </a:extLst>
            </p:cNvPr>
            <p:cNvSpPr/>
            <p:nvPr/>
          </p:nvSpPr>
          <p:spPr>
            <a:xfrm>
              <a:off x="9500887" y="3357698"/>
              <a:ext cx="2135336" cy="2092273"/>
            </a:xfrm>
            <a:prstGeom prst="ellipse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2E4AE87-D7E1-F86A-02CB-1ECF1452D885}"/>
                    </a:ext>
                  </a:extLst>
                </p:cNvPr>
                <p:cNvSpPr txBox="1"/>
                <p:nvPr/>
              </p:nvSpPr>
              <p:spPr>
                <a:xfrm>
                  <a:off x="7003317" y="3291887"/>
                  <a:ext cx="2580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02E4AE87-D7E1-F86A-02CB-1ECF1452D8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3317" y="3291887"/>
                  <a:ext cx="258012" cy="43088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E8F138A-43CD-DE35-D96F-048E3D178CFB}"/>
                    </a:ext>
                  </a:extLst>
                </p:cNvPr>
                <p:cNvSpPr txBox="1"/>
                <p:nvPr/>
              </p:nvSpPr>
              <p:spPr>
                <a:xfrm>
                  <a:off x="9395831" y="3361629"/>
                  <a:ext cx="26417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8E8F138A-43CD-DE35-D96F-048E3D178C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5831" y="3361629"/>
                  <a:ext cx="264172" cy="430887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Arrow: Right 48">
              <a:extLst>
                <a:ext uri="{FF2B5EF4-FFF2-40B4-BE49-F238E27FC236}">
                  <a16:creationId xmlns:a16="http://schemas.microsoft.com/office/drawing/2014/main" id="{DA95A45B-EF39-1940-764C-6ED9E80188B5}"/>
                </a:ext>
              </a:extLst>
            </p:cNvPr>
            <p:cNvSpPr/>
            <p:nvPr/>
          </p:nvSpPr>
          <p:spPr>
            <a:xfrm>
              <a:off x="5545097" y="4290220"/>
              <a:ext cx="1241873" cy="16925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AEC18DD-82D2-779A-F25B-E4CF2167A954}"/>
                    </a:ext>
                  </a:extLst>
                </p:cNvPr>
                <p:cNvSpPr txBox="1"/>
                <p:nvPr/>
              </p:nvSpPr>
              <p:spPr>
                <a:xfrm>
                  <a:off x="5963914" y="3792516"/>
                  <a:ext cx="26417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0AEC18DD-82D2-779A-F25B-E4CF2167A9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914" y="3792516"/>
                  <a:ext cx="264172" cy="430887"/>
                </a:xfrm>
                <a:prstGeom prst="rect">
                  <a:avLst/>
                </a:prstGeom>
                <a:blipFill>
                  <a:blip r:embed="rId12"/>
                  <a:stretch>
                    <a:fillRect r="-34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51" name="Picture 50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ADD3512F-6E3C-4F0F-0686-C071D2BA87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191997" y="6313412"/>
              <a:ext cx="992644" cy="715627"/>
            </a:xfrm>
            <a:prstGeom prst="rect">
              <a:avLst/>
            </a:prstGeom>
          </p:spPr>
        </p:pic>
        <p:pic>
          <p:nvPicPr>
            <p:cNvPr id="53" name="Picture 52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5B3130D9-BF97-5BCF-1422-A55D75314C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506429" y="6949738"/>
              <a:ext cx="992644" cy="715627"/>
            </a:xfrm>
            <a:prstGeom prst="rect">
              <a:avLst/>
            </a:prstGeom>
          </p:spPr>
        </p:pic>
        <p:pic>
          <p:nvPicPr>
            <p:cNvPr id="54" name="Picture 53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930D92A8-E3AA-46B1-5F79-9AF5712E6D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3667213" y="6558152"/>
              <a:ext cx="992644" cy="715627"/>
            </a:xfrm>
            <a:prstGeom prst="rect">
              <a:avLst/>
            </a:prstGeom>
          </p:spPr>
        </p:pic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16333905-869A-1DD3-BFC5-30DF94E91FF9}"/>
                </a:ext>
              </a:extLst>
            </p:cNvPr>
            <p:cNvSpPr/>
            <p:nvPr/>
          </p:nvSpPr>
          <p:spPr>
            <a:xfrm>
              <a:off x="715183" y="5951849"/>
              <a:ext cx="2135336" cy="2092273"/>
            </a:xfrm>
            <a:prstGeom prst="ellipse">
              <a:avLst/>
            </a:prstGeom>
            <a:noFill/>
            <a:ln w="571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7A64632B-6D60-D8B8-A747-E5E460BEDEC3}"/>
                </a:ext>
              </a:extLst>
            </p:cNvPr>
            <p:cNvSpPr/>
            <p:nvPr/>
          </p:nvSpPr>
          <p:spPr>
            <a:xfrm>
              <a:off x="3120009" y="5951849"/>
              <a:ext cx="2135336" cy="2092273"/>
            </a:xfrm>
            <a:prstGeom prst="ellipse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F765CA-9D99-DA5E-F01F-24D86DD3340C}"/>
                    </a:ext>
                  </a:extLst>
                </p:cNvPr>
                <p:cNvSpPr txBox="1"/>
                <p:nvPr/>
              </p:nvSpPr>
              <p:spPr>
                <a:xfrm>
                  <a:off x="586177" y="5951846"/>
                  <a:ext cx="2580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76F765CA-9D99-DA5E-F01F-24D86DD334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77" y="5951846"/>
                  <a:ext cx="258012" cy="430887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9EB1DBA-4563-9436-2C7F-DB39C65D69EF}"/>
                    </a:ext>
                  </a:extLst>
                </p:cNvPr>
                <p:cNvSpPr txBox="1"/>
                <p:nvPr/>
              </p:nvSpPr>
              <p:spPr>
                <a:xfrm>
                  <a:off x="2987921" y="5951846"/>
                  <a:ext cx="26417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9EB1DBA-4563-9436-2C7F-DB39C65D6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921" y="5951846"/>
                  <a:ext cx="264172" cy="430887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0" name="Picture 59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B3F64942-5201-E68D-C9F3-D57A2BA1C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9899497" y="6380085"/>
              <a:ext cx="992644" cy="715627"/>
            </a:xfrm>
            <a:prstGeom prst="rect">
              <a:avLst/>
            </a:prstGeom>
          </p:spPr>
        </p:pic>
        <p:pic>
          <p:nvPicPr>
            <p:cNvPr id="63" name="Picture 62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AA7BD5A4-6D36-935D-AD1F-084DD363928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0189249" y="6926458"/>
              <a:ext cx="992644" cy="715627"/>
            </a:xfrm>
            <a:prstGeom prst="rect">
              <a:avLst/>
            </a:prstGeom>
          </p:spPr>
        </p:pic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55A3D06E-3052-B348-0CE8-7838EC016BC1}"/>
                </a:ext>
              </a:extLst>
            </p:cNvPr>
            <p:cNvSpPr/>
            <p:nvPr/>
          </p:nvSpPr>
          <p:spPr>
            <a:xfrm>
              <a:off x="7132325" y="5951849"/>
              <a:ext cx="2135336" cy="2092273"/>
            </a:xfrm>
            <a:prstGeom prst="ellipse">
              <a:avLst/>
            </a:prstGeom>
            <a:noFill/>
            <a:ln w="571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D6CABE7A-37E5-8605-658B-D722343AFD91}"/>
                </a:ext>
              </a:extLst>
            </p:cNvPr>
            <p:cNvSpPr/>
            <p:nvPr/>
          </p:nvSpPr>
          <p:spPr>
            <a:xfrm>
              <a:off x="9500887" y="5978910"/>
              <a:ext cx="2135336" cy="2092273"/>
            </a:xfrm>
            <a:prstGeom prst="ellipse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4788589-E8B3-7DE6-153C-08746A4AE96E}"/>
                    </a:ext>
                  </a:extLst>
                </p:cNvPr>
                <p:cNvSpPr txBox="1"/>
                <p:nvPr/>
              </p:nvSpPr>
              <p:spPr>
                <a:xfrm>
                  <a:off x="7003317" y="5913099"/>
                  <a:ext cx="2580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74788589-E8B3-7DE6-153C-08746A4AE9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3317" y="5913099"/>
                  <a:ext cx="258012" cy="430887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663CC78-A439-D9AF-AF76-CE3C565A197E}"/>
                    </a:ext>
                  </a:extLst>
                </p:cNvPr>
                <p:cNvSpPr txBox="1"/>
                <p:nvPr/>
              </p:nvSpPr>
              <p:spPr>
                <a:xfrm>
                  <a:off x="9395831" y="5982841"/>
                  <a:ext cx="26417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7663CC78-A439-D9AF-AF76-CE3C565A19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5831" y="5982841"/>
                  <a:ext cx="264172" cy="430887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9" name="Arrow: Right 68">
              <a:extLst>
                <a:ext uri="{FF2B5EF4-FFF2-40B4-BE49-F238E27FC236}">
                  <a16:creationId xmlns:a16="http://schemas.microsoft.com/office/drawing/2014/main" id="{FAB96860-2865-7A52-A7B8-3F0913677943}"/>
                </a:ext>
              </a:extLst>
            </p:cNvPr>
            <p:cNvSpPr/>
            <p:nvPr/>
          </p:nvSpPr>
          <p:spPr>
            <a:xfrm>
              <a:off x="5545097" y="6911432"/>
              <a:ext cx="1241873" cy="16925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D2E689E-860F-DF38-1DB6-3A4080726271}"/>
                    </a:ext>
                  </a:extLst>
                </p:cNvPr>
                <p:cNvSpPr txBox="1"/>
                <p:nvPr/>
              </p:nvSpPr>
              <p:spPr>
                <a:xfrm>
                  <a:off x="5963914" y="6413728"/>
                  <a:ext cx="26417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9D2E689E-860F-DF38-1DB6-3A408072627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914" y="6413728"/>
                  <a:ext cx="264172" cy="430887"/>
                </a:xfrm>
                <a:prstGeom prst="rect">
                  <a:avLst/>
                </a:prstGeom>
                <a:blipFill>
                  <a:blip r:embed="rId17"/>
                  <a:stretch>
                    <a:fillRect r="-34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71" name="Picture 70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0B591D03-D577-4CA7-DD60-4ABB9B373C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191997" y="8971256"/>
              <a:ext cx="992644" cy="715627"/>
            </a:xfrm>
            <a:prstGeom prst="rect">
              <a:avLst/>
            </a:prstGeom>
          </p:spPr>
        </p:pic>
        <p:pic>
          <p:nvPicPr>
            <p:cNvPr id="72" name="Picture 71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A686EF91-5E78-F710-D765-03D1DC7A58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731855" y="9309636"/>
              <a:ext cx="992644" cy="715627"/>
            </a:xfrm>
            <a:prstGeom prst="rect">
              <a:avLst/>
            </a:prstGeom>
          </p:spPr>
        </p:pic>
        <p:pic>
          <p:nvPicPr>
            <p:cNvPr id="73" name="Picture 72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B864DCA9-0681-2E72-587D-DE38F5ADA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065427" y="9778460"/>
              <a:ext cx="992644" cy="715627"/>
            </a:xfrm>
            <a:prstGeom prst="rect">
              <a:avLst/>
            </a:prstGeom>
          </p:spPr>
        </p:pic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BCB2B88F-50D9-CC75-DC88-1881A0C6F62D}"/>
                </a:ext>
              </a:extLst>
            </p:cNvPr>
            <p:cNvSpPr/>
            <p:nvPr/>
          </p:nvSpPr>
          <p:spPr>
            <a:xfrm>
              <a:off x="715183" y="8609693"/>
              <a:ext cx="2135336" cy="2092273"/>
            </a:xfrm>
            <a:prstGeom prst="ellipse">
              <a:avLst/>
            </a:prstGeom>
            <a:noFill/>
            <a:ln w="571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E1726E5E-5EAD-72F6-C669-CEB02473385C}"/>
                </a:ext>
              </a:extLst>
            </p:cNvPr>
            <p:cNvSpPr/>
            <p:nvPr/>
          </p:nvSpPr>
          <p:spPr>
            <a:xfrm>
              <a:off x="3120009" y="8609693"/>
              <a:ext cx="2135336" cy="2092273"/>
            </a:xfrm>
            <a:prstGeom prst="ellipse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09351EE-D06E-DBEA-DA79-744B4D50E414}"/>
                    </a:ext>
                  </a:extLst>
                </p:cNvPr>
                <p:cNvSpPr txBox="1"/>
                <p:nvPr/>
              </p:nvSpPr>
              <p:spPr>
                <a:xfrm>
                  <a:off x="586177" y="8609690"/>
                  <a:ext cx="2580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909351EE-D06E-DBEA-DA79-744B4D50E4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177" y="8609690"/>
                  <a:ext cx="258012" cy="430887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055A111-2F1C-3729-2D51-9638ECFF7437}"/>
                    </a:ext>
                  </a:extLst>
                </p:cNvPr>
                <p:cNvSpPr txBox="1"/>
                <p:nvPr/>
              </p:nvSpPr>
              <p:spPr>
                <a:xfrm>
                  <a:off x="2987921" y="8609690"/>
                  <a:ext cx="26417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79" name="TextBox 78">
                  <a:extLst>
                    <a:ext uri="{FF2B5EF4-FFF2-40B4-BE49-F238E27FC236}">
                      <a16:creationId xmlns:a16="http://schemas.microsoft.com/office/drawing/2014/main" id="{F055A111-2F1C-3729-2D51-9638ECFF74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7921" y="8609690"/>
                  <a:ext cx="264172" cy="430887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34E0EE4D-174F-1A46-8BE0-D4157C13968E}"/>
                </a:ext>
              </a:extLst>
            </p:cNvPr>
            <p:cNvSpPr/>
            <p:nvPr/>
          </p:nvSpPr>
          <p:spPr>
            <a:xfrm>
              <a:off x="7132325" y="8609693"/>
              <a:ext cx="2135336" cy="2092273"/>
            </a:xfrm>
            <a:prstGeom prst="ellipse">
              <a:avLst/>
            </a:prstGeom>
            <a:noFill/>
            <a:ln w="5715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1CE9C67E-792C-322F-1AE7-470B320DAA4A}"/>
                </a:ext>
              </a:extLst>
            </p:cNvPr>
            <p:cNvSpPr/>
            <p:nvPr/>
          </p:nvSpPr>
          <p:spPr>
            <a:xfrm>
              <a:off x="9500887" y="8636754"/>
              <a:ext cx="2135336" cy="2092273"/>
            </a:xfrm>
            <a:prstGeom prst="ellipse">
              <a:avLst/>
            </a:prstGeom>
            <a:noFill/>
            <a:ln w="57150">
              <a:solidFill>
                <a:schemeClr val="accent4">
                  <a:lumMod val="75000"/>
                </a:schemeClr>
              </a:solidFill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DB4B5B7-1F60-9AFB-B3FE-6AAAE4BCE65E}"/>
                    </a:ext>
                  </a:extLst>
                </p:cNvPr>
                <p:cNvSpPr txBox="1"/>
                <p:nvPr/>
              </p:nvSpPr>
              <p:spPr>
                <a:xfrm>
                  <a:off x="7003317" y="8570943"/>
                  <a:ext cx="25801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BDB4B5B7-1F60-9AFB-B3FE-6AAAE4BCE6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3317" y="8570943"/>
                  <a:ext cx="258012" cy="430887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DBF8508-2D49-F6CD-7E48-FEC1150BB202}"/>
                    </a:ext>
                  </a:extLst>
                </p:cNvPr>
                <p:cNvSpPr txBox="1"/>
                <p:nvPr/>
              </p:nvSpPr>
              <p:spPr>
                <a:xfrm>
                  <a:off x="9395831" y="8640685"/>
                  <a:ext cx="26417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s-MX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9DBF8508-2D49-F6CD-7E48-FEC1150BB20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95831" y="8640685"/>
                  <a:ext cx="264172" cy="430887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9" name="Arrow: Right 88">
              <a:extLst>
                <a:ext uri="{FF2B5EF4-FFF2-40B4-BE49-F238E27FC236}">
                  <a16:creationId xmlns:a16="http://schemas.microsoft.com/office/drawing/2014/main" id="{9337AB99-86AF-53F1-4B0B-DBCECD1C9814}"/>
                </a:ext>
              </a:extLst>
            </p:cNvPr>
            <p:cNvSpPr/>
            <p:nvPr/>
          </p:nvSpPr>
          <p:spPr>
            <a:xfrm>
              <a:off x="5545097" y="9569276"/>
              <a:ext cx="1241873" cy="169254"/>
            </a:xfrm>
            <a:prstGeom prst="rightArrow">
              <a:avLst/>
            </a:prstGeom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C45BF33-3935-5810-9F0C-AAA800944AAE}"/>
                    </a:ext>
                  </a:extLst>
                </p:cNvPr>
                <p:cNvSpPr txBox="1"/>
                <p:nvPr/>
              </p:nvSpPr>
              <p:spPr>
                <a:xfrm>
                  <a:off x="5963914" y="9071572"/>
                  <a:ext cx="264172" cy="43088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s-MX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s-MX" sz="28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C45BF33-3935-5810-9F0C-AAA800944A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3914" y="9071572"/>
                  <a:ext cx="264172" cy="430887"/>
                </a:xfrm>
                <a:prstGeom prst="rect">
                  <a:avLst/>
                </a:prstGeom>
                <a:blipFill>
                  <a:blip r:embed="rId22"/>
                  <a:stretch>
                    <a:fillRect r="-38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91" name="Picture 90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DCF7B379-F468-2BC0-0BAC-C106505140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7492955" y="3722774"/>
              <a:ext cx="992644" cy="715627"/>
            </a:xfrm>
            <a:prstGeom prst="rect">
              <a:avLst/>
            </a:prstGeom>
          </p:spPr>
        </p:pic>
        <p:pic>
          <p:nvPicPr>
            <p:cNvPr id="92" name="Picture 91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155AAE57-F63F-B3C5-EF78-CAB7097B0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0133929" y="4046020"/>
              <a:ext cx="992644" cy="715627"/>
            </a:xfrm>
            <a:prstGeom prst="rect">
              <a:avLst/>
            </a:prstGeom>
          </p:spPr>
        </p:pic>
        <p:pic>
          <p:nvPicPr>
            <p:cNvPr id="93" name="Picture 92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2D4DEC45-41CD-F733-4AC6-BB37EC01EE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7826587" y="4114378"/>
              <a:ext cx="992644" cy="715627"/>
            </a:xfrm>
            <a:prstGeom prst="rect">
              <a:avLst/>
            </a:prstGeom>
          </p:spPr>
        </p:pic>
        <p:pic>
          <p:nvPicPr>
            <p:cNvPr id="94" name="Picture 93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FAF936BD-1663-E88E-AA06-B3FA40AC8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7689140" y="6665311"/>
              <a:ext cx="992644" cy="715627"/>
            </a:xfrm>
            <a:prstGeom prst="rect">
              <a:avLst/>
            </a:prstGeom>
          </p:spPr>
        </p:pic>
        <p:pic>
          <p:nvPicPr>
            <p:cNvPr id="95" name="Picture 94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2AF43493-452B-C3CD-CA60-3B7B5A0A1F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9974369" y="8873082"/>
              <a:ext cx="992644" cy="715627"/>
            </a:xfrm>
            <a:prstGeom prst="rect">
              <a:avLst/>
            </a:prstGeom>
          </p:spPr>
        </p:pic>
        <p:pic>
          <p:nvPicPr>
            <p:cNvPr id="96" name="Picture 95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FEEEFD0A-A446-EC2F-4D3B-EF9787A18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10514227" y="9211462"/>
              <a:ext cx="992644" cy="715627"/>
            </a:xfrm>
            <a:prstGeom prst="rect">
              <a:avLst/>
            </a:prstGeom>
          </p:spPr>
        </p:pic>
        <p:pic>
          <p:nvPicPr>
            <p:cNvPr id="97" name="Picture 96" descr="A cartoon ambulance on a black background&#10;&#10;AI-generated content may be incorrect.">
              <a:extLst>
                <a:ext uri="{FF2B5EF4-FFF2-40B4-BE49-F238E27FC236}">
                  <a16:creationId xmlns:a16="http://schemas.microsoft.com/office/drawing/2014/main" id="{8F7308BA-EE30-2AEC-2E86-10D8D7D9EE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 l="16368" t="27828" r="13656" b="21725"/>
            <a:stretch>
              <a:fillRect/>
            </a:stretch>
          </p:blipFill>
          <p:spPr>
            <a:xfrm>
              <a:off x="9847799" y="9680286"/>
              <a:ext cx="992644" cy="7156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43675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20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Beatriz García</dc:creator>
  <cp:lastModifiedBy>Beatriz García</cp:lastModifiedBy>
  <cp:revision>3</cp:revision>
  <dcterms:created xsi:type="dcterms:W3CDTF">2025-08-07T17:42:54Z</dcterms:created>
  <dcterms:modified xsi:type="dcterms:W3CDTF">2025-08-07T18:20:14Z</dcterms:modified>
</cp:coreProperties>
</file>