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eatrizGarcia/Documents/GitHub/TesisDoctoral/Codes/Tesis/ModeloBase_PartialCoverage/Obj_Zs/Tesis_Obj_Z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Run time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10 escenarios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Tesis_Obj_Zs_!$A$2:$A$26</c:f>
              <c:strCache>
                <c:ptCount val="25"/>
                <c:pt idx="0">
                  <c:v>Instance_168_16</c:v>
                </c:pt>
                <c:pt idx="1">
                  <c:v>Instance_168_30</c:v>
                </c:pt>
                <c:pt idx="2">
                  <c:v>Instance_168_50</c:v>
                </c:pt>
                <c:pt idx="3">
                  <c:v>Instance_168_70</c:v>
                </c:pt>
                <c:pt idx="4">
                  <c:v>Instance_168_100</c:v>
                </c:pt>
                <c:pt idx="5">
                  <c:v>Instance_270_16</c:v>
                </c:pt>
                <c:pt idx="6">
                  <c:v>Instance_270_30</c:v>
                </c:pt>
                <c:pt idx="7">
                  <c:v>Instance_270_50</c:v>
                </c:pt>
                <c:pt idx="8">
                  <c:v>Instance_270_70</c:v>
                </c:pt>
                <c:pt idx="9">
                  <c:v>Instance_270_100</c:v>
                </c:pt>
                <c:pt idx="10">
                  <c:v>Instance_500_16</c:v>
                </c:pt>
                <c:pt idx="11">
                  <c:v>Instance_500_30</c:v>
                </c:pt>
                <c:pt idx="12">
                  <c:v>Instance_500_50</c:v>
                </c:pt>
                <c:pt idx="13">
                  <c:v>Instance_500_70</c:v>
                </c:pt>
                <c:pt idx="14">
                  <c:v>Instance_500_100</c:v>
                </c:pt>
                <c:pt idx="15">
                  <c:v>Instance_900_16</c:v>
                </c:pt>
                <c:pt idx="16">
                  <c:v>Instance_900_30</c:v>
                </c:pt>
                <c:pt idx="17">
                  <c:v>Instance_900_50</c:v>
                </c:pt>
                <c:pt idx="18">
                  <c:v>Instance_900_70</c:v>
                </c:pt>
                <c:pt idx="19">
                  <c:v>Instance_900_100</c:v>
                </c:pt>
                <c:pt idx="20">
                  <c:v>Instance_1500_16</c:v>
                </c:pt>
                <c:pt idx="21">
                  <c:v>Instance_1500_30</c:v>
                </c:pt>
                <c:pt idx="22">
                  <c:v>Instance_1500_50</c:v>
                </c:pt>
                <c:pt idx="23">
                  <c:v>Instance_1500_70</c:v>
                </c:pt>
                <c:pt idx="24">
                  <c:v>Instance_1500_100</c:v>
                </c:pt>
              </c:strCache>
            </c:strRef>
          </c:cat>
          <c:val>
            <c:numRef>
              <c:f>Tesis_Obj_Zs_!$E$2:$E$26</c:f>
              <c:numCache>
                <c:formatCode>General</c:formatCode>
                <c:ptCount val="25"/>
                <c:pt idx="0">
                  <c:v>3.399014949798584</c:v>
                </c:pt>
                <c:pt idx="1">
                  <c:v>4.2390892505645752</c:v>
                </c:pt>
                <c:pt idx="2">
                  <c:v>12.953916072845459</c:v>
                </c:pt>
                <c:pt idx="3">
                  <c:v>19.152196168899536</c:v>
                </c:pt>
                <c:pt idx="4">
                  <c:v>32.083145141601562</c:v>
                </c:pt>
                <c:pt idx="5">
                  <c:v>2.8189380168914795</c:v>
                </c:pt>
                <c:pt idx="6">
                  <c:v>12.597111940383911</c:v>
                </c:pt>
                <c:pt idx="7">
                  <c:v>11.569774150848389</c:v>
                </c:pt>
                <c:pt idx="8">
                  <c:v>15.889811754226685</c:v>
                </c:pt>
                <c:pt idx="9">
                  <c:v>31.040817975997925</c:v>
                </c:pt>
                <c:pt idx="10">
                  <c:v>3.4324710369110107</c:v>
                </c:pt>
                <c:pt idx="11">
                  <c:v>8.6736083030700684</c:v>
                </c:pt>
                <c:pt idx="12">
                  <c:v>24.010031938552856</c:v>
                </c:pt>
                <c:pt idx="13">
                  <c:v>25.28519606590271</c:v>
                </c:pt>
                <c:pt idx="14">
                  <c:v>58.217856884002686</c:v>
                </c:pt>
                <c:pt idx="15">
                  <c:v>10.293564081192017</c:v>
                </c:pt>
                <c:pt idx="16">
                  <c:v>10.855859279632568</c:v>
                </c:pt>
                <c:pt idx="17">
                  <c:v>23.957096815109253</c:v>
                </c:pt>
                <c:pt idx="18">
                  <c:v>30.893824100494385</c:v>
                </c:pt>
                <c:pt idx="19">
                  <c:v>68.16184401512146</c:v>
                </c:pt>
                <c:pt idx="20">
                  <c:v>31.897029161453247</c:v>
                </c:pt>
                <c:pt idx="21">
                  <c:v>17.300197124481201</c:v>
                </c:pt>
                <c:pt idx="22">
                  <c:v>21.293006181716919</c:v>
                </c:pt>
                <c:pt idx="23">
                  <c:v>39.844682931900024</c:v>
                </c:pt>
                <c:pt idx="24">
                  <c:v>59.73051381111145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DD-7049-80DC-8B6E2EED1761}"/>
            </c:ext>
          </c:extLst>
        </c:ser>
        <c:ser>
          <c:idx val="1"/>
          <c:order val="1"/>
          <c:tx>
            <c:v>50 escenarios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Tesis_Obj_Zs_!$E$27:$E$51</c:f>
              <c:numCache>
                <c:formatCode>General</c:formatCode>
                <c:ptCount val="25"/>
                <c:pt idx="0">
                  <c:v>16.907956838607788</c:v>
                </c:pt>
                <c:pt idx="1">
                  <c:v>53.72899603843689</c:v>
                </c:pt>
                <c:pt idx="2">
                  <c:v>102.40378999710083</c:v>
                </c:pt>
                <c:pt idx="3">
                  <c:v>279.33141303062439</c:v>
                </c:pt>
                <c:pt idx="4">
                  <c:v>2282.1255538463593</c:v>
                </c:pt>
                <c:pt idx="5">
                  <c:v>19.832635164260864</c:v>
                </c:pt>
                <c:pt idx="6">
                  <c:v>40.483747005462646</c:v>
                </c:pt>
                <c:pt idx="7">
                  <c:v>178.21889519691467</c:v>
                </c:pt>
                <c:pt idx="8">
                  <c:v>197.48498797416687</c:v>
                </c:pt>
                <c:pt idx="9">
                  <c:v>909.87025260925293</c:v>
                </c:pt>
                <c:pt idx="10">
                  <c:v>23.542845010757446</c:v>
                </c:pt>
                <c:pt idx="11">
                  <c:v>52.390849113464355</c:v>
                </c:pt>
                <c:pt idx="12">
                  <c:v>104.32963895797729</c:v>
                </c:pt>
                <c:pt idx="13">
                  <c:v>205.78133511543274</c:v>
                </c:pt>
                <c:pt idx="14">
                  <c:v>444.91651892662048</c:v>
                </c:pt>
                <c:pt idx="15">
                  <c:v>36.967758893966675</c:v>
                </c:pt>
                <c:pt idx="16">
                  <c:v>60.452268123626709</c:v>
                </c:pt>
                <c:pt idx="17">
                  <c:v>125.28450393676758</c:v>
                </c:pt>
                <c:pt idx="18">
                  <c:v>251.22997975349426</c:v>
                </c:pt>
                <c:pt idx="19">
                  <c:v>392.36428308486938</c:v>
                </c:pt>
                <c:pt idx="20">
                  <c:v>40.418661832809448</c:v>
                </c:pt>
                <c:pt idx="21">
                  <c:v>85.45816707611084</c:v>
                </c:pt>
                <c:pt idx="22">
                  <c:v>149.67528986930847</c:v>
                </c:pt>
                <c:pt idx="23">
                  <c:v>271.39060616493225</c:v>
                </c:pt>
                <c:pt idx="24">
                  <c:v>439.5492570400238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DD-7049-80DC-8B6E2EED1761}"/>
            </c:ext>
          </c:extLst>
        </c:ser>
        <c:ser>
          <c:idx val="2"/>
          <c:order val="2"/>
          <c:tx>
            <c:v>100 escenarios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Tesis_Obj_Zs_!$E$52:$E$76</c:f>
              <c:numCache>
                <c:formatCode>General</c:formatCode>
                <c:ptCount val="25"/>
                <c:pt idx="0">
                  <c:v>42.937504053115845</c:v>
                </c:pt>
                <c:pt idx="1">
                  <c:v>217.07378101348877</c:v>
                </c:pt>
                <c:pt idx="2">
                  <c:v>726.23170781135559</c:v>
                </c:pt>
                <c:pt idx="3">
                  <c:v>1280.2540080547333</c:v>
                </c:pt>
                <c:pt idx="4">
                  <c:v>3529.4739570617676</c:v>
                </c:pt>
                <c:pt idx="5">
                  <c:v>64.903634786605835</c:v>
                </c:pt>
                <c:pt idx="6">
                  <c:v>141.54829430580139</c:v>
                </c:pt>
                <c:pt idx="7">
                  <c:v>322.45506620407104</c:v>
                </c:pt>
                <c:pt idx="8">
                  <c:v>2468.1715745925903</c:v>
                </c:pt>
                <c:pt idx="9">
                  <c:v>4349.5409479141235</c:v>
                </c:pt>
                <c:pt idx="10">
                  <c:v>50.307641744613647</c:v>
                </c:pt>
                <c:pt idx="11">
                  <c:v>178.69030570983887</c:v>
                </c:pt>
                <c:pt idx="12">
                  <c:v>325.96278715133667</c:v>
                </c:pt>
                <c:pt idx="13">
                  <c:v>982.60352277755737</c:v>
                </c:pt>
                <c:pt idx="14">
                  <c:v>2100.1846227645874</c:v>
                </c:pt>
                <c:pt idx="15">
                  <c:v>66.742108106613159</c:v>
                </c:pt>
                <c:pt idx="16">
                  <c:v>149.48612713813782</c:v>
                </c:pt>
                <c:pt idx="17">
                  <c:v>346.10725808143616</c:v>
                </c:pt>
                <c:pt idx="18">
                  <c:v>582.15124487876892</c:v>
                </c:pt>
                <c:pt idx="19">
                  <c:v>1093.1931052207947</c:v>
                </c:pt>
                <c:pt idx="20">
                  <c:v>79.586977958679199</c:v>
                </c:pt>
                <c:pt idx="21">
                  <c:v>175.91315507888794</c:v>
                </c:pt>
                <c:pt idx="22">
                  <c:v>358.63649678230286</c:v>
                </c:pt>
                <c:pt idx="23">
                  <c:v>527.77684283256531</c:v>
                </c:pt>
                <c:pt idx="24">
                  <c:v>1625.477648973465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DD-7049-80DC-8B6E2EED1761}"/>
            </c:ext>
          </c:extLst>
        </c:ser>
        <c:ser>
          <c:idx val="3"/>
          <c:order val="3"/>
          <c:tx>
            <c:v>150 escenarios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Tesis_Obj_Zs_!$E$77:$E$100</c:f>
              <c:numCache>
                <c:formatCode>General</c:formatCode>
                <c:ptCount val="24"/>
                <c:pt idx="0">
                  <c:v>83.313399791717529</c:v>
                </c:pt>
                <c:pt idx="1">
                  <c:v>253.76342678070068</c:v>
                </c:pt>
                <c:pt idx="2">
                  <c:v>750.22933411598206</c:v>
                </c:pt>
                <c:pt idx="3">
                  <c:v>5550.5579841136932</c:v>
                </c:pt>
                <c:pt idx="4">
                  <c:v>10641.871412992477</c:v>
                </c:pt>
                <c:pt idx="5">
                  <c:v>77.434880971908569</c:v>
                </c:pt>
                <c:pt idx="6">
                  <c:v>328.02998185157776</c:v>
                </c:pt>
                <c:pt idx="7">
                  <c:v>927.93030023574829</c:v>
                </c:pt>
                <c:pt idx="8">
                  <c:v>2841.1695718765259</c:v>
                </c:pt>
                <c:pt idx="9">
                  <c:v>3859.623636007309</c:v>
                </c:pt>
                <c:pt idx="10">
                  <c:v>143.72540903091431</c:v>
                </c:pt>
                <c:pt idx="11">
                  <c:v>291.9304370880127</c:v>
                </c:pt>
                <c:pt idx="12">
                  <c:v>575.18888807296753</c:v>
                </c:pt>
                <c:pt idx="13">
                  <c:v>940.56954407691956</c:v>
                </c:pt>
                <c:pt idx="14">
                  <c:v>4742.1455738544464</c:v>
                </c:pt>
                <c:pt idx="15">
                  <c:v>109.75060606002808</c:v>
                </c:pt>
                <c:pt idx="16">
                  <c:v>332.49959802627563</c:v>
                </c:pt>
                <c:pt idx="17">
                  <c:v>641.68888711929321</c:v>
                </c:pt>
                <c:pt idx="18">
                  <c:v>978.88408899307251</c:v>
                </c:pt>
                <c:pt idx="19">
                  <c:v>2846.2557990550995</c:v>
                </c:pt>
                <c:pt idx="20">
                  <c:v>131.67587089538574</c:v>
                </c:pt>
                <c:pt idx="21">
                  <c:v>322.93833994865417</c:v>
                </c:pt>
                <c:pt idx="22">
                  <c:v>716.98100876808167</c:v>
                </c:pt>
                <c:pt idx="23">
                  <c:v>1304.1496410369873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DD-7049-80DC-8B6E2EED1761}"/>
            </c:ext>
          </c:extLst>
        </c:ser>
        <c:ser>
          <c:idx val="4"/>
          <c:order val="4"/>
          <c:tx>
            <c:v>200 escenarios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Tesis_Obj_Zs_!$E$101:$E$124</c:f>
              <c:numCache>
                <c:formatCode>General</c:formatCode>
                <c:ptCount val="24"/>
                <c:pt idx="0">
                  <c:v>144.31218886375427</c:v>
                </c:pt>
                <c:pt idx="1">
                  <c:v>349.10038018226624</c:v>
                </c:pt>
                <c:pt idx="2">
                  <c:v>1876.3783268928528</c:v>
                </c:pt>
                <c:pt idx="3">
                  <c:v>3940.6327469348907</c:v>
                </c:pt>
                <c:pt idx="4">
                  <c:v>13465.487661838531</c:v>
                </c:pt>
                <c:pt idx="5">
                  <c:v>152.07778811454773</c:v>
                </c:pt>
                <c:pt idx="6">
                  <c:v>395.88373398780823</c:v>
                </c:pt>
                <c:pt idx="7">
                  <c:v>3458.8577661514282</c:v>
                </c:pt>
                <c:pt idx="8">
                  <c:v>1897.8608798980713</c:v>
                </c:pt>
                <c:pt idx="9">
                  <c:v>6660.5725629329681</c:v>
                </c:pt>
                <c:pt idx="10">
                  <c:v>178.79441404342651</c:v>
                </c:pt>
                <c:pt idx="11">
                  <c:v>382.48296713829041</c:v>
                </c:pt>
                <c:pt idx="12">
                  <c:v>1462.5088052749634</c:v>
                </c:pt>
                <c:pt idx="13">
                  <c:v>3027.272479057312</c:v>
                </c:pt>
                <c:pt idx="14">
                  <c:v>9618.0088498592377</c:v>
                </c:pt>
                <c:pt idx="15">
                  <c:v>229.40105199813843</c:v>
                </c:pt>
                <c:pt idx="16">
                  <c:v>439.75285506248474</c:v>
                </c:pt>
                <c:pt idx="17">
                  <c:v>1054.1810998916626</c:v>
                </c:pt>
                <c:pt idx="18">
                  <c:v>2459.598738193512</c:v>
                </c:pt>
                <c:pt idx="19">
                  <c:v>10506.892167806625</c:v>
                </c:pt>
                <c:pt idx="20">
                  <c:v>181.14725780487061</c:v>
                </c:pt>
                <c:pt idx="21">
                  <c:v>500.16242599487305</c:v>
                </c:pt>
                <c:pt idx="22">
                  <c:v>1011.5710988044739</c:v>
                </c:pt>
                <c:pt idx="23">
                  <c:v>2718.5433819293976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DD-7049-80DC-8B6E2EED1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534559"/>
        <c:axId val="2117007039"/>
      </c:lineChart>
      <c:catAx>
        <c:axId val="211653455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7007039"/>
        <c:crosses val="autoZero"/>
        <c:auto val="1"/>
        <c:lblAlgn val="ctr"/>
        <c:lblOffset val="100"/>
        <c:tickLblSkip val="1"/>
        <c:noMultiLvlLbl val="0"/>
      </c:catAx>
      <c:valAx>
        <c:axId val="211700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1653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D6E68-55A4-B06B-D000-47E255BB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F2C3F-F9F5-0770-9269-49C2C099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12636-02BD-EAE6-05D3-ADF0FF55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DCACC-0B98-C703-0E1C-9C1A9FC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D7F41-1AE8-BDF2-3B8D-453B9D4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1732-DEBB-9728-E97D-60487776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4DFE5-46E9-9265-26FE-0988E878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1AAFA-5476-AE2C-DC3F-4C514C3B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17C7C-C1F0-E3BE-57E2-D6FFFF9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FAF9-E612-7A57-3705-B53E5A7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EDE6E-C48D-3353-0148-2DDEE4099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27BB1-8958-9E12-9459-E946ABAF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A3A47-96F9-5A3A-1311-F1284EC9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64A01-CBE0-B659-4B13-A7C68F6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43ED5-0B0E-D361-0A62-F2F660E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2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98D2-CF35-DDAD-169E-AA831FFA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9CF88-A002-C8D7-CCBE-45AD0F37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53CE2-6615-FDD9-0852-EEE9CE5D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6E86-26E4-01B0-1CF9-C043020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7870B-CF48-2F62-FC11-B2457AAF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5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2EDB-80EB-00ED-6D5E-593FC49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BD474-6D9A-2A1F-C141-CB57E4D1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F0B23-1899-FD7C-9E30-EB42EFD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C17EB-C2D6-8CBF-299A-F889A591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E7046-0FF5-5391-E403-CF6FE9C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3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0D788-C70A-C4BE-A978-0B6B4E63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B3144-5425-F14A-7887-E867FF5D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6B0A4-A417-107C-3914-984477E4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24F2E-0E63-0845-4A13-20B9C19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CC63A-7321-603B-DF36-A1E64E9C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1A171-49F2-08ED-D2C2-EA88F53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DE86-249D-26CB-7FC5-82EE2C4F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AC24A-1BD2-781D-F942-53F42D9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22510-CD09-DCC6-2962-C26469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5DE3D5-C3FB-5DF8-2182-C434BDAA6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282A9-753F-5324-AFAF-1FFF8BD4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230E65-06B9-2C68-F94A-5F00BB81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B69716-056A-38A6-6CE3-891C3E4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2F307-CD17-71AB-F00C-69B0D0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8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98F5-B35B-70CB-093A-09847323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4AA118-4AC9-1EE1-40AF-84DC1076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D9F6AB-1369-68E1-4D3C-807D11F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488DC8-926F-302E-7700-A12CEAD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5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B249C8-5371-BCB1-DA30-9434BC33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A9550-D958-A6F9-AE17-A5E277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4357A-76F3-6D5A-608A-964BDC3F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6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B8FF6-9FC4-C768-F200-6B22C031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5F21F-12F3-0F9E-F638-C3CCCF2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FE4755-8DD2-8765-6877-96BC8870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5EFA3-90AB-D917-84AF-6E3D6FC2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439AC-A172-4F00-738E-77E217C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A5C77E-4E2B-2507-ED99-61E82ED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0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9792-1CB2-C43C-0C86-F1CC4A3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4E8CC-06F1-E880-3AD8-FACD12267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A1F6D-1673-1D2C-396C-37EEFC63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E2B33-D08B-640E-2B9B-2A3A336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1D5A5-7A95-1BAD-B993-3E9AA52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3730E-604C-02BB-13F0-01C983A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7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8ACD8-79BC-6D8E-DA73-6CEEF8BD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F1988-4163-4D68-95A3-D326B170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1DD55-0DD7-54C7-3F6A-D57EFE8D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41ED-294D-C14D-ADE9-7EC2D9600538}" type="datetimeFigureOut">
              <a:rPr lang="es-MX" smtClean="0"/>
              <a:t>04/09/23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14AB1-33F4-C8BC-FD2D-11D66D61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A91E5-CD33-B2D5-87BA-574EA6B1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51BD-7473-514B-B650-C669FC7E6E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FA08021-EC8B-780E-A415-2ED11B00A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18958"/>
              </p:ext>
            </p:extLst>
          </p:nvPr>
        </p:nvGraphicFramePr>
        <p:xfrm>
          <a:off x="1138341" y="141171"/>
          <a:ext cx="10205162" cy="6469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01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5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0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ALEJANDRA GARCIA RAMOS</dc:creator>
  <cp:lastModifiedBy>BEATRIZ ALEJANDRA GARCIA RAMOS</cp:lastModifiedBy>
  <cp:revision>3</cp:revision>
  <dcterms:created xsi:type="dcterms:W3CDTF">2023-09-04T22:41:12Z</dcterms:created>
  <dcterms:modified xsi:type="dcterms:W3CDTF">2023-09-04T22:46:15Z</dcterms:modified>
</cp:coreProperties>
</file>