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eda1b5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eda1b5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100a5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100a5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d1100a5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d1100a5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d1100a52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d1100a52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d1100a52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d1100a52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d1100a52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d1100a5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d1100a5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d1100a5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eda1b53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eda1b53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eda1b53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eda1b53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c4e79f4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c4e79f4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c4e79f4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c4e79f4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4e79f4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c4e79f4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1100a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1100a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d1100a5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d1100a5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7622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Mesh, a alternativa à rede tradicional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Alexandre Ferreira Pinto Teixeira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a2019100036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IoT e Redes Mesh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 usar o conceito de rede mesh numa rede </a:t>
            </a:r>
            <a:r>
              <a:rPr i="1" lang="pt-BR"/>
              <a:t>IoT</a:t>
            </a:r>
            <a:r>
              <a:rPr lang="pt-BR"/>
              <a:t>, fazendo com que o </a:t>
            </a:r>
            <a:r>
              <a:rPr i="1" lang="pt-BR"/>
              <a:t>IoT Gateway</a:t>
            </a:r>
            <a:r>
              <a:rPr lang="pt-BR"/>
              <a:t> não fique sobrecarregado de sensores, partindo do </a:t>
            </a:r>
            <a:r>
              <a:rPr lang="pt-BR"/>
              <a:t>princípio</a:t>
            </a:r>
            <a:r>
              <a:rPr lang="pt-BR"/>
              <a:t> que os sensores vão fazer de nós. Assim o </a:t>
            </a:r>
            <a:r>
              <a:rPr i="1" lang="pt-BR"/>
              <a:t>IoT Gateway</a:t>
            </a:r>
            <a:r>
              <a:rPr lang="pt-BR"/>
              <a:t> não ficará sobrecarregado de sensores.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574" y="2255700"/>
            <a:ext cx="2476250" cy="27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 em Redes Mesh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</a:t>
            </a:r>
            <a:r>
              <a:rPr lang="pt-BR"/>
              <a:t>xistem diversos protocolos usados nas Redes Mesh, logo devemos de estar atentos a falhas de segurança nos mesmos pois estes são responsáveis pela maior parte do </a:t>
            </a:r>
            <a:r>
              <a:rPr i="1" lang="pt-BR"/>
              <a:t>workflow</a:t>
            </a:r>
            <a:r>
              <a:rPr lang="pt-BR"/>
              <a:t> da rede.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defeito os protocolos de </a:t>
            </a:r>
            <a:r>
              <a:rPr b="1" i="1" lang="pt-BR"/>
              <a:t>routing</a:t>
            </a:r>
            <a:r>
              <a:rPr lang="pt-BR"/>
              <a:t> assim como os protocolos da subcamada </a:t>
            </a:r>
            <a:r>
              <a:rPr b="1" i="1" lang="pt-BR"/>
              <a:t>medium access control (MAC)</a:t>
            </a:r>
            <a:r>
              <a:rPr lang="pt-BR"/>
              <a:t> assumem que os nós não têm más intenções, por isso concluem que podem confiar nos mesmos para usarem o protocolo </a:t>
            </a:r>
            <a:r>
              <a:rPr b="1" lang="pt-BR"/>
              <a:t>MAC</a:t>
            </a:r>
            <a:r>
              <a:rPr lang="pt-BR"/>
              <a:t> e para ser feito o </a:t>
            </a:r>
            <a:r>
              <a:rPr i="1" lang="pt-BR"/>
              <a:t>routing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 em Redes Mesh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existe este conceito de confiança entre nós, o nó vizinho nunca verifica se a informação recebida é ou não </a:t>
            </a:r>
            <a:r>
              <a:rPr lang="pt-BR"/>
              <a:t>legítima</a:t>
            </a:r>
            <a:r>
              <a:rPr lang="pt-BR"/>
              <a:t>, criando aqui um grave problema de segurança.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exemplo, um nó malicioso pode enviar para outro nó vizinho, informação manipulada na tabela de </a:t>
            </a:r>
            <a:r>
              <a:rPr i="1" lang="pt-BR"/>
              <a:t>routing</a:t>
            </a:r>
            <a:r>
              <a:rPr lang="pt-BR"/>
              <a:t>, informação que não é verdadeira e pode comprometer a rede.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Ataques na camada física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Todas as redes wireless são vulneráveis a ataques de </a:t>
            </a:r>
            <a:r>
              <a:rPr i="1" lang="pt-BR"/>
              <a:t>radio jamming</a:t>
            </a:r>
            <a:r>
              <a:rPr lang="pt-BR"/>
              <a:t> na camada física.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Este ataque é bastante grave uma vez que bem executado pode levar a que a rede vítima deixe de receber o sinal necessário à comunicação.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ataque fácil de ser implementado pois só é preciso que um dispositivo wireless transmita um sinal forte o suficiente para bloquear o processo de comunicação.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987" y="3292200"/>
            <a:ext cx="2892025" cy="15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Ataques na subcamada MAC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 que neste tipo de rede os pacotes de dados são transmitidos usando "saltos" de nó em nó, esta está sujeita a um ataque de </a:t>
            </a:r>
            <a:r>
              <a:rPr i="1" lang="pt-BR"/>
              <a:t>passive eavesdropping</a:t>
            </a:r>
            <a:r>
              <a:rPr lang="pt-BR"/>
              <a:t> pois um nó malicioso pode guardar a informação que está a ser transmitida na rede.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Atualmente é bastante simples disfarçar ou alterar o endereço MAC de um dispositivo e é nisso em que consiste o ataque MAC Spoofing. Isto faz com que possamos disfarçar o nosso nó malicioso com um endereço MAC legítimo.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Neste tipo de ataques a performance da rede não é afetada mas pode haver informação confidencial a ser extraída sem permissão.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Sabias que ...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</a:t>
            </a:r>
            <a:r>
              <a:rPr lang="pt-BR"/>
              <a:t>o terramoto do Haiti, o projeto Australiano </a:t>
            </a:r>
            <a:r>
              <a:rPr b="1" i="1" lang="pt-BR"/>
              <a:t>Serval</a:t>
            </a:r>
            <a:r>
              <a:rPr lang="pt-BR"/>
              <a:t> foi criado para fornecer comunicações de emergência enquanto a rede telefónica e as redes Wi-fi estavam inoperacionais, comunicações estas que eram feitas com uma rede mesh.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projeto tinha uma aplicação que permitia as pessoas comunicarem entre si, usando Wi-Fi, até uma distância de 100 metros.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FFD966"/>
                </a:solidFill>
              </a:rPr>
              <a:t>“… In its simplest form, Serval Batphone, … , just needs a phone.  There is no infrastructure to be maintained …  Any two Serval-compatible phones can automatically form a mesh network.”</a:t>
            </a:r>
            <a:endParaRPr i="1" sz="1400">
              <a:solidFill>
                <a:srgbClr val="FFD9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FFD966"/>
                </a:solidFill>
              </a:rPr>
              <a:t>“We use the first ever port of Asterisk to Android on a mobile phone, Mesh Network software,SIP protocol, and our own software, DNA (‘Distributed Numbering Architecture’), which all combine to make the Batphone ...”</a:t>
            </a:r>
            <a:endParaRPr i="1" sz="1400">
              <a:solidFill>
                <a:srgbClr val="FFD9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Mesh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</a:t>
            </a:r>
            <a:r>
              <a:rPr lang="pt-BR"/>
              <a:t>ma topologia de rede local em que os nós existentes na mesma estão ligados entre si diretamente de uma forma dinâmica e não </a:t>
            </a:r>
            <a:r>
              <a:rPr lang="pt-BR"/>
              <a:t>hierárquica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Este tipo de tecnologia permite criar um sistema Wi-Fi formado por pelo menos dois dispositivos, criando assim uma rede única.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Esta organização cria uma independência entre os nós, fazendo com que cada nó participe na distribuição de informação, para os clientes, de maneira única e bastante eficiente.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</a:t>
            </a:r>
            <a:r>
              <a:rPr lang="pt-BR"/>
              <a:t>próprio</a:t>
            </a:r>
            <a:r>
              <a:rPr lang="pt-BR"/>
              <a:t> nome mesh remete para uma malha, malha esta que é criada quando todos os nós estão conectados uns aos outros cobrindo assim toda a infraestrutura, conseguindo distribuir um sinal Wi-Fi.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de uma Rede Mesh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42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redes mesh utilizam duas técnicas bastante conhecidas para transmitir informação para os vários nós, uma delas chamada de </a:t>
            </a:r>
            <a:r>
              <a:rPr i="1" lang="pt-BR"/>
              <a:t>flooding</a:t>
            </a:r>
            <a:r>
              <a:rPr lang="pt-BR"/>
              <a:t> e outra de </a:t>
            </a:r>
            <a:r>
              <a:rPr i="1" lang="pt-BR"/>
              <a:t>routing.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00" y="2237125"/>
            <a:ext cx="3031200" cy="2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363550"/>
            <a:ext cx="3756577" cy="19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de uma Rede Mesh - </a:t>
            </a:r>
            <a:r>
              <a:rPr i="1" lang="pt-BR"/>
              <a:t>Flooding</a:t>
            </a:r>
            <a:endParaRPr i="1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Flooding</a:t>
            </a:r>
            <a:r>
              <a:rPr lang="pt-BR"/>
              <a:t> é um algoritmo de routing em que cada pacote de rede é enviado para todos os nós, tornando-se assim um algoritmo confiável uma vez que mesmo havendo perda de pacotes a meio, um nó recebe na mesma a informação por outro caminho alternativo.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775" y="2632225"/>
            <a:ext cx="2326525" cy="23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de uma Rede Mesh - </a:t>
            </a:r>
            <a:r>
              <a:rPr i="1" lang="pt-BR"/>
              <a:t>Routing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</a:t>
            </a:r>
            <a:r>
              <a:rPr i="1" lang="pt-BR"/>
              <a:t>routing</a:t>
            </a:r>
            <a:r>
              <a:rPr lang="pt-BR"/>
              <a:t> em vez de ser enviado o pacote de rede cegamente para todos os caminhos possíveis, é definido um caminho de destino, fazendo com que o pacote dê "saltos" de nó em nó até chegar ao destino final.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que todos os caminhos estejam disponíveis no caso de um caminho "partido", a rede garante uma conexão contínua usando algoritmos de auto recuperação, algoritmos estes que encontram alternativas de encaminhamento em caso de desastre.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039" y="3228050"/>
            <a:ext cx="2199376" cy="15751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Flooding</a:t>
            </a:r>
            <a:r>
              <a:rPr lang="pt-BR"/>
              <a:t> versus </a:t>
            </a:r>
            <a:r>
              <a:rPr i="1" lang="pt-BR"/>
              <a:t>Routing</a:t>
            </a:r>
            <a:endParaRPr i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caso do </a:t>
            </a:r>
            <a:r>
              <a:rPr i="1" lang="pt-BR"/>
              <a:t>flooding</a:t>
            </a:r>
            <a:r>
              <a:rPr lang="pt-BR"/>
              <a:t>, </a:t>
            </a:r>
            <a:r>
              <a:rPr lang="pt-BR"/>
              <a:t>leva a um aumento do congestionamento da rede, contudo a integridade da informação é quase sempre garantida pois a informação é enviada para todos os nós criando assim caminhos alternativos em caso de falha.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Relativamente ao </a:t>
            </a:r>
            <a:r>
              <a:rPr i="1" lang="pt-BR"/>
              <a:t>routing </a:t>
            </a:r>
            <a:r>
              <a:rPr lang="pt-BR"/>
              <a:t>a rede não fica tão congestionada uma vez que estamos a usar apenas um caminho necessário para chegar ao destino final.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uma Rede Mesh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</a:t>
            </a:r>
            <a:r>
              <a:rPr lang="pt-BR"/>
              <a:t> constituída por um nó com o intuito do mesmo ser o router principal da rede. Este router está diretamente ligado ao router do ISP que garante o acesso à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Depois existem vários nós que podem estar todos interligados, ou parcialmente ligados, fazendo assim a distinção entre uma rede mesh parcialmente conectada ou totalmente conectada.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975" y="3098525"/>
            <a:ext cx="1781025" cy="16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626" y="3098525"/>
            <a:ext cx="2151946" cy="1639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Instalar uma Rede Mesh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Verifica-se o espaço total de área de alcance da rede mesh para ter uma noção do número de nós precisos para a rede.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nó principal fica normalmente numa zona no meio da casa sem obstruções.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restantes nós habitualmente ficam perto de tomadas e fora de zonas de interferência (microondas, telefones sem fios, etc).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 seguida ligam-se todos os nós.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inserido o </a:t>
            </a:r>
            <a:r>
              <a:rPr b="1" i="1" lang="pt-BR"/>
              <a:t>QR code</a:t>
            </a:r>
            <a:r>
              <a:rPr lang="pt-BR"/>
              <a:t> do nó principal numa </a:t>
            </a:r>
            <a:r>
              <a:rPr i="1" lang="pt-BR"/>
              <a:t>app </a:t>
            </a:r>
            <a:r>
              <a:rPr lang="pt-BR"/>
              <a:t>(</a:t>
            </a:r>
            <a:r>
              <a:rPr i="1" lang="pt-BR"/>
              <a:t>app d</a:t>
            </a:r>
            <a:r>
              <a:rPr lang="pt-BR"/>
              <a:t>o fabricante) para que haja o emparelhamento e por fim, toda a configuração da rede é feita através da </a:t>
            </a:r>
            <a:r>
              <a:rPr i="1" lang="pt-BR"/>
              <a:t>app</a:t>
            </a:r>
            <a:r>
              <a:rPr lang="pt-BR"/>
              <a:t>.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 Desvantagens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Fácil instalação.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Manutenção trivial.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Controlo total na qualidade de conexão entre nós, da velocidade da rede e da qualidade física dos nós </a:t>
            </a:r>
            <a:r>
              <a:rPr lang="pt-BR"/>
              <a:t>com ajuda da </a:t>
            </a:r>
            <a:r>
              <a:rPr i="1" lang="pt-BR"/>
              <a:t>app.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Flexível e adaptável caso seja preciso expandir a rede para mais nós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Plug and Play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Elevado investimento no hardware necessário.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Pouco apoio por parte dos ISPs em problemas na rede.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