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eda1b53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eda1b53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eda1b53f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eda1b53f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eda1b53f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eda1b53f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c4e79f43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c4e79f43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c4e79f43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c4e79f43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c4e79f43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c4e79f43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Mesh, a alternativa à rede tradicional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Bruno Alexandre Ferreira Pinto Teixeira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a2019100036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 Mesh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u</a:t>
            </a:r>
            <a:r>
              <a:rPr lang="pt-BR"/>
              <a:t>ma topologia de rede local em que os nós existentes na mesma estão ligados entre si diretamente de uma forma dinâmica e não </a:t>
            </a:r>
            <a:r>
              <a:rPr lang="pt-BR"/>
              <a:t>hierárquica</a:t>
            </a:r>
            <a:r>
              <a:rPr lang="pt-BR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Este tipo de tecnologia permite criar um sistema Wi-Fi formado por pelo menos dois dispositivos, criando assim uma rede única.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Esta organização cria uma independência entre os nós, fazendo com que cada nó participe na distribuição de informação, para os clientes, de maneira única e bastante eficiente.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</a:t>
            </a:r>
            <a:r>
              <a:rPr lang="pt-BR"/>
              <a:t>próprio</a:t>
            </a:r>
            <a:r>
              <a:rPr lang="pt-BR"/>
              <a:t> nome mesh remete para uma malha, malha esta que é criada quando todos os nós estão conectados uns aos outros cobrindo assim toda a infraestrutura, conseguindo distribuir um sinal Wi-Fi.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 de uma Rede Mesh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42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As redes mesh utilizam duas técnicas bastante conhecidas para transmitir informação para os vários nós, uma delas chamada de </a:t>
            </a:r>
            <a:r>
              <a:rPr i="1" lang="pt-BR"/>
              <a:t>flooding</a:t>
            </a:r>
            <a:r>
              <a:rPr lang="pt-BR"/>
              <a:t> e outra de </a:t>
            </a:r>
            <a:r>
              <a:rPr i="1" lang="pt-BR"/>
              <a:t>routing.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200" y="2237125"/>
            <a:ext cx="3031200" cy="22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8" y="2363550"/>
            <a:ext cx="3756577" cy="19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 de uma Rede Mesh - </a:t>
            </a:r>
            <a:r>
              <a:rPr i="1" lang="pt-BR"/>
              <a:t>Flooding</a:t>
            </a:r>
            <a:endParaRPr i="1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pt-BR"/>
              <a:t>Flooding</a:t>
            </a:r>
            <a:r>
              <a:rPr lang="pt-BR"/>
              <a:t> é um algoritmo de routing em que cada pacote de rede é enviado para todos os nós, tornando-se assim um algoritmo confiável uma vez que mesmo havendo perda de pacotes a meio, um nó recebe na mesma a informação por outro caminho alternativo. 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1775" y="2632225"/>
            <a:ext cx="2326525" cy="23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 de uma Rede Mesh - </a:t>
            </a:r>
            <a:r>
              <a:rPr i="1" lang="pt-BR"/>
              <a:t>Routing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 </a:t>
            </a:r>
            <a:r>
              <a:rPr i="1" lang="pt-BR"/>
              <a:t>routing</a:t>
            </a:r>
            <a:r>
              <a:rPr lang="pt-BR"/>
              <a:t> em vez de ser enviado o pacote de rede cegamente para todos os caminhos possíveis, é definido um caminho de destino, fazendo com que o pacote dê "saltos" de nó em nó até chegar ao destino final.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que todos os caminhos estejam disponíveis no caso de um caminho "partido", a rede garante uma conexão contínua usando algoritmos de auto recuperação, algoritmos estes que encontram alternativas de encaminhamento em caso de desastre.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039" y="3228050"/>
            <a:ext cx="2199376" cy="157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Flooding</a:t>
            </a:r>
            <a:r>
              <a:rPr lang="pt-BR"/>
              <a:t> versus </a:t>
            </a:r>
            <a:r>
              <a:rPr i="1" lang="pt-BR"/>
              <a:t>Routing</a:t>
            </a:r>
            <a:endParaRPr i="1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 caso do </a:t>
            </a:r>
            <a:r>
              <a:rPr i="1" lang="pt-BR"/>
              <a:t>flooding</a:t>
            </a:r>
            <a:r>
              <a:rPr lang="pt-BR"/>
              <a:t>, </a:t>
            </a:r>
            <a:r>
              <a:rPr lang="pt-BR"/>
              <a:t>leva a um aumento do congestionamento da rede, contudo a integridade da informação é quase sempre garantida pois a informação é enviada para todos os nós criando assim caminhos alternativos em caso de falha.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Relativamente ao </a:t>
            </a:r>
            <a:r>
              <a:rPr i="1" lang="pt-BR"/>
              <a:t>routing </a:t>
            </a:r>
            <a:r>
              <a:rPr lang="pt-BR"/>
              <a:t>a rede não fica tão congestionada uma vez que estamos a usar apenas um caminho necessário para chegar ao destino final.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de uma Rede Mesh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</a:t>
            </a:r>
            <a:r>
              <a:rPr lang="pt-BR"/>
              <a:t> constituída por um nó com o intuito do mesmo ser o router principal da rede. Este router está diretamente ligado ao router do ISP que garante o acesso à Internet.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Depois existem vários nós que podem estar todos interligados, ou parcialmente ligados, fazendo assim a distinção entre uma rede mesh parcialmente conectada ou totalmente conectada.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975" y="3098525"/>
            <a:ext cx="1781025" cy="16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6626" y="3098525"/>
            <a:ext cx="2151946" cy="163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200"/>
              <a:t>Objetivo do projeto</a:t>
            </a:r>
            <a:r>
              <a:rPr b="1" lang="pt-BR" sz="4200"/>
              <a:t>: 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/>
              <a:t>Digite seu texto aqui Digite seu texto aqui Digite seu texto aqui Digite seu texto aqui</a:t>
            </a:r>
            <a:endParaRPr sz="4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