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</p:sldMasterIdLst>
  <p:notesMasterIdLst>
    <p:notesMasterId r:id="rId16"/>
  </p:notesMasterIdLst>
  <p:sldIdLst>
    <p:sldId id="256" r:id="rId5"/>
    <p:sldId id="260" r:id="rId6"/>
    <p:sldId id="257" r:id="rId7"/>
    <p:sldId id="275" r:id="rId8"/>
    <p:sldId id="266" r:id="rId9"/>
    <p:sldId id="283" r:id="rId10"/>
    <p:sldId id="314" r:id="rId11"/>
    <p:sldId id="315" r:id="rId12"/>
    <p:sldId id="317" r:id="rId13"/>
    <p:sldId id="316" r:id="rId14"/>
    <p:sldId id="288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ExtraBold" panose="020B0906030804020204" pitchFamily="3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D8E6E-5B15-80EB-3853-E6B227C4F16E}" v="117" dt="2024-04-21T11:35:54.628"/>
    <p1510:client id="{3D88FDD5-D464-7398-F1DC-9B41745FA8C7}" v="34" vWet="37" dt="2024-04-21T10:52:31.521"/>
    <p1510:client id="{9E926D79-15D5-4508-BF48-11EC739A8542}" v="1613" vWet="1616" dt="2024-04-21T10:30:54.316"/>
    <p1510:client id="{B6C6846A-C0B2-1D5C-8081-15E0B6CFC486}" v="265" dt="2024-04-21T11:29:33.479"/>
    <p1510:client id="{D552B5ED-3C09-583E-3CC9-3C6A8B31472B}" v="1" dt="2024-04-21T10:37:06.002"/>
    <p1510:client id="{E1AE67A4-CC5F-E030-5CF5-4932970238F5}" v="7" dt="2024-04-21T10:53:01.890"/>
  </p1510:revLst>
</p1510:revInfo>
</file>

<file path=ppt/tableStyles.xml><?xml version="1.0" encoding="utf-8"?>
<a:tblStyleLst xmlns:a="http://schemas.openxmlformats.org/drawingml/2006/main" def="{D08C6C50-C8AC-4686-A5BB-423E24EB5AEB}">
  <a:tblStyle styleId="{D08C6C50-C8AC-4686-A5BB-423E24EB5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0ba6d116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0ba6d116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1451fedd3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11451fedd3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13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11451fedd3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11451fedd3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0ba6d116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0ba6d116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0ba6d11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0ba6d11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005d2af0d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005d2af0d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1451fedd3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1451fedd3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1451fedd3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11451fedd3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1451fedd3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11451fedd3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44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1451fedd3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11451fedd3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6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1451fedd3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11451fedd3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9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1475" y="535000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721475" y="461852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1475" y="937610"/>
            <a:ext cx="41418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721475" y="4120568"/>
            <a:ext cx="4141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32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2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3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3"/>
          <p:cNvCxnSpPr/>
          <p:nvPr/>
        </p:nvCxnSpPr>
        <p:spPr>
          <a:xfrm>
            <a:off x="721475" y="461852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721475" y="407227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/>
          <p:nvPr/>
        </p:nvCxnSpPr>
        <p:spPr>
          <a:xfrm>
            <a:off x="721475" y="461852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908150" y="2427332"/>
            <a:ext cx="53277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75" y="592444"/>
            <a:ext cx="3150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3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122200" y="4114413"/>
            <a:ext cx="48996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4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340600"/>
            <a:ext cx="77040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5210900" y="2587175"/>
            <a:ext cx="32247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 flipH="1">
            <a:off x="3768300" y="1400531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 flipH="1">
            <a:off x="3768300" y="1962250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3"/>
          </p:nvPr>
        </p:nvSpPr>
        <p:spPr>
          <a:xfrm flipH="1">
            <a:off x="3768300" y="2470786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4"/>
          </p:nvPr>
        </p:nvSpPr>
        <p:spPr>
          <a:xfrm flipH="1">
            <a:off x="3768300" y="3032725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5"/>
          </p:nvPr>
        </p:nvSpPr>
        <p:spPr>
          <a:xfrm flipH="1">
            <a:off x="3768300" y="3541262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6"/>
          </p:nvPr>
        </p:nvSpPr>
        <p:spPr>
          <a:xfrm flipH="1">
            <a:off x="3768300" y="4103200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30"/>
          <p:cNvCxnSpPr/>
          <p:nvPr/>
        </p:nvCxnSpPr>
        <p:spPr>
          <a:xfrm>
            <a:off x="721475" y="535000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721475" y="461852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0"/>
          <p:cNvSpPr txBox="1">
            <a:spLocks noGrp="1"/>
          </p:cNvSpPr>
          <p:nvPr>
            <p:ph type="ctrTitle"/>
          </p:nvPr>
        </p:nvSpPr>
        <p:spPr>
          <a:xfrm>
            <a:off x="725342" y="528075"/>
            <a:ext cx="33978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721475" y="1428750"/>
            <a:ext cx="34056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726350" y="3318075"/>
            <a:ext cx="3321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1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1"/>
          <p:cNvCxnSpPr/>
          <p:nvPr/>
        </p:nvCxnSpPr>
        <p:spPr>
          <a:xfrm>
            <a:off x="715100" y="539150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1"/>
          <p:cNvCxnSpPr/>
          <p:nvPr/>
        </p:nvCxnSpPr>
        <p:spPr>
          <a:xfrm>
            <a:off x="715100" y="4618525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4" r:id="rId6"/>
    <p:sldLayoutId id="2147483670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subTitle" idx="1"/>
          </p:nvPr>
        </p:nvSpPr>
        <p:spPr>
          <a:xfrm flipH="1">
            <a:off x="721475" y="4120568"/>
            <a:ext cx="4141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abril 2024</a:t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721475" y="407227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logótip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963089DC-D8C7-74CA-BAE2-9BF51136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6" y="733052"/>
            <a:ext cx="8830834" cy="2991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Recompensa</a:t>
            </a:r>
            <a:endParaRPr/>
          </a:p>
        </p:txBody>
      </p:sp>
      <p:sp>
        <p:nvSpPr>
          <p:cNvPr id="1368" name="Google Shape;1368;p64"/>
          <p:cNvSpPr txBox="1"/>
          <p:nvPr/>
        </p:nvSpPr>
        <p:spPr>
          <a:xfrm>
            <a:off x="719140" y="1686201"/>
            <a:ext cx="2644944" cy="248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 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atribuída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recompensa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categoria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produto</a:t>
            </a: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en" b="1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Plástico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 2 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pontos</a:t>
            </a: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Papel/</a:t>
            </a:r>
            <a:r>
              <a:rPr lang="en" b="1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Cartão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 3 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pontos</a:t>
            </a:r>
          </a:p>
          <a:p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Vidro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 5 </a:t>
            </a:r>
            <a:r>
              <a:rPr lang="en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pontos</a:t>
            </a: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1378" name="Google Shape;1378;p64"/>
          <p:cNvCxnSpPr/>
          <p:nvPr/>
        </p:nvCxnSpPr>
        <p:spPr>
          <a:xfrm>
            <a:off x="889035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04E3664A-666F-0338-8E66-C4A72536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38" y="1380711"/>
            <a:ext cx="1415282" cy="3086100"/>
          </a:xfrm>
          <a:prstGeom prst="rect">
            <a:avLst/>
          </a:prstGeom>
        </p:spPr>
      </p:pic>
      <p:pic>
        <p:nvPicPr>
          <p:cNvPr id="4" name="Imagem 3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E969921D-0D5A-0284-BF04-0E162819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889" y="1380711"/>
            <a:ext cx="1419071" cy="3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4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9"/>
          <p:cNvSpPr txBox="1">
            <a:spLocks noGrp="1"/>
          </p:cNvSpPr>
          <p:nvPr>
            <p:ph type="ctrTitle"/>
          </p:nvPr>
        </p:nvSpPr>
        <p:spPr>
          <a:xfrm>
            <a:off x="721475" y="1047370"/>
            <a:ext cx="33978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Obrigada pela atenção</a:t>
            </a:r>
            <a:endParaRPr sz="2800"/>
          </a:p>
        </p:txBody>
      </p:sp>
      <p:sp>
        <p:nvSpPr>
          <p:cNvPr id="1483" name="Google Shape;1483;p69"/>
          <p:cNvSpPr txBox="1">
            <a:spLocks noGrp="1"/>
          </p:cNvSpPr>
          <p:nvPr>
            <p:ph type="subTitle" idx="1"/>
          </p:nvPr>
        </p:nvSpPr>
        <p:spPr>
          <a:xfrm>
            <a:off x="690716" y="2230540"/>
            <a:ext cx="34056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PT"/>
              <a:t>Vamos tornar o planeta num lugar mais sustentável!</a:t>
            </a:r>
            <a:endParaRPr/>
          </a:p>
        </p:txBody>
      </p:sp>
      <p:sp>
        <p:nvSpPr>
          <p:cNvPr id="1484" name="Google Shape;1484;p69"/>
          <p:cNvSpPr txBox="1"/>
          <p:nvPr/>
        </p:nvSpPr>
        <p:spPr>
          <a:xfrm>
            <a:off x="715100" y="4166000"/>
            <a:ext cx="3597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Shift Appens 2024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5" name="Google Shape;1485;p69"/>
          <p:cNvSpPr/>
          <p:nvPr/>
        </p:nvSpPr>
        <p:spPr>
          <a:xfrm>
            <a:off x="5276237" y="2236175"/>
            <a:ext cx="378505" cy="113679"/>
          </a:xfrm>
          <a:custGeom>
            <a:avLst/>
            <a:gdLst/>
            <a:ahLst/>
            <a:cxnLst/>
            <a:rect l="l" t="t" r="r" b="b"/>
            <a:pathLst>
              <a:path w="9809" h="2946" extrusionOk="0">
                <a:moveTo>
                  <a:pt x="3256" y="0"/>
                </a:moveTo>
                <a:cubicBezTo>
                  <a:pt x="719" y="0"/>
                  <a:pt x="1" y="2945"/>
                  <a:pt x="1" y="2945"/>
                </a:cubicBezTo>
                <a:lnTo>
                  <a:pt x="9808" y="2945"/>
                </a:lnTo>
                <a:cubicBezTo>
                  <a:pt x="9213" y="1863"/>
                  <a:pt x="8390" y="1567"/>
                  <a:pt x="7670" y="1567"/>
                </a:cubicBezTo>
                <a:cubicBezTo>
                  <a:pt x="7204" y="1567"/>
                  <a:pt x="6782" y="1691"/>
                  <a:pt x="6491" y="1805"/>
                </a:cubicBezTo>
                <a:cubicBezTo>
                  <a:pt x="6111" y="1189"/>
                  <a:pt x="5136" y="0"/>
                  <a:pt x="3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69"/>
          <p:cNvSpPr/>
          <p:nvPr/>
        </p:nvSpPr>
        <p:spPr>
          <a:xfrm flipH="1">
            <a:off x="7832470" y="2438712"/>
            <a:ext cx="378505" cy="113679"/>
          </a:xfrm>
          <a:custGeom>
            <a:avLst/>
            <a:gdLst/>
            <a:ahLst/>
            <a:cxnLst/>
            <a:rect l="l" t="t" r="r" b="b"/>
            <a:pathLst>
              <a:path w="9809" h="2946" extrusionOk="0">
                <a:moveTo>
                  <a:pt x="3256" y="0"/>
                </a:moveTo>
                <a:cubicBezTo>
                  <a:pt x="719" y="0"/>
                  <a:pt x="1" y="2945"/>
                  <a:pt x="1" y="2945"/>
                </a:cubicBezTo>
                <a:lnTo>
                  <a:pt x="9808" y="2945"/>
                </a:lnTo>
                <a:cubicBezTo>
                  <a:pt x="9213" y="1863"/>
                  <a:pt x="8390" y="1567"/>
                  <a:pt x="7670" y="1567"/>
                </a:cubicBezTo>
                <a:cubicBezTo>
                  <a:pt x="7204" y="1567"/>
                  <a:pt x="6782" y="1691"/>
                  <a:pt x="6491" y="1805"/>
                </a:cubicBezTo>
                <a:cubicBezTo>
                  <a:pt x="6111" y="1189"/>
                  <a:pt x="5136" y="0"/>
                  <a:pt x="3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69"/>
          <p:cNvSpPr/>
          <p:nvPr/>
        </p:nvSpPr>
        <p:spPr>
          <a:xfrm>
            <a:off x="6389946" y="954300"/>
            <a:ext cx="945503" cy="948435"/>
          </a:xfrm>
          <a:custGeom>
            <a:avLst/>
            <a:gdLst/>
            <a:ahLst/>
            <a:cxnLst/>
            <a:rect l="l" t="t" r="r" b="b"/>
            <a:pathLst>
              <a:path w="9351" h="9380" extrusionOk="0">
                <a:moveTo>
                  <a:pt x="4676" y="1"/>
                </a:moveTo>
                <a:cubicBezTo>
                  <a:pt x="2093" y="1"/>
                  <a:pt x="1" y="2101"/>
                  <a:pt x="1" y="4690"/>
                </a:cubicBezTo>
                <a:cubicBezTo>
                  <a:pt x="1" y="7280"/>
                  <a:pt x="2093" y="9380"/>
                  <a:pt x="4676" y="9380"/>
                </a:cubicBezTo>
                <a:cubicBezTo>
                  <a:pt x="7258" y="9380"/>
                  <a:pt x="9351" y="7280"/>
                  <a:pt x="9351" y="4690"/>
                </a:cubicBezTo>
                <a:cubicBezTo>
                  <a:pt x="9351" y="2100"/>
                  <a:pt x="7258" y="1"/>
                  <a:pt x="4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69"/>
          <p:cNvGrpSpPr/>
          <p:nvPr/>
        </p:nvGrpSpPr>
        <p:grpSpPr>
          <a:xfrm>
            <a:off x="4235727" y="2349845"/>
            <a:ext cx="4193168" cy="1478656"/>
            <a:chOff x="4312100" y="2690450"/>
            <a:chExt cx="3709455" cy="1185200"/>
          </a:xfrm>
        </p:grpSpPr>
        <p:sp>
          <p:nvSpPr>
            <p:cNvPr id="1489" name="Google Shape;1489;p69"/>
            <p:cNvSpPr/>
            <p:nvPr/>
          </p:nvSpPr>
          <p:spPr>
            <a:xfrm>
              <a:off x="5135824" y="3456675"/>
              <a:ext cx="1539533" cy="418974"/>
            </a:xfrm>
            <a:custGeom>
              <a:avLst/>
              <a:gdLst/>
              <a:ahLst/>
              <a:cxnLst/>
              <a:rect l="l" t="t" r="r" b="b"/>
              <a:pathLst>
                <a:path w="5793" h="1717" extrusionOk="0">
                  <a:moveTo>
                    <a:pt x="1712" y="0"/>
                  </a:moveTo>
                  <a:cubicBezTo>
                    <a:pt x="767" y="0"/>
                    <a:pt x="1" y="769"/>
                    <a:pt x="1" y="1717"/>
                  </a:cubicBezTo>
                  <a:lnTo>
                    <a:pt x="5793" y="1717"/>
                  </a:lnTo>
                  <a:cubicBezTo>
                    <a:pt x="5760" y="1030"/>
                    <a:pt x="5195" y="484"/>
                    <a:pt x="4504" y="484"/>
                  </a:cubicBezTo>
                  <a:cubicBezTo>
                    <a:pt x="4012" y="485"/>
                    <a:pt x="3563" y="764"/>
                    <a:pt x="3346" y="1206"/>
                  </a:cubicBezTo>
                  <a:cubicBezTo>
                    <a:pt x="3124" y="490"/>
                    <a:pt x="2462" y="1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9"/>
            <p:cNvSpPr/>
            <p:nvPr/>
          </p:nvSpPr>
          <p:spPr>
            <a:xfrm>
              <a:off x="6440747" y="3456685"/>
              <a:ext cx="1580808" cy="418965"/>
            </a:xfrm>
            <a:custGeom>
              <a:avLst/>
              <a:gdLst/>
              <a:ahLst/>
              <a:cxnLst/>
              <a:rect l="l" t="t" r="r" b="b"/>
              <a:pathLst>
                <a:path w="5793" h="1717" extrusionOk="0">
                  <a:moveTo>
                    <a:pt x="1712" y="0"/>
                  </a:moveTo>
                  <a:cubicBezTo>
                    <a:pt x="767" y="0"/>
                    <a:pt x="1" y="769"/>
                    <a:pt x="1" y="1717"/>
                  </a:cubicBezTo>
                  <a:lnTo>
                    <a:pt x="5793" y="1717"/>
                  </a:lnTo>
                  <a:cubicBezTo>
                    <a:pt x="5760" y="1030"/>
                    <a:pt x="5195" y="484"/>
                    <a:pt x="4504" y="484"/>
                  </a:cubicBezTo>
                  <a:cubicBezTo>
                    <a:pt x="4012" y="485"/>
                    <a:pt x="3563" y="764"/>
                    <a:pt x="3346" y="1206"/>
                  </a:cubicBezTo>
                  <a:cubicBezTo>
                    <a:pt x="3124" y="490"/>
                    <a:pt x="2462" y="1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9"/>
            <p:cNvSpPr/>
            <p:nvPr/>
          </p:nvSpPr>
          <p:spPr>
            <a:xfrm>
              <a:off x="4312100" y="3456675"/>
              <a:ext cx="1539533" cy="418974"/>
            </a:xfrm>
            <a:custGeom>
              <a:avLst/>
              <a:gdLst/>
              <a:ahLst/>
              <a:cxnLst/>
              <a:rect l="l" t="t" r="r" b="b"/>
              <a:pathLst>
                <a:path w="5793" h="1717" extrusionOk="0">
                  <a:moveTo>
                    <a:pt x="1712" y="0"/>
                  </a:moveTo>
                  <a:cubicBezTo>
                    <a:pt x="767" y="0"/>
                    <a:pt x="1" y="769"/>
                    <a:pt x="1" y="1717"/>
                  </a:cubicBezTo>
                  <a:lnTo>
                    <a:pt x="5793" y="1717"/>
                  </a:lnTo>
                  <a:cubicBezTo>
                    <a:pt x="5760" y="1030"/>
                    <a:pt x="5195" y="484"/>
                    <a:pt x="4504" y="484"/>
                  </a:cubicBezTo>
                  <a:cubicBezTo>
                    <a:pt x="4012" y="485"/>
                    <a:pt x="3563" y="764"/>
                    <a:pt x="3346" y="1206"/>
                  </a:cubicBezTo>
                  <a:cubicBezTo>
                    <a:pt x="3124" y="490"/>
                    <a:pt x="2462" y="1"/>
                    <a:pt x="1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9"/>
            <p:cNvSpPr/>
            <p:nvPr/>
          </p:nvSpPr>
          <p:spPr>
            <a:xfrm>
              <a:off x="6271550" y="3059217"/>
              <a:ext cx="714757" cy="591062"/>
            </a:xfrm>
            <a:custGeom>
              <a:avLst/>
              <a:gdLst/>
              <a:ahLst/>
              <a:cxnLst/>
              <a:rect l="l" t="t" r="r" b="b"/>
              <a:pathLst>
                <a:path w="13897" h="11492" extrusionOk="0">
                  <a:moveTo>
                    <a:pt x="6653" y="0"/>
                  </a:moveTo>
                  <a:cubicBezTo>
                    <a:pt x="6653" y="0"/>
                    <a:pt x="1" y="11268"/>
                    <a:pt x="1" y="11491"/>
                  </a:cubicBezTo>
                  <a:lnTo>
                    <a:pt x="13897" y="11491"/>
                  </a:lnTo>
                  <a:lnTo>
                    <a:pt x="6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9"/>
            <p:cNvSpPr/>
            <p:nvPr/>
          </p:nvSpPr>
          <p:spPr>
            <a:xfrm>
              <a:off x="6613666" y="3059166"/>
              <a:ext cx="372628" cy="591011"/>
            </a:xfrm>
            <a:custGeom>
              <a:avLst/>
              <a:gdLst/>
              <a:ahLst/>
              <a:cxnLst/>
              <a:rect l="l" t="t" r="r" b="b"/>
              <a:pathLst>
                <a:path w="7245" h="11491" extrusionOk="0">
                  <a:moveTo>
                    <a:pt x="0" y="0"/>
                  </a:moveTo>
                  <a:lnTo>
                    <a:pt x="2041" y="11491"/>
                  </a:lnTo>
                  <a:lnTo>
                    <a:pt x="7245" y="11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9"/>
            <p:cNvSpPr/>
            <p:nvPr/>
          </p:nvSpPr>
          <p:spPr>
            <a:xfrm>
              <a:off x="6490181" y="3059166"/>
              <a:ext cx="273621" cy="238081"/>
            </a:xfrm>
            <a:custGeom>
              <a:avLst/>
              <a:gdLst/>
              <a:ahLst/>
              <a:cxnLst/>
              <a:rect l="l" t="t" r="r" b="b"/>
              <a:pathLst>
                <a:path w="5320" h="4629" extrusionOk="0">
                  <a:moveTo>
                    <a:pt x="2401" y="0"/>
                  </a:moveTo>
                  <a:lnTo>
                    <a:pt x="0" y="4082"/>
                  </a:lnTo>
                  <a:lnTo>
                    <a:pt x="0" y="4082"/>
                  </a:lnTo>
                  <a:lnTo>
                    <a:pt x="1524" y="3473"/>
                  </a:lnTo>
                  <a:lnTo>
                    <a:pt x="2262" y="4303"/>
                  </a:lnTo>
                  <a:lnTo>
                    <a:pt x="3016" y="3463"/>
                  </a:lnTo>
                  <a:lnTo>
                    <a:pt x="5320" y="4628"/>
                  </a:lnTo>
                  <a:lnTo>
                    <a:pt x="5320" y="4628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9"/>
            <p:cNvSpPr/>
            <p:nvPr/>
          </p:nvSpPr>
          <p:spPr>
            <a:xfrm>
              <a:off x="6271550" y="3650125"/>
              <a:ext cx="1305728" cy="72399"/>
            </a:xfrm>
            <a:custGeom>
              <a:avLst/>
              <a:gdLst/>
              <a:ahLst/>
              <a:cxnLst/>
              <a:rect l="l" t="t" r="r" b="b"/>
              <a:pathLst>
                <a:path w="23584" h="1408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1392"/>
                  </a:lnTo>
                  <a:cubicBezTo>
                    <a:pt x="1" y="1400"/>
                    <a:pt x="8" y="1407"/>
                    <a:pt x="16" y="1407"/>
                  </a:cubicBezTo>
                  <a:lnTo>
                    <a:pt x="23569" y="1407"/>
                  </a:lnTo>
                  <a:cubicBezTo>
                    <a:pt x="23577" y="1407"/>
                    <a:pt x="23583" y="1400"/>
                    <a:pt x="23583" y="1392"/>
                  </a:cubicBezTo>
                  <a:lnTo>
                    <a:pt x="23583" y="16"/>
                  </a:lnTo>
                  <a:cubicBezTo>
                    <a:pt x="23583" y="8"/>
                    <a:pt x="23577" y="1"/>
                    <a:pt x="23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9"/>
            <p:cNvSpPr/>
            <p:nvPr/>
          </p:nvSpPr>
          <p:spPr>
            <a:xfrm>
              <a:off x="6463746" y="3719399"/>
              <a:ext cx="790518" cy="86664"/>
            </a:xfrm>
            <a:custGeom>
              <a:avLst/>
              <a:gdLst/>
              <a:ahLst/>
              <a:cxnLst/>
              <a:rect l="l" t="t" r="r" b="b"/>
              <a:pathLst>
                <a:path w="15370" h="1685" extrusionOk="0">
                  <a:moveTo>
                    <a:pt x="18" y="1"/>
                  </a:moveTo>
                  <a:cubicBezTo>
                    <a:pt x="8" y="1"/>
                    <a:pt x="0" y="9"/>
                    <a:pt x="0" y="19"/>
                  </a:cubicBezTo>
                  <a:lnTo>
                    <a:pt x="0" y="1666"/>
                  </a:lnTo>
                  <a:cubicBezTo>
                    <a:pt x="0" y="1676"/>
                    <a:pt x="8" y="1684"/>
                    <a:pt x="18" y="1684"/>
                  </a:cubicBezTo>
                  <a:lnTo>
                    <a:pt x="15352" y="1684"/>
                  </a:lnTo>
                  <a:cubicBezTo>
                    <a:pt x="15362" y="1684"/>
                    <a:pt x="15370" y="1676"/>
                    <a:pt x="15370" y="1666"/>
                  </a:cubicBezTo>
                  <a:lnTo>
                    <a:pt x="15370" y="19"/>
                  </a:lnTo>
                  <a:cubicBezTo>
                    <a:pt x="15370" y="9"/>
                    <a:pt x="15362" y="1"/>
                    <a:pt x="153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9"/>
            <p:cNvSpPr/>
            <p:nvPr/>
          </p:nvSpPr>
          <p:spPr>
            <a:xfrm>
              <a:off x="6596951" y="3806010"/>
              <a:ext cx="622025" cy="69640"/>
            </a:xfrm>
            <a:custGeom>
              <a:avLst/>
              <a:gdLst/>
              <a:ahLst/>
              <a:cxnLst/>
              <a:rect l="l" t="t" r="r" b="b"/>
              <a:pathLst>
                <a:path w="12094" h="1354" extrusionOk="0">
                  <a:moveTo>
                    <a:pt x="675" y="0"/>
                  </a:moveTo>
                  <a:cubicBezTo>
                    <a:pt x="302" y="2"/>
                    <a:pt x="0" y="304"/>
                    <a:pt x="1" y="677"/>
                  </a:cubicBezTo>
                  <a:cubicBezTo>
                    <a:pt x="0" y="1050"/>
                    <a:pt x="302" y="1353"/>
                    <a:pt x="675" y="1353"/>
                  </a:cubicBezTo>
                  <a:lnTo>
                    <a:pt x="11418" y="1353"/>
                  </a:lnTo>
                  <a:cubicBezTo>
                    <a:pt x="11791" y="1353"/>
                    <a:pt x="12093" y="1050"/>
                    <a:pt x="12093" y="678"/>
                  </a:cubicBezTo>
                  <a:cubicBezTo>
                    <a:pt x="12093" y="304"/>
                    <a:pt x="11791" y="2"/>
                    <a:pt x="11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9"/>
            <p:cNvSpPr/>
            <p:nvPr/>
          </p:nvSpPr>
          <p:spPr>
            <a:xfrm>
              <a:off x="6385417" y="3722485"/>
              <a:ext cx="270432" cy="84401"/>
            </a:xfrm>
            <a:custGeom>
              <a:avLst/>
              <a:gdLst/>
              <a:ahLst/>
              <a:cxnLst/>
              <a:rect l="l" t="t" r="r" b="b"/>
              <a:pathLst>
                <a:path w="5258" h="1641" extrusionOk="0">
                  <a:moveTo>
                    <a:pt x="819" y="0"/>
                  </a:moveTo>
                  <a:cubicBezTo>
                    <a:pt x="367" y="1"/>
                    <a:pt x="0" y="369"/>
                    <a:pt x="2" y="820"/>
                  </a:cubicBezTo>
                  <a:cubicBezTo>
                    <a:pt x="0" y="1273"/>
                    <a:pt x="367" y="1639"/>
                    <a:pt x="819" y="1640"/>
                  </a:cubicBezTo>
                  <a:lnTo>
                    <a:pt x="4438" y="1640"/>
                  </a:lnTo>
                  <a:cubicBezTo>
                    <a:pt x="5257" y="1640"/>
                    <a:pt x="5257" y="1273"/>
                    <a:pt x="5256" y="820"/>
                  </a:cubicBezTo>
                  <a:cubicBezTo>
                    <a:pt x="5257" y="369"/>
                    <a:pt x="4891" y="1"/>
                    <a:pt x="4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9"/>
            <p:cNvSpPr/>
            <p:nvPr/>
          </p:nvSpPr>
          <p:spPr>
            <a:xfrm>
              <a:off x="7164898" y="3719399"/>
              <a:ext cx="392327" cy="88978"/>
            </a:xfrm>
            <a:custGeom>
              <a:avLst/>
              <a:gdLst/>
              <a:ahLst/>
              <a:cxnLst/>
              <a:rect l="l" t="t" r="r" b="b"/>
              <a:pathLst>
                <a:path w="7628" h="1730" extrusionOk="0">
                  <a:moveTo>
                    <a:pt x="863" y="1"/>
                  </a:moveTo>
                  <a:cubicBezTo>
                    <a:pt x="386" y="1"/>
                    <a:pt x="1" y="389"/>
                    <a:pt x="1" y="865"/>
                  </a:cubicBezTo>
                  <a:cubicBezTo>
                    <a:pt x="1" y="1342"/>
                    <a:pt x="386" y="1729"/>
                    <a:pt x="863" y="1730"/>
                  </a:cubicBezTo>
                  <a:lnTo>
                    <a:pt x="6764" y="1730"/>
                  </a:lnTo>
                  <a:cubicBezTo>
                    <a:pt x="7241" y="1729"/>
                    <a:pt x="7628" y="1342"/>
                    <a:pt x="7627" y="865"/>
                  </a:cubicBezTo>
                  <a:cubicBezTo>
                    <a:pt x="7628" y="389"/>
                    <a:pt x="7241" y="1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9"/>
            <p:cNvSpPr/>
            <p:nvPr/>
          </p:nvSpPr>
          <p:spPr>
            <a:xfrm>
              <a:off x="6596951" y="2723675"/>
              <a:ext cx="980355" cy="926608"/>
            </a:xfrm>
            <a:custGeom>
              <a:avLst/>
              <a:gdLst/>
              <a:ahLst/>
              <a:cxnLst/>
              <a:rect l="l" t="t" r="r" b="b"/>
              <a:pathLst>
                <a:path w="19061" h="18016" extrusionOk="0">
                  <a:moveTo>
                    <a:pt x="10429" y="0"/>
                  </a:moveTo>
                  <a:cubicBezTo>
                    <a:pt x="10429" y="0"/>
                    <a:pt x="0" y="17666"/>
                    <a:pt x="0" y="18015"/>
                  </a:cubicBezTo>
                  <a:lnTo>
                    <a:pt x="19061" y="18015"/>
                  </a:lnTo>
                  <a:lnTo>
                    <a:pt x="10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9"/>
            <p:cNvSpPr/>
            <p:nvPr/>
          </p:nvSpPr>
          <p:spPr>
            <a:xfrm>
              <a:off x="7133319" y="2723675"/>
              <a:ext cx="533509" cy="926505"/>
            </a:xfrm>
            <a:custGeom>
              <a:avLst/>
              <a:gdLst/>
              <a:ahLst/>
              <a:cxnLst/>
              <a:rect l="l" t="t" r="r" b="b"/>
              <a:pathLst>
                <a:path w="10373" h="18014" extrusionOk="0">
                  <a:moveTo>
                    <a:pt x="0" y="0"/>
                  </a:moveTo>
                  <a:lnTo>
                    <a:pt x="3198" y="18014"/>
                  </a:lnTo>
                  <a:lnTo>
                    <a:pt x="8632" y="18014"/>
                  </a:lnTo>
                  <a:lnTo>
                    <a:pt x="10372" y="16453"/>
                  </a:lnTo>
                  <a:lnTo>
                    <a:pt x="9520" y="15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9"/>
            <p:cNvSpPr/>
            <p:nvPr/>
          </p:nvSpPr>
          <p:spPr>
            <a:xfrm>
              <a:off x="6939735" y="2690450"/>
              <a:ext cx="428896" cy="406522"/>
            </a:xfrm>
            <a:custGeom>
              <a:avLst/>
              <a:gdLst/>
              <a:ahLst/>
              <a:cxnLst/>
              <a:rect l="l" t="t" r="r" b="b"/>
              <a:pathLst>
                <a:path w="8339" h="7904" extrusionOk="0">
                  <a:moveTo>
                    <a:pt x="3764" y="1"/>
                  </a:moveTo>
                  <a:lnTo>
                    <a:pt x="0" y="7045"/>
                  </a:lnTo>
                  <a:lnTo>
                    <a:pt x="2389" y="6091"/>
                  </a:lnTo>
                  <a:lnTo>
                    <a:pt x="3546" y="7392"/>
                  </a:lnTo>
                  <a:lnTo>
                    <a:pt x="4728" y="6074"/>
                  </a:lnTo>
                  <a:lnTo>
                    <a:pt x="8339" y="7904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" name="Google Shape;1503;p69"/>
          <p:cNvSpPr/>
          <p:nvPr/>
        </p:nvSpPr>
        <p:spPr>
          <a:xfrm>
            <a:off x="5599599" y="1353007"/>
            <a:ext cx="1236347" cy="289326"/>
          </a:xfrm>
          <a:custGeom>
            <a:avLst/>
            <a:gdLst/>
            <a:ahLst/>
            <a:cxnLst/>
            <a:rect l="l" t="t" r="r" b="b"/>
            <a:pathLst>
              <a:path w="12601" h="2949" extrusionOk="0">
                <a:moveTo>
                  <a:pt x="2804" y="0"/>
                </a:moveTo>
                <a:cubicBezTo>
                  <a:pt x="633" y="0"/>
                  <a:pt x="0" y="2949"/>
                  <a:pt x="0" y="2949"/>
                </a:cubicBezTo>
                <a:lnTo>
                  <a:pt x="12601" y="2949"/>
                </a:lnTo>
                <a:cubicBezTo>
                  <a:pt x="12086" y="2015"/>
                  <a:pt x="11608" y="1783"/>
                  <a:pt x="11008" y="1783"/>
                </a:cubicBezTo>
                <a:cubicBezTo>
                  <a:pt x="10416" y="1783"/>
                  <a:pt x="9705" y="2010"/>
                  <a:pt x="8724" y="2010"/>
                </a:cubicBezTo>
                <a:cubicBezTo>
                  <a:pt x="8522" y="2010"/>
                  <a:pt x="8310" y="2000"/>
                  <a:pt x="8084" y="1977"/>
                </a:cubicBezTo>
                <a:cubicBezTo>
                  <a:pt x="5647" y="1727"/>
                  <a:pt x="5171" y="102"/>
                  <a:pt x="2912" y="3"/>
                </a:cubicBezTo>
                <a:cubicBezTo>
                  <a:pt x="2875" y="1"/>
                  <a:pt x="2839" y="0"/>
                  <a:pt x="2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5416503" y="2812871"/>
            <a:ext cx="478971" cy="819301"/>
            <a:chOff x="715050" y="2870396"/>
            <a:chExt cx="845045" cy="1445486"/>
          </a:xfrm>
        </p:grpSpPr>
        <p:grpSp>
          <p:nvGrpSpPr>
            <p:cNvPr id="1521" name="Google Shape;1521;p69"/>
            <p:cNvGrpSpPr/>
            <p:nvPr/>
          </p:nvGrpSpPr>
          <p:grpSpPr>
            <a:xfrm>
              <a:off x="715050" y="2870396"/>
              <a:ext cx="845045" cy="1445486"/>
              <a:chOff x="2284250" y="2811550"/>
              <a:chExt cx="228150" cy="390250"/>
            </a:xfrm>
          </p:grpSpPr>
          <p:sp>
            <p:nvSpPr>
              <p:cNvPr id="1522" name="Google Shape;1522;p69"/>
              <p:cNvSpPr/>
              <p:nvPr/>
            </p:nvSpPr>
            <p:spPr>
              <a:xfrm>
                <a:off x="2393450" y="2953975"/>
                <a:ext cx="22300" cy="24782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913" extrusionOk="0">
                    <a:moveTo>
                      <a:pt x="112" y="1"/>
                    </a:moveTo>
                    <a:lnTo>
                      <a:pt x="1" y="9913"/>
                    </a:lnTo>
                    <a:lnTo>
                      <a:pt x="891" y="9913"/>
                    </a:lnTo>
                    <a:lnTo>
                      <a:pt x="653" y="4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9"/>
              <p:cNvSpPr/>
              <p:nvPr/>
            </p:nvSpPr>
            <p:spPr>
              <a:xfrm>
                <a:off x="2401825" y="2945825"/>
                <a:ext cx="11057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2964" extrusionOk="0">
                    <a:moveTo>
                      <a:pt x="304" y="0"/>
                    </a:moveTo>
                    <a:lnTo>
                      <a:pt x="1" y="263"/>
                    </a:lnTo>
                    <a:lnTo>
                      <a:pt x="315" y="1232"/>
                    </a:lnTo>
                    <a:lnTo>
                      <a:pt x="4118" y="2963"/>
                    </a:lnTo>
                    <a:lnTo>
                      <a:pt x="4423" y="283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9"/>
              <p:cNvSpPr/>
              <p:nvPr/>
            </p:nvSpPr>
            <p:spPr>
              <a:xfrm>
                <a:off x="2395925" y="2945200"/>
                <a:ext cx="444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2099" extrusionOk="0">
                    <a:moveTo>
                      <a:pt x="1" y="0"/>
                    </a:moveTo>
                    <a:lnTo>
                      <a:pt x="344" y="1306"/>
                    </a:lnTo>
                    <a:lnTo>
                      <a:pt x="1778" y="2099"/>
                    </a:lnTo>
                    <a:lnTo>
                      <a:pt x="1778" y="2099"/>
                    </a:lnTo>
                    <a:lnTo>
                      <a:pt x="912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9"/>
              <p:cNvSpPr/>
              <p:nvPr/>
            </p:nvSpPr>
            <p:spPr>
              <a:xfrm>
                <a:off x="2284250" y="2936775"/>
                <a:ext cx="1122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2801" extrusionOk="0">
                    <a:moveTo>
                      <a:pt x="3413" y="1"/>
                    </a:moveTo>
                    <a:lnTo>
                      <a:pt x="41" y="2472"/>
                    </a:lnTo>
                    <a:lnTo>
                      <a:pt x="0" y="2801"/>
                    </a:lnTo>
                    <a:lnTo>
                      <a:pt x="4488" y="596"/>
                    </a:lnTo>
                    <a:lnTo>
                      <a:pt x="4410" y="202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9"/>
              <p:cNvSpPr/>
              <p:nvPr/>
            </p:nvSpPr>
            <p:spPr>
              <a:xfrm>
                <a:off x="2336225" y="2931625"/>
                <a:ext cx="674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1124" extrusionOk="0">
                    <a:moveTo>
                      <a:pt x="1393" y="0"/>
                    </a:moveTo>
                    <a:lnTo>
                      <a:pt x="1" y="865"/>
                    </a:lnTo>
                    <a:lnTo>
                      <a:pt x="2219" y="1124"/>
                    </a:lnTo>
                    <a:lnTo>
                      <a:pt x="2696" y="344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9"/>
              <p:cNvSpPr/>
              <p:nvPr/>
            </p:nvSpPr>
            <p:spPr>
              <a:xfrm>
                <a:off x="2398950" y="2811550"/>
                <a:ext cx="25775" cy="1281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5126" extrusionOk="0">
                    <a:moveTo>
                      <a:pt x="173" y="1"/>
                    </a:moveTo>
                    <a:lnTo>
                      <a:pt x="1" y="5009"/>
                    </a:lnTo>
                    <a:lnTo>
                      <a:pt x="384" y="5125"/>
                    </a:lnTo>
                    <a:lnTo>
                      <a:pt x="1031" y="4338"/>
                    </a:lnTo>
                    <a:lnTo>
                      <a:pt x="442" y="191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9"/>
              <p:cNvSpPr/>
              <p:nvPr/>
            </p:nvSpPr>
            <p:spPr>
              <a:xfrm>
                <a:off x="2394100" y="2882725"/>
                <a:ext cx="344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632" extrusionOk="0">
                    <a:moveTo>
                      <a:pt x="1272" y="0"/>
                    </a:moveTo>
                    <a:lnTo>
                      <a:pt x="1" y="1842"/>
                    </a:lnTo>
                    <a:lnTo>
                      <a:pt x="463" y="2632"/>
                    </a:lnTo>
                    <a:lnTo>
                      <a:pt x="1377" y="1639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9" name="Google Shape;1529;p69"/>
            <p:cNvSpPr/>
            <p:nvPr/>
          </p:nvSpPr>
          <p:spPr>
            <a:xfrm>
              <a:off x="1109675" y="3321850"/>
              <a:ext cx="81000" cy="81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69"/>
          <p:cNvGrpSpPr/>
          <p:nvPr/>
        </p:nvGrpSpPr>
        <p:grpSpPr>
          <a:xfrm>
            <a:off x="4312100" y="2133740"/>
            <a:ext cx="826285" cy="1413396"/>
            <a:chOff x="715050" y="2870396"/>
            <a:chExt cx="845045" cy="1445486"/>
          </a:xfrm>
        </p:grpSpPr>
        <p:grpSp>
          <p:nvGrpSpPr>
            <p:cNvPr id="1531" name="Google Shape;1531;p69"/>
            <p:cNvGrpSpPr/>
            <p:nvPr/>
          </p:nvGrpSpPr>
          <p:grpSpPr>
            <a:xfrm>
              <a:off x="715050" y="2870396"/>
              <a:ext cx="845045" cy="1445486"/>
              <a:chOff x="2284250" y="2811550"/>
              <a:chExt cx="228150" cy="390250"/>
            </a:xfrm>
          </p:grpSpPr>
          <p:sp>
            <p:nvSpPr>
              <p:cNvPr id="1532" name="Google Shape;1532;p69"/>
              <p:cNvSpPr/>
              <p:nvPr/>
            </p:nvSpPr>
            <p:spPr>
              <a:xfrm>
                <a:off x="2393450" y="2953975"/>
                <a:ext cx="22300" cy="24782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913" extrusionOk="0">
                    <a:moveTo>
                      <a:pt x="112" y="1"/>
                    </a:moveTo>
                    <a:lnTo>
                      <a:pt x="1" y="9913"/>
                    </a:lnTo>
                    <a:lnTo>
                      <a:pt x="891" y="9913"/>
                    </a:lnTo>
                    <a:lnTo>
                      <a:pt x="653" y="4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9"/>
              <p:cNvSpPr/>
              <p:nvPr/>
            </p:nvSpPr>
            <p:spPr>
              <a:xfrm>
                <a:off x="2401825" y="2945825"/>
                <a:ext cx="11057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2964" extrusionOk="0">
                    <a:moveTo>
                      <a:pt x="304" y="0"/>
                    </a:moveTo>
                    <a:lnTo>
                      <a:pt x="1" y="263"/>
                    </a:lnTo>
                    <a:lnTo>
                      <a:pt x="315" y="1232"/>
                    </a:lnTo>
                    <a:lnTo>
                      <a:pt x="4118" y="2963"/>
                    </a:lnTo>
                    <a:lnTo>
                      <a:pt x="4423" y="283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>
                <a:off x="2395925" y="2945200"/>
                <a:ext cx="444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2099" extrusionOk="0">
                    <a:moveTo>
                      <a:pt x="1" y="0"/>
                    </a:moveTo>
                    <a:lnTo>
                      <a:pt x="344" y="1306"/>
                    </a:lnTo>
                    <a:lnTo>
                      <a:pt x="1778" y="2099"/>
                    </a:lnTo>
                    <a:lnTo>
                      <a:pt x="1778" y="2099"/>
                    </a:lnTo>
                    <a:lnTo>
                      <a:pt x="912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>
                <a:off x="2284250" y="2936775"/>
                <a:ext cx="1122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2801" extrusionOk="0">
                    <a:moveTo>
                      <a:pt x="3413" y="1"/>
                    </a:moveTo>
                    <a:lnTo>
                      <a:pt x="41" y="2472"/>
                    </a:lnTo>
                    <a:lnTo>
                      <a:pt x="0" y="2801"/>
                    </a:lnTo>
                    <a:lnTo>
                      <a:pt x="4488" y="596"/>
                    </a:lnTo>
                    <a:lnTo>
                      <a:pt x="4410" y="202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>
                <a:off x="2336225" y="2931625"/>
                <a:ext cx="674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1124" extrusionOk="0">
                    <a:moveTo>
                      <a:pt x="1393" y="0"/>
                    </a:moveTo>
                    <a:lnTo>
                      <a:pt x="1" y="865"/>
                    </a:lnTo>
                    <a:lnTo>
                      <a:pt x="2219" y="1124"/>
                    </a:lnTo>
                    <a:lnTo>
                      <a:pt x="2696" y="344"/>
                    </a:ln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9"/>
              <p:cNvSpPr/>
              <p:nvPr/>
            </p:nvSpPr>
            <p:spPr>
              <a:xfrm>
                <a:off x="2398950" y="2811550"/>
                <a:ext cx="25775" cy="1281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5126" extrusionOk="0">
                    <a:moveTo>
                      <a:pt x="173" y="1"/>
                    </a:moveTo>
                    <a:lnTo>
                      <a:pt x="1" y="5009"/>
                    </a:lnTo>
                    <a:lnTo>
                      <a:pt x="384" y="5125"/>
                    </a:lnTo>
                    <a:lnTo>
                      <a:pt x="1031" y="4338"/>
                    </a:lnTo>
                    <a:lnTo>
                      <a:pt x="442" y="191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9"/>
              <p:cNvSpPr/>
              <p:nvPr/>
            </p:nvSpPr>
            <p:spPr>
              <a:xfrm>
                <a:off x="2394100" y="2882725"/>
                <a:ext cx="344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632" extrusionOk="0">
                    <a:moveTo>
                      <a:pt x="1272" y="0"/>
                    </a:moveTo>
                    <a:lnTo>
                      <a:pt x="1" y="1842"/>
                    </a:lnTo>
                    <a:lnTo>
                      <a:pt x="463" y="2632"/>
                    </a:lnTo>
                    <a:lnTo>
                      <a:pt x="1377" y="1639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9" name="Google Shape;1539;p69"/>
            <p:cNvSpPr/>
            <p:nvPr/>
          </p:nvSpPr>
          <p:spPr>
            <a:xfrm>
              <a:off x="1109675" y="3321850"/>
              <a:ext cx="81000" cy="81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69"/>
          <p:cNvSpPr/>
          <p:nvPr/>
        </p:nvSpPr>
        <p:spPr>
          <a:xfrm flipH="1">
            <a:off x="4512408" y="1143312"/>
            <a:ext cx="378505" cy="113679"/>
          </a:xfrm>
          <a:custGeom>
            <a:avLst/>
            <a:gdLst/>
            <a:ahLst/>
            <a:cxnLst/>
            <a:rect l="l" t="t" r="r" b="b"/>
            <a:pathLst>
              <a:path w="9809" h="2946" extrusionOk="0">
                <a:moveTo>
                  <a:pt x="3256" y="0"/>
                </a:moveTo>
                <a:cubicBezTo>
                  <a:pt x="719" y="0"/>
                  <a:pt x="1" y="2945"/>
                  <a:pt x="1" y="2945"/>
                </a:cubicBezTo>
                <a:lnTo>
                  <a:pt x="9808" y="2945"/>
                </a:lnTo>
                <a:cubicBezTo>
                  <a:pt x="9213" y="1863"/>
                  <a:pt x="8390" y="1567"/>
                  <a:pt x="7670" y="1567"/>
                </a:cubicBezTo>
                <a:cubicBezTo>
                  <a:pt x="7204" y="1567"/>
                  <a:pt x="6782" y="1691"/>
                  <a:pt x="6491" y="1805"/>
                </a:cubicBezTo>
                <a:cubicBezTo>
                  <a:pt x="6111" y="1189"/>
                  <a:pt x="5136" y="0"/>
                  <a:pt x="3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69"/>
          <p:cNvSpPr/>
          <p:nvPr/>
        </p:nvSpPr>
        <p:spPr>
          <a:xfrm>
            <a:off x="7599852" y="777204"/>
            <a:ext cx="485832" cy="113699"/>
          </a:xfrm>
          <a:custGeom>
            <a:avLst/>
            <a:gdLst/>
            <a:ahLst/>
            <a:cxnLst/>
            <a:rect l="l" t="t" r="r" b="b"/>
            <a:pathLst>
              <a:path w="12601" h="2949" extrusionOk="0">
                <a:moveTo>
                  <a:pt x="2804" y="0"/>
                </a:moveTo>
                <a:cubicBezTo>
                  <a:pt x="633" y="0"/>
                  <a:pt x="0" y="2949"/>
                  <a:pt x="0" y="2949"/>
                </a:cubicBezTo>
                <a:lnTo>
                  <a:pt x="12601" y="2949"/>
                </a:lnTo>
                <a:cubicBezTo>
                  <a:pt x="12086" y="2015"/>
                  <a:pt x="11608" y="1783"/>
                  <a:pt x="11008" y="1783"/>
                </a:cubicBezTo>
                <a:cubicBezTo>
                  <a:pt x="10416" y="1783"/>
                  <a:pt x="9705" y="2010"/>
                  <a:pt x="8724" y="2010"/>
                </a:cubicBezTo>
                <a:cubicBezTo>
                  <a:pt x="8522" y="2010"/>
                  <a:pt x="8310" y="2000"/>
                  <a:pt x="8084" y="1977"/>
                </a:cubicBezTo>
                <a:cubicBezTo>
                  <a:pt x="5647" y="1727"/>
                  <a:pt x="5171" y="102"/>
                  <a:pt x="2912" y="3"/>
                </a:cubicBezTo>
                <a:cubicBezTo>
                  <a:pt x="2875" y="1"/>
                  <a:pt x="2839" y="0"/>
                  <a:pt x="2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2" name="Google Shape;1542;p69"/>
          <p:cNvCxnSpPr/>
          <p:nvPr/>
        </p:nvCxnSpPr>
        <p:spPr>
          <a:xfrm>
            <a:off x="721475" y="407227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7CCE46C-EA79-5BD4-B3C3-2A098A2196C6}"/>
              </a:ext>
            </a:extLst>
          </p:cNvPr>
          <p:cNvSpPr/>
          <p:nvPr/>
        </p:nvSpPr>
        <p:spPr>
          <a:xfrm>
            <a:off x="771875" y="3172554"/>
            <a:ext cx="3255219" cy="766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title"/>
          </p:nvPr>
        </p:nvSpPr>
        <p:spPr>
          <a:xfrm>
            <a:off x="1908150" y="2427332"/>
            <a:ext cx="53277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Problema</a:t>
            </a:r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1"/>
          </p:nvPr>
        </p:nvSpPr>
        <p:spPr>
          <a:xfrm>
            <a:off x="2122200" y="4114413"/>
            <a:ext cx="48996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Falta de incentivo à reciclagem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title" idx="2"/>
          </p:nvPr>
        </p:nvSpPr>
        <p:spPr>
          <a:xfrm>
            <a:off x="2996575" y="592444"/>
            <a:ext cx="3150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4" name="Google Shape;374;p41"/>
          <p:cNvGrpSpPr/>
          <p:nvPr/>
        </p:nvGrpSpPr>
        <p:grpSpPr>
          <a:xfrm>
            <a:off x="6268657" y="774526"/>
            <a:ext cx="2085150" cy="1305076"/>
            <a:chOff x="6816361" y="1237638"/>
            <a:chExt cx="893112" cy="558991"/>
          </a:xfrm>
        </p:grpSpPr>
        <p:sp>
          <p:nvSpPr>
            <p:cNvPr id="375" name="Google Shape;375;p41"/>
            <p:cNvSpPr/>
            <p:nvPr/>
          </p:nvSpPr>
          <p:spPr>
            <a:xfrm>
              <a:off x="6816361" y="1237638"/>
              <a:ext cx="557446" cy="558991"/>
            </a:xfrm>
            <a:custGeom>
              <a:avLst/>
              <a:gdLst/>
              <a:ahLst/>
              <a:cxnLst/>
              <a:rect l="l" t="t" r="r" b="b"/>
              <a:pathLst>
                <a:path w="5775" h="5791" extrusionOk="0">
                  <a:moveTo>
                    <a:pt x="2887" y="0"/>
                  </a:moveTo>
                  <a:cubicBezTo>
                    <a:pt x="1294" y="0"/>
                    <a:pt x="1" y="1296"/>
                    <a:pt x="1" y="2895"/>
                  </a:cubicBezTo>
                  <a:cubicBezTo>
                    <a:pt x="1" y="4494"/>
                    <a:pt x="1294" y="5791"/>
                    <a:pt x="2887" y="5791"/>
                  </a:cubicBezTo>
                  <a:cubicBezTo>
                    <a:pt x="4482" y="5791"/>
                    <a:pt x="5774" y="4494"/>
                    <a:pt x="5774" y="2895"/>
                  </a:cubicBezTo>
                  <a:cubicBezTo>
                    <a:pt x="5774" y="1296"/>
                    <a:pt x="4482" y="0"/>
                    <a:pt x="2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7138948" y="1478807"/>
              <a:ext cx="570526" cy="171417"/>
            </a:xfrm>
            <a:custGeom>
              <a:avLst/>
              <a:gdLst/>
              <a:ahLst/>
              <a:cxnLst/>
              <a:rect l="l" t="t" r="r" b="b"/>
              <a:pathLst>
                <a:path w="11243" h="3378" extrusionOk="0">
                  <a:moveTo>
                    <a:pt x="3731" y="1"/>
                  </a:moveTo>
                  <a:cubicBezTo>
                    <a:pt x="824" y="1"/>
                    <a:pt x="0" y="3378"/>
                    <a:pt x="0" y="3378"/>
                  </a:cubicBezTo>
                  <a:lnTo>
                    <a:pt x="11243" y="3378"/>
                  </a:lnTo>
                  <a:cubicBezTo>
                    <a:pt x="10560" y="2136"/>
                    <a:pt x="9617" y="1798"/>
                    <a:pt x="8791" y="1798"/>
                  </a:cubicBezTo>
                  <a:cubicBezTo>
                    <a:pt x="8257" y="1798"/>
                    <a:pt x="7773" y="1939"/>
                    <a:pt x="7439" y="2070"/>
                  </a:cubicBezTo>
                  <a:cubicBezTo>
                    <a:pt x="7004" y="1364"/>
                    <a:pt x="5887" y="1"/>
                    <a:pt x="3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1"/>
          <p:cNvSpPr/>
          <p:nvPr/>
        </p:nvSpPr>
        <p:spPr>
          <a:xfrm>
            <a:off x="2419914" y="1220462"/>
            <a:ext cx="719735" cy="216163"/>
          </a:xfrm>
          <a:custGeom>
            <a:avLst/>
            <a:gdLst/>
            <a:ahLst/>
            <a:cxnLst/>
            <a:rect l="l" t="t" r="r" b="b"/>
            <a:pathLst>
              <a:path w="9809" h="2946" extrusionOk="0">
                <a:moveTo>
                  <a:pt x="3256" y="0"/>
                </a:moveTo>
                <a:cubicBezTo>
                  <a:pt x="719" y="0"/>
                  <a:pt x="1" y="2945"/>
                  <a:pt x="1" y="2945"/>
                </a:cubicBezTo>
                <a:lnTo>
                  <a:pt x="9808" y="2945"/>
                </a:lnTo>
                <a:cubicBezTo>
                  <a:pt x="9213" y="1863"/>
                  <a:pt x="8390" y="1567"/>
                  <a:pt x="7670" y="1567"/>
                </a:cubicBezTo>
                <a:cubicBezTo>
                  <a:pt x="7204" y="1567"/>
                  <a:pt x="6782" y="1691"/>
                  <a:pt x="6491" y="1805"/>
                </a:cubicBezTo>
                <a:cubicBezTo>
                  <a:pt x="6111" y="1189"/>
                  <a:pt x="5136" y="0"/>
                  <a:pt x="3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1315282" y="1874681"/>
            <a:ext cx="1073151" cy="216178"/>
          </a:xfrm>
          <a:custGeom>
            <a:avLst/>
            <a:gdLst/>
            <a:ahLst/>
            <a:cxnLst/>
            <a:rect l="l" t="t" r="r" b="b"/>
            <a:pathLst>
              <a:path w="11881" h="2393" extrusionOk="0">
                <a:moveTo>
                  <a:pt x="3178" y="0"/>
                </a:moveTo>
                <a:cubicBezTo>
                  <a:pt x="1194" y="0"/>
                  <a:pt x="1" y="2392"/>
                  <a:pt x="1" y="2392"/>
                </a:cubicBezTo>
                <a:lnTo>
                  <a:pt x="11880" y="2392"/>
                </a:lnTo>
                <a:cubicBezTo>
                  <a:pt x="11618" y="1380"/>
                  <a:pt x="10886" y="626"/>
                  <a:pt x="9867" y="626"/>
                </a:cubicBezTo>
                <a:cubicBezTo>
                  <a:pt x="9588" y="626"/>
                  <a:pt x="9288" y="682"/>
                  <a:pt x="8970" y="806"/>
                </a:cubicBezTo>
                <a:cubicBezTo>
                  <a:pt x="8553" y="968"/>
                  <a:pt x="8228" y="1269"/>
                  <a:pt x="7975" y="1358"/>
                </a:cubicBezTo>
                <a:cubicBezTo>
                  <a:pt x="7724" y="1446"/>
                  <a:pt x="7454" y="1487"/>
                  <a:pt x="7182" y="1487"/>
                </a:cubicBezTo>
                <a:cubicBezTo>
                  <a:pt x="6678" y="1487"/>
                  <a:pt x="6168" y="1344"/>
                  <a:pt x="5769" y="1086"/>
                </a:cubicBezTo>
                <a:cubicBezTo>
                  <a:pt x="4895" y="524"/>
                  <a:pt x="4745" y="71"/>
                  <a:pt x="3292" y="3"/>
                </a:cubicBezTo>
                <a:cubicBezTo>
                  <a:pt x="3254" y="1"/>
                  <a:pt x="3216" y="0"/>
                  <a:pt x="31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/>
          <p:nvPr/>
        </p:nvSpPr>
        <p:spPr>
          <a:xfrm flipH="1">
            <a:off x="7498054" y="2504276"/>
            <a:ext cx="719721" cy="144974"/>
          </a:xfrm>
          <a:custGeom>
            <a:avLst/>
            <a:gdLst/>
            <a:ahLst/>
            <a:cxnLst/>
            <a:rect l="l" t="t" r="r" b="b"/>
            <a:pathLst>
              <a:path w="11881" h="2393" extrusionOk="0">
                <a:moveTo>
                  <a:pt x="3178" y="0"/>
                </a:moveTo>
                <a:cubicBezTo>
                  <a:pt x="1194" y="0"/>
                  <a:pt x="1" y="2392"/>
                  <a:pt x="1" y="2392"/>
                </a:cubicBezTo>
                <a:lnTo>
                  <a:pt x="11880" y="2392"/>
                </a:lnTo>
                <a:cubicBezTo>
                  <a:pt x="11618" y="1380"/>
                  <a:pt x="10886" y="626"/>
                  <a:pt x="9867" y="626"/>
                </a:cubicBezTo>
                <a:cubicBezTo>
                  <a:pt x="9588" y="626"/>
                  <a:pt x="9288" y="682"/>
                  <a:pt x="8970" y="806"/>
                </a:cubicBezTo>
                <a:cubicBezTo>
                  <a:pt x="8553" y="968"/>
                  <a:pt x="8228" y="1269"/>
                  <a:pt x="7975" y="1358"/>
                </a:cubicBezTo>
                <a:cubicBezTo>
                  <a:pt x="7724" y="1446"/>
                  <a:pt x="7454" y="1487"/>
                  <a:pt x="7182" y="1487"/>
                </a:cubicBezTo>
                <a:cubicBezTo>
                  <a:pt x="6678" y="1487"/>
                  <a:pt x="6168" y="1344"/>
                  <a:pt x="5769" y="1086"/>
                </a:cubicBezTo>
                <a:cubicBezTo>
                  <a:pt x="4895" y="524"/>
                  <a:pt x="4745" y="71"/>
                  <a:pt x="3292" y="3"/>
                </a:cubicBezTo>
                <a:cubicBezTo>
                  <a:pt x="3254" y="1"/>
                  <a:pt x="3216" y="0"/>
                  <a:pt x="31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41"/>
          <p:cNvGrpSpPr/>
          <p:nvPr/>
        </p:nvGrpSpPr>
        <p:grpSpPr>
          <a:xfrm>
            <a:off x="1408750" y="2716625"/>
            <a:ext cx="445547" cy="1091472"/>
            <a:chOff x="1408750" y="2716625"/>
            <a:chExt cx="445547" cy="1091472"/>
          </a:xfrm>
        </p:grpSpPr>
        <p:sp>
          <p:nvSpPr>
            <p:cNvPr id="381" name="Google Shape;381;p41"/>
            <p:cNvSpPr/>
            <p:nvPr/>
          </p:nvSpPr>
          <p:spPr>
            <a:xfrm>
              <a:off x="1582824" y="3598725"/>
              <a:ext cx="97400" cy="209372"/>
            </a:xfrm>
            <a:custGeom>
              <a:avLst/>
              <a:gdLst/>
              <a:ahLst/>
              <a:cxnLst/>
              <a:rect l="l" t="t" r="r" b="b"/>
              <a:pathLst>
                <a:path w="832" h="2587" extrusionOk="0">
                  <a:moveTo>
                    <a:pt x="0" y="1"/>
                  </a:moveTo>
                  <a:lnTo>
                    <a:pt x="0" y="2586"/>
                  </a:lnTo>
                  <a:lnTo>
                    <a:pt x="832" y="2586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1408750" y="2716625"/>
              <a:ext cx="445547" cy="884865"/>
            </a:xfrm>
            <a:custGeom>
              <a:avLst/>
              <a:gdLst/>
              <a:ahLst/>
              <a:cxnLst/>
              <a:rect l="l" t="t" r="r" b="b"/>
              <a:pathLst>
                <a:path w="5505" h="11548" extrusionOk="0">
                  <a:moveTo>
                    <a:pt x="2714" y="1"/>
                  </a:moveTo>
                  <a:lnTo>
                    <a:pt x="0" y="11548"/>
                  </a:lnTo>
                  <a:lnTo>
                    <a:pt x="5504" y="11548"/>
                  </a:lnTo>
                  <a:lnTo>
                    <a:pt x="2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41"/>
          <p:cNvGrpSpPr/>
          <p:nvPr/>
        </p:nvGrpSpPr>
        <p:grpSpPr>
          <a:xfrm>
            <a:off x="710975" y="2250693"/>
            <a:ext cx="643941" cy="1557396"/>
            <a:chOff x="710975" y="2250693"/>
            <a:chExt cx="643941" cy="1557396"/>
          </a:xfrm>
        </p:grpSpPr>
        <p:sp>
          <p:nvSpPr>
            <p:cNvPr id="384" name="Google Shape;384;p41"/>
            <p:cNvSpPr/>
            <p:nvPr/>
          </p:nvSpPr>
          <p:spPr>
            <a:xfrm>
              <a:off x="977584" y="3505605"/>
              <a:ext cx="97385" cy="302484"/>
            </a:xfrm>
            <a:custGeom>
              <a:avLst/>
              <a:gdLst/>
              <a:ahLst/>
              <a:cxnLst/>
              <a:rect l="l" t="t" r="r" b="b"/>
              <a:pathLst>
                <a:path w="1037" h="3221" extrusionOk="0">
                  <a:moveTo>
                    <a:pt x="0" y="1"/>
                  </a:moveTo>
                  <a:lnTo>
                    <a:pt x="0" y="3220"/>
                  </a:lnTo>
                  <a:lnTo>
                    <a:pt x="1037" y="3220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710975" y="2250693"/>
              <a:ext cx="643941" cy="1350801"/>
            </a:xfrm>
            <a:custGeom>
              <a:avLst/>
              <a:gdLst/>
              <a:ahLst/>
              <a:cxnLst/>
              <a:rect l="l" t="t" r="r" b="b"/>
              <a:pathLst>
                <a:path w="6857" h="14384" extrusionOk="0">
                  <a:moveTo>
                    <a:pt x="3380" y="0"/>
                  </a:moveTo>
                  <a:lnTo>
                    <a:pt x="0" y="14383"/>
                  </a:lnTo>
                  <a:lnTo>
                    <a:pt x="6856" y="14383"/>
                  </a:lnTo>
                  <a:lnTo>
                    <a:pt x="3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41"/>
          <p:cNvGrpSpPr/>
          <p:nvPr/>
        </p:nvGrpSpPr>
        <p:grpSpPr>
          <a:xfrm>
            <a:off x="7478298" y="2874729"/>
            <a:ext cx="759228" cy="933375"/>
            <a:chOff x="7478298" y="2874729"/>
            <a:chExt cx="759228" cy="933375"/>
          </a:xfrm>
        </p:grpSpPr>
        <p:sp>
          <p:nvSpPr>
            <p:cNvPr id="387" name="Google Shape;387;p41"/>
            <p:cNvSpPr/>
            <p:nvPr/>
          </p:nvSpPr>
          <p:spPr>
            <a:xfrm>
              <a:off x="7799385" y="3130334"/>
              <a:ext cx="117206" cy="677769"/>
            </a:xfrm>
            <a:custGeom>
              <a:avLst/>
              <a:gdLst/>
              <a:ahLst/>
              <a:cxnLst/>
              <a:rect l="l" t="t" r="r" b="b"/>
              <a:pathLst>
                <a:path w="741" h="4285" extrusionOk="0">
                  <a:moveTo>
                    <a:pt x="0" y="0"/>
                  </a:moveTo>
                  <a:lnTo>
                    <a:pt x="0" y="4284"/>
                  </a:lnTo>
                  <a:lnTo>
                    <a:pt x="740" y="4284"/>
                  </a:lnTo>
                  <a:lnTo>
                    <a:pt x="74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7478298" y="2874729"/>
              <a:ext cx="759228" cy="761442"/>
            </a:xfrm>
            <a:custGeom>
              <a:avLst/>
              <a:gdLst/>
              <a:ahLst/>
              <a:cxnLst/>
              <a:rect l="l" t="t" r="r" b="b"/>
              <a:pathLst>
                <a:path w="4800" h="4814" extrusionOk="0">
                  <a:moveTo>
                    <a:pt x="2400" y="0"/>
                  </a:moveTo>
                  <a:cubicBezTo>
                    <a:pt x="1074" y="0"/>
                    <a:pt x="0" y="1078"/>
                    <a:pt x="0" y="2407"/>
                  </a:cubicBezTo>
                  <a:cubicBezTo>
                    <a:pt x="0" y="3736"/>
                    <a:pt x="1074" y="4813"/>
                    <a:pt x="2400" y="4813"/>
                  </a:cubicBezTo>
                  <a:cubicBezTo>
                    <a:pt x="3725" y="4813"/>
                    <a:pt x="4799" y="3736"/>
                    <a:pt x="4799" y="2407"/>
                  </a:cubicBezTo>
                  <a:cubicBezTo>
                    <a:pt x="4799" y="1078"/>
                    <a:pt x="3725" y="0"/>
                    <a:pt x="2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41"/>
          <p:cNvSpPr/>
          <p:nvPr/>
        </p:nvSpPr>
        <p:spPr>
          <a:xfrm>
            <a:off x="977575" y="1015575"/>
            <a:ext cx="643943" cy="150701"/>
          </a:xfrm>
          <a:custGeom>
            <a:avLst/>
            <a:gdLst/>
            <a:ahLst/>
            <a:cxnLst/>
            <a:rect l="l" t="t" r="r" b="b"/>
            <a:pathLst>
              <a:path w="12601" h="2949" extrusionOk="0">
                <a:moveTo>
                  <a:pt x="2804" y="0"/>
                </a:moveTo>
                <a:cubicBezTo>
                  <a:pt x="633" y="0"/>
                  <a:pt x="0" y="2949"/>
                  <a:pt x="0" y="2949"/>
                </a:cubicBezTo>
                <a:lnTo>
                  <a:pt x="12601" y="2949"/>
                </a:lnTo>
                <a:cubicBezTo>
                  <a:pt x="12086" y="2015"/>
                  <a:pt x="11608" y="1783"/>
                  <a:pt x="11008" y="1783"/>
                </a:cubicBezTo>
                <a:cubicBezTo>
                  <a:pt x="10416" y="1783"/>
                  <a:pt x="9705" y="2010"/>
                  <a:pt x="8724" y="2010"/>
                </a:cubicBezTo>
                <a:cubicBezTo>
                  <a:pt x="8522" y="2010"/>
                  <a:pt x="8310" y="2000"/>
                  <a:pt x="8084" y="1977"/>
                </a:cubicBezTo>
                <a:cubicBezTo>
                  <a:pt x="5647" y="1727"/>
                  <a:pt x="5171" y="102"/>
                  <a:pt x="2912" y="3"/>
                </a:cubicBezTo>
                <a:cubicBezTo>
                  <a:pt x="2875" y="1"/>
                  <a:pt x="2839" y="0"/>
                  <a:pt x="2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41"/>
          <p:cNvCxnSpPr/>
          <p:nvPr/>
        </p:nvCxnSpPr>
        <p:spPr>
          <a:xfrm>
            <a:off x="3481825" y="2272188"/>
            <a:ext cx="2180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1"/>
          <p:cNvCxnSpPr/>
          <p:nvPr/>
        </p:nvCxnSpPr>
        <p:spPr>
          <a:xfrm>
            <a:off x="721475" y="4072275"/>
            <a:ext cx="7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Google Shape;301;p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978" y="2244784"/>
                <a:ext cx="2234894" cy="11993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600"/>
                  <a:t>Ilha de</a:t>
                </a:r>
                <a:r>
                  <a:rPr lang="pt-PT" sz="1600" b="1"/>
                  <a:t> lixo </a:t>
                </a:r>
                <a:r>
                  <a:rPr lang="pt-PT" sz="1600"/>
                  <a:t>no Oceano Pacifico</a:t>
                </a: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PT" sz="1600"/>
              </a:p>
              <a:p>
                <a:pPr marL="0" indent="0">
                  <a:buNone/>
                </a:pPr>
                <a:r>
                  <a:rPr lang="pt-PT" sz="1400"/>
                  <a:t>1.6 milhões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e>
                      <m:sup>
                        <m:r>
                          <a:rPr lang="pt-PT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400"/>
                  <a:t> (2018)</a:t>
                </a:r>
              </a:p>
            </p:txBody>
          </p:sp>
        </mc:Choice>
        <mc:Fallback xmlns="">
          <p:sp>
            <p:nvSpPr>
              <p:cNvPr id="301" name="Google Shape;301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978" y="2244784"/>
                <a:ext cx="2234894" cy="1199377"/>
              </a:xfrm>
              <a:prstGeom prst="rect">
                <a:avLst/>
              </a:prstGeom>
              <a:blipFill>
                <a:blip r:embed="rId3"/>
                <a:stretch>
                  <a:fillRect l="-1639" b="-2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cxnSp>
        <p:nvCxnSpPr>
          <p:cNvPr id="303" name="Google Shape;303;p38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lha de lixo no pacífico: saiba os impactos ambientais - Ciclo Orgânico">
            <a:extLst>
              <a:ext uri="{FF2B5EF4-FFF2-40B4-BE49-F238E27FC236}">
                <a16:creationId xmlns:a16="http://schemas.microsoft.com/office/drawing/2014/main" id="{8D13303E-A5DA-1C4E-7C5D-DAE805171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95" y="1297425"/>
            <a:ext cx="4815905" cy="3094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6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estudo</a:t>
            </a:r>
            <a:endParaRPr/>
          </a:p>
        </p:txBody>
      </p:sp>
      <p:sp>
        <p:nvSpPr>
          <p:cNvPr id="803" name="Google Shape;803;p56"/>
          <p:cNvSpPr txBox="1">
            <a:spLocks noGrp="1"/>
          </p:cNvSpPr>
          <p:nvPr>
            <p:ph type="title" idx="2"/>
          </p:nvPr>
        </p:nvSpPr>
        <p:spPr>
          <a:xfrm flipH="1">
            <a:off x="3768300" y="1400531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804" name="Google Shape;804;p56"/>
          <p:cNvSpPr txBox="1">
            <a:spLocks noGrp="1"/>
          </p:cNvSpPr>
          <p:nvPr>
            <p:ph type="subTitle" idx="1"/>
          </p:nvPr>
        </p:nvSpPr>
        <p:spPr>
          <a:xfrm flipH="1">
            <a:off x="3801430" y="1954924"/>
            <a:ext cx="465461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Reduzir a poluição aumentando a reciclagem</a:t>
            </a:r>
            <a:endParaRPr sz="1600"/>
          </a:p>
        </p:txBody>
      </p:sp>
      <p:sp>
        <p:nvSpPr>
          <p:cNvPr id="805" name="Google Shape;805;p56"/>
          <p:cNvSpPr txBox="1">
            <a:spLocks noGrp="1"/>
          </p:cNvSpPr>
          <p:nvPr>
            <p:ph type="title" idx="3"/>
          </p:nvPr>
        </p:nvSpPr>
        <p:spPr>
          <a:xfrm flipH="1">
            <a:off x="3801430" y="3613786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806" name="Google Shape;806;p56"/>
          <p:cNvSpPr txBox="1">
            <a:spLocks noGrp="1"/>
          </p:cNvSpPr>
          <p:nvPr>
            <p:ph type="subTitle" idx="4"/>
          </p:nvPr>
        </p:nvSpPr>
        <p:spPr>
          <a:xfrm flipH="1">
            <a:off x="2408125" y="4143779"/>
            <a:ext cx="605651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 planeta mais limpo e muitos descontos para desfrutar</a:t>
            </a:r>
            <a:endParaRPr sz="1600"/>
          </a:p>
        </p:txBody>
      </p:sp>
      <p:sp>
        <p:nvSpPr>
          <p:cNvPr id="807" name="Google Shape;807;p56"/>
          <p:cNvSpPr txBox="1">
            <a:spLocks noGrp="1"/>
          </p:cNvSpPr>
          <p:nvPr>
            <p:ph type="title" idx="5"/>
          </p:nvPr>
        </p:nvSpPr>
        <p:spPr>
          <a:xfrm flipH="1">
            <a:off x="3760017" y="2514219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808" name="Google Shape;808;p56"/>
          <p:cNvSpPr txBox="1">
            <a:spLocks noGrp="1"/>
          </p:cNvSpPr>
          <p:nvPr>
            <p:ph type="subTitle" idx="6"/>
          </p:nvPr>
        </p:nvSpPr>
        <p:spPr>
          <a:xfrm flipH="1">
            <a:off x="4646762" y="3091999"/>
            <a:ext cx="381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EcoCredits</a:t>
            </a:r>
            <a:endParaRPr sz="1600"/>
          </a:p>
        </p:txBody>
      </p:sp>
      <p:cxnSp>
        <p:nvCxnSpPr>
          <p:cNvPr id="809" name="Google Shape;809;p56"/>
          <p:cNvCxnSpPr/>
          <p:nvPr/>
        </p:nvCxnSpPr>
        <p:spPr>
          <a:xfrm>
            <a:off x="3920600" y="1940825"/>
            <a:ext cx="4508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56"/>
          <p:cNvCxnSpPr/>
          <p:nvPr/>
        </p:nvCxnSpPr>
        <p:spPr>
          <a:xfrm>
            <a:off x="3920600" y="3011300"/>
            <a:ext cx="4508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1" name="Google Shape;811;p56"/>
          <p:cNvGrpSpPr/>
          <p:nvPr/>
        </p:nvGrpSpPr>
        <p:grpSpPr>
          <a:xfrm>
            <a:off x="7962577" y="1364325"/>
            <a:ext cx="453079" cy="466010"/>
            <a:chOff x="6424669" y="1538327"/>
            <a:chExt cx="366391" cy="376879"/>
          </a:xfrm>
        </p:grpSpPr>
        <p:sp>
          <p:nvSpPr>
            <p:cNvPr id="812" name="Google Shape;812;p56"/>
            <p:cNvSpPr/>
            <p:nvPr/>
          </p:nvSpPr>
          <p:spPr>
            <a:xfrm>
              <a:off x="6508441" y="1538327"/>
              <a:ext cx="115157" cy="83772"/>
            </a:xfrm>
            <a:custGeom>
              <a:avLst/>
              <a:gdLst/>
              <a:ahLst/>
              <a:cxnLst/>
              <a:rect l="l" t="t" r="r" b="b"/>
              <a:pathLst>
                <a:path w="4271" h="3107" extrusionOk="0">
                  <a:moveTo>
                    <a:pt x="2033" y="1"/>
                  </a:moveTo>
                  <a:cubicBezTo>
                    <a:pt x="910" y="1"/>
                    <a:pt x="0" y="911"/>
                    <a:pt x="0" y="2034"/>
                  </a:cubicBezTo>
                  <a:lnTo>
                    <a:pt x="0" y="2824"/>
                  </a:lnTo>
                  <a:lnTo>
                    <a:pt x="2138" y="1121"/>
                  </a:lnTo>
                  <a:lnTo>
                    <a:pt x="2669" y="1727"/>
                  </a:lnTo>
                  <a:lnTo>
                    <a:pt x="938" y="3106"/>
                  </a:lnTo>
                  <a:lnTo>
                    <a:pt x="2237" y="3106"/>
                  </a:lnTo>
                  <a:cubicBezTo>
                    <a:pt x="3360" y="3106"/>
                    <a:pt x="4270" y="2196"/>
                    <a:pt x="4270" y="1074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6665415" y="1590661"/>
              <a:ext cx="104695" cy="83772"/>
            </a:xfrm>
            <a:custGeom>
              <a:avLst/>
              <a:gdLst/>
              <a:ahLst/>
              <a:cxnLst/>
              <a:rect l="l" t="t" r="r" b="b"/>
              <a:pathLst>
                <a:path w="3883" h="3107" extrusionOk="0">
                  <a:moveTo>
                    <a:pt x="2034" y="0"/>
                  </a:moveTo>
                  <a:cubicBezTo>
                    <a:pt x="910" y="2"/>
                    <a:pt x="1" y="911"/>
                    <a:pt x="1" y="2033"/>
                  </a:cubicBezTo>
                  <a:lnTo>
                    <a:pt x="1" y="2825"/>
                  </a:lnTo>
                  <a:lnTo>
                    <a:pt x="1959" y="1121"/>
                  </a:lnTo>
                  <a:lnTo>
                    <a:pt x="2444" y="1728"/>
                  </a:lnTo>
                  <a:lnTo>
                    <a:pt x="859" y="3107"/>
                  </a:lnTo>
                  <a:lnTo>
                    <a:pt x="1850" y="3107"/>
                  </a:lnTo>
                  <a:cubicBezTo>
                    <a:pt x="2973" y="3107"/>
                    <a:pt x="3883" y="2197"/>
                    <a:pt x="3883" y="1074"/>
                  </a:cubicBezTo>
                  <a:lnTo>
                    <a:pt x="3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6639990" y="1758150"/>
              <a:ext cx="135460" cy="94234"/>
            </a:xfrm>
            <a:custGeom>
              <a:avLst/>
              <a:gdLst/>
              <a:ahLst/>
              <a:cxnLst/>
              <a:rect l="l" t="t" r="r" b="b"/>
              <a:pathLst>
                <a:path w="5024" h="3495" extrusionOk="0">
                  <a:moveTo>
                    <a:pt x="0" y="0"/>
                  </a:moveTo>
                  <a:cubicBezTo>
                    <a:pt x="152" y="1171"/>
                    <a:pt x="431" y="2377"/>
                    <a:pt x="833" y="3494"/>
                  </a:cubicBezTo>
                  <a:lnTo>
                    <a:pt x="5023" y="3494"/>
                  </a:lnTo>
                  <a:lnTo>
                    <a:pt x="4748" y="2782"/>
                  </a:lnTo>
                  <a:cubicBezTo>
                    <a:pt x="4397" y="1908"/>
                    <a:pt x="4207" y="935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6644520" y="1695355"/>
              <a:ext cx="104695" cy="41873"/>
            </a:xfrm>
            <a:custGeom>
              <a:avLst/>
              <a:gdLst/>
              <a:ahLst/>
              <a:cxnLst/>
              <a:rect l="l" t="t" r="r" b="b"/>
              <a:pathLst>
                <a:path w="3883" h="1553" extrusionOk="0">
                  <a:moveTo>
                    <a:pt x="0" y="1"/>
                  </a:moveTo>
                  <a:lnTo>
                    <a:pt x="0" y="387"/>
                  </a:lnTo>
                  <a:cubicBezTo>
                    <a:pt x="0" y="778"/>
                    <a:pt x="25" y="1166"/>
                    <a:pt x="55" y="1552"/>
                  </a:cubicBezTo>
                  <a:lnTo>
                    <a:pt x="3882" y="1552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6436344" y="1716278"/>
              <a:ext cx="207719" cy="136107"/>
            </a:xfrm>
            <a:custGeom>
              <a:avLst/>
              <a:gdLst/>
              <a:ahLst/>
              <a:cxnLst/>
              <a:rect l="l" t="t" r="r" b="b"/>
              <a:pathLst>
                <a:path w="7704" h="5048" extrusionOk="0">
                  <a:moveTo>
                    <a:pt x="893" y="0"/>
                  </a:moveTo>
                  <a:cubicBezTo>
                    <a:pt x="852" y="1708"/>
                    <a:pt x="549" y="3436"/>
                    <a:pt x="1" y="5047"/>
                  </a:cubicBezTo>
                  <a:lnTo>
                    <a:pt x="7703" y="5047"/>
                  </a:lnTo>
                  <a:cubicBezTo>
                    <a:pt x="7155" y="3436"/>
                    <a:pt x="6853" y="1708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6466569" y="1653456"/>
              <a:ext cx="157030" cy="41927"/>
            </a:xfrm>
            <a:custGeom>
              <a:avLst/>
              <a:gdLst/>
              <a:ahLst/>
              <a:cxnLst/>
              <a:rect l="l" t="t" r="r" b="b"/>
              <a:pathLst>
                <a:path w="5824" h="1555" extrusionOk="0">
                  <a:moveTo>
                    <a:pt x="0" y="1"/>
                  </a:moveTo>
                  <a:lnTo>
                    <a:pt x="0" y="1555"/>
                  </a:lnTo>
                  <a:lnTo>
                    <a:pt x="5823" y="1555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6676119" y="1873306"/>
              <a:ext cx="114941" cy="41900"/>
            </a:xfrm>
            <a:custGeom>
              <a:avLst/>
              <a:gdLst/>
              <a:ahLst/>
              <a:cxnLst/>
              <a:rect l="l" t="t" r="r" b="b"/>
              <a:pathLst>
                <a:path w="4263" h="1554" extrusionOk="0">
                  <a:moveTo>
                    <a:pt x="0" y="1"/>
                  </a:moveTo>
                  <a:lnTo>
                    <a:pt x="381" y="1016"/>
                  </a:lnTo>
                  <a:lnTo>
                    <a:pt x="381" y="1553"/>
                  </a:lnTo>
                  <a:lnTo>
                    <a:pt x="4263" y="1553"/>
                  </a:lnTo>
                  <a:lnTo>
                    <a:pt x="4263" y="1156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6"/>
            <p:cNvSpPr/>
            <p:nvPr/>
          </p:nvSpPr>
          <p:spPr>
            <a:xfrm>
              <a:off x="6424669" y="1873306"/>
              <a:ext cx="240775" cy="41900"/>
            </a:xfrm>
            <a:custGeom>
              <a:avLst/>
              <a:gdLst/>
              <a:ahLst/>
              <a:cxnLst/>
              <a:rect l="l" t="t" r="r" b="b"/>
              <a:pathLst>
                <a:path w="8930" h="1554" extrusionOk="0">
                  <a:moveTo>
                    <a:pt x="450" y="1"/>
                  </a:moveTo>
                  <a:cubicBezTo>
                    <a:pt x="447" y="6"/>
                    <a:pt x="446" y="14"/>
                    <a:pt x="443" y="21"/>
                  </a:cubicBezTo>
                  <a:lnTo>
                    <a:pt x="0" y="1012"/>
                  </a:lnTo>
                  <a:lnTo>
                    <a:pt x="0" y="1553"/>
                  </a:lnTo>
                  <a:lnTo>
                    <a:pt x="8930" y="1553"/>
                  </a:lnTo>
                  <a:lnTo>
                    <a:pt x="8930" y="1156"/>
                  </a:lnTo>
                  <a:lnTo>
                    <a:pt x="8489" y="21"/>
                  </a:lnTo>
                  <a:cubicBezTo>
                    <a:pt x="8486" y="14"/>
                    <a:pt x="8483" y="6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56"/>
          <p:cNvGrpSpPr/>
          <p:nvPr/>
        </p:nvGrpSpPr>
        <p:grpSpPr>
          <a:xfrm>
            <a:off x="7943479" y="2489235"/>
            <a:ext cx="474761" cy="451495"/>
            <a:chOff x="4791783" y="1535901"/>
            <a:chExt cx="376853" cy="358358"/>
          </a:xfrm>
        </p:grpSpPr>
        <p:sp>
          <p:nvSpPr>
            <p:cNvPr id="821" name="Google Shape;821;p56"/>
            <p:cNvSpPr/>
            <p:nvPr/>
          </p:nvSpPr>
          <p:spPr>
            <a:xfrm>
              <a:off x="4968304" y="1622072"/>
              <a:ext cx="21489" cy="65249"/>
            </a:xfrm>
            <a:custGeom>
              <a:avLst/>
              <a:gdLst/>
              <a:ahLst/>
              <a:cxnLst/>
              <a:rect l="l" t="t" r="r" b="b"/>
              <a:pathLst>
                <a:path w="797" h="2420" extrusionOk="0">
                  <a:moveTo>
                    <a:pt x="0" y="0"/>
                  </a:moveTo>
                  <a:cubicBezTo>
                    <a:pt x="49" y="1057"/>
                    <a:pt x="264" y="2250"/>
                    <a:pt x="398" y="2420"/>
                  </a:cubicBezTo>
                  <a:cubicBezTo>
                    <a:pt x="532" y="2250"/>
                    <a:pt x="749" y="1056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5001171" y="1538543"/>
              <a:ext cx="54060" cy="62634"/>
            </a:xfrm>
            <a:custGeom>
              <a:avLst/>
              <a:gdLst/>
              <a:ahLst/>
              <a:cxnLst/>
              <a:rect l="l" t="t" r="r" b="b"/>
              <a:pathLst>
                <a:path w="2005" h="2323" extrusionOk="0">
                  <a:moveTo>
                    <a:pt x="0" y="0"/>
                  </a:moveTo>
                  <a:cubicBezTo>
                    <a:pt x="233" y="662"/>
                    <a:pt x="363" y="1557"/>
                    <a:pt x="397" y="2322"/>
                  </a:cubicBezTo>
                  <a:lnTo>
                    <a:pt x="2004" y="2322"/>
                  </a:lnTo>
                  <a:cubicBezTo>
                    <a:pt x="1843" y="1224"/>
                    <a:pt x="1062" y="3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6"/>
            <p:cNvSpPr/>
            <p:nvPr/>
          </p:nvSpPr>
          <p:spPr>
            <a:xfrm>
              <a:off x="4968304" y="1535901"/>
              <a:ext cx="21516" cy="65276"/>
            </a:xfrm>
            <a:custGeom>
              <a:avLst/>
              <a:gdLst/>
              <a:ahLst/>
              <a:cxnLst/>
              <a:rect l="l" t="t" r="r" b="b"/>
              <a:pathLst>
                <a:path w="798" h="2421" extrusionOk="0">
                  <a:moveTo>
                    <a:pt x="398" y="1"/>
                  </a:moveTo>
                  <a:cubicBezTo>
                    <a:pt x="264" y="170"/>
                    <a:pt x="49" y="1365"/>
                    <a:pt x="0" y="2420"/>
                  </a:cubicBezTo>
                  <a:lnTo>
                    <a:pt x="798" y="2420"/>
                  </a:lnTo>
                  <a:cubicBezTo>
                    <a:pt x="749" y="1363"/>
                    <a:pt x="532" y="170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6"/>
            <p:cNvSpPr/>
            <p:nvPr/>
          </p:nvSpPr>
          <p:spPr>
            <a:xfrm>
              <a:off x="4902867" y="1622072"/>
              <a:ext cx="54033" cy="62634"/>
            </a:xfrm>
            <a:custGeom>
              <a:avLst/>
              <a:gdLst/>
              <a:ahLst/>
              <a:cxnLst/>
              <a:rect l="l" t="t" r="r" b="b"/>
              <a:pathLst>
                <a:path w="2004" h="2323" extrusionOk="0">
                  <a:moveTo>
                    <a:pt x="0" y="0"/>
                  </a:moveTo>
                  <a:cubicBezTo>
                    <a:pt x="161" y="1098"/>
                    <a:pt x="942" y="2004"/>
                    <a:pt x="2004" y="2322"/>
                  </a:cubicBezTo>
                  <a:cubicBezTo>
                    <a:pt x="1771" y="1659"/>
                    <a:pt x="1643" y="765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6"/>
            <p:cNvSpPr/>
            <p:nvPr/>
          </p:nvSpPr>
          <p:spPr>
            <a:xfrm>
              <a:off x="5001171" y="1622072"/>
              <a:ext cx="54060" cy="62634"/>
            </a:xfrm>
            <a:custGeom>
              <a:avLst/>
              <a:gdLst/>
              <a:ahLst/>
              <a:cxnLst/>
              <a:rect l="l" t="t" r="r" b="b"/>
              <a:pathLst>
                <a:path w="2005" h="2323" extrusionOk="0">
                  <a:moveTo>
                    <a:pt x="397" y="0"/>
                  </a:moveTo>
                  <a:cubicBezTo>
                    <a:pt x="363" y="765"/>
                    <a:pt x="233" y="1660"/>
                    <a:pt x="0" y="2322"/>
                  </a:cubicBezTo>
                  <a:cubicBezTo>
                    <a:pt x="1062" y="2004"/>
                    <a:pt x="1843" y="1098"/>
                    <a:pt x="2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4902867" y="1538543"/>
              <a:ext cx="54033" cy="62634"/>
            </a:xfrm>
            <a:custGeom>
              <a:avLst/>
              <a:gdLst/>
              <a:ahLst/>
              <a:cxnLst/>
              <a:rect l="l" t="t" r="r" b="b"/>
              <a:pathLst>
                <a:path w="2004" h="2323" extrusionOk="0">
                  <a:moveTo>
                    <a:pt x="2004" y="0"/>
                  </a:moveTo>
                  <a:lnTo>
                    <a:pt x="2004" y="0"/>
                  </a:lnTo>
                  <a:cubicBezTo>
                    <a:pt x="942" y="319"/>
                    <a:pt x="161" y="1224"/>
                    <a:pt x="0" y="2322"/>
                  </a:cubicBezTo>
                  <a:lnTo>
                    <a:pt x="1607" y="2322"/>
                  </a:lnTo>
                  <a:cubicBezTo>
                    <a:pt x="1643" y="1557"/>
                    <a:pt x="1771" y="662"/>
                    <a:pt x="2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4791783" y="1560922"/>
              <a:ext cx="177979" cy="333337"/>
            </a:xfrm>
            <a:custGeom>
              <a:avLst/>
              <a:gdLst/>
              <a:ahLst/>
              <a:cxnLst/>
              <a:rect l="l" t="t" r="r" b="b"/>
              <a:pathLst>
                <a:path w="6601" h="12363" extrusionOk="0">
                  <a:moveTo>
                    <a:pt x="0" y="0"/>
                  </a:moveTo>
                  <a:lnTo>
                    <a:pt x="0" y="7421"/>
                  </a:lnTo>
                  <a:cubicBezTo>
                    <a:pt x="43" y="7499"/>
                    <a:pt x="2194" y="11278"/>
                    <a:pt x="2330" y="11517"/>
                  </a:cubicBezTo>
                  <a:lnTo>
                    <a:pt x="2330" y="12362"/>
                  </a:lnTo>
                  <a:lnTo>
                    <a:pt x="6600" y="12362"/>
                  </a:lnTo>
                  <a:lnTo>
                    <a:pt x="6600" y="7430"/>
                  </a:lnTo>
                  <a:lnTo>
                    <a:pt x="3409" y="4388"/>
                  </a:lnTo>
                  <a:cubicBezTo>
                    <a:pt x="2741" y="5036"/>
                    <a:pt x="2736" y="6106"/>
                    <a:pt x="3396" y="6759"/>
                  </a:cubicBezTo>
                  <a:lnTo>
                    <a:pt x="4733" y="8060"/>
                  </a:lnTo>
                  <a:lnTo>
                    <a:pt x="4169" y="8674"/>
                  </a:lnTo>
                  <a:lnTo>
                    <a:pt x="1553" y="6119"/>
                  </a:lnTo>
                  <a:lnTo>
                    <a:pt x="1553" y="1526"/>
                  </a:lnTo>
                  <a:cubicBezTo>
                    <a:pt x="1553" y="687"/>
                    <a:pt x="84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4990683" y="1560922"/>
              <a:ext cx="177953" cy="333337"/>
            </a:xfrm>
            <a:custGeom>
              <a:avLst/>
              <a:gdLst/>
              <a:ahLst/>
              <a:cxnLst/>
              <a:rect l="l" t="t" r="r" b="b"/>
              <a:pathLst>
                <a:path w="6600" h="12363" extrusionOk="0">
                  <a:moveTo>
                    <a:pt x="6600" y="0"/>
                  </a:moveTo>
                  <a:cubicBezTo>
                    <a:pt x="5759" y="0"/>
                    <a:pt x="5046" y="687"/>
                    <a:pt x="5046" y="1526"/>
                  </a:cubicBezTo>
                  <a:lnTo>
                    <a:pt x="5046" y="6119"/>
                  </a:lnTo>
                  <a:lnTo>
                    <a:pt x="2432" y="8674"/>
                  </a:lnTo>
                  <a:lnTo>
                    <a:pt x="1868" y="8060"/>
                  </a:lnTo>
                  <a:lnTo>
                    <a:pt x="3204" y="6759"/>
                  </a:lnTo>
                  <a:cubicBezTo>
                    <a:pt x="3866" y="6106"/>
                    <a:pt x="3860" y="5036"/>
                    <a:pt x="3191" y="4388"/>
                  </a:cubicBezTo>
                  <a:lnTo>
                    <a:pt x="0" y="7430"/>
                  </a:lnTo>
                  <a:lnTo>
                    <a:pt x="0" y="12362"/>
                  </a:lnTo>
                  <a:lnTo>
                    <a:pt x="4272" y="12362"/>
                  </a:lnTo>
                  <a:lnTo>
                    <a:pt x="4272" y="11516"/>
                  </a:lnTo>
                  <a:cubicBezTo>
                    <a:pt x="4409" y="11277"/>
                    <a:pt x="6557" y="7498"/>
                    <a:pt x="6600" y="7421"/>
                  </a:cubicBezTo>
                  <a:lnTo>
                    <a:pt x="66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9" name="Google Shape;829;p56"/>
          <p:cNvCxnSpPr/>
          <p:nvPr/>
        </p:nvCxnSpPr>
        <p:spPr>
          <a:xfrm>
            <a:off x="3955862" y="4112343"/>
            <a:ext cx="4508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0" name="Google Shape;830;p56"/>
          <p:cNvGrpSpPr/>
          <p:nvPr/>
        </p:nvGrpSpPr>
        <p:grpSpPr>
          <a:xfrm>
            <a:off x="8021546" y="3590556"/>
            <a:ext cx="401372" cy="451507"/>
            <a:chOff x="2352860" y="1538327"/>
            <a:chExt cx="335008" cy="376882"/>
          </a:xfrm>
        </p:grpSpPr>
        <p:sp>
          <p:nvSpPr>
            <p:cNvPr id="831" name="Google Shape;831;p56"/>
            <p:cNvSpPr/>
            <p:nvPr/>
          </p:nvSpPr>
          <p:spPr>
            <a:xfrm>
              <a:off x="2457581" y="1632560"/>
              <a:ext cx="66382" cy="66382"/>
            </a:xfrm>
            <a:custGeom>
              <a:avLst/>
              <a:gdLst/>
              <a:ahLst/>
              <a:cxnLst/>
              <a:rect l="l" t="t" r="r" b="b"/>
              <a:pathLst>
                <a:path w="2462" h="2462" extrusionOk="0">
                  <a:moveTo>
                    <a:pt x="1" y="0"/>
                  </a:moveTo>
                  <a:lnTo>
                    <a:pt x="1" y="413"/>
                  </a:lnTo>
                  <a:cubicBezTo>
                    <a:pt x="1" y="1488"/>
                    <a:pt x="828" y="2362"/>
                    <a:pt x="1876" y="2461"/>
                  </a:cubicBezTo>
                  <a:lnTo>
                    <a:pt x="947" y="1532"/>
                  </a:lnTo>
                  <a:lnTo>
                    <a:pt x="1533" y="947"/>
                  </a:lnTo>
                  <a:lnTo>
                    <a:pt x="2461" y="1876"/>
                  </a:lnTo>
                  <a:cubicBezTo>
                    <a:pt x="2363" y="827"/>
                    <a:pt x="1488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2352860" y="1538327"/>
              <a:ext cx="41927" cy="376882"/>
            </a:xfrm>
            <a:custGeom>
              <a:avLst/>
              <a:gdLst/>
              <a:ahLst/>
              <a:cxnLst/>
              <a:rect l="l" t="t" r="r" b="b"/>
              <a:pathLst>
                <a:path w="1555" h="13978" extrusionOk="0">
                  <a:moveTo>
                    <a:pt x="1" y="1"/>
                  </a:moveTo>
                  <a:lnTo>
                    <a:pt x="1" y="13977"/>
                  </a:lnTo>
                  <a:lnTo>
                    <a:pt x="1555" y="13977"/>
                  </a:lnTo>
                  <a:lnTo>
                    <a:pt x="1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2548228" y="1632560"/>
              <a:ext cx="66382" cy="66382"/>
            </a:xfrm>
            <a:custGeom>
              <a:avLst/>
              <a:gdLst/>
              <a:ahLst/>
              <a:cxnLst/>
              <a:rect l="l" t="t" r="r" b="b"/>
              <a:pathLst>
                <a:path w="2462" h="2462" extrusionOk="0">
                  <a:moveTo>
                    <a:pt x="2048" y="0"/>
                  </a:moveTo>
                  <a:cubicBezTo>
                    <a:pt x="974" y="0"/>
                    <a:pt x="98" y="827"/>
                    <a:pt x="0" y="1876"/>
                  </a:cubicBezTo>
                  <a:lnTo>
                    <a:pt x="929" y="947"/>
                  </a:lnTo>
                  <a:lnTo>
                    <a:pt x="1513" y="1532"/>
                  </a:lnTo>
                  <a:lnTo>
                    <a:pt x="584" y="2461"/>
                  </a:lnTo>
                  <a:cubicBezTo>
                    <a:pt x="1634" y="2362"/>
                    <a:pt x="2461" y="1488"/>
                    <a:pt x="2461" y="413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2415682" y="1538327"/>
              <a:ext cx="272186" cy="376882"/>
            </a:xfrm>
            <a:custGeom>
              <a:avLst/>
              <a:gdLst/>
              <a:ahLst/>
              <a:cxnLst/>
              <a:rect l="l" t="t" r="r" b="b"/>
              <a:pathLst>
                <a:path w="10095" h="13978" extrusionOk="0">
                  <a:moveTo>
                    <a:pt x="8154" y="2330"/>
                  </a:moveTo>
                  <a:lnTo>
                    <a:pt x="8154" y="5371"/>
                  </a:lnTo>
                  <a:cubicBezTo>
                    <a:pt x="8154" y="6050"/>
                    <a:pt x="7603" y="6600"/>
                    <a:pt x="6925" y="6600"/>
                  </a:cubicBezTo>
                  <a:lnTo>
                    <a:pt x="5048" y="6600"/>
                  </a:lnTo>
                  <a:lnTo>
                    <a:pt x="5048" y="8153"/>
                  </a:lnTo>
                  <a:lnTo>
                    <a:pt x="4272" y="8153"/>
                  </a:lnTo>
                  <a:lnTo>
                    <a:pt x="4272" y="6600"/>
                  </a:lnTo>
                  <a:lnTo>
                    <a:pt x="2007" y="6600"/>
                  </a:lnTo>
                  <a:cubicBezTo>
                    <a:pt x="1328" y="6600"/>
                    <a:pt x="778" y="6050"/>
                    <a:pt x="778" y="5371"/>
                  </a:cubicBezTo>
                  <a:lnTo>
                    <a:pt x="778" y="2330"/>
                  </a:lnTo>
                  <a:lnTo>
                    <a:pt x="2007" y="2330"/>
                  </a:lnTo>
                  <a:cubicBezTo>
                    <a:pt x="3056" y="2330"/>
                    <a:pt x="3965" y="2926"/>
                    <a:pt x="4465" y="3805"/>
                  </a:cubicBezTo>
                  <a:cubicBezTo>
                    <a:pt x="4967" y="2926"/>
                    <a:pt x="5876" y="2330"/>
                    <a:pt x="6925" y="2330"/>
                  </a:cubicBezTo>
                  <a:close/>
                  <a:moveTo>
                    <a:pt x="6600" y="9318"/>
                  </a:moveTo>
                  <a:lnTo>
                    <a:pt x="6600" y="10095"/>
                  </a:lnTo>
                  <a:lnTo>
                    <a:pt x="2330" y="10095"/>
                  </a:lnTo>
                  <a:lnTo>
                    <a:pt x="2330" y="9318"/>
                  </a:lnTo>
                  <a:close/>
                  <a:moveTo>
                    <a:pt x="6600" y="10870"/>
                  </a:moveTo>
                  <a:lnTo>
                    <a:pt x="6600" y="11647"/>
                  </a:lnTo>
                  <a:lnTo>
                    <a:pt x="2330" y="11647"/>
                  </a:lnTo>
                  <a:lnTo>
                    <a:pt x="2330" y="10870"/>
                  </a:lnTo>
                  <a:close/>
                  <a:moveTo>
                    <a:pt x="1" y="1"/>
                  </a:moveTo>
                  <a:lnTo>
                    <a:pt x="1" y="13977"/>
                  </a:lnTo>
                  <a:lnTo>
                    <a:pt x="10095" y="13977"/>
                  </a:lnTo>
                  <a:lnTo>
                    <a:pt x="100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56"/>
          <p:cNvGrpSpPr/>
          <p:nvPr/>
        </p:nvGrpSpPr>
        <p:grpSpPr>
          <a:xfrm>
            <a:off x="695601" y="1588926"/>
            <a:ext cx="2831727" cy="2544883"/>
            <a:chOff x="771801" y="1512726"/>
            <a:chExt cx="2831727" cy="2544883"/>
          </a:xfrm>
        </p:grpSpPr>
        <p:grpSp>
          <p:nvGrpSpPr>
            <p:cNvPr id="836" name="Google Shape;836;p56"/>
            <p:cNvGrpSpPr/>
            <p:nvPr/>
          </p:nvGrpSpPr>
          <p:grpSpPr>
            <a:xfrm>
              <a:off x="1014000" y="1815400"/>
              <a:ext cx="2589527" cy="2242209"/>
              <a:chOff x="861600" y="1815400"/>
              <a:chExt cx="2589527" cy="2242209"/>
            </a:xfrm>
          </p:grpSpPr>
          <p:grpSp>
            <p:nvGrpSpPr>
              <p:cNvPr id="837" name="Google Shape;837;p56"/>
              <p:cNvGrpSpPr/>
              <p:nvPr/>
            </p:nvGrpSpPr>
            <p:grpSpPr>
              <a:xfrm>
                <a:off x="861600" y="3524877"/>
                <a:ext cx="2589527" cy="532732"/>
                <a:chOff x="838825" y="3767464"/>
                <a:chExt cx="3689310" cy="482941"/>
              </a:xfrm>
            </p:grpSpPr>
            <p:sp>
              <p:nvSpPr>
                <p:cNvPr id="838" name="Google Shape;838;p56"/>
                <p:cNvSpPr/>
                <p:nvPr/>
              </p:nvSpPr>
              <p:spPr>
                <a:xfrm>
                  <a:off x="838825" y="3767475"/>
                  <a:ext cx="1867982" cy="482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3" h="1717" extrusionOk="0">
                      <a:moveTo>
                        <a:pt x="1712" y="0"/>
                      </a:moveTo>
                      <a:cubicBezTo>
                        <a:pt x="767" y="0"/>
                        <a:pt x="1" y="769"/>
                        <a:pt x="1" y="1717"/>
                      </a:cubicBezTo>
                      <a:lnTo>
                        <a:pt x="5793" y="1717"/>
                      </a:lnTo>
                      <a:cubicBezTo>
                        <a:pt x="5760" y="1030"/>
                        <a:pt x="5195" y="484"/>
                        <a:pt x="4504" y="484"/>
                      </a:cubicBezTo>
                      <a:cubicBezTo>
                        <a:pt x="4012" y="485"/>
                        <a:pt x="3563" y="764"/>
                        <a:pt x="3346" y="1206"/>
                      </a:cubicBezTo>
                      <a:cubicBezTo>
                        <a:pt x="3124" y="490"/>
                        <a:pt x="2462" y="1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6"/>
                <p:cNvSpPr/>
                <p:nvPr/>
              </p:nvSpPr>
              <p:spPr>
                <a:xfrm flipH="1">
                  <a:off x="2501773" y="3767464"/>
                  <a:ext cx="2026362" cy="482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3" h="1717" extrusionOk="0">
                      <a:moveTo>
                        <a:pt x="1712" y="0"/>
                      </a:moveTo>
                      <a:cubicBezTo>
                        <a:pt x="767" y="0"/>
                        <a:pt x="1" y="769"/>
                        <a:pt x="1" y="1717"/>
                      </a:cubicBezTo>
                      <a:lnTo>
                        <a:pt x="5793" y="1717"/>
                      </a:lnTo>
                      <a:cubicBezTo>
                        <a:pt x="5760" y="1030"/>
                        <a:pt x="5195" y="484"/>
                        <a:pt x="4504" y="484"/>
                      </a:cubicBezTo>
                      <a:cubicBezTo>
                        <a:pt x="4012" y="485"/>
                        <a:pt x="3563" y="764"/>
                        <a:pt x="3346" y="1206"/>
                      </a:cubicBezTo>
                      <a:cubicBezTo>
                        <a:pt x="3124" y="490"/>
                        <a:pt x="2462" y="1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0" name="Google Shape;840;p56"/>
              <p:cNvSpPr/>
              <p:nvPr/>
            </p:nvSpPr>
            <p:spPr>
              <a:xfrm>
                <a:off x="1693997" y="1976587"/>
                <a:ext cx="575683" cy="871295"/>
              </a:xfrm>
              <a:custGeom>
                <a:avLst/>
                <a:gdLst/>
                <a:ahLst/>
                <a:cxnLst/>
                <a:rect l="l" t="t" r="r" b="b"/>
                <a:pathLst>
                  <a:path w="17408" h="26347" extrusionOk="0">
                    <a:moveTo>
                      <a:pt x="10281" y="0"/>
                    </a:moveTo>
                    <a:lnTo>
                      <a:pt x="9040" y="319"/>
                    </a:lnTo>
                    <a:cubicBezTo>
                      <a:pt x="8514" y="453"/>
                      <a:pt x="8077" y="821"/>
                      <a:pt x="7854" y="1317"/>
                    </a:cubicBezTo>
                    <a:lnTo>
                      <a:pt x="6592" y="4118"/>
                    </a:lnTo>
                    <a:cubicBezTo>
                      <a:pt x="6521" y="4278"/>
                      <a:pt x="6592" y="4465"/>
                      <a:pt x="6750" y="4536"/>
                    </a:cubicBezTo>
                    <a:lnTo>
                      <a:pt x="1903" y="15296"/>
                    </a:lnTo>
                    <a:cubicBezTo>
                      <a:pt x="1861" y="15278"/>
                      <a:pt x="1818" y="15269"/>
                      <a:pt x="1775" y="15269"/>
                    </a:cubicBezTo>
                    <a:cubicBezTo>
                      <a:pt x="1654" y="15269"/>
                      <a:pt x="1539" y="15338"/>
                      <a:pt x="1487" y="15456"/>
                    </a:cubicBezTo>
                    <a:lnTo>
                      <a:pt x="225" y="18257"/>
                    </a:lnTo>
                    <a:cubicBezTo>
                      <a:pt x="0" y="18753"/>
                      <a:pt x="15" y="19323"/>
                      <a:pt x="263" y="19807"/>
                    </a:cubicBezTo>
                    <a:lnTo>
                      <a:pt x="1909" y="23022"/>
                    </a:lnTo>
                    <a:lnTo>
                      <a:pt x="1011" y="25013"/>
                    </a:lnTo>
                    <a:lnTo>
                      <a:pt x="3971" y="26346"/>
                    </a:lnTo>
                    <a:lnTo>
                      <a:pt x="4867" y="24356"/>
                    </a:lnTo>
                    <a:lnTo>
                      <a:pt x="8366" y="23458"/>
                    </a:lnTo>
                    <a:cubicBezTo>
                      <a:pt x="8892" y="23322"/>
                      <a:pt x="9329" y="22956"/>
                      <a:pt x="9552" y="22460"/>
                    </a:cubicBezTo>
                    <a:lnTo>
                      <a:pt x="10814" y="19658"/>
                    </a:lnTo>
                    <a:cubicBezTo>
                      <a:pt x="10886" y="19499"/>
                      <a:pt x="10815" y="19311"/>
                      <a:pt x="10656" y="19240"/>
                    </a:cubicBezTo>
                    <a:lnTo>
                      <a:pt x="15503" y="8480"/>
                    </a:lnTo>
                    <a:cubicBezTo>
                      <a:pt x="15545" y="8499"/>
                      <a:pt x="15589" y="8507"/>
                      <a:pt x="15632" y="8507"/>
                    </a:cubicBezTo>
                    <a:cubicBezTo>
                      <a:pt x="15753" y="8507"/>
                      <a:pt x="15869" y="8438"/>
                      <a:pt x="15921" y="8321"/>
                    </a:cubicBezTo>
                    <a:lnTo>
                      <a:pt x="17183" y="5519"/>
                    </a:lnTo>
                    <a:cubicBezTo>
                      <a:pt x="17407" y="5023"/>
                      <a:pt x="17393" y="4453"/>
                      <a:pt x="17145" y="3969"/>
                    </a:cubicBezTo>
                    <a:lnTo>
                      <a:pt x="16560" y="2828"/>
                    </a:lnTo>
                    <a:lnTo>
                      <a:pt x="102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6"/>
              <p:cNvSpPr/>
              <p:nvPr/>
            </p:nvSpPr>
            <p:spPr>
              <a:xfrm>
                <a:off x="2842344" y="1878201"/>
                <a:ext cx="500118" cy="892923"/>
              </a:xfrm>
              <a:custGeom>
                <a:avLst/>
                <a:gdLst/>
                <a:ahLst/>
                <a:cxnLst/>
                <a:rect l="l" t="t" r="r" b="b"/>
                <a:pathLst>
                  <a:path w="15123" h="27001" extrusionOk="0">
                    <a:moveTo>
                      <a:pt x="10048" y="1"/>
                    </a:moveTo>
                    <a:lnTo>
                      <a:pt x="9463" y="2104"/>
                    </a:lnTo>
                    <a:lnTo>
                      <a:pt x="6141" y="3523"/>
                    </a:lnTo>
                    <a:cubicBezTo>
                      <a:pt x="5640" y="3737"/>
                      <a:pt x="5265" y="4166"/>
                      <a:pt x="5119" y="4689"/>
                    </a:cubicBezTo>
                    <a:lnTo>
                      <a:pt x="4297" y="7650"/>
                    </a:lnTo>
                    <a:cubicBezTo>
                      <a:pt x="4250" y="7818"/>
                      <a:pt x="4349" y="7992"/>
                      <a:pt x="4517" y="8039"/>
                    </a:cubicBezTo>
                    <a:lnTo>
                      <a:pt x="1358" y="19411"/>
                    </a:lnTo>
                    <a:cubicBezTo>
                      <a:pt x="1330" y="19403"/>
                      <a:pt x="1301" y="19399"/>
                      <a:pt x="1272" y="19399"/>
                    </a:cubicBezTo>
                    <a:cubicBezTo>
                      <a:pt x="1133" y="19399"/>
                      <a:pt x="1007" y="19491"/>
                      <a:pt x="969" y="19631"/>
                    </a:cubicBezTo>
                    <a:lnTo>
                      <a:pt x="145" y="22592"/>
                    </a:lnTo>
                    <a:cubicBezTo>
                      <a:pt x="0" y="23114"/>
                      <a:pt x="101" y="23677"/>
                      <a:pt x="418" y="24117"/>
                    </a:cubicBezTo>
                    <a:lnTo>
                      <a:pt x="1169" y="25157"/>
                    </a:lnTo>
                    <a:lnTo>
                      <a:pt x="7804" y="27001"/>
                    </a:lnTo>
                    <a:lnTo>
                      <a:pt x="8984" y="26496"/>
                    </a:lnTo>
                    <a:cubicBezTo>
                      <a:pt x="9483" y="26283"/>
                      <a:pt x="9857" y="25854"/>
                      <a:pt x="10004" y="25330"/>
                    </a:cubicBezTo>
                    <a:lnTo>
                      <a:pt x="10826" y="22370"/>
                    </a:lnTo>
                    <a:cubicBezTo>
                      <a:pt x="10873" y="22202"/>
                      <a:pt x="10774" y="22028"/>
                      <a:pt x="10606" y="21981"/>
                    </a:cubicBezTo>
                    <a:lnTo>
                      <a:pt x="13766" y="10609"/>
                    </a:lnTo>
                    <a:cubicBezTo>
                      <a:pt x="13794" y="10617"/>
                      <a:pt x="13823" y="10621"/>
                      <a:pt x="13851" y="10621"/>
                    </a:cubicBezTo>
                    <a:cubicBezTo>
                      <a:pt x="13989" y="10621"/>
                      <a:pt x="14116" y="10528"/>
                      <a:pt x="14156" y="10388"/>
                    </a:cubicBezTo>
                    <a:lnTo>
                      <a:pt x="14978" y="7427"/>
                    </a:lnTo>
                    <a:cubicBezTo>
                      <a:pt x="15123" y="6903"/>
                      <a:pt x="15022" y="6342"/>
                      <a:pt x="14705" y="5901"/>
                    </a:cubicBezTo>
                    <a:lnTo>
                      <a:pt x="12590" y="2972"/>
                    </a:lnTo>
                    <a:lnTo>
                      <a:pt x="13174" y="869"/>
                    </a:lnTo>
                    <a:lnTo>
                      <a:pt x="100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6"/>
              <p:cNvSpPr/>
              <p:nvPr/>
            </p:nvSpPr>
            <p:spPr>
              <a:xfrm>
                <a:off x="2249783" y="1815400"/>
                <a:ext cx="338405" cy="880158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26615" extrusionOk="0">
                    <a:moveTo>
                      <a:pt x="3494" y="0"/>
                    </a:moveTo>
                    <a:lnTo>
                      <a:pt x="3494" y="2183"/>
                    </a:lnTo>
                    <a:lnTo>
                      <a:pt x="672" y="4440"/>
                    </a:lnTo>
                    <a:cubicBezTo>
                      <a:pt x="247" y="4780"/>
                      <a:pt x="1" y="5293"/>
                      <a:pt x="1" y="5836"/>
                    </a:cubicBezTo>
                    <a:lnTo>
                      <a:pt x="1" y="8910"/>
                    </a:lnTo>
                    <a:cubicBezTo>
                      <a:pt x="1" y="9084"/>
                      <a:pt x="142" y="9225"/>
                      <a:pt x="318" y="9225"/>
                    </a:cubicBezTo>
                    <a:lnTo>
                      <a:pt x="318" y="21028"/>
                    </a:lnTo>
                    <a:cubicBezTo>
                      <a:pt x="142" y="21028"/>
                      <a:pt x="1" y="21170"/>
                      <a:pt x="1" y="21344"/>
                    </a:cubicBezTo>
                    <a:lnTo>
                      <a:pt x="1" y="24417"/>
                    </a:lnTo>
                    <a:cubicBezTo>
                      <a:pt x="1" y="24960"/>
                      <a:pt x="249" y="25474"/>
                      <a:pt x="672" y="25813"/>
                    </a:cubicBezTo>
                    <a:lnTo>
                      <a:pt x="1674" y="26615"/>
                    </a:lnTo>
                    <a:lnTo>
                      <a:pt x="8560" y="26615"/>
                    </a:lnTo>
                    <a:lnTo>
                      <a:pt x="9561" y="25813"/>
                    </a:lnTo>
                    <a:cubicBezTo>
                      <a:pt x="9986" y="25474"/>
                      <a:pt x="10233" y="24960"/>
                      <a:pt x="10233" y="24417"/>
                    </a:cubicBezTo>
                    <a:lnTo>
                      <a:pt x="10233" y="21344"/>
                    </a:lnTo>
                    <a:cubicBezTo>
                      <a:pt x="10233" y="21170"/>
                      <a:pt x="10091" y="21028"/>
                      <a:pt x="9917" y="21028"/>
                    </a:cubicBezTo>
                    <a:lnTo>
                      <a:pt x="9917" y="9225"/>
                    </a:lnTo>
                    <a:cubicBezTo>
                      <a:pt x="10091" y="9225"/>
                      <a:pt x="10233" y="9084"/>
                      <a:pt x="10233" y="8910"/>
                    </a:cubicBezTo>
                    <a:lnTo>
                      <a:pt x="10233" y="5836"/>
                    </a:lnTo>
                    <a:cubicBezTo>
                      <a:pt x="10233" y="5293"/>
                      <a:pt x="9985" y="4780"/>
                      <a:pt x="9561" y="4440"/>
                    </a:cubicBezTo>
                    <a:lnTo>
                      <a:pt x="6740" y="2185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6"/>
              <p:cNvSpPr/>
              <p:nvPr/>
            </p:nvSpPr>
            <p:spPr>
              <a:xfrm>
                <a:off x="927617" y="1899499"/>
                <a:ext cx="581834" cy="868352"/>
              </a:xfrm>
              <a:custGeom>
                <a:avLst/>
                <a:gdLst/>
                <a:ahLst/>
                <a:cxnLst/>
                <a:rect l="l" t="t" r="r" b="b"/>
                <a:pathLst>
                  <a:path w="17594" h="26258" extrusionOk="0">
                    <a:moveTo>
                      <a:pt x="3867" y="0"/>
                    </a:moveTo>
                    <a:lnTo>
                      <a:pt x="927" y="1375"/>
                    </a:lnTo>
                    <a:lnTo>
                      <a:pt x="1850" y="3351"/>
                    </a:lnTo>
                    <a:lnTo>
                      <a:pt x="248" y="6591"/>
                    </a:lnTo>
                    <a:cubicBezTo>
                      <a:pt x="7" y="7078"/>
                      <a:pt x="0" y="7648"/>
                      <a:pt x="230" y="8141"/>
                    </a:cubicBezTo>
                    <a:lnTo>
                      <a:pt x="1531" y="10925"/>
                    </a:lnTo>
                    <a:cubicBezTo>
                      <a:pt x="1585" y="11040"/>
                      <a:pt x="1699" y="11108"/>
                      <a:pt x="1819" y="11108"/>
                    </a:cubicBezTo>
                    <a:cubicBezTo>
                      <a:pt x="1863" y="11108"/>
                      <a:pt x="1909" y="11098"/>
                      <a:pt x="1951" y="11078"/>
                    </a:cubicBezTo>
                    <a:lnTo>
                      <a:pt x="6946" y="21771"/>
                    </a:lnTo>
                    <a:cubicBezTo>
                      <a:pt x="6787" y="21845"/>
                      <a:pt x="6719" y="22033"/>
                      <a:pt x="6793" y="22191"/>
                    </a:cubicBezTo>
                    <a:lnTo>
                      <a:pt x="8093" y="24975"/>
                    </a:lnTo>
                    <a:cubicBezTo>
                      <a:pt x="8324" y="25467"/>
                      <a:pt x="8763" y="25828"/>
                      <a:pt x="9292" y="25957"/>
                    </a:cubicBezTo>
                    <a:lnTo>
                      <a:pt x="10538" y="26258"/>
                    </a:lnTo>
                    <a:lnTo>
                      <a:pt x="16778" y="23344"/>
                    </a:lnTo>
                    <a:lnTo>
                      <a:pt x="17347" y="22196"/>
                    </a:lnTo>
                    <a:cubicBezTo>
                      <a:pt x="17587" y="21709"/>
                      <a:pt x="17593" y="21137"/>
                      <a:pt x="17363" y="20646"/>
                    </a:cubicBezTo>
                    <a:lnTo>
                      <a:pt x="16064" y="17861"/>
                    </a:lnTo>
                    <a:cubicBezTo>
                      <a:pt x="16009" y="17746"/>
                      <a:pt x="15896" y="17679"/>
                      <a:pt x="15777" y="17679"/>
                    </a:cubicBezTo>
                    <a:cubicBezTo>
                      <a:pt x="15732" y="17679"/>
                      <a:pt x="15687" y="17688"/>
                      <a:pt x="15643" y="17709"/>
                    </a:cubicBezTo>
                    <a:lnTo>
                      <a:pt x="10650" y="7015"/>
                    </a:lnTo>
                    <a:cubicBezTo>
                      <a:pt x="10808" y="6941"/>
                      <a:pt x="10876" y="6753"/>
                      <a:pt x="10802" y="6595"/>
                    </a:cubicBezTo>
                    <a:lnTo>
                      <a:pt x="9501" y="3812"/>
                    </a:lnTo>
                    <a:cubicBezTo>
                      <a:pt x="9271" y="3319"/>
                      <a:pt x="8831" y="2957"/>
                      <a:pt x="8303" y="2830"/>
                    </a:cubicBezTo>
                    <a:lnTo>
                      <a:pt x="4791" y="1980"/>
                    </a:lnTo>
                    <a:lnTo>
                      <a:pt x="38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6"/>
              <p:cNvSpPr/>
              <p:nvPr/>
            </p:nvSpPr>
            <p:spPr>
              <a:xfrm>
                <a:off x="921400" y="1832762"/>
                <a:ext cx="160522" cy="156719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4739" extrusionOk="0">
                    <a:moveTo>
                      <a:pt x="3378" y="1"/>
                    </a:moveTo>
                    <a:lnTo>
                      <a:pt x="1" y="1578"/>
                    </a:lnTo>
                    <a:lnTo>
                      <a:pt x="1475" y="4739"/>
                    </a:lnTo>
                    <a:lnTo>
                      <a:pt x="4854" y="3161"/>
                    </a:lnTo>
                    <a:lnTo>
                      <a:pt x="33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6"/>
              <p:cNvSpPr/>
              <p:nvPr/>
            </p:nvSpPr>
            <p:spPr>
              <a:xfrm>
                <a:off x="2576489" y="2002282"/>
                <a:ext cx="338471" cy="880191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26616" extrusionOk="0">
                    <a:moveTo>
                      <a:pt x="3495" y="1"/>
                    </a:moveTo>
                    <a:lnTo>
                      <a:pt x="3495" y="2184"/>
                    </a:lnTo>
                    <a:lnTo>
                      <a:pt x="672" y="4441"/>
                    </a:lnTo>
                    <a:cubicBezTo>
                      <a:pt x="247" y="4780"/>
                      <a:pt x="1" y="5294"/>
                      <a:pt x="1" y="5837"/>
                    </a:cubicBezTo>
                    <a:lnTo>
                      <a:pt x="1" y="8910"/>
                    </a:lnTo>
                    <a:cubicBezTo>
                      <a:pt x="1" y="9085"/>
                      <a:pt x="142" y="9226"/>
                      <a:pt x="317" y="9226"/>
                    </a:cubicBezTo>
                    <a:lnTo>
                      <a:pt x="317" y="21029"/>
                    </a:lnTo>
                    <a:cubicBezTo>
                      <a:pt x="142" y="21029"/>
                      <a:pt x="1" y="21171"/>
                      <a:pt x="1" y="21345"/>
                    </a:cubicBezTo>
                    <a:lnTo>
                      <a:pt x="1" y="24418"/>
                    </a:lnTo>
                    <a:cubicBezTo>
                      <a:pt x="1" y="24961"/>
                      <a:pt x="249" y="25475"/>
                      <a:pt x="672" y="25814"/>
                    </a:cubicBezTo>
                    <a:lnTo>
                      <a:pt x="1675" y="26616"/>
                    </a:lnTo>
                    <a:lnTo>
                      <a:pt x="8560" y="26616"/>
                    </a:lnTo>
                    <a:lnTo>
                      <a:pt x="9561" y="25814"/>
                    </a:lnTo>
                    <a:cubicBezTo>
                      <a:pt x="9986" y="25475"/>
                      <a:pt x="10233" y="24961"/>
                      <a:pt x="10233" y="24418"/>
                    </a:cubicBezTo>
                    <a:lnTo>
                      <a:pt x="10233" y="21345"/>
                    </a:lnTo>
                    <a:cubicBezTo>
                      <a:pt x="10233" y="21171"/>
                      <a:pt x="10091" y="21029"/>
                      <a:pt x="9915" y="21029"/>
                    </a:cubicBezTo>
                    <a:lnTo>
                      <a:pt x="9915" y="9226"/>
                    </a:lnTo>
                    <a:cubicBezTo>
                      <a:pt x="9916" y="9226"/>
                      <a:pt x="9917" y="9226"/>
                      <a:pt x="9918" y="9226"/>
                    </a:cubicBezTo>
                    <a:cubicBezTo>
                      <a:pt x="10093" y="9226"/>
                      <a:pt x="10234" y="9085"/>
                      <a:pt x="10233" y="8910"/>
                    </a:cubicBezTo>
                    <a:lnTo>
                      <a:pt x="10233" y="5839"/>
                    </a:lnTo>
                    <a:cubicBezTo>
                      <a:pt x="10233" y="5294"/>
                      <a:pt x="9986" y="4780"/>
                      <a:pt x="9563" y="4441"/>
                    </a:cubicBezTo>
                    <a:lnTo>
                      <a:pt x="6740" y="2185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6"/>
              <p:cNvSpPr/>
              <p:nvPr/>
            </p:nvSpPr>
            <p:spPr>
              <a:xfrm>
                <a:off x="2684068" y="1932338"/>
                <a:ext cx="123318" cy="115381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489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3728" y="3489"/>
                    </a:lnTo>
                    <a:lnTo>
                      <a:pt x="37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6"/>
              <p:cNvSpPr/>
              <p:nvPr/>
            </p:nvSpPr>
            <p:spPr>
              <a:xfrm>
                <a:off x="1478906" y="1910875"/>
                <a:ext cx="338405" cy="880125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26614" extrusionOk="0">
                    <a:moveTo>
                      <a:pt x="3493" y="0"/>
                    </a:moveTo>
                    <a:lnTo>
                      <a:pt x="3493" y="2182"/>
                    </a:lnTo>
                    <a:lnTo>
                      <a:pt x="672" y="4439"/>
                    </a:lnTo>
                    <a:cubicBezTo>
                      <a:pt x="247" y="4778"/>
                      <a:pt x="1" y="5292"/>
                      <a:pt x="1" y="5837"/>
                    </a:cubicBezTo>
                    <a:lnTo>
                      <a:pt x="1" y="8908"/>
                    </a:lnTo>
                    <a:cubicBezTo>
                      <a:pt x="1" y="9084"/>
                      <a:pt x="142" y="9226"/>
                      <a:pt x="317" y="9226"/>
                    </a:cubicBezTo>
                    <a:lnTo>
                      <a:pt x="317" y="21027"/>
                    </a:lnTo>
                    <a:cubicBezTo>
                      <a:pt x="142" y="21027"/>
                      <a:pt x="1" y="21168"/>
                      <a:pt x="1" y="21344"/>
                    </a:cubicBezTo>
                    <a:lnTo>
                      <a:pt x="1" y="24416"/>
                    </a:lnTo>
                    <a:cubicBezTo>
                      <a:pt x="1" y="24959"/>
                      <a:pt x="247" y="25474"/>
                      <a:pt x="672" y="25814"/>
                    </a:cubicBezTo>
                    <a:lnTo>
                      <a:pt x="1675" y="26614"/>
                    </a:lnTo>
                    <a:lnTo>
                      <a:pt x="8560" y="26614"/>
                    </a:lnTo>
                    <a:lnTo>
                      <a:pt x="9561" y="25814"/>
                    </a:lnTo>
                    <a:cubicBezTo>
                      <a:pt x="9985" y="25474"/>
                      <a:pt x="10233" y="24959"/>
                      <a:pt x="10233" y="24416"/>
                    </a:cubicBezTo>
                    <a:lnTo>
                      <a:pt x="10233" y="21344"/>
                    </a:lnTo>
                    <a:cubicBezTo>
                      <a:pt x="10233" y="21168"/>
                      <a:pt x="10091" y="21027"/>
                      <a:pt x="9915" y="21027"/>
                    </a:cubicBezTo>
                    <a:lnTo>
                      <a:pt x="9915" y="9226"/>
                    </a:lnTo>
                    <a:cubicBezTo>
                      <a:pt x="10091" y="9226"/>
                      <a:pt x="10233" y="9084"/>
                      <a:pt x="10233" y="8908"/>
                    </a:cubicBezTo>
                    <a:lnTo>
                      <a:pt x="10233" y="5837"/>
                    </a:lnTo>
                    <a:cubicBezTo>
                      <a:pt x="10233" y="5292"/>
                      <a:pt x="9985" y="4778"/>
                      <a:pt x="9561" y="4439"/>
                    </a:cubicBezTo>
                    <a:lnTo>
                      <a:pt x="6739" y="2183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6"/>
              <p:cNvSpPr/>
              <p:nvPr/>
            </p:nvSpPr>
            <p:spPr>
              <a:xfrm>
                <a:off x="1586452" y="1840864"/>
                <a:ext cx="123318" cy="115381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489" extrusionOk="0">
                    <a:moveTo>
                      <a:pt x="0" y="1"/>
                    </a:moveTo>
                    <a:lnTo>
                      <a:pt x="0" y="3489"/>
                    </a:lnTo>
                    <a:lnTo>
                      <a:pt x="3729" y="3489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6"/>
              <p:cNvSpPr/>
              <p:nvPr/>
            </p:nvSpPr>
            <p:spPr>
              <a:xfrm>
                <a:off x="1054377" y="2622193"/>
                <a:ext cx="2183877" cy="1280206"/>
              </a:xfrm>
              <a:custGeom>
                <a:avLst/>
                <a:gdLst/>
                <a:ahLst/>
                <a:cxnLst/>
                <a:rect l="l" t="t" r="r" b="b"/>
                <a:pathLst>
                  <a:path w="66038" h="38712" extrusionOk="0">
                    <a:moveTo>
                      <a:pt x="0" y="0"/>
                    </a:moveTo>
                    <a:lnTo>
                      <a:pt x="204" y="3069"/>
                    </a:lnTo>
                    <a:lnTo>
                      <a:pt x="805" y="12336"/>
                    </a:lnTo>
                    <a:lnTo>
                      <a:pt x="1590" y="24344"/>
                    </a:lnTo>
                    <a:lnTo>
                      <a:pt x="2198" y="33610"/>
                    </a:lnTo>
                    <a:lnTo>
                      <a:pt x="2445" y="37439"/>
                    </a:lnTo>
                    <a:cubicBezTo>
                      <a:pt x="2495" y="38155"/>
                      <a:pt x="3088" y="38710"/>
                      <a:pt x="3806" y="38711"/>
                    </a:cubicBezTo>
                    <a:lnTo>
                      <a:pt x="62226" y="38711"/>
                    </a:lnTo>
                    <a:cubicBezTo>
                      <a:pt x="62228" y="38711"/>
                      <a:pt x="62230" y="38711"/>
                      <a:pt x="62232" y="38711"/>
                    </a:cubicBezTo>
                    <a:cubicBezTo>
                      <a:pt x="62948" y="38711"/>
                      <a:pt x="63542" y="38155"/>
                      <a:pt x="63587" y="37439"/>
                    </a:cubicBezTo>
                    <a:lnTo>
                      <a:pt x="64107" y="29508"/>
                    </a:lnTo>
                    <a:lnTo>
                      <a:pt x="64917" y="17077"/>
                    </a:lnTo>
                    <a:lnTo>
                      <a:pt x="65551" y="7488"/>
                    </a:lnTo>
                    <a:lnTo>
                      <a:pt x="660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6"/>
              <p:cNvSpPr/>
              <p:nvPr/>
            </p:nvSpPr>
            <p:spPr>
              <a:xfrm>
                <a:off x="1930453" y="2902830"/>
                <a:ext cx="451802" cy="249447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7543" extrusionOk="0">
                    <a:moveTo>
                      <a:pt x="4009" y="0"/>
                    </a:moveTo>
                    <a:cubicBezTo>
                      <a:pt x="3315" y="0"/>
                      <a:pt x="2674" y="370"/>
                      <a:pt x="2328" y="973"/>
                    </a:cubicBezTo>
                    <a:lnTo>
                      <a:pt x="0" y="5017"/>
                    </a:lnTo>
                    <a:lnTo>
                      <a:pt x="4402" y="7543"/>
                    </a:lnTo>
                    <a:lnTo>
                      <a:pt x="6653" y="3642"/>
                    </a:lnTo>
                    <a:lnTo>
                      <a:pt x="7721" y="5487"/>
                    </a:lnTo>
                    <a:lnTo>
                      <a:pt x="6263" y="6377"/>
                    </a:lnTo>
                    <a:lnTo>
                      <a:pt x="11784" y="7462"/>
                    </a:lnTo>
                    <a:lnTo>
                      <a:pt x="13661" y="2056"/>
                    </a:lnTo>
                    <a:lnTo>
                      <a:pt x="12107" y="2995"/>
                    </a:lnTo>
                    <a:lnTo>
                      <a:pt x="10989" y="1053"/>
                    </a:lnTo>
                    <a:cubicBezTo>
                      <a:pt x="10648" y="459"/>
                      <a:pt x="10021" y="90"/>
                      <a:pt x="9338" y="80"/>
                    </a:cubicBezTo>
                    <a:lnTo>
                      <a:pt x="4037" y="0"/>
                    </a:lnTo>
                    <a:cubicBezTo>
                      <a:pt x="4028" y="0"/>
                      <a:pt x="4018" y="0"/>
                      <a:pt x="4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6"/>
              <p:cNvSpPr/>
              <p:nvPr/>
            </p:nvSpPr>
            <p:spPr>
              <a:xfrm>
                <a:off x="1792647" y="3145900"/>
                <a:ext cx="321573" cy="378916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11458" extrusionOk="0">
                    <a:moveTo>
                      <a:pt x="5583" y="1"/>
                    </a:moveTo>
                    <a:lnTo>
                      <a:pt x="0" y="1257"/>
                    </a:lnTo>
                    <a:lnTo>
                      <a:pt x="1617" y="2082"/>
                    </a:lnTo>
                    <a:lnTo>
                      <a:pt x="557" y="4056"/>
                    </a:lnTo>
                    <a:cubicBezTo>
                      <a:pt x="233" y="4658"/>
                      <a:pt x="251" y="5386"/>
                      <a:pt x="603" y="5972"/>
                    </a:cubicBezTo>
                    <a:lnTo>
                      <a:pt x="3332" y="10518"/>
                    </a:lnTo>
                    <a:cubicBezTo>
                      <a:pt x="3682" y="11102"/>
                      <a:pt x="4314" y="11458"/>
                      <a:pt x="4993" y="11458"/>
                    </a:cubicBezTo>
                    <a:cubicBezTo>
                      <a:pt x="5015" y="11458"/>
                      <a:pt x="5037" y="11457"/>
                      <a:pt x="5059" y="11457"/>
                    </a:cubicBezTo>
                    <a:lnTo>
                      <a:pt x="9723" y="11302"/>
                    </a:lnTo>
                    <a:lnTo>
                      <a:pt x="9546" y="6228"/>
                    </a:lnTo>
                    <a:lnTo>
                      <a:pt x="5045" y="6376"/>
                    </a:lnTo>
                    <a:lnTo>
                      <a:pt x="6049" y="4494"/>
                    </a:lnTo>
                    <a:lnTo>
                      <a:pt x="7574" y="5262"/>
                    </a:lnTo>
                    <a:lnTo>
                      <a:pt x="7574" y="5262"/>
                    </a:lnTo>
                    <a:lnTo>
                      <a:pt x="55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6"/>
              <p:cNvSpPr/>
              <p:nvPr/>
            </p:nvSpPr>
            <p:spPr>
              <a:xfrm>
                <a:off x="2149513" y="3144842"/>
                <a:ext cx="353386" cy="440757"/>
              </a:xfrm>
              <a:custGeom>
                <a:avLst/>
                <a:gdLst/>
                <a:ahLst/>
                <a:cxnLst/>
                <a:rect l="l" t="t" r="r" b="b"/>
                <a:pathLst>
                  <a:path w="10686" h="13328" extrusionOk="0">
                    <a:moveTo>
                      <a:pt x="7979" y="1"/>
                    </a:moveTo>
                    <a:lnTo>
                      <a:pt x="3599" y="2564"/>
                    </a:lnTo>
                    <a:lnTo>
                      <a:pt x="5865" y="6457"/>
                    </a:lnTo>
                    <a:lnTo>
                      <a:pt x="3734" y="6466"/>
                    </a:lnTo>
                    <a:lnTo>
                      <a:pt x="3685" y="4759"/>
                    </a:lnTo>
                    <a:lnTo>
                      <a:pt x="1" y="9010"/>
                    </a:lnTo>
                    <a:lnTo>
                      <a:pt x="3759" y="13328"/>
                    </a:lnTo>
                    <a:lnTo>
                      <a:pt x="3716" y="11512"/>
                    </a:lnTo>
                    <a:lnTo>
                      <a:pt x="5957" y="11508"/>
                    </a:lnTo>
                    <a:cubicBezTo>
                      <a:pt x="6640" y="11506"/>
                      <a:pt x="7272" y="11146"/>
                      <a:pt x="7620" y="10559"/>
                    </a:cubicBezTo>
                    <a:lnTo>
                      <a:pt x="10324" y="5998"/>
                    </a:lnTo>
                    <a:cubicBezTo>
                      <a:pt x="10684" y="5393"/>
                      <a:pt x="10686" y="4640"/>
                      <a:pt x="10332" y="4032"/>
                    </a:cubicBezTo>
                    <a:lnTo>
                      <a:pt x="79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3" name="Google Shape;853;p56"/>
            <p:cNvSpPr/>
            <p:nvPr/>
          </p:nvSpPr>
          <p:spPr>
            <a:xfrm>
              <a:off x="771801" y="2973125"/>
              <a:ext cx="365370" cy="108840"/>
            </a:xfrm>
            <a:custGeom>
              <a:avLst/>
              <a:gdLst/>
              <a:ahLst/>
              <a:cxnLst/>
              <a:rect l="l" t="t" r="r" b="b"/>
              <a:pathLst>
                <a:path w="11881" h="2393" extrusionOk="0">
                  <a:moveTo>
                    <a:pt x="3178" y="0"/>
                  </a:moveTo>
                  <a:cubicBezTo>
                    <a:pt x="1194" y="0"/>
                    <a:pt x="1" y="2392"/>
                    <a:pt x="1" y="2392"/>
                  </a:cubicBezTo>
                  <a:lnTo>
                    <a:pt x="11880" y="2392"/>
                  </a:lnTo>
                  <a:cubicBezTo>
                    <a:pt x="11618" y="1380"/>
                    <a:pt x="10886" y="626"/>
                    <a:pt x="9867" y="626"/>
                  </a:cubicBezTo>
                  <a:cubicBezTo>
                    <a:pt x="9588" y="626"/>
                    <a:pt x="9288" y="682"/>
                    <a:pt x="8970" y="806"/>
                  </a:cubicBezTo>
                  <a:cubicBezTo>
                    <a:pt x="8553" y="968"/>
                    <a:pt x="8228" y="1269"/>
                    <a:pt x="7975" y="1358"/>
                  </a:cubicBezTo>
                  <a:cubicBezTo>
                    <a:pt x="7724" y="1446"/>
                    <a:pt x="7454" y="1487"/>
                    <a:pt x="7182" y="1487"/>
                  </a:cubicBezTo>
                  <a:cubicBezTo>
                    <a:pt x="6678" y="1487"/>
                    <a:pt x="6168" y="1344"/>
                    <a:pt x="5769" y="1086"/>
                  </a:cubicBezTo>
                  <a:cubicBezTo>
                    <a:pt x="4895" y="524"/>
                    <a:pt x="4745" y="71"/>
                    <a:pt x="3292" y="3"/>
                  </a:cubicBezTo>
                  <a:cubicBezTo>
                    <a:pt x="3254" y="1"/>
                    <a:pt x="3216" y="0"/>
                    <a:pt x="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6"/>
            <p:cNvSpPr/>
            <p:nvPr/>
          </p:nvSpPr>
          <p:spPr>
            <a:xfrm flipH="1">
              <a:off x="2686350" y="1512726"/>
              <a:ext cx="365385" cy="109753"/>
            </a:xfrm>
            <a:custGeom>
              <a:avLst/>
              <a:gdLst/>
              <a:ahLst/>
              <a:cxnLst/>
              <a:rect l="l" t="t" r="r" b="b"/>
              <a:pathLst>
                <a:path w="9809" h="2946" extrusionOk="0">
                  <a:moveTo>
                    <a:pt x="3256" y="0"/>
                  </a:moveTo>
                  <a:cubicBezTo>
                    <a:pt x="719" y="0"/>
                    <a:pt x="1" y="2945"/>
                    <a:pt x="1" y="2945"/>
                  </a:cubicBezTo>
                  <a:lnTo>
                    <a:pt x="9808" y="2945"/>
                  </a:lnTo>
                  <a:cubicBezTo>
                    <a:pt x="9213" y="1863"/>
                    <a:pt x="8390" y="1567"/>
                    <a:pt x="7670" y="1567"/>
                  </a:cubicBezTo>
                  <a:cubicBezTo>
                    <a:pt x="7204" y="1567"/>
                    <a:pt x="6782" y="1691"/>
                    <a:pt x="6491" y="1805"/>
                  </a:cubicBezTo>
                  <a:cubicBezTo>
                    <a:pt x="6111" y="1189"/>
                    <a:pt x="5136" y="0"/>
                    <a:pt x="3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6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7"/>
          <p:cNvSpPr txBox="1">
            <a:spLocks noGrp="1"/>
          </p:cNvSpPr>
          <p:nvPr>
            <p:ph type="subTitle" idx="1"/>
          </p:nvPr>
        </p:nvSpPr>
        <p:spPr>
          <a:xfrm>
            <a:off x="4745401" y="1637932"/>
            <a:ext cx="3224700" cy="225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1600"/>
              <a:t>Ecoponto inteligente </a:t>
            </a:r>
            <a:endParaRPr lang="pt-PT" sz="1600"/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1600"/>
              <a:t>Ao inserir um produto executa a reciclagem com auxílio de visão por computador.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1600"/>
              <a:t>Consoante o seu tipo atribui uma recompensa! </a:t>
            </a:r>
          </a:p>
        </p:txBody>
      </p:sp>
      <p:sp>
        <p:nvSpPr>
          <p:cNvPr id="562" name="Google Shape;562;p47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grpSp>
        <p:nvGrpSpPr>
          <p:cNvPr id="563" name="Google Shape;563;p47"/>
          <p:cNvGrpSpPr/>
          <p:nvPr/>
        </p:nvGrpSpPr>
        <p:grpSpPr>
          <a:xfrm>
            <a:off x="7972554" y="1638782"/>
            <a:ext cx="456446" cy="547758"/>
            <a:chOff x="720000" y="1538327"/>
            <a:chExt cx="314032" cy="376880"/>
          </a:xfrm>
        </p:grpSpPr>
        <p:sp>
          <p:nvSpPr>
            <p:cNvPr id="564" name="Google Shape;564;p47"/>
            <p:cNvSpPr/>
            <p:nvPr/>
          </p:nvSpPr>
          <p:spPr>
            <a:xfrm>
              <a:off x="720000" y="1632560"/>
              <a:ext cx="314032" cy="41873"/>
            </a:xfrm>
            <a:custGeom>
              <a:avLst/>
              <a:gdLst/>
              <a:ahLst/>
              <a:cxnLst/>
              <a:rect l="l" t="t" r="r" b="b"/>
              <a:pathLst>
                <a:path w="11647" h="1553" extrusionOk="0">
                  <a:moveTo>
                    <a:pt x="0" y="0"/>
                  </a:moveTo>
                  <a:lnTo>
                    <a:pt x="0" y="1553"/>
                  </a:lnTo>
                  <a:lnTo>
                    <a:pt x="11647" y="1553"/>
                  </a:lnTo>
                  <a:lnTo>
                    <a:pt x="11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748445" y="1538327"/>
              <a:ext cx="236165" cy="62850"/>
            </a:xfrm>
            <a:custGeom>
              <a:avLst/>
              <a:gdLst/>
              <a:ahLst/>
              <a:cxnLst/>
              <a:rect l="l" t="t" r="r" b="b"/>
              <a:pathLst>
                <a:path w="8759" h="2331" extrusionOk="0">
                  <a:moveTo>
                    <a:pt x="583" y="1"/>
                  </a:moveTo>
                  <a:lnTo>
                    <a:pt x="1" y="2330"/>
                  </a:lnTo>
                  <a:lnTo>
                    <a:pt x="8759" y="2330"/>
                  </a:lnTo>
                  <a:lnTo>
                    <a:pt x="8177" y="1"/>
                  </a:lnTo>
                  <a:lnTo>
                    <a:pt x="7097" y="1"/>
                  </a:lnTo>
                  <a:lnTo>
                    <a:pt x="7097" y="1553"/>
                  </a:lnTo>
                  <a:lnTo>
                    <a:pt x="2050" y="1553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835129" y="1538327"/>
              <a:ext cx="83772" cy="20977"/>
            </a:xfrm>
            <a:custGeom>
              <a:avLst/>
              <a:gdLst/>
              <a:ahLst/>
              <a:cxnLst/>
              <a:rect l="l" t="t" r="r" b="b"/>
              <a:pathLst>
                <a:path w="3107" h="778" extrusionOk="0">
                  <a:moveTo>
                    <a:pt x="0" y="1"/>
                  </a:moveTo>
                  <a:lnTo>
                    <a:pt x="0" y="778"/>
                  </a:lnTo>
                  <a:lnTo>
                    <a:pt x="3107" y="778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744563" y="1695355"/>
              <a:ext cx="259972" cy="219852"/>
            </a:xfrm>
            <a:custGeom>
              <a:avLst/>
              <a:gdLst/>
              <a:ahLst/>
              <a:cxnLst/>
              <a:rect l="l" t="t" r="r" b="b"/>
              <a:pathLst>
                <a:path w="9642" h="8154" extrusionOk="0">
                  <a:moveTo>
                    <a:pt x="5187" y="523"/>
                  </a:moveTo>
                  <a:lnTo>
                    <a:pt x="6365" y="2482"/>
                  </a:lnTo>
                  <a:lnTo>
                    <a:pt x="6407" y="2319"/>
                  </a:lnTo>
                  <a:lnTo>
                    <a:pt x="7201" y="2516"/>
                  </a:lnTo>
                  <a:lnTo>
                    <a:pt x="6821" y="4036"/>
                  </a:lnTo>
                  <a:lnTo>
                    <a:pt x="5301" y="3658"/>
                  </a:lnTo>
                  <a:lnTo>
                    <a:pt x="5498" y="2863"/>
                  </a:lnTo>
                  <a:lnTo>
                    <a:pt x="5662" y="2904"/>
                  </a:lnTo>
                  <a:lnTo>
                    <a:pt x="5662" y="2904"/>
                  </a:lnTo>
                  <a:lnTo>
                    <a:pt x="4486" y="943"/>
                  </a:lnTo>
                  <a:lnTo>
                    <a:pt x="5187" y="523"/>
                  </a:lnTo>
                  <a:close/>
                  <a:moveTo>
                    <a:pt x="4326" y="1502"/>
                  </a:moveTo>
                  <a:lnTo>
                    <a:pt x="4704" y="3024"/>
                  </a:lnTo>
                  <a:lnTo>
                    <a:pt x="3909" y="3221"/>
                  </a:lnTo>
                  <a:lnTo>
                    <a:pt x="3869" y="3056"/>
                  </a:lnTo>
                  <a:lnTo>
                    <a:pt x="2691" y="5017"/>
                  </a:lnTo>
                  <a:lnTo>
                    <a:pt x="1989" y="4595"/>
                  </a:lnTo>
                  <a:lnTo>
                    <a:pt x="3167" y="2636"/>
                  </a:lnTo>
                  <a:lnTo>
                    <a:pt x="3002" y="2677"/>
                  </a:lnTo>
                  <a:lnTo>
                    <a:pt x="2805" y="1881"/>
                  </a:lnTo>
                  <a:lnTo>
                    <a:pt x="4326" y="1502"/>
                  </a:lnTo>
                  <a:close/>
                  <a:moveTo>
                    <a:pt x="4637" y="3610"/>
                  </a:moveTo>
                  <a:lnTo>
                    <a:pt x="5187" y="4159"/>
                  </a:lnTo>
                  <a:lnTo>
                    <a:pt x="5072" y="4272"/>
                  </a:lnTo>
                  <a:lnTo>
                    <a:pt x="7241" y="4272"/>
                  </a:lnTo>
                  <a:lnTo>
                    <a:pt x="7241" y="5048"/>
                  </a:lnTo>
                  <a:lnTo>
                    <a:pt x="5072" y="5048"/>
                  </a:lnTo>
                  <a:lnTo>
                    <a:pt x="5187" y="5161"/>
                  </a:lnTo>
                  <a:lnTo>
                    <a:pt x="4637" y="5711"/>
                  </a:lnTo>
                  <a:lnTo>
                    <a:pt x="3588" y="4660"/>
                  </a:lnTo>
                  <a:lnTo>
                    <a:pt x="4637" y="3610"/>
                  </a:lnTo>
                  <a:close/>
                  <a:moveTo>
                    <a:pt x="0" y="1"/>
                  </a:moveTo>
                  <a:lnTo>
                    <a:pt x="810" y="8153"/>
                  </a:lnTo>
                  <a:lnTo>
                    <a:pt x="8832" y="8153"/>
                  </a:lnTo>
                  <a:lnTo>
                    <a:pt x="9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47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 descr="Uma imagem com texto, garrafa, design&#10;&#10;Descrição gerada automaticamente">
            <a:extLst>
              <a:ext uri="{FF2B5EF4-FFF2-40B4-BE49-F238E27FC236}">
                <a16:creationId xmlns:a16="http://schemas.microsoft.com/office/drawing/2014/main" id="{4BB790DF-40D1-773B-19F0-F1E6E1EC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9" y="1225378"/>
            <a:ext cx="3290216" cy="2723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</a:t>
            </a:r>
            <a:endParaRPr/>
          </a:p>
        </p:txBody>
      </p:sp>
      <p:sp>
        <p:nvSpPr>
          <p:cNvPr id="1365" name="Google Shape;1365;p64"/>
          <p:cNvSpPr txBox="1"/>
          <p:nvPr/>
        </p:nvSpPr>
        <p:spPr>
          <a:xfrm>
            <a:off x="709450" y="2979150"/>
            <a:ext cx="1805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ExtraBold"/>
                <a:ea typeface="Open Sans ExtraBold"/>
                <a:cs typeface="Open Sans ExtraBold"/>
                <a:sym typeface="Open Sans ExtraBold"/>
              </a:rPr>
              <a:t>Inserir</a:t>
            </a:r>
            <a:endParaRPr sz="2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66" name="Google Shape;1366;p64"/>
          <p:cNvSpPr txBox="1"/>
          <p:nvPr/>
        </p:nvSpPr>
        <p:spPr>
          <a:xfrm>
            <a:off x="646771" y="3327375"/>
            <a:ext cx="1868279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sz="1300">
                <a:latin typeface="Open Sans"/>
                <a:ea typeface="Open Sans"/>
                <a:cs typeface="Open Sans"/>
                <a:sym typeface="Open Sans"/>
              </a:rPr>
              <a:t>É inserido o produto na máquina e o utilizado dá uma ideia inicial do tipo de produto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7" name="Google Shape;1367;p64"/>
          <p:cNvSpPr txBox="1"/>
          <p:nvPr/>
        </p:nvSpPr>
        <p:spPr>
          <a:xfrm>
            <a:off x="6628949" y="2979150"/>
            <a:ext cx="2039265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ExtraBold"/>
                <a:ea typeface="Open Sans ExtraBold"/>
                <a:cs typeface="Open Sans ExtraBold"/>
                <a:sym typeface="Open Sans ExtraBold"/>
              </a:rPr>
              <a:t>Recompensa</a:t>
            </a:r>
            <a:endParaRPr sz="2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68" name="Google Shape;1368;p64"/>
          <p:cNvSpPr txBox="1"/>
          <p:nvPr/>
        </p:nvSpPr>
        <p:spPr>
          <a:xfrm>
            <a:off x="6618300" y="3327375"/>
            <a:ext cx="1805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 atribuida uma recompensa a cada categoria de produto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9" name="Google Shape;1369;p64"/>
          <p:cNvSpPr txBox="1"/>
          <p:nvPr/>
        </p:nvSpPr>
        <p:spPr>
          <a:xfrm>
            <a:off x="2682617" y="2979150"/>
            <a:ext cx="1805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ExtraBold"/>
                <a:ea typeface="Open Sans ExtraBold"/>
                <a:cs typeface="Open Sans ExtraBold"/>
                <a:sym typeface="Open Sans ExtraBold"/>
              </a:rPr>
              <a:t>Visão </a:t>
            </a:r>
            <a:endParaRPr sz="2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0" name="Google Shape;1370;p64"/>
          <p:cNvSpPr txBox="1"/>
          <p:nvPr/>
        </p:nvSpPr>
        <p:spPr>
          <a:xfrm>
            <a:off x="2512824" y="3325734"/>
            <a:ext cx="1971976" cy="122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 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EcoCubo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identifica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embalagematravés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visão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err="1">
                <a:latin typeface="Open Sans"/>
                <a:ea typeface="Open Sans"/>
                <a:cs typeface="Open Sans"/>
                <a:sym typeface="Open Sans"/>
              </a:rPr>
              <a:t>computador</a:t>
            </a:r>
            <a:endParaRPr dirty="0" err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1" name="Google Shape;1371;p64"/>
          <p:cNvSpPr txBox="1"/>
          <p:nvPr/>
        </p:nvSpPr>
        <p:spPr>
          <a:xfrm>
            <a:off x="4655783" y="2979150"/>
            <a:ext cx="1805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latin typeface="Open Sans ExtraBold"/>
                <a:ea typeface="Open Sans ExtraBold"/>
                <a:cs typeface="Open Sans ExtraBold"/>
                <a:sym typeface="Open Sans ExtraBold"/>
              </a:rPr>
              <a:t>Separação</a:t>
            </a:r>
            <a:endParaRPr sz="2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2" name="Google Shape;1372;p64"/>
          <p:cNvSpPr txBox="1"/>
          <p:nvPr/>
        </p:nvSpPr>
        <p:spPr>
          <a:xfrm>
            <a:off x="4591085" y="3338158"/>
            <a:ext cx="1881181" cy="106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 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EcoCubo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separa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  as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embalagens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vários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contentores</a:t>
            </a:r>
            <a:endParaRPr lang="en" dirty="0" err="1">
              <a:latin typeface="Open Sans"/>
              <a:ea typeface="Open Sans"/>
              <a:cs typeface="Open Sans"/>
            </a:endParaRPr>
          </a:p>
        </p:txBody>
      </p:sp>
      <p:sp>
        <p:nvSpPr>
          <p:cNvPr id="1373" name="Google Shape;1373;p64"/>
          <p:cNvSpPr txBox="1"/>
          <p:nvPr/>
        </p:nvSpPr>
        <p:spPr>
          <a:xfrm>
            <a:off x="709450" y="1917875"/>
            <a:ext cx="915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1 </a:t>
            </a:r>
            <a:endParaRPr sz="4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4" name="Google Shape;1374;p64"/>
          <p:cNvSpPr txBox="1"/>
          <p:nvPr/>
        </p:nvSpPr>
        <p:spPr>
          <a:xfrm>
            <a:off x="2680375" y="1917875"/>
            <a:ext cx="915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sz="4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5" name="Google Shape;1375;p64"/>
          <p:cNvSpPr txBox="1"/>
          <p:nvPr/>
        </p:nvSpPr>
        <p:spPr>
          <a:xfrm>
            <a:off x="4655783" y="1917875"/>
            <a:ext cx="915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sz="4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6" name="Google Shape;1376;p64"/>
          <p:cNvSpPr txBox="1"/>
          <p:nvPr/>
        </p:nvSpPr>
        <p:spPr>
          <a:xfrm>
            <a:off x="6628950" y="1917875"/>
            <a:ext cx="915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sz="4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377" name="Google Shape;1377;p64"/>
          <p:cNvCxnSpPr/>
          <p:nvPr/>
        </p:nvCxnSpPr>
        <p:spPr>
          <a:xfrm>
            <a:off x="6628950" y="2742544"/>
            <a:ext cx="181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8" name="Google Shape;1378;p64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64"/>
          <p:cNvCxnSpPr/>
          <p:nvPr/>
        </p:nvCxnSpPr>
        <p:spPr>
          <a:xfrm>
            <a:off x="709450" y="2742544"/>
            <a:ext cx="181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64"/>
          <p:cNvCxnSpPr/>
          <p:nvPr/>
        </p:nvCxnSpPr>
        <p:spPr>
          <a:xfrm>
            <a:off x="2680375" y="2742544"/>
            <a:ext cx="181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64"/>
          <p:cNvCxnSpPr/>
          <p:nvPr/>
        </p:nvCxnSpPr>
        <p:spPr>
          <a:xfrm>
            <a:off x="4655783" y="2742544"/>
            <a:ext cx="181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4"/>
          <p:cNvSpPr txBox="1"/>
          <p:nvPr/>
        </p:nvSpPr>
        <p:spPr>
          <a:xfrm>
            <a:off x="942600" y="1855131"/>
            <a:ext cx="3238541" cy="240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pt-PT" sz="1600">
                <a:latin typeface="Open Sans"/>
                <a:ea typeface="Open Sans"/>
                <a:cs typeface="Open Sans"/>
                <a:sym typeface="Open Sans"/>
              </a:rPr>
              <a:t> O utilizador dá uma ideia inicial do tipo de produto que vai inserir</a:t>
            </a:r>
          </a:p>
          <a:p>
            <a:endParaRPr lang="pt-PT" sz="1600">
              <a:latin typeface="Open Sans"/>
              <a:ea typeface="Open Sans"/>
              <a:cs typeface="Open Sans"/>
            </a:endParaRPr>
          </a:p>
          <a:p>
            <a:pPr marL="285750" indent="-285750">
              <a:buChar char="•"/>
            </a:pPr>
            <a:r>
              <a:rPr lang="pt-PT" sz="1600">
                <a:latin typeface="Open Sans"/>
                <a:ea typeface="Open Sans"/>
                <a:cs typeface="Open Sans"/>
              </a:rPr>
              <a:t>É inserido o produto no </a:t>
            </a:r>
            <a:r>
              <a:rPr lang="pt-PT" sz="1600" err="1">
                <a:latin typeface="Open Sans"/>
                <a:ea typeface="Open Sans"/>
                <a:cs typeface="Open Sans"/>
              </a:rPr>
              <a:t>EcoCubo</a:t>
            </a:r>
          </a:p>
        </p:txBody>
      </p:sp>
      <p:sp>
        <p:nvSpPr>
          <p:cNvPr id="1373" name="Google Shape;1373;p64"/>
          <p:cNvSpPr txBox="1"/>
          <p:nvPr/>
        </p:nvSpPr>
        <p:spPr>
          <a:xfrm>
            <a:off x="646771" y="598400"/>
            <a:ext cx="3048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1.</a:t>
            </a:r>
            <a:r>
              <a:rPr lang="pt-PT" sz="4000">
                <a:latin typeface="Open Sans ExtraBold"/>
                <a:ea typeface="Open Sans ExtraBold"/>
                <a:cs typeface="Open Sans ExtraBold"/>
                <a:sym typeface="Open Sans ExtraBold"/>
              </a:rPr>
              <a:t> Inserir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endParaRPr sz="4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378" name="Google Shape;1378;p64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524E499C-3EA2-457B-96FA-0A68D000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453" y="1351722"/>
            <a:ext cx="32299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Visão</a:t>
            </a:r>
            <a:endParaRPr/>
          </a:p>
        </p:txBody>
      </p:sp>
      <p:sp>
        <p:nvSpPr>
          <p:cNvPr id="1370" name="Google Shape;1370;p64"/>
          <p:cNvSpPr txBox="1"/>
          <p:nvPr/>
        </p:nvSpPr>
        <p:spPr>
          <a:xfrm>
            <a:off x="720204" y="1944115"/>
            <a:ext cx="1964573" cy="169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600" dirty="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PT" sz="1600" dirty="0" err="1">
                <a:latin typeface="Open Sans"/>
                <a:ea typeface="Open Sans"/>
                <a:cs typeface="Open Sans"/>
                <a:sym typeface="Open Sans"/>
              </a:rPr>
              <a:t>EcoCubo</a:t>
            </a:r>
            <a:r>
              <a:rPr lang="pt-PT" sz="1600" dirty="0">
                <a:latin typeface="Open Sans"/>
                <a:ea typeface="Open Sans"/>
                <a:cs typeface="Open Sans"/>
                <a:sym typeface="Open Sans"/>
              </a:rPr>
              <a:t> perceciona o tipo de embalagem através da utilização de visão por computador</a:t>
            </a:r>
          </a:p>
        </p:txBody>
      </p:sp>
      <p:cxnSp>
        <p:nvCxnSpPr>
          <p:cNvPr id="1378" name="Google Shape;1378;p64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m texto, Garrafa de vidro, beber, garrafa de vinho&#10;&#10;Descrição gerada automaticamente">
            <a:extLst>
              <a:ext uri="{FF2B5EF4-FFF2-40B4-BE49-F238E27FC236}">
                <a16:creationId xmlns:a16="http://schemas.microsoft.com/office/drawing/2014/main" id="{4B559909-7B86-678C-1196-22D1C7E1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19" y="1286248"/>
            <a:ext cx="4947348" cy="31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4"/>
          <p:cNvSpPr txBox="1">
            <a:spLocks noGrp="1"/>
          </p:cNvSpPr>
          <p:nvPr>
            <p:ph type="title"/>
          </p:nvPr>
        </p:nvSpPr>
        <p:spPr>
          <a:xfrm>
            <a:off x="720000" y="604075"/>
            <a:ext cx="7704000" cy="45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Separação</a:t>
            </a:r>
            <a:endParaRPr/>
          </a:p>
        </p:txBody>
      </p:sp>
      <p:sp>
        <p:nvSpPr>
          <p:cNvPr id="1372" name="Google Shape;1372;p64"/>
          <p:cNvSpPr txBox="1"/>
          <p:nvPr/>
        </p:nvSpPr>
        <p:spPr>
          <a:xfrm>
            <a:off x="708358" y="2138934"/>
            <a:ext cx="2096002" cy="145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Após</a:t>
            </a: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perceção</a:t>
            </a: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EcoCubo</a:t>
            </a: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 dirige a </a:t>
            </a: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embalagem</a:t>
            </a: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respetivo</a:t>
            </a:r>
            <a:r>
              <a:rPr lang="en" sz="1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dirty="0" err="1">
                <a:latin typeface="Open Sans"/>
                <a:ea typeface="Open Sans"/>
                <a:cs typeface="Open Sans"/>
                <a:sym typeface="Open Sans"/>
              </a:rPr>
              <a:t>contentor</a:t>
            </a:r>
            <a:endParaRPr lang="en" sz="1600" dirty="0" err="1">
              <a:latin typeface="Open Sans"/>
              <a:ea typeface="Open Sans"/>
              <a:cs typeface="Open Sans"/>
            </a:endParaRPr>
          </a:p>
        </p:txBody>
      </p:sp>
      <p:cxnSp>
        <p:nvCxnSpPr>
          <p:cNvPr id="1378" name="Google Shape;1378;p64"/>
          <p:cNvCxnSpPr/>
          <p:nvPr/>
        </p:nvCxnSpPr>
        <p:spPr>
          <a:xfrm>
            <a:off x="715100" y="1209953"/>
            <a:ext cx="771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m captura de ecrã, Retângulo, design&#10;&#10;Descrição gerada automaticamente">
            <a:extLst>
              <a:ext uri="{FF2B5EF4-FFF2-40B4-BE49-F238E27FC236}">
                <a16:creationId xmlns:a16="http://schemas.microsoft.com/office/drawing/2014/main" id="{C000D53D-85CE-677E-0ED4-3F796385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59" y="1285461"/>
            <a:ext cx="2674620" cy="3086100"/>
          </a:xfrm>
          <a:prstGeom prst="rect">
            <a:avLst/>
          </a:prstGeom>
        </p:spPr>
      </p:pic>
      <p:pic>
        <p:nvPicPr>
          <p:cNvPr id="3" name="Imagem 2" descr="Uma imagem com design, Retângulo, captura de ecrã&#10;&#10;Descrição gerada automaticamente">
            <a:extLst>
              <a:ext uri="{FF2B5EF4-FFF2-40B4-BE49-F238E27FC236}">
                <a16:creationId xmlns:a16="http://schemas.microsoft.com/office/drawing/2014/main" id="{E9B564F4-74B4-48E7-DF2B-421C7C47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92" y="1666459"/>
            <a:ext cx="3065054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dustrial Recycling Pitch Deck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707070"/>
      </a:lt2>
      <a:accent1>
        <a:srgbClr val="E2E2E2"/>
      </a:accent1>
      <a:accent2>
        <a:srgbClr val="FFE457"/>
      </a:accent2>
      <a:accent3>
        <a:srgbClr val="B97A67"/>
      </a:accent3>
      <a:accent4>
        <a:srgbClr val="61B988"/>
      </a:accent4>
      <a:accent5>
        <a:srgbClr val="01977F"/>
      </a:accent5>
      <a:accent6>
        <a:srgbClr val="5AC1D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60753e-a85d-4ad4-8830-64e9cf4ce04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FB7E5388E544EB7786AA15AE9F944" ma:contentTypeVersion="4" ma:contentTypeDescription="Create a new document." ma:contentTypeScope="" ma:versionID="4c327c54891e845932093cb77183bf26">
  <xsd:schema xmlns:xsd="http://www.w3.org/2001/XMLSchema" xmlns:xs="http://www.w3.org/2001/XMLSchema" xmlns:p="http://schemas.microsoft.com/office/2006/metadata/properties" xmlns:ns3="3060753e-a85d-4ad4-8830-64e9cf4ce049" targetNamespace="http://schemas.microsoft.com/office/2006/metadata/properties" ma:root="true" ma:fieldsID="4b72cc2c025dbfc84390bef86057904a" ns3:_="">
    <xsd:import namespace="3060753e-a85d-4ad4-8830-64e9cf4ce0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0753e-a85d-4ad4-8830-64e9cf4ce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7BAB2D-6DC8-4CE2-B409-B363B492F775}">
  <ds:schemaRefs>
    <ds:schemaRef ds:uri="3060753e-a85d-4ad4-8830-64e9cf4ce04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9ED622-576A-4671-9D91-3DED3758CEDB}">
  <ds:schemaRefs>
    <ds:schemaRef ds:uri="3060753e-a85d-4ad4-8830-64e9cf4ce0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333641-4CC4-4718-A2B7-87FB2A30A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Industrial Recycling Pitch Deck by Slidesgo</vt:lpstr>
      <vt:lpstr>Apresentação do PowerPoint</vt:lpstr>
      <vt:lpstr>Problema</vt:lpstr>
      <vt:lpstr>Problema</vt:lpstr>
      <vt:lpstr>Caso de estudo</vt:lpstr>
      <vt:lpstr>Solução</vt:lpstr>
      <vt:lpstr>Como Funciona</vt:lpstr>
      <vt:lpstr>Apresentação do PowerPoint</vt:lpstr>
      <vt:lpstr>2. Visão</vt:lpstr>
      <vt:lpstr>3. Separação</vt:lpstr>
      <vt:lpstr>4. Recompensa</vt:lpstr>
      <vt:lpstr>Obrigada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Recycling Pitch Deck </dc:title>
  <cp:revision>84</cp:revision>
  <dcterms:modified xsi:type="dcterms:W3CDTF">2024-04-21T11:36:23Z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0x010100215FB7E5388E544EB7786AA15AE9F944</vt:lpwstr>
  </property>
</Properties>
</file>