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06363-74D5-2881-BC57-1495DC45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B40E9-5155-D227-42E2-F82222F5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287086-6A0F-105C-1403-3B71EFE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1EA580-0D0D-9B6C-3619-47FBE91A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8E4D05-8662-06B4-10BA-B1FE416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7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5171C-68F3-FF25-B36A-A4E3B11C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3EAEEB-A8A5-FAF8-6509-AFA51C99E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610DBC-619B-CFEF-D5A0-81E68F50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B2A795-2313-DF45-B0D5-3CE691B7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5D15C8-40FE-2415-FE8A-CB2265D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8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1C236-ACEF-2FEE-8EDC-54DE5E30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652082-ADE2-4316-856F-2183069C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91994C-2ED6-F457-92AC-FA8F93E0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B3E5E9-46D0-8A97-4E69-91F4D962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D233F-4DEB-4BF1-30A9-ACC8DAD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5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89CE4-E167-D7EE-D378-90FDF85A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7FE2A-ED8B-5778-28EA-42335356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17B4C-B214-9368-7CC9-6642D480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319721-1A96-9D0F-F225-EF13B8AD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F8C00D-885B-0A8D-1505-4E1E0D37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57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33D55-F23E-F5B0-F5BE-C931B9C1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49CA02-15ED-C141-AC99-4B8962698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836700-5964-D679-6514-44A2BB5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508204-2000-FD72-8C3C-0E6718CB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7D84A2-CE5D-986A-C094-B8AFBABF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88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D13E1-E57F-79F9-D910-2A3584D5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C804D7-719F-496E-1942-8F8E510BE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BAB238-44B7-3C1F-612B-293EF0B8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4699A09-9FED-6A32-3256-DFB19B21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875C38-1153-0E75-2AD0-96328260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387D79-3C68-D3D7-2820-3231D56C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99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00CB-8DE6-4CD7-FA1B-7DCA1605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2434B1-79C6-A207-6951-ED9DA94F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C5116D6-05F5-2EDD-D730-6B499409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9708BC-866C-CD9B-5FB3-7041804AB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ED0CCB-7880-E5D0-75F2-8832094B3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DE8F80D-4437-68F4-19B8-A1EB6533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7659570-D60A-FA2A-BE2C-D3BA8437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818F100-76D2-8BCC-58B9-4D8C1A2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4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2E092-B9FB-26E7-D972-0D28CFCE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007A1B-40E4-E75A-753D-3B11508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0B55C5-F6CC-4BE4-2FF8-E96D12D8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A16483A-985B-63E4-8FCA-9D5E05E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9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5605B18-39C1-AF50-8400-B0FB6F4C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268048A-5D77-C0DB-6A2A-66CBABED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A54A0A-1805-7938-9535-E7F7D8AA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3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A468B-3BCA-B14C-14EB-27094594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99808A-B9B8-E351-BB02-C30E61CF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ABAB78-BDB2-CEF1-9522-26E21841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0C440B-BBBF-2F39-CD45-DAAF5FB6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130435-6E88-036F-C970-D528F8C2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094C5E-D9B2-EA9C-F2F0-B5DECAE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9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F12F6-3283-2770-7021-847B5D9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339FD2A-CD3B-3FE3-D806-EB391C6D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359371-14DD-2B14-1B42-34480315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52E492-E404-B8F7-8AF5-2976E713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7D7845-585A-C9DA-B1FB-E648D8D6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86BE4F-A326-4972-5623-45848F69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6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67A100-AC5B-BFB3-AF59-5F3D97E4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551CCA-59C3-2B02-E50D-D2F60CCF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BEC207-38C7-BE6F-1C1B-E4F4551DD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35A70-6C01-4AB2-8EA2-BF52253910D4}" type="datetimeFigureOut">
              <a:rPr lang="pt-PT" smtClean="0"/>
              <a:t>20/04/2024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732D39-C6B0-1D3C-0223-F510745BD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A9B56C-99E1-C631-63CC-686DB050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37763-4469-4226-A3D8-B9C6A5CAB1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F2110F-8EB7-8515-0536-6D520A3DE736}"/>
              </a:ext>
            </a:extLst>
          </p:cNvPr>
          <p:cNvSpPr txBox="1"/>
          <p:nvPr/>
        </p:nvSpPr>
        <p:spPr>
          <a:xfrm>
            <a:off x="4246439" y="2470404"/>
            <a:ext cx="6440533" cy="220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600" dirty="0">
                <a:solidFill>
                  <a:srgbClr val="276955"/>
                </a:solidFill>
                <a:latin typeface="Brush Script MT" panose="03060802040406070304" pitchFamily="66" charset="0"/>
              </a:rPr>
              <a:t>EcoCredits</a:t>
            </a:r>
          </a:p>
          <a:p>
            <a:pPr algn="ctr"/>
            <a:r>
              <a:rPr lang="pt-PT" sz="3600" dirty="0">
                <a:latin typeface="Centaur" panose="02030504050205020304" pitchFamily="18" charset="0"/>
              </a:rPr>
              <a:t>Recompensa por Reciclar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A81BFA-563B-1FA4-2B97-0661A744B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4" t="16804" b="7745"/>
          <a:stretch/>
        </p:blipFill>
        <p:spPr>
          <a:xfrm>
            <a:off x="2849527" y="2461489"/>
            <a:ext cx="2376934" cy="21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2B2341-6307-3532-91C9-997B777DA2F2}"/>
              </a:ext>
            </a:extLst>
          </p:cNvPr>
          <p:cNvSpPr txBox="1"/>
          <p:nvPr/>
        </p:nvSpPr>
        <p:spPr>
          <a:xfrm>
            <a:off x="3032514" y="151559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Selecione o tipo de embalagem:</a:t>
            </a:r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08628B77-73C0-2385-5762-0CEE955C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7" y="590758"/>
            <a:ext cx="3444118" cy="9339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7E35F8-318C-08D5-AD3D-A5958A0061BB}"/>
              </a:ext>
            </a:extLst>
          </p:cNvPr>
          <p:cNvSpPr txBox="1"/>
          <p:nvPr/>
        </p:nvSpPr>
        <p:spPr>
          <a:xfrm>
            <a:off x="3187737" y="1688521"/>
            <a:ext cx="377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Passe o Símbolo do rotulo da embalagem pela camara assinalada ao pé da porta de entrada</a:t>
            </a:r>
          </a:p>
        </p:txBody>
      </p:sp>
      <p:pic>
        <p:nvPicPr>
          <p:cNvPr id="10" name="Imagem 9" descr="Uma imagem com texto, Garrafa de vidro, beber, bebida&#10;&#10;Descrição gerada automaticamente">
            <a:extLst>
              <a:ext uri="{FF2B5EF4-FFF2-40B4-BE49-F238E27FC236}">
                <a16:creationId xmlns:a16="http://schemas.microsoft.com/office/drawing/2014/main" id="{11A3A146-62FC-0BED-8233-F58FB2A87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r="37077" b="30125"/>
          <a:stretch/>
        </p:blipFill>
        <p:spPr>
          <a:xfrm>
            <a:off x="4390591" y="2692386"/>
            <a:ext cx="1229032" cy="2425355"/>
          </a:xfrm>
          <a:prstGeom prst="rect">
            <a:avLst/>
          </a:prstGeo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8A6C235-7405-53DE-C915-0C8829F424F2}"/>
              </a:ext>
            </a:extLst>
          </p:cNvPr>
          <p:cNvCxnSpPr/>
          <p:nvPr/>
        </p:nvCxnSpPr>
        <p:spPr>
          <a:xfrm flipH="1">
            <a:off x="6605002" y="453673"/>
            <a:ext cx="366867" cy="3760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C0FBCC-D8B6-5312-F4FE-73DFA768E4B6}"/>
              </a:ext>
            </a:extLst>
          </p:cNvPr>
          <p:cNvSpPr txBox="1"/>
          <p:nvPr/>
        </p:nvSpPr>
        <p:spPr>
          <a:xfrm>
            <a:off x="4237393" y="5373799"/>
            <a:ext cx="2035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Correspondência:</a:t>
            </a:r>
          </a:p>
          <a:p>
            <a:pPr algn="ctr"/>
            <a:r>
              <a:rPr lang="pt-PT" sz="3200" dirty="0">
                <a:solidFill>
                  <a:schemeClr val="accent6">
                    <a:lumMod val="75000"/>
                  </a:schemeClr>
                </a:solidFill>
              </a:rPr>
              <a:t>Válida</a:t>
            </a:r>
            <a:endParaRPr lang="pt-P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AC7683-20BF-7F0C-D32D-16F335315C86}"/>
              </a:ext>
            </a:extLst>
          </p:cNvPr>
          <p:cNvSpPr txBox="1"/>
          <p:nvPr/>
        </p:nvSpPr>
        <p:spPr>
          <a:xfrm>
            <a:off x="5524498" y="3048456"/>
            <a:ext cx="943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Imagem obtida da camara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FB7A600-9F14-A079-8A62-7472B824BCCC}"/>
              </a:ext>
            </a:extLst>
          </p:cNvPr>
          <p:cNvSpPr/>
          <p:nvPr/>
        </p:nvSpPr>
        <p:spPr>
          <a:xfrm>
            <a:off x="4847362" y="4143761"/>
            <a:ext cx="407670" cy="209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2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2B2341-6307-3532-91C9-997B777DA2F2}"/>
              </a:ext>
            </a:extLst>
          </p:cNvPr>
          <p:cNvSpPr txBox="1"/>
          <p:nvPr/>
        </p:nvSpPr>
        <p:spPr>
          <a:xfrm>
            <a:off x="2969401" y="1021151"/>
            <a:ext cx="375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Operação realizada com </a:t>
            </a:r>
          </a:p>
          <a:p>
            <a:pPr algn="ctr"/>
            <a:r>
              <a:rPr lang="pt-PT" dirty="0"/>
              <a:t>Sucesso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7E35F8-318C-08D5-AD3D-A5958A0061BB}"/>
              </a:ext>
            </a:extLst>
          </p:cNvPr>
          <p:cNvSpPr txBox="1"/>
          <p:nvPr/>
        </p:nvSpPr>
        <p:spPr>
          <a:xfrm>
            <a:off x="3583408" y="2131004"/>
            <a:ext cx="25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Passe o cartão ou QR para obter os pontos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0DFC65-61EE-8092-A998-4EAB67B2D194}"/>
              </a:ext>
            </a:extLst>
          </p:cNvPr>
          <p:cNvSpPr txBox="1"/>
          <p:nvPr/>
        </p:nvSpPr>
        <p:spPr>
          <a:xfrm>
            <a:off x="3666982" y="3105834"/>
            <a:ext cx="2527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Cartão/QR:</a:t>
            </a:r>
          </a:p>
          <a:p>
            <a:pPr algn="ctr"/>
            <a:r>
              <a:rPr lang="pt-PT" sz="3200" dirty="0">
                <a:solidFill>
                  <a:schemeClr val="accent6">
                    <a:lumMod val="75000"/>
                  </a:schemeClr>
                </a:solidFill>
              </a:rPr>
              <a:t>Válido</a:t>
            </a:r>
            <a:endParaRPr lang="pt-P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88B00D-0934-0DDD-1310-54A06483B41D}"/>
              </a:ext>
            </a:extLst>
          </p:cNvPr>
          <p:cNvSpPr txBox="1"/>
          <p:nvPr/>
        </p:nvSpPr>
        <p:spPr>
          <a:xfrm>
            <a:off x="3666982" y="4215687"/>
            <a:ext cx="25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Continuar na aplicação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4C0B14-F406-5BA5-D591-B623C16F18DC}"/>
              </a:ext>
            </a:extLst>
          </p:cNvPr>
          <p:cNvSpPr txBox="1"/>
          <p:nvPr/>
        </p:nvSpPr>
        <p:spPr>
          <a:xfrm>
            <a:off x="3666982" y="4918693"/>
            <a:ext cx="25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Obrigada e Volte Sempre</a:t>
            </a:r>
          </a:p>
        </p:txBody>
      </p:sp>
    </p:spTree>
    <p:extLst>
      <p:ext uri="{BB962C8B-B14F-4D97-AF65-F5344CB8AC3E}">
        <p14:creationId xmlns:p14="http://schemas.microsoft.com/office/powerpoint/2010/main" val="274864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9C8BEE2-E126-5711-8A44-8252324FC0F5}"/>
              </a:ext>
            </a:extLst>
          </p:cNvPr>
          <p:cNvSpPr/>
          <p:nvPr/>
        </p:nvSpPr>
        <p:spPr>
          <a:xfrm>
            <a:off x="4811995" y="943897"/>
            <a:ext cx="3932904" cy="3490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B60327-47A0-81CA-0097-823194D88583}"/>
              </a:ext>
            </a:extLst>
          </p:cNvPr>
          <p:cNvSpPr txBox="1"/>
          <p:nvPr/>
        </p:nvSpPr>
        <p:spPr>
          <a:xfrm>
            <a:off x="3558181" y="1605165"/>
            <a:ext cx="6440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600" dirty="0">
                <a:solidFill>
                  <a:srgbClr val="276955"/>
                </a:solidFill>
                <a:latin typeface="Brush Script MT" panose="03060802040406070304" pitchFamily="66" charset="0"/>
              </a:rPr>
              <a:t>EcoCubo</a:t>
            </a:r>
          </a:p>
          <a:p>
            <a:pPr algn="ctr"/>
            <a:r>
              <a:rPr lang="pt-PT" sz="4800" dirty="0">
                <a:latin typeface="Centaur" panose="02030504050205020304" pitchFamily="18" charset="0"/>
              </a:rPr>
              <a:t>Solum</a:t>
            </a:r>
            <a:endParaRPr lang="pt-PT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46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60</Words>
  <Application>Microsoft Office PowerPoint</Application>
  <PresentationFormat>Ecrã Panorâmico</PresentationFormat>
  <Paragraphs>16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Brush Script MT</vt:lpstr>
      <vt:lpstr>Centaur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Reis</dc:creator>
  <cp:lastModifiedBy>Mariana Reis</cp:lastModifiedBy>
  <cp:revision>3</cp:revision>
  <dcterms:created xsi:type="dcterms:W3CDTF">2024-04-20T13:57:49Z</dcterms:created>
  <dcterms:modified xsi:type="dcterms:W3CDTF">2024-04-21T10:02:56Z</dcterms:modified>
</cp:coreProperties>
</file>