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2160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596"/>
            <a:ext cx="91440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809"/>
            <a:ext cx="91440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2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7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15032"/>
            <a:ext cx="2628900" cy="18309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5032"/>
            <a:ext cx="7734300" cy="183099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4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8647"/>
            <a:ext cx="1051560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5894"/>
            <a:ext cx="1051560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5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157"/>
            <a:ext cx="5181600" cy="13708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157"/>
            <a:ext cx="5181600" cy="13708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31"/>
            <a:ext cx="10515600" cy="41761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645"/>
            <a:ext cx="515778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215"/>
            <a:ext cx="5157787" cy="11608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29645"/>
            <a:ext cx="51831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89215"/>
            <a:ext cx="5183188" cy="11608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2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44039"/>
            <a:ext cx="393223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085"/>
            <a:ext cx="617220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48176"/>
            <a:ext cx="393223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9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44039"/>
            <a:ext cx="393223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085"/>
            <a:ext cx="617220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48176"/>
            <a:ext cx="393223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31"/>
            <a:ext cx="1051560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157"/>
            <a:ext cx="1051560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2545"/>
            <a:ext cx="27432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4F23-FE88-49F2-8FBE-69C95BEC0E4C}" type="datetimeFigureOut">
              <a:rPr lang="pt-BR" smtClean="0"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2545"/>
            <a:ext cx="41148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2545"/>
            <a:ext cx="27432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A3E9-7F3D-4AF1-AF6A-9CC751BF2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594"/>
            <a:ext cx="12192000" cy="22013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74531" y="1802407"/>
            <a:ext cx="897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●"/>
            </a:pPr>
            <a:r>
              <a:rPr lang="pt-B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Federal de São Paulo  -  Câmpus Bragança Paulista </a:t>
            </a:r>
            <a:endParaRPr lang="pt-B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604557" y="1802407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kern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 22 de Setembro de 2018</a:t>
            </a:r>
            <a:endParaRPr lang="pt-BR" sz="1400" b="1" kern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16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Miranda</dc:creator>
  <cp:lastModifiedBy>Beatriz Miranda</cp:lastModifiedBy>
  <cp:revision>1</cp:revision>
  <dcterms:created xsi:type="dcterms:W3CDTF">2018-04-27T20:39:16Z</dcterms:created>
  <dcterms:modified xsi:type="dcterms:W3CDTF">2018-04-27T20:46:06Z</dcterms:modified>
</cp:coreProperties>
</file>