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92e8cb21-3780-4c94-b25d-e4d4b8d6620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f2625fab9a1494a" /><Relationship Type="http://schemas.openxmlformats.org/officeDocument/2006/relationships/hyperlink" Target="https://app.powerbi.com/reports/92e8cb21-3780-4c94-b25d-e4d4b8d6620f/ReportSection2?pbi_source=PowerPoint" TargetMode="External" Id="RelId0" /><Relationship Type="http://schemas.openxmlformats.org/officeDocument/2006/relationships/image" Target="/ppt/media/image4.png" Id="imgId3113153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6b7c810fd66408e" /><Relationship Type="http://schemas.openxmlformats.org/officeDocument/2006/relationships/hyperlink" Target="https://app.powerbi.com/reports/92e8cb21-3780-4c94-b25d-e4d4b8d6620f/ReportSection?pbi_source=PowerPoint" TargetMode="External" Id="RelId1" /><Relationship Type="http://schemas.openxmlformats.org/officeDocument/2006/relationships/image" Target="/ppt/media/image5.png" Id="imgId3113153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cb1d821ec5745d9" /><Relationship Type="http://schemas.openxmlformats.org/officeDocument/2006/relationships/hyperlink" Target="https://app.powerbi.com/reports/92e8cb21-3780-4c94-b25d-e4d4b8d6620f/ReportSection1?pbi_source=PowerPoint" TargetMode="External" Id="RelId2" /><Relationship Type="http://schemas.openxmlformats.org/officeDocument/2006/relationships/image" Target="/ppt/media/image6.png" Id="imgId3113153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33409db293a4cfa" /><Relationship Type="http://schemas.openxmlformats.org/officeDocument/2006/relationships/hyperlink" Target="https://app.powerbi.com/reports/92e8cb21-3780-4c94-b25d-e4d4b8d6620f/ReportSection3?pbi_source=PowerPoint" TargetMode="External" Id="RelId3" /><Relationship Type="http://schemas.openxmlformats.org/officeDocument/2006/relationships/image" Target="/ppt/media/image7.png" Id="imgId3113153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aac8f532f994ed0" /><Relationship Type="http://schemas.openxmlformats.org/officeDocument/2006/relationships/hyperlink" Target="https://app.powerbi.com/reports/92e8cb21-3780-4c94-b25d-e4d4b8d6620f/ReportSectionb1892c725d7a72ddc02e?pbi_source=PowerPoint" TargetMode="External" Id="RelId4" /><Relationship Type="http://schemas.openxmlformats.org/officeDocument/2006/relationships/image" Target="/ppt/media/image8.png" Id="imgId3121127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a7e3760e7634b8d" /><Relationship Type="http://schemas.openxmlformats.org/officeDocument/2006/relationships/hyperlink" Target="https://app.powerbi.com/reports/92e8cb21-3780-4c94-b25d-e4d4b8d6620f/ReportSection223362b3d63ba002838e?pbi_source=PowerPoint" TargetMode="External" Id="RelId5" /><Relationship Type="http://schemas.openxmlformats.org/officeDocument/2006/relationships/image" Target="/ppt/media/image9.png" Id="imgId3121127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e661b4e83cb40e4" /><Relationship Type="http://schemas.openxmlformats.org/officeDocument/2006/relationships/hyperlink" Target="https://app.powerbi.com/reports/92e8cb21-3780-4c94-b25d-e4d4b8d6620f/ReportSectionafd7a1e89e037294920a?pbi_source=PowerPoint" TargetMode="External" Id="RelId6" /><Relationship Type="http://schemas.openxmlformats.org/officeDocument/2006/relationships/image" Target="/ppt/media/imagea.png" Id="imgId3121173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Exercice-Lab 4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2/7/2019 9:28:03 AM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2/6/2019 1:31:16 PM Romance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1315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1315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1315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1315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2112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21127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12117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