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69a5c202-f2d3-43c5-ae2b-1a267da0f68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dbb3ebc34974df3" /><Relationship Type="http://schemas.openxmlformats.org/officeDocument/2006/relationships/hyperlink" Target="https://app.powerbi.com/reports/69a5c202-f2d3-43c5-ae2b-1a267da0f680/ReportSection?pbi_source=PowerPoint" TargetMode="External" Id="RelId0" /><Relationship Type="http://schemas.openxmlformats.org/officeDocument/2006/relationships/image" Target="/ppt/media/image4.png" Id="imgId3121701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Exercice-lab5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2/7/2019 12:22:42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2/7/2019 12:08:37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2170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