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7"/>
  </p:notesMasterIdLst>
  <p:sldIdLst>
    <p:sldId id="256" r:id="rId3"/>
    <p:sldId id="257" r:id="rId4"/>
    <p:sldId id="267" r:id="rId5"/>
    <p:sldId id="268" r:id="rId6"/>
    <p:sldId id="289" r:id="rId7"/>
    <p:sldId id="291" r:id="rId8"/>
    <p:sldId id="271" r:id="rId9"/>
    <p:sldId id="292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295" r:id="rId18"/>
    <p:sldId id="302" r:id="rId19"/>
    <p:sldId id="303" r:id="rId20"/>
    <p:sldId id="304" r:id="rId21"/>
    <p:sldId id="273" r:id="rId22"/>
    <p:sldId id="274" r:id="rId23"/>
    <p:sldId id="275" r:id="rId24"/>
    <p:sldId id="305" r:id="rId25"/>
    <p:sldId id="27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4B024-ECB0-4A65-AE54-802CB261DDC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7F39A4-61F6-4CF2-B5CA-03C0288EDFD3}">
      <dgm:prSet phldrT="[Texto]"/>
      <dgm:spPr/>
      <dgm:t>
        <a:bodyPr/>
        <a:lstStyle/>
        <a:p>
          <a:r>
            <a:rPr lang="es-MX" dirty="0"/>
            <a:t>Planeación</a:t>
          </a:r>
          <a:endParaRPr lang="en-US" dirty="0"/>
        </a:p>
      </dgm:t>
    </dgm:pt>
    <dgm:pt modelId="{1A579D6E-9786-4F94-9F3D-0DB6BB7E8D68}" type="parTrans" cxnId="{8B0ADFF9-2D6C-4504-8EC6-D92911DC051E}">
      <dgm:prSet/>
      <dgm:spPr/>
      <dgm:t>
        <a:bodyPr/>
        <a:lstStyle/>
        <a:p>
          <a:endParaRPr lang="en-US"/>
        </a:p>
      </dgm:t>
    </dgm:pt>
    <dgm:pt modelId="{CA98A7ED-1267-4CAA-B5EC-18C8A33648DF}" type="sibTrans" cxnId="{8B0ADFF9-2D6C-4504-8EC6-D92911DC051E}">
      <dgm:prSet/>
      <dgm:spPr/>
      <dgm:t>
        <a:bodyPr/>
        <a:lstStyle/>
        <a:p>
          <a:endParaRPr lang="en-US"/>
        </a:p>
      </dgm:t>
    </dgm:pt>
    <dgm:pt modelId="{A9FB3D92-09D9-4D2F-A2ED-43FF56B8C08C}">
      <dgm:prSet phldrT="[Texto]"/>
      <dgm:spPr/>
      <dgm:t>
        <a:bodyPr/>
        <a:lstStyle/>
        <a:p>
          <a:r>
            <a:rPr lang="es-MX" dirty="0"/>
            <a:t>Ejecución manual</a:t>
          </a:r>
          <a:endParaRPr lang="en-US" dirty="0"/>
        </a:p>
      </dgm:t>
    </dgm:pt>
    <dgm:pt modelId="{B7CF56D7-5937-4F02-B74D-7CB02344D69A}" type="parTrans" cxnId="{9BCFA509-909B-46E5-8AE9-2D7EFBD19FC3}">
      <dgm:prSet/>
      <dgm:spPr/>
      <dgm:t>
        <a:bodyPr/>
        <a:lstStyle/>
        <a:p>
          <a:endParaRPr lang="en-US"/>
        </a:p>
      </dgm:t>
    </dgm:pt>
    <dgm:pt modelId="{4A6F1EA5-1E51-4A1A-A42F-04F90BF504E6}" type="sibTrans" cxnId="{9BCFA509-909B-46E5-8AE9-2D7EFBD19FC3}">
      <dgm:prSet/>
      <dgm:spPr/>
      <dgm:t>
        <a:bodyPr/>
        <a:lstStyle/>
        <a:p>
          <a:endParaRPr lang="en-US"/>
        </a:p>
      </dgm:t>
    </dgm:pt>
    <dgm:pt modelId="{2F9AD2BF-A4A4-4795-ADD3-1639FFEC3BA4}">
      <dgm:prSet phldrT="[Texto]"/>
      <dgm:spPr/>
      <dgm:t>
        <a:bodyPr/>
        <a:lstStyle/>
        <a:p>
          <a:r>
            <a:rPr lang="es-MX" dirty="0"/>
            <a:t>Agregar elementos de cada pagina con que interactuamos</a:t>
          </a:r>
          <a:endParaRPr lang="en-US" dirty="0"/>
        </a:p>
      </dgm:t>
    </dgm:pt>
    <dgm:pt modelId="{541A9EA7-FDF8-494E-B3F0-0B4C2B66A74B}" type="parTrans" cxnId="{FE79CCEF-C9EE-4B78-A7DD-17E2357780BD}">
      <dgm:prSet/>
      <dgm:spPr/>
      <dgm:t>
        <a:bodyPr/>
        <a:lstStyle/>
        <a:p>
          <a:endParaRPr lang="en-US"/>
        </a:p>
      </dgm:t>
    </dgm:pt>
    <dgm:pt modelId="{33215198-BF08-454E-86FB-992D8D352122}" type="sibTrans" cxnId="{FE79CCEF-C9EE-4B78-A7DD-17E2357780BD}">
      <dgm:prSet/>
      <dgm:spPr/>
      <dgm:t>
        <a:bodyPr/>
        <a:lstStyle/>
        <a:p>
          <a:endParaRPr lang="en-US"/>
        </a:p>
      </dgm:t>
    </dgm:pt>
    <dgm:pt modelId="{0F3B00C4-8F4A-4DD6-919B-E46F94759B60}">
      <dgm:prSet phldrT="[Texto]"/>
      <dgm:spPr/>
      <dgm:t>
        <a:bodyPr/>
        <a:lstStyle/>
        <a:p>
          <a:r>
            <a:rPr lang="es-MX" dirty="0"/>
            <a:t>Codificación</a:t>
          </a:r>
          <a:endParaRPr lang="en-US" dirty="0"/>
        </a:p>
      </dgm:t>
    </dgm:pt>
    <dgm:pt modelId="{F0842857-F31F-4E37-8A21-AC118D62DDAC}" type="parTrans" cxnId="{64C4B96E-0B26-45F4-BF89-877D6FCB75F3}">
      <dgm:prSet/>
      <dgm:spPr/>
      <dgm:t>
        <a:bodyPr/>
        <a:lstStyle/>
        <a:p>
          <a:endParaRPr lang="en-US"/>
        </a:p>
      </dgm:t>
    </dgm:pt>
    <dgm:pt modelId="{05B31DE1-919B-4389-BE65-9BC81EEDBF31}" type="sibTrans" cxnId="{64C4B96E-0B26-45F4-BF89-877D6FCB75F3}">
      <dgm:prSet/>
      <dgm:spPr/>
      <dgm:t>
        <a:bodyPr/>
        <a:lstStyle/>
        <a:p>
          <a:endParaRPr lang="en-US"/>
        </a:p>
      </dgm:t>
    </dgm:pt>
    <dgm:pt modelId="{6FFB6FB6-85DD-44D4-8F24-268AA460815C}">
      <dgm:prSet phldrT="[Texto]"/>
      <dgm:spPr/>
      <dgm:t>
        <a:bodyPr/>
        <a:lstStyle/>
        <a:p>
          <a:r>
            <a:rPr lang="es-MX" dirty="0"/>
            <a:t>Creación de esqueleto: </a:t>
          </a:r>
          <a:endParaRPr lang="en-US" dirty="0"/>
        </a:p>
      </dgm:t>
    </dgm:pt>
    <dgm:pt modelId="{296002A2-5DFA-4380-8594-8909B8432C1F}" type="parTrans" cxnId="{105388E3-6BCF-49E9-B641-BF1ADB0519BD}">
      <dgm:prSet/>
      <dgm:spPr/>
      <dgm:t>
        <a:bodyPr/>
        <a:lstStyle/>
        <a:p>
          <a:endParaRPr lang="en-US"/>
        </a:p>
      </dgm:t>
    </dgm:pt>
    <dgm:pt modelId="{86B81493-30CE-4A3D-83CB-F2AC37536A47}" type="sibTrans" cxnId="{105388E3-6BCF-49E9-B641-BF1ADB0519BD}">
      <dgm:prSet/>
      <dgm:spPr/>
      <dgm:t>
        <a:bodyPr/>
        <a:lstStyle/>
        <a:p>
          <a:endParaRPr lang="en-US"/>
        </a:p>
      </dgm:t>
    </dgm:pt>
    <dgm:pt modelId="{F93E227F-226E-4038-BEE4-678CC53F8FDD}">
      <dgm:prSet phldrT="[Texto]"/>
      <dgm:spPr/>
      <dgm:t>
        <a:bodyPr/>
        <a:lstStyle/>
        <a:p>
          <a:r>
            <a:rPr lang="es-MX" dirty="0"/>
            <a:t>Conversión de casos de prueba en archivos .</a:t>
          </a:r>
          <a:r>
            <a:rPr lang="es-MX" dirty="0" err="1"/>
            <a:t>feature</a:t>
          </a:r>
          <a:endParaRPr lang="en-US" dirty="0"/>
        </a:p>
      </dgm:t>
    </dgm:pt>
    <dgm:pt modelId="{9A309FDB-8EC7-4C72-B717-AFAEADEB47BF}" type="parTrans" cxnId="{706073AA-2FD8-4AC6-A290-BBAD36322379}">
      <dgm:prSet/>
      <dgm:spPr/>
      <dgm:t>
        <a:bodyPr/>
        <a:lstStyle/>
        <a:p>
          <a:endParaRPr lang="en-US"/>
        </a:p>
      </dgm:t>
    </dgm:pt>
    <dgm:pt modelId="{6A1CFCD4-0E8C-4ACB-BFB9-05922348F364}" type="sibTrans" cxnId="{706073AA-2FD8-4AC6-A290-BBAD36322379}">
      <dgm:prSet/>
      <dgm:spPr/>
      <dgm:t>
        <a:bodyPr/>
        <a:lstStyle/>
        <a:p>
          <a:endParaRPr lang="en-US"/>
        </a:p>
      </dgm:t>
    </dgm:pt>
    <dgm:pt modelId="{F6DAE3F9-2267-494A-AABA-451E94C0879B}">
      <dgm:prSet phldrT="[Texto]"/>
      <dgm:spPr/>
      <dgm:t>
        <a:bodyPr/>
        <a:lstStyle/>
        <a:p>
          <a:r>
            <a:rPr lang="es-MX" dirty="0"/>
            <a:t>Creación de caso de prueba</a:t>
          </a:r>
          <a:endParaRPr lang="en-US" dirty="0"/>
        </a:p>
      </dgm:t>
    </dgm:pt>
    <dgm:pt modelId="{970E33A2-9A6E-47C4-86DA-732737775A1F}" type="parTrans" cxnId="{104CC2F1-5AD8-4F69-9BEC-47C8B984CFE7}">
      <dgm:prSet/>
      <dgm:spPr/>
      <dgm:t>
        <a:bodyPr/>
        <a:lstStyle/>
        <a:p>
          <a:endParaRPr lang="en-US"/>
        </a:p>
      </dgm:t>
    </dgm:pt>
    <dgm:pt modelId="{D9C66B46-061F-4C4E-A08F-D31A605ABD42}" type="sibTrans" cxnId="{104CC2F1-5AD8-4F69-9BEC-47C8B984CFE7}">
      <dgm:prSet/>
      <dgm:spPr/>
      <dgm:t>
        <a:bodyPr/>
        <a:lstStyle/>
        <a:p>
          <a:endParaRPr lang="en-US"/>
        </a:p>
      </dgm:t>
    </dgm:pt>
    <dgm:pt modelId="{3BBD853A-387F-4998-BA85-9BDD359133A8}">
      <dgm:prSet phldrT="[Texto]"/>
      <dgm:spPr/>
      <dgm:t>
        <a:bodyPr/>
        <a:lstStyle/>
        <a:p>
          <a:r>
            <a:rPr lang="es-MX" dirty="0"/>
            <a:t>Nombre, precondiciones, pasos, verificaciones, datos</a:t>
          </a:r>
          <a:endParaRPr lang="en-US" dirty="0"/>
        </a:p>
      </dgm:t>
    </dgm:pt>
    <dgm:pt modelId="{4F82A5A3-80B5-49B3-BAC9-F78F232E2802}" type="parTrans" cxnId="{81D3DCFE-DDA2-410E-8447-87F31BA9F638}">
      <dgm:prSet/>
      <dgm:spPr/>
      <dgm:t>
        <a:bodyPr/>
        <a:lstStyle/>
        <a:p>
          <a:endParaRPr lang="en-US"/>
        </a:p>
      </dgm:t>
    </dgm:pt>
    <dgm:pt modelId="{4D67734C-6501-4583-A0E9-3FFD67050365}" type="sibTrans" cxnId="{81D3DCFE-DDA2-410E-8447-87F31BA9F638}">
      <dgm:prSet/>
      <dgm:spPr/>
      <dgm:t>
        <a:bodyPr/>
        <a:lstStyle/>
        <a:p>
          <a:endParaRPr lang="en-US"/>
        </a:p>
      </dgm:t>
    </dgm:pt>
    <dgm:pt modelId="{B3CD2BC1-B5A3-4F00-B98E-93256E3CEC0D}">
      <dgm:prSet phldrT="[Texto]"/>
      <dgm:spPr/>
      <dgm:t>
        <a:bodyPr/>
        <a:lstStyle/>
        <a:p>
          <a:r>
            <a:rPr lang="es-MX" dirty="0"/>
            <a:t>Agregar localizadores para cada elemento</a:t>
          </a:r>
          <a:endParaRPr lang="en-US" dirty="0"/>
        </a:p>
      </dgm:t>
    </dgm:pt>
    <dgm:pt modelId="{05B5CB83-1BD9-4357-B6D9-D6C63EBBF35F}" type="parTrans" cxnId="{3E63375A-F7E3-47B8-97C1-408C4074E601}">
      <dgm:prSet/>
      <dgm:spPr/>
      <dgm:t>
        <a:bodyPr/>
        <a:lstStyle/>
        <a:p>
          <a:endParaRPr lang="en-US"/>
        </a:p>
      </dgm:t>
    </dgm:pt>
    <dgm:pt modelId="{E47C7608-2125-446F-8893-CC7C79C5309B}" type="sibTrans" cxnId="{3E63375A-F7E3-47B8-97C1-408C4074E601}">
      <dgm:prSet/>
      <dgm:spPr/>
      <dgm:t>
        <a:bodyPr/>
        <a:lstStyle/>
        <a:p>
          <a:endParaRPr lang="en-US"/>
        </a:p>
      </dgm:t>
    </dgm:pt>
    <dgm:pt modelId="{7125DD50-3B29-4299-93F0-62055840F787}">
      <dgm:prSet phldrT="[Texto]"/>
      <dgm:spPr/>
      <dgm:t>
        <a:bodyPr/>
        <a:lstStyle/>
        <a:p>
          <a:r>
            <a:rPr lang="es-MX" dirty="0"/>
            <a:t>Proyecto Maven, paquetes, archivos .</a:t>
          </a:r>
          <a:r>
            <a:rPr lang="es-MX" dirty="0" err="1"/>
            <a:t>feature</a:t>
          </a:r>
          <a:r>
            <a:rPr lang="es-MX" dirty="0"/>
            <a:t>, clases para pasos, ejecutor de </a:t>
          </a:r>
          <a:r>
            <a:rPr lang="es-MX" dirty="0" err="1"/>
            <a:t>cucumber</a:t>
          </a:r>
          <a:r>
            <a:rPr lang="es-MX" dirty="0"/>
            <a:t>, esqueletos de page </a:t>
          </a:r>
          <a:r>
            <a:rPr lang="es-MX" dirty="0" err="1"/>
            <a:t>objects</a:t>
          </a:r>
          <a:r>
            <a:rPr lang="es-MX" dirty="0"/>
            <a:t>.</a:t>
          </a:r>
          <a:endParaRPr lang="en-US" dirty="0"/>
        </a:p>
      </dgm:t>
    </dgm:pt>
    <dgm:pt modelId="{9443909F-7418-4FDC-89E7-E08964049C7C}" type="parTrans" cxnId="{78401529-FC26-4ACB-B65D-FABF2C0FFEB8}">
      <dgm:prSet/>
      <dgm:spPr/>
      <dgm:t>
        <a:bodyPr/>
        <a:lstStyle/>
        <a:p>
          <a:endParaRPr lang="en-US"/>
        </a:p>
      </dgm:t>
    </dgm:pt>
    <dgm:pt modelId="{F29C4068-642F-4580-915C-A9578E8ED648}" type="sibTrans" cxnId="{78401529-FC26-4ACB-B65D-FABF2C0FFEB8}">
      <dgm:prSet/>
      <dgm:spPr/>
      <dgm:t>
        <a:bodyPr/>
        <a:lstStyle/>
        <a:p>
          <a:endParaRPr lang="en-US"/>
        </a:p>
      </dgm:t>
    </dgm:pt>
    <dgm:pt modelId="{596DB25C-774F-4F39-98D0-5EA43FC93F53}">
      <dgm:prSet phldrT="[Texto]"/>
      <dgm:spPr/>
      <dgm:t>
        <a:bodyPr/>
        <a:lstStyle/>
        <a:p>
          <a:r>
            <a:rPr lang="es-MX" dirty="0"/>
            <a:t>Diseñar Page </a:t>
          </a:r>
          <a:r>
            <a:rPr lang="es-MX" dirty="0" err="1"/>
            <a:t>Objects</a:t>
          </a:r>
          <a:r>
            <a:rPr lang="es-MX" dirty="0"/>
            <a:t>:</a:t>
          </a:r>
          <a:endParaRPr lang="en-US" dirty="0"/>
        </a:p>
      </dgm:t>
    </dgm:pt>
    <dgm:pt modelId="{E4DA061A-8B50-4F30-B04D-16BD9C3F4B79}" type="parTrans" cxnId="{579B957D-2E6E-4AD2-B742-654C48077B63}">
      <dgm:prSet/>
      <dgm:spPr/>
      <dgm:t>
        <a:bodyPr/>
        <a:lstStyle/>
        <a:p>
          <a:endParaRPr lang="en-US"/>
        </a:p>
      </dgm:t>
    </dgm:pt>
    <dgm:pt modelId="{AD5CB217-8CB7-4CFA-A356-07557BC0E6DF}" type="sibTrans" cxnId="{579B957D-2E6E-4AD2-B742-654C48077B63}">
      <dgm:prSet/>
      <dgm:spPr/>
      <dgm:t>
        <a:bodyPr/>
        <a:lstStyle/>
        <a:p>
          <a:endParaRPr lang="en-US"/>
        </a:p>
      </dgm:t>
    </dgm:pt>
    <dgm:pt modelId="{62A7D00F-2B2C-4831-8213-6847577CC2B9}">
      <dgm:prSet phldrT="[Texto]"/>
      <dgm:spPr/>
      <dgm:t>
        <a:bodyPr/>
        <a:lstStyle/>
        <a:p>
          <a:r>
            <a:rPr lang="es-MX" dirty="0"/>
            <a:t>Miembros de clase, constructores, métodos.</a:t>
          </a:r>
          <a:endParaRPr lang="en-US" dirty="0"/>
        </a:p>
      </dgm:t>
    </dgm:pt>
    <dgm:pt modelId="{46436AAE-6FDA-45CD-A92C-FFD644BBB635}" type="parTrans" cxnId="{527CC58D-C221-44F4-8EBA-60D269742E5F}">
      <dgm:prSet/>
      <dgm:spPr/>
      <dgm:t>
        <a:bodyPr/>
        <a:lstStyle/>
        <a:p>
          <a:endParaRPr lang="en-US"/>
        </a:p>
      </dgm:t>
    </dgm:pt>
    <dgm:pt modelId="{DF21B78D-544D-4014-81B3-F539FFC5C261}" type="sibTrans" cxnId="{527CC58D-C221-44F4-8EBA-60D269742E5F}">
      <dgm:prSet/>
      <dgm:spPr/>
      <dgm:t>
        <a:bodyPr/>
        <a:lstStyle/>
        <a:p>
          <a:endParaRPr lang="en-US"/>
        </a:p>
      </dgm:t>
    </dgm:pt>
    <dgm:pt modelId="{A9B3036C-C2B4-4AD1-826F-3FE919725406}">
      <dgm:prSet phldrT="[Texto]"/>
      <dgm:spPr/>
      <dgm:t>
        <a:bodyPr/>
        <a:lstStyle/>
        <a:p>
          <a:endParaRPr lang="en-US" dirty="0"/>
        </a:p>
      </dgm:t>
    </dgm:pt>
    <dgm:pt modelId="{5D071098-8F1F-4B67-A0FC-3D22C3F17047}" type="parTrans" cxnId="{539AFCFA-9A20-4118-8924-697024F0244E}">
      <dgm:prSet/>
      <dgm:spPr/>
      <dgm:t>
        <a:bodyPr/>
        <a:lstStyle/>
        <a:p>
          <a:endParaRPr lang="en-US"/>
        </a:p>
      </dgm:t>
    </dgm:pt>
    <dgm:pt modelId="{B28035FF-602D-4084-AD30-4BAEA6247E19}" type="sibTrans" cxnId="{539AFCFA-9A20-4118-8924-697024F0244E}">
      <dgm:prSet/>
      <dgm:spPr/>
      <dgm:t>
        <a:bodyPr/>
        <a:lstStyle/>
        <a:p>
          <a:endParaRPr lang="en-US"/>
        </a:p>
      </dgm:t>
    </dgm:pt>
    <dgm:pt modelId="{DCD0FB80-50FB-4BC4-AC8B-57108A48C3AB}">
      <dgm:prSet phldrT="[Texto]"/>
      <dgm:spPr/>
      <dgm:t>
        <a:bodyPr/>
        <a:lstStyle/>
        <a:p>
          <a:r>
            <a:rPr lang="es-MX" dirty="0"/>
            <a:t>Implementación de step </a:t>
          </a:r>
          <a:r>
            <a:rPr lang="es-MX" dirty="0" err="1"/>
            <a:t>definitions</a:t>
          </a:r>
          <a:r>
            <a:rPr lang="es-MX" dirty="0"/>
            <a:t> con métodos de page </a:t>
          </a:r>
          <a:r>
            <a:rPr lang="es-MX" dirty="0" err="1"/>
            <a:t>objects</a:t>
          </a:r>
          <a:endParaRPr lang="en-US" dirty="0"/>
        </a:p>
      </dgm:t>
    </dgm:pt>
    <dgm:pt modelId="{E1AD6D3E-FE89-48E7-BE90-FE2BACBBA49E}" type="parTrans" cxnId="{7725F14F-6417-4242-AFF0-9675C9C4CD12}">
      <dgm:prSet/>
      <dgm:spPr/>
      <dgm:t>
        <a:bodyPr/>
        <a:lstStyle/>
        <a:p>
          <a:endParaRPr lang="en-US"/>
        </a:p>
      </dgm:t>
    </dgm:pt>
    <dgm:pt modelId="{AE3FBA66-522F-4ECA-BF1A-8E84C777D46B}" type="sibTrans" cxnId="{7725F14F-6417-4242-AFF0-9675C9C4CD12}">
      <dgm:prSet/>
      <dgm:spPr/>
      <dgm:t>
        <a:bodyPr/>
        <a:lstStyle/>
        <a:p>
          <a:endParaRPr lang="en-US"/>
        </a:p>
      </dgm:t>
    </dgm:pt>
    <dgm:pt modelId="{6638AF2F-D0B0-4168-BF5D-649B2F2D6853}">
      <dgm:prSet phldrT="[Texto]"/>
      <dgm:spPr/>
      <dgm:t>
        <a:bodyPr/>
        <a:lstStyle/>
        <a:p>
          <a:r>
            <a:rPr lang="es-MX" dirty="0"/>
            <a:t>Implementación de métodos en page </a:t>
          </a:r>
          <a:r>
            <a:rPr lang="es-MX" dirty="0" err="1"/>
            <a:t>objects</a:t>
          </a:r>
          <a:endParaRPr lang="en-US" dirty="0"/>
        </a:p>
      </dgm:t>
    </dgm:pt>
    <dgm:pt modelId="{11CA01DC-B2F6-447A-AC1B-024D54F304E0}" type="parTrans" cxnId="{0747A8C8-9E36-46FC-96BB-6480949158A0}">
      <dgm:prSet/>
      <dgm:spPr/>
      <dgm:t>
        <a:bodyPr/>
        <a:lstStyle/>
        <a:p>
          <a:endParaRPr lang="en-US"/>
        </a:p>
      </dgm:t>
    </dgm:pt>
    <dgm:pt modelId="{24F542E3-9B92-44C2-BF5B-B3E70246C1A1}" type="sibTrans" cxnId="{0747A8C8-9E36-46FC-96BB-6480949158A0}">
      <dgm:prSet/>
      <dgm:spPr/>
      <dgm:t>
        <a:bodyPr/>
        <a:lstStyle/>
        <a:p>
          <a:endParaRPr lang="en-US"/>
        </a:p>
      </dgm:t>
    </dgm:pt>
    <dgm:pt modelId="{0AB5F86E-F0D6-4FFC-A43D-70B7F3A9CAF6}">
      <dgm:prSet phldrT="[Texto]"/>
      <dgm:spPr/>
      <dgm:t>
        <a:bodyPr/>
        <a:lstStyle/>
        <a:p>
          <a:r>
            <a:rPr lang="es-MX" dirty="0"/>
            <a:t>Correr y depurar </a:t>
          </a:r>
          <a:r>
            <a:rPr lang="es-MX" dirty="0" err="1"/>
            <a:t>features</a:t>
          </a:r>
          <a:r>
            <a:rPr lang="es-MX" dirty="0"/>
            <a:t>.</a:t>
          </a:r>
          <a:endParaRPr lang="en-US" dirty="0"/>
        </a:p>
      </dgm:t>
    </dgm:pt>
    <dgm:pt modelId="{83BB994A-6129-4F3A-A9D9-8393B039B193}" type="parTrans" cxnId="{78E57AE7-96EA-4529-8736-8F0984A9A578}">
      <dgm:prSet/>
      <dgm:spPr/>
      <dgm:t>
        <a:bodyPr/>
        <a:lstStyle/>
        <a:p>
          <a:endParaRPr lang="en-US"/>
        </a:p>
      </dgm:t>
    </dgm:pt>
    <dgm:pt modelId="{04796DF5-A79C-4F56-B87E-75FB94745C01}" type="sibTrans" cxnId="{78E57AE7-96EA-4529-8736-8F0984A9A578}">
      <dgm:prSet/>
      <dgm:spPr/>
      <dgm:t>
        <a:bodyPr/>
        <a:lstStyle/>
        <a:p>
          <a:endParaRPr lang="en-US"/>
        </a:p>
      </dgm:t>
    </dgm:pt>
    <dgm:pt modelId="{2CAED72C-DFDC-4839-9F58-0CBEF6197C81}" type="pres">
      <dgm:prSet presAssocID="{CEB4B024-ECB0-4A65-AE54-802CB261DDC4}" presName="linearFlow" presStyleCnt="0">
        <dgm:presLayoutVars>
          <dgm:dir/>
          <dgm:animLvl val="lvl"/>
          <dgm:resizeHandles val="exact"/>
        </dgm:presLayoutVars>
      </dgm:prSet>
      <dgm:spPr/>
    </dgm:pt>
    <dgm:pt modelId="{F84D7D6E-2407-4C85-BCC5-10F9374DD82F}" type="pres">
      <dgm:prSet presAssocID="{BD7F39A4-61F6-4CF2-B5CA-03C0288EDFD3}" presName="composite" presStyleCnt="0"/>
      <dgm:spPr/>
    </dgm:pt>
    <dgm:pt modelId="{EB5E6CE1-5174-476A-879D-8B96E224B975}" type="pres">
      <dgm:prSet presAssocID="{BD7F39A4-61F6-4CF2-B5CA-03C0288EDFD3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00D3684-04B6-4960-A4D7-A52056D6EC7F}" type="pres">
      <dgm:prSet presAssocID="{BD7F39A4-61F6-4CF2-B5CA-03C0288EDFD3}" presName="descendantText" presStyleLbl="alignAcc1" presStyleIdx="0" presStyleCnt="2">
        <dgm:presLayoutVars>
          <dgm:bulletEnabled val="1"/>
        </dgm:presLayoutVars>
      </dgm:prSet>
      <dgm:spPr/>
    </dgm:pt>
    <dgm:pt modelId="{EA19451B-1FB3-4406-842B-2D2720219822}" type="pres">
      <dgm:prSet presAssocID="{CA98A7ED-1267-4CAA-B5EC-18C8A33648DF}" presName="sp" presStyleCnt="0"/>
      <dgm:spPr/>
    </dgm:pt>
    <dgm:pt modelId="{F6144A46-C8A4-4209-9688-5DB499CC4D66}" type="pres">
      <dgm:prSet presAssocID="{0F3B00C4-8F4A-4DD6-919B-E46F94759B60}" presName="composite" presStyleCnt="0"/>
      <dgm:spPr/>
    </dgm:pt>
    <dgm:pt modelId="{BD8D13FB-12BE-451A-9C1C-C15515A53EA4}" type="pres">
      <dgm:prSet presAssocID="{0F3B00C4-8F4A-4DD6-919B-E46F94759B6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5BCC569-BB2C-466A-8866-E07C0CB8FEF6}" type="pres">
      <dgm:prSet presAssocID="{0F3B00C4-8F4A-4DD6-919B-E46F94759B6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4A281B05-4A94-4D7D-B0B6-E7A477B74A28}" type="presOf" srcId="{F93E227F-226E-4038-BEE4-678CC53F8FDD}" destId="{A5BCC569-BB2C-466A-8866-E07C0CB8FEF6}" srcOrd="0" destOrd="2" presId="urn:microsoft.com/office/officeart/2005/8/layout/chevron2"/>
    <dgm:cxn modelId="{9BCFA509-909B-46E5-8AE9-2D7EFBD19FC3}" srcId="{BD7F39A4-61F6-4CF2-B5CA-03C0288EDFD3}" destId="{A9FB3D92-09D9-4D2F-A2ED-43FF56B8C08C}" srcOrd="0" destOrd="0" parTransId="{B7CF56D7-5937-4F02-B74D-7CB02344D69A}" sibTransId="{4A6F1EA5-1E51-4A1A-A42F-04F90BF504E6}"/>
    <dgm:cxn modelId="{935D7F13-591F-458E-B18C-E43C3B29C91D}" type="presOf" srcId="{B3CD2BC1-B5A3-4F00-B98E-93256E3CEC0D}" destId="{800D3684-04B6-4960-A4D7-A52056D6EC7F}" srcOrd="0" destOrd="4" presId="urn:microsoft.com/office/officeart/2005/8/layout/chevron2"/>
    <dgm:cxn modelId="{30898E27-8BE9-4D16-AC05-417D8CFDD6CA}" type="presOf" srcId="{CEB4B024-ECB0-4A65-AE54-802CB261DDC4}" destId="{2CAED72C-DFDC-4839-9F58-0CBEF6197C81}" srcOrd="0" destOrd="0" presId="urn:microsoft.com/office/officeart/2005/8/layout/chevron2"/>
    <dgm:cxn modelId="{78401529-FC26-4ACB-B65D-FABF2C0FFEB8}" srcId="{6FFB6FB6-85DD-44D4-8F24-268AA460815C}" destId="{7125DD50-3B29-4299-93F0-62055840F787}" srcOrd="0" destOrd="0" parTransId="{9443909F-7418-4FDC-89E7-E08964049C7C}" sibTransId="{F29C4068-642F-4580-915C-A9578E8ED648}"/>
    <dgm:cxn modelId="{EA51F330-0FFD-4001-A425-8F5565A49EE8}" type="presOf" srcId="{BD7F39A4-61F6-4CF2-B5CA-03C0288EDFD3}" destId="{EB5E6CE1-5174-476A-879D-8B96E224B975}" srcOrd="0" destOrd="0" presId="urn:microsoft.com/office/officeart/2005/8/layout/chevron2"/>
    <dgm:cxn modelId="{EC21563D-EAF5-4316-890F-8D1153790A3B}" type="presOf" srcId="{3BBD853A-387F-4998-BA85-9BDD359133A8}" destId="{800D3684-04B6-4960-A4D7-A52056D6EC7F}" srcOrd="0" destOrd="2" presId="urn:microsoft.com/office/officeart/2005/8/layout/chevron2"/>
    <dgm:cxn modelId="{3628C669-DA89-4C49-A5D3-EB2B4D511713}" type="presOf" srcId="{F6DAE3F9-2267-494A-AABA-451E94C0879B}" destId="{800D3684-04B6-4960-A4D7-A52056D6EC7F}" srcOrd="0" destOrd="1" presId="urn:microsoft.com/office/officeart/2005/8/layout/chevron2"/>
    <dgm:cxn modelId="{64C4B96E-0B26-45F4-BF89-877D6FCB75F3}" srcId="{CEB4B024-ECB0-4A65-AE54-802CB261DDC4}" destId="{0F3B00C4-8F4A-4DD6-919B-E46F94759B60}" srcOrd="1" destOrd="0" parTransId="{F0842857-F31F-4E37-8A21-AC118D62DDAC}" sibTransId="{05B31DE1-919B-4389-BE65-9BC81EEDBF31}"/>
    <dgm:cxn modelId="{7725F14F-6417-4242-AFF0-9675C9C4CD12}" srcId="{0F3B00C4-8F4A-4DD6-919B-E46F94759B60}" destId="{DCD0FB80-50FB-4BC4-AC8B-57108A48C3AB}" srcOrd="2" destOrd="0" parTransId="{E1AD6D3E-FE89-48E7-BE90-FE2BACBBA49E}" sibTransId="{AE3FBA66-522F-4ECA-BF1A-8E84C777D46B}"/>
    <dgm:cxn modelId="{D43AF755-A1D9-4172-B87A-65AB0D37D6BE}" type="presOf" srcId="{A9FB3D92-09D9-4D2F-A2ED-43FF56B8C08C}" destId="{800D3684-04B6-4960-A4D7-A52056D6EC7F}" srcOrd="0" destOrd="0" presId="urn:microsoft.com/office/officeart/2005/8/layout/chevron2"/>
    <dgm:cxn modelId="{3E63375A-F7E3-47B8-97C1-408C4074E601}" srcId="{BD7F39A4-61F6-4CF2-B5CA-03C0288EDFD3}" destId="{B3CD2BC1-B5A3-4F00-B98E-93256E3CEC0D}" srcOrd="3" destOrd="0" parTransId="{05B5CB83-1BD9-4357-B6D9-D6C63EBBF35F}" sibTransId="{E47C7608-2125-446F-8893-CC7C79C5309B}"/>
    <dgm:cxn modelId="{1BB0CC7B-8C12-486F-ABF2-CD6F963976C2}" type="presOf" srcId="{7125DD50-3B29-4299-93F0-62055840F787}" destId="{A5BCC569-BB2C-466A-8866-E07C0CB8FEF6}" srcOrd="0" destOrd="1" presId="urn:microsoft.com/office/officeart/2005/8/layout/chevron2"/>
    <dgm:cxn modelId="{579B957D-2E6E-4AD2-B742-654C48077B63}" srcId="{BD7F39A4-61F6-4CF2-B5CA-03C0288EDFD3}" destId="{596DB25C-774F-4F39-98D0-5EA43FC93F53}" srcOrd="4" destOrd="0" parTransId="{E4DA061A-8B50-4F30-B04D-16BD9C3F4B79}" sibTransId="{AD5CB217-8CB7-4CFA-A356-07557BC0E6DF}"/>
    <dgm:cxn modelId="{1B31CF7D-EB49-46B8-901B-6A222F446413}" type="presOf" srcId="{0AB5F86E-F0D6-4FFC-A43D-70B7F3A9CAF6}" destId="{A5BCC569-BB2C-466A-8866-E07C0CB8FEF6}" srcOrd="0" destOrd="5" presId="urn:microsoft.com/office/officeart/2005/8/layout/chevron2"/>
    <dgm:cxn modelId="{FE64D885-32C0-4A24-9D1E-861817865400}" type="presOf" srcId="{6638AF2F-D0B0-4168-BF5D-649B2F2D6853}" destId="{A5BCC569-BB2C-466A-8866-E07C0CB8FEF6}" srcOrd="0" destOrd="4" presId="urn:microsoft.com/office/officeart/2005/8/layout/chevron2"/>
    <dgm:cxn modelId="{527CC58D-C221-44F4-8EBA-60D269742E5F}" srcId="{596DB25C-774F-4F39-98D0-5EA43FC93F53}" destId="{62A7D00F-2B2C-4831-8213-6847577CC2B9}" srcOrd="0" destOrd="0" parTransId="{46436AAE-6FDA-45CD-A92C-FFD644BBB635}" sibTransId="{DF21B78D-544D-4014-81B3-F539FFC5C261}"/>
    <dgm:cxn modelId="{706073AA-2FD8-4AC6-A290-BBAD36322379}" srcId="{0F3B00C4-8F4A-4DD6-919B-E46F94759B60}" destId="{F93E227F-226E-4038-BEE4-678CC53F8FDD}" srcOrd="1" destOrd="0" parTransId="{9A309FDB-8EC7-4C72-B717-AFAEADEB47BF}" sibTransId="{6A1CFCD4-0E8C-4ACB-BFB9-05922348F364}"/>
    <dgm:cxn modelId="{658445BB-3F5B-4AEC-9A6E-98AD8931DE78}" type="presOf" srcId="{2F9AD2BF-A4A4-4795-ADD3-1639FFEC3BA4}" destId="{800D3684-04B6-4960-A4D7-A52056D6EC7F}" srcOrd="0" destOrd="3" presId="urn:microsoft.com/office/officeart/2005/8/layout/chevron2"/>
    <dgm:cxn modelId="{6097D4C0-062A-4166-BEB5-AFBBDB8DD7DE}" type="presOf" srcId="{596DB25C-774F-4F39-98D0-5EA43FC93F53}" destId="{800D3684-04B6-4960-A4D7-A52056D6EC7F}" srcOrd="0" destOrd="5" presId="urn:microsoft.com/office/officeart/2005/8/layout/chevron2"/>
    <dgm:cxn modelId="{0747A8C8-9E36-46FC-96BB-6480949158A0}" srcId="{0F3B00C4-8F4A-4DD6-919B-E46F94759B60}" destId="{6638AF2F-D0B0-4168-BF5D-649B2F2D6853}" srcOrd="3" destOrd="0" parTransId="{11CA01DC-B2F6-447A-AC1B-024D54F304E0}" sibTransId="{24F542E3-9B92-44C2-BF5B-B3E70246C1A1}"/>
    <dgm:cxn modelId="{2BCCC9DF-CE82-475A-B7F9-D76047D55696}" type="presOf" srcId="{DCD0FB80-50FB-4BC4-AC8B-57108A48C3AB}" destId="{A5BCC569-BB2C-466A-8866-E07C0CB8FEF6}" srcOrd="0" destOrd="3" presId="urn:microsoft.com/office/officeart/2005/8/layout/chevron2"/>
    <dgm:cxn modelId="{105388E3-6BCF-49E9-B641-BF1ADB0519BD}" srcId="{0F3B00C4-8F4A-4DD6-919B-E46F94759B60}" destId="{6FFB6FB6-85DD-44D4-8F24-268AA460815C}" srcOrd="0" destOrd="0" parTransId="{296002A2-5DFA-4380-8594-8909B8432C1F}" sibTransId="{86B81493-30CE-4A3D-83CB-F2AC37536A47}"/>
    <dgm:cxn modelId="{13E331E4-E762-4185-96D8-A531869B8050}" type="presOf" srcId="{6FFB6FB6-85DD-44D4-8F24-268AA460815C}" destId="{A5BCC569-BB2C-466A-8866-E07C0CB8FEF6}" srcOrd="0" destOrd="0" presId="urn:microsoft.com/office/officeart/2005/8/layout/chevron2"/>
    <dgm:cxn modelId="{78E57AE7-96EA-4529-8736-8F0984A9A578}" srcId="{0F3B00C4-8F4A-4DD6-919B-E46F94759B60}" destId="{0AB5F86E-F0D6-4FFC-A43D-70B7F3A9CAF6}" srcOrd="4" destOrd="0" parTransId="{83BB994A-6129-4F3A-A9D9-8393B039B193}" sibTransId="{04796DF5-A79C-4F56-B87E-75FB94745C01}"/>
    <dgm:cxn modelId="{351FD2E9-B44D-4B2A-A6E7-3FA28D1E2ACA}" type="presOf" srcId="{62A7D00F-2B2C-4831-8213-6847577CC2B9}" destId="{800D3684-04B6-4960-A4D7-A52056D6EC7F}" srcOrd="0" destOrd="6" presId="urn:microsoft.com/office/officeart/2005/8/layout/chevron2"/>
    <dgm:cxn modelId="{FE79CCEF-C9EE-4B78-A7DD-17E2357780BD}" srcId="{BD7F39A4-61F6-4CF2-B5CA-03C0288EDFD3}" destId="{2F9AD2BF-A4A4-4795-ADD3-1639FFEC3BA4}" srcOrd="2" destOrd="0" parTransId="{541A9EA7-FDF8-494E-B3F0-0B4C2B66A74B}" sibTransId="{33215198-BF08-454E-86FB-992D8D352122}"/>
    <dgm:cxn modelId="{104CC2F1-5AD8-4F69-9BEC-47C8B984CFE7}" srcId="{BD7F39A4-61F6-4CF2-B5CA-03C0288EDFD3}" destId="{F6DAE3F9-2267-494A-AABA-451E94C0879B}" srcOrd="1" destOrd="0" parTransId="{970E33A2-9A6E-47C4-86DA-732737775A1F}" sibTransId="{D9C66B46-061F-4C4E-A08F-D31A605ABD42}"/>
    <dgm:cxn modelId="{8B0ADFF9-2D6C-4504-8EC6-D92911DC051E}" srcId="{CEB4B024-ECB0-4A65-AE54-802CB261DDC4}" destId="{BD7F39A4-61F6-4CF2-B5CA-03C0288EDFD3}" srcOrd="0" destOrd="0" parTransId="{1A579D6E-9786-4F94-9F3D-0DB6BB7E8D68}" sibTransId="{CA98A7ED-1267-4CAA-B5EC-18C8A33648DF}"/>
    <dgm:cxn modelId="{539AFCFA-9A20-4118-8924-697024F0244E}" srcId="{0F3B00C4-8F4A-4DD6-919B-E46F94759B60}" destId="{A9B3036C-C2B4-4AD1-826F-3FE919725406}" srcOrd="5" destOrd="0" parTransId="{5D071098-8F1F-4B67-A0FC-3D22C3F17047}" sibTransId="{B28035FF-602D-4084-AD30-4BAEA6247E19}"/>
    <dgm:cxn modelId="{242FFDFB-6C9E-4E1E-A116-303CA0BCD3A4}" type="presOf" srcId="{0F3B00C4-8F4A-4DD6-919B-E46F94759B60}" destId="{BD8D13FB-12BE-451A-9C1C-C15515A53EA4}" srcOrd="0" destOrd="0" presId="urn:microsoft.com/office/officeart/2005/8/layout/chevron2"/>
    <dgm:cxn modelId="{8A52CCFC-5D17-4A90-BF79-57F98CDE214E}" type="presOf" srcId="{A9B3036C-C2B4-4AD1-826F-3FE919725406}" destId="{A5BCC569-BB2C-466A-8866-E07C0CB8FEF6}" srcOrd="0" destOrd="6" presId="urn:microsoft.com/office/officeart/2005/8/layout/chevron2"/>
    <dgm:cxn modelId="{81D3DCFE-DDA2-410E-8447-87F31BA9F638}" srcId="{F6DAE3F9-2267-494A-AABA-451E94C0879B}" destId="{3BBD853A-387F-4998-BA85-9BDD359133A8}" srcOrd="0" destOrd="0" parTransId="{4F82A5A3-80B5-49B3-BAC9-F78F232E2802}" sibTransId="{4D67734C-6501-4583-A0E9-3FFD67050365}"/>
    <dgm:cxn modelId="{EF6945A0-4556-4A56-920E-0F7EB6D0D528}" type="presParOf" srcId="{2CAED72C-DFDC-4839-9F58-0CBEF6197C81}" destId="{F84D7D6E-2407-4C85-BCC5-10F9374DD82F}" srcOrd="0" destOrd="0" presId="urn:microsoft.com/office/officeart/2005/8/layout/chevron2"/>
    <dgm:cxn modelId="{F6232029-AFD8-473D-B6EB-2B3B9FB89F75}" type="presParOf" srcId="{F84D7D6E-2407-4C85-BCC5-10F9374DD82F}" destId="{EB5E6CE1-5174-476A-879D-8B96E224B975}" srcOrd="0" destOrd="0" presId="urn:microsoft.com/office/officeart/2005/8/layout/chevron2"/>
    <dgm:cxn modelId="{AFC1800B-12A5-48A7-8E5A-FBE1FD603479}" type="presParOf" srcId="{F84D7D6E-2407-4C85-BCC5-10F9374DD82F}" destId="{800D3684-04B6-4960-A4D7-A52056D6EC7F}" srcOrd="1" destOrd="0" presId="urn:microsoft.com/office/officeart/2005/8/layout/chevron2"/>
    <dgm:cxn modelId="{EDB17978-F1FC-4EA8-B1D7-8C7AF9BF210B}" type="presParOf" srcId="{2CAED72C-DFDC-4839-9F58-0CBEF6197C81}" destId="{EA19451B-1FB3-4406-842B-2D2720219822}" srcOrd="1" destOrd="0" presId="urn:microsoft.com/office/officeart/2005/8/layout/chevron2"/>
    <dgm:cxn modelId="{1F17D61B-E123-4DCD-8C73-72935D5F5562}" type="presParOf" srcId="{2CAED72C-DFDC-4839-9F58-0CBEF6197C81}" destId="{F6144A46-C8A4-4209-9688-5DB499CC4D66}" srcOrd="2" destOrd="0" presId="urn:microsoft.com/office/officeart/2005/8/layout/chevron2"/>
    <dgm:cxn modelId="{246092E8-25EC-4B2E-A01B-39BA158772CB}" type="presParOf" srcId="{F6144A46-C8A4-4209-9688-5DB499CC4D66}" destId="{BD8D13FB-12BE-451A-9C1C-C15515A53EA4}" srcOrd="0" destOrd="0" presId="urn:microsoft.com/office/officeart/2005/8/layout/chevron2"/>
    <dgm:cxn modelId="{02F0D4D4-9123-43AA-8C5C-35F19A3373EB}" type="presParOf" srcId="{F6144A46-C8A4-4209-9688-5DB499CC4D66}" destId="{A5BCC569-BB2C-466A-8866-E07C0CB8FEF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E6CE1-5174-476A-879D-8B96E224B975}">
      <dsp:nvSpPr>
        <dsp:cNvPr id="0" name=""/>
        <dsp:cNvSpPr/>
      </dsp:nvSpPr>
      <dsp:spPr>
        <a:xfrm rot="5400000">
          <a:off x="-408428" y="413015"/>
          <a:ext cx="2722859" cy="1906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Planeación</a:t>
          </a:r>
          <a:endParaRPr lang="en-US" sz="2700" kern="1200" dirty="0"/>
        </a:p>
      </dsp:txBody>
      <dsp:txXfrm rot="-5400000">
        <a:off x="2" y="957587"/>
        <a:ext cx="1906001" cy="816858"/>
      </dsp:txXfrm>
    </dsp:sp>
    <dsp:sp modelId="{800D3684-04B6-4960-A4D7-A52056D6EC7F}">
      <dsp:nvSpPr>
        <dsp:cNvPr id="0" name=""/>
        <dsp:cNvSpPr/>
      </dsp:nvSpPr>
      <dsp:spPr>
        <a:xfrm rot="5400000">
          <a:off x="4938712" y="-3028124"/>
          <a:ext cx="1769858" cy="7835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Ejecución manual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Creación de caso de prueba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Nombre, precondiciones, pasos, verificaciones, datos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Agregar elementos de cada pagina con que interactuamos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Agregar localizadores para cada elemento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Diseñar Page </a:t>
          </a:r>
          <a:r>
            <a:rPr lang="es-MX" sz="1300" kern="1200" dirty="0" err="1"/>
            <a:t>Objects</a:t>
          </a:r>
          <a:r>
            <a:rPr lang="es-MX" sz="1300" kern="1200" dirty="0"/>
            <a:t>: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Miembros de clase, constructores, métodos.</a:t>
          </a:r>
          <a:endParaRPr lang="en-US" sz="1300" kern="1200" dirty="0"/>
        </a:p>
      </dsp:txBody>
      <dsp:txXfrm rot="-5400000">
        <a:off x="1906002" y="90983"/>
        <a:ext cx="7748883" cy="1597064"/>
      </dsp:txXfrm>
    </dsp:sp>
    <dsp:sp modelId="{BD8D13FB-12BE-451A-9C1C-C15515A53EA4}">
      <dsp:nvSpPr>
        <dsp:cNvPr id="0" name=""/>
        <dsp:cNvSpPr/>
      </dsp:nvSpPr>
      <dsp:spPr>
        <a:xfrm rot="5400000">
          <a:off x="-408428" y="2853910"/>
          <a:ext cx="2722859" cy="1906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Codificación</a:t>
          </a:r>
          <a:endParaRPr lang="en-US" sz="2700" kern="1200" dirty="0"/>
        </a:p>
      </dsp:txBody>
      <dsp:txXfrm rot="-5400000">
        <a:off x="2" y="3398482"/>
        <a:ext cx="1906001" cy="816858"/>
      </dsp:txXfrm>
    </dsp:sp>
    <dsp:sp modelId="{A5BCC569-BB2C-466A-8866-E07C0CB8FEF6}">
      <dsp:nvSpPr>
        <dsp:cNvPr id="0" name=""/>
        <dsp:cNvSpPr/>
      </dsp:nvSpPr>
      <dsp:spPr>
        <a:xfrm rot="5400000">
          <a:off x="4938712" y="-587229"/>
          <a:ext cx="1769858" cy="78352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Creación de esqueleto: </a:t>
          </a:r>
          <a:endParaRPr lang="en-US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Proyecto Maven, paquetes, archivos .</a:t>
          </a:r>
          <a:r>
            <a:rPr lang="es-MX" sz="1300" kern="1200" dirty="0" err="1"/>
            <a:t>feature</a:t>
          </a:r>
          <a:r>
            <a:rPr lang="es-MX" sz="1300" kern="1200" dirty="0"/>
            <a:t>, clases para pasos, ejecutor de </a:t>
          </a:r>
          <a:r>
            <a:rPr lang="es-MX" sz="1300" kern="1200" dirty="0" err="1"/>
            <a:t>cucumber</a:t>
          </a:r>
          <a:r>
            <a:rPr lang="es-MX" sz="1300" kern="1200" dirty="0"/>
            <a:t>, esqueletos de page </a:t>
          </a:r>
          <a:r>
            <a:rPr lang="es-MX" sz="1300" kern="1200" dirty="0" err="1"/>
            <a:t>objects</a:t>
          </a:r>
          <a:r>
            <a:rPr lang="es-MX" sz="1300" kern="1200" dirty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Conversión de casos de prueba en archivos .</a:t>
          </a:r>
          <a:r>
            <a:rPr lang="es-MX" sz="1300" kern="1200" dirty="0" err="1"/>
            <a:t>feature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Implementación de step </a:t>
          </a:r>
          <a:r>
            <a:rPr lang="es-MX" sz="1300" kern="1200" dirty="0" err="1"/>
            <a:t>definitions</a:t>
          </a:r>
          <a:r>
            <a:rPr lang="es-MX" sz="1300" kern="1200" dirty="0"/>
            <a:t> con métodos de page </a:t>
          </a:r>
          <a:r>
            <a:rPr lang="es-MX" sz="1300" kern="1200" dirty="0" err="1"/>
            <a:t>objects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Implementación de métodos en page </a:t>
          </a:r>
          <a:r>
            <a:rPr lang="es-MX" sz="1300" kern="1200" dirty="0" err="1"/>
            <a:t>objects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 dirty="0"/>
            <a:t>Correr y depurar </a:t>
          </a:r>
          <a:r>
            <a:rPr lang="es-MX" sz="1300" kern="1200" dirty="0" err="1"/>
            <a:t>features</a:t>
          </a:r>
          <a:r>
            <a:rPr lang="es-MX" sz="1300" kern="1200" dirty="0"/>
            <a:t>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1906002" y="2531878"/>
        <a:ext cx="7748883" cy="159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925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9998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ct val="25000"/>
              <a:buFont typeface="Arial"/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1818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Diapositiva de títul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253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32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7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96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147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774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629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4657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904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4219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246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3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38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5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999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1111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8571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31517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3835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9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9999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40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2222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2855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063" marR="0" lvl="1" indent="-1256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1428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126" marR="0" lvl="2" indent="-1242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3333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189" marR="0" lvl="3" indent="-1228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251" marR="0" lvl="4" indent="-1215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5314" marR="0" lvl="5" indent="-1201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2377" marR="0" lvl="6" indent="-1187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199440" marR="0" lvl="7" indent="-117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6503" marR="0" lvl="8" indent="-1160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6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58333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75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9998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120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6666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38888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256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2826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marR="0" lvl="2" indent="-939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marR="0" lvl="3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marR="0" lvl="4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marR="0" lvl="5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marR="0" lvl="6" indent="-1168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marR="0" lvl="7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marR="0" lvl="8" indent="-1168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Trebuchet M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Trebuchet MS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fld id="{00000000-1234-1234-1234-123412341234}" type="slidenum">
              <a:rPr lang="es-ES"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‹Nº›</a:t>
            </a:fld>
            <a:endParaRPr lang="es-ES" sz="9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96058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83266" y="24807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E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Sesión 4</a:t>
            </a: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7"/>
            <a:ext cx="176212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Diseño </a:t>
            </a:r>
            <a:r>
              <a:rPr lang="es-MX" dirty="0" err="1"/>
              <a:t>HomePage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AF290E-6C65-4E4F-8396-EA1AD345C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 Miembros de clase: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pageTitle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linksMenu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sinatraImg</a:t>
            </a:r>
            <a:endParaRPr lang="es-MX" dirty="0"/>
          </a:p>
          <a:p>
            <a:pPr lvl="1"/>
            <a:r>
              <a:rPr lang="es-MX" dirty="0"/>
              <a:t> </a:t>
            </a:r>
            <a:r>
              <a:rPr lang="es-MX" dirty="0" err="1"/>
              <a:t>loginLink</a:t>
            </a:r>
            <a:endParaRPr lang="es-MX" dirty="0"/>
          </a:p>
          <a:p>
            <a:r>
              <a:rPr lang="es-MX" dirty="0"/>
              <a:t> Constructor:</a:t>
            </a:r>
          </a:p>
          <a:p>
            <a:pPr lvl="1"/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HomePage</a:t>
            </a:r>
            <a:r>
              <a:rPr lang="es-MX" dirty="0"/>
              <a:t>(WebDriver driver) </a:t>
            </a:r>
          </a:p>
          <a:p>
            <a:r>
              <a:rPr lang="en-US" dirty="0"/>
              <a:t> </a:t>
            </a:r>
            <a:r>
              <a:rPr lang="en-US" dirty="0" err="1"/>
              <a:t>Comportamiento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isAt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  void </a:t>
            </a:r>
            <a:r>
              <a:rPr lang="en-US" dirty="0" err="1"/>
              <a:t>startLogin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38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Proyecto Maven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Proyecto Maven </a:t>
            </a:r>
            <a:r>
              <a:rPr lang="en-US" dirty="0" err="1"/>
              <a:t>vacio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2C0FB6-525A-4CB8-9A66-EBABC135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21" y="1731550"/>
            <a:ext cx="3704474" cy="41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</a:t>
            </a:r>
            <a:r>
              <a:rPr lang="en-US" dirty="0" err="1"/>
              <a:t>Paquetes</a:t>
            </a:r>
            <a:r>
              <a:rPr lang="en-US" dirty="0"/>
              <a:t> y folders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6912A5-35A6-45C2-93B6-E096054E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 </a:t>
            </a:r>
            <a:r>
              <a:rPr lang="en-US" sz="2000" dirty="0" err="1"/>
              <a:t>Agregar</a:t>
            </a:r>
            <a:r>
              <a:rPr lang="en-US" sz="2000" dirty="0"/>
              <a:t> </a:t>
            </a:r>
            <a:r>
              <a:rPr lang="en-US" sz="2000" dirty="0" err="1"/>
              <a:t>paquetes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/test/resources</a:t>
            </a:r>
          </a:p>
          <a:p>
            <a:pPr lvl="2"/>
            <a:r>
              <a:rPr lang="en-US" sz="2000" dirty="0"/>
              <a:t> features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/test/java</a:t>
            </a:r>
          </a:p>
          <a:p>
            <a:pPr lvl="2"/>
            <a:r>
              <a:rPr lang="en-US" sz="2000" dirty="0"/>
              <a:t> steps</a:t>
            </a:r>
          </a:p>
          <a:p>
            <a:pPr lvl="2"/>
            <a:r>
              <a:rPr lang="en-US" sz="2000" dirty="0"/>
              <a:t> runners</a:t>
            </a:r>
          </a:p>
          <a:p>
            <a:pPr lvl="2"/>
            <a:r>
              <a:rPr lang="en-US" sz="2000" dirty="0"/>
              <a:t> pages</a:t>
            </a:r>
          </a:p>
          <a:p>
            <a:pPr lvl="2"/>
            <a:r>
              <a:rPr lang="en-US" sz="2000" dirty="0"/>
              <a:t> </a:t>
            </a:r>
            <a:r>
              <a:rPr lang="en-US" sz="2000" dirty="0" err="1"/>
              <a:t>utils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Agregar</a:t>
            </a:r>
            <a:r>
              <a:rPr lang="en-US" sz="2400" dirty="0"/>
              <a:t> folders:</a:t>
            </a:r>
          </a:p>
          <a:p>
            <a:pPr lvl="1"/>
            <a:r>
              <a:rPr lang="en-US" sz="2200" dirty="0"/>
              <a:t> ./</a:t>
            </a:r>
            <a:r>
              <a:rPr lang="en-US" sz="2200" dirty="0" err="1"/>
              <a:t>test_cases</a:t>
            </a:r>
            <a:endParaRPr lang="en-US" sz="22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A1AB54-B27D-4771-801F-62D30C6A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971675"/>
            <a:ext cx="3725278" cy="45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6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D5750-78C3-46FE-BD61-25E29720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Archivos .feature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52B21A-C564-4C29-8DFF-72EDAC6C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47" y="2457951"/>
            <a:ext cx="3363637" cy="13208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CEBD62-F08B-4A45-A66A-A9EF9209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96" y="1930399"/>
            <a:ext cx="6806239" cy="38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0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25A44-3344-476E-A199-3D844DE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</a:t>
            </a:r>
            <a:r>
              <a:rPr lang="en-US" dirty="0" err="1"/>
              <a:t>Clases</a:t>
            </a:r>
            <a:r>
              <a:rPr lang="en-US" dirty="0"/>
              <a:t> para </a:t>
            </a:r>
            <a:r>
              <a:rPr lang="en-US" dirty="0" err="1"/>
              <a:t>Pasos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4BD414-1E42-499E-BB6D-E4482C3D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3" y="1567914"/>
            <a:ext cx="3975103" cy="20523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F387D3-D7AD-4270-8FCC-FF01F493E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36" y="1538889"/>
            <a:ext cx="4323146" cy="39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3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25A44-3344-476E-A199-3D844DEC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Esqueleto</a:t>
            </a:r>
            <a:r>
              <a:rPr lang="en-US" dirty="0"/>
              <a:t>: Runner Classes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CDA33A-3DE0-4A9B-942D-EEE3CE5F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54" y="1526915"/>
            <a:ext cx="791350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</p:spPr>
        <p:txBody>
          <a:bodyPr/>
          <a:lstStyle/>
          <a:p>
            <a:r>
              <a:rPr lang="es-MX" dirty="0"/>
              <a:t>Esqueleto: Page </a:t>
            </a:r>
            <a:r>
              <a:rPr lang="es-MX" dirty="0" err="1"/>
              <a:t>Objects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DA708E-B7F6-43F7-BC2B-0BBB89AC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26" y="1443037"/>
            <a:ext cx="4200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3D963-6EAF-4AEF-8167-DDB9793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Conversión de T.C. en </a:t>
            </a:r>
            <a:r>
              <a:rPr lang="es-MX" dirty="0" err="1"/>
              <a:t>Features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438014-B85A-4BBA-AD70-3219E2914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9" y="1529248"/>
            <a:ext cx="6617887" cy="5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3D963-6EAF-4AEF-8167-DDB9793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Creación de Step </a:t>
            </a:r>
            <a:r>
              <a:rPr lang="es-MX" dirty="0" err="1"/>
              <a:t>Defs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285837-B9D5-4658-87D1-29693A50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0" y="1469611"/>
            <a:ext cx="8135666" cy="502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BED7-AC86-455B-A337-1E8D12B0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Implementaci</a:t>
            </a:r>
            <a:r>
              <a:rPr lang="es-MX" dirty="0" err="1"/>
              <a:t>ón</a:t>
            </a:r>
            <a:r>
              <a:rPr lang="es-MX" dirty="0"/>
              <a:t>: Page </a:t>
            </a:r>
            <a:r>
              <a:rPr lang="es-MX" dirty="0" err="1"/>
              <a:t>Objects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5BFCBF-C57C-4228-976B-C530EF5BC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035" y="1419711"/>
            <a:ext cx="5779051" cy="53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Objetivos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1481816" y="1653233"/>
            <a:ext cx="7132124" cy="2897579"/>
            <a:chOff x="732029" y="132"/>
            <a:chExt cx="7132124" cy="2897579"/>
          </a:xfrm>
        </p:grpSpPr>
        <p:sp>
          <p:nvSpPr>
            <p:cNvPr id="152" name="Shape 152"/>
            <p:cNvSpPr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732029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Page </a:t>
              </a: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Objects</a:t>
              </a:r>
              <a:endParaRPr lang="es-ES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183741" y="132"/>
              <a:ext cx="2228699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ES" sz="2500" b="0" i="0" u="none" strike="noStrike" cap="none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Utils</a:t>
              </a:r>
              <a:endParaRPr lang="es-ES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5635453" y="132"/>
              <a:ext cx="2228700" cy="13374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libri"/>
                <a:buNone/>
              </a:pPr>
              <a:r>
                <a:rPr lang="es-ES" sz="2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Proyecto Final</a:t>
              </a:r>
              <a:endParaRPr lang="es-E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solidFill>
              <a:srgbClr val="90C223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3183741" y="1560312"/>
              <a:ext cx="2228699" cy="1337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s-ES" sz="2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Preparación Entrevista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Page Object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9" y="1503199"/>
            <a:ext cx="8524999" cy="49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Properties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0" y="1294930"/>
            <a:ext cx="8175100" cy="53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POM: Locators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29" y="1334779"/>
            <a:ext cx="8052625" cy="507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37C56-ECC5-4FCC-B55A-5BFDA300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Implementación: Correr y Depurar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AA985-35E6-4752-BCAD-FE0AC3DE9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3200" dirty="0"/>
              <a:t> Implementar métodos de Page </a:t>
            </a:r>
            <a:r>
              <a:rPr lang="es-MX" sz="3200" dirty="0" err="1"/>
              <a:t>Objects</a:t>
            </a:r>
            <a:r>
              <a:rPr lang="es-MX" sz="3200" dirty="0"/>
              <a:t> con instrucciones Selenium</a:t>
            </a:r>
          </a:p>
          <a:p>
            <a:r>
              <a:rPr lang="es-MX" sz="3200" dirty="0"/>
              <a:t> Implementar Page Factory</a:t>
            </a:r>
          </a:p>
          <a:p>
            <a:r>
              <a:rPr lang="es-MX" sz="3200" dirty="0"/>
              <a:t> Crear esperas cuando sea necesario.</a:t>
            </a:r>
          </a:p>
          <a:p>
            <a:r>
              <a:rPr lang="es-MX" sz="3200" dirty="0"/>
              <a:t> Correr, depurar.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929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Proyecto Final: Facebook	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Hacer Login en Facebook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amigos.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del primer amigo.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su página de amigos, si está disponible. 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Visitar la página de su primer amigo…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3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etc...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Page Object Model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Patrón de diseño utilizado para separar el caso de prueba de su implementación.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miembros de la clase son los WebElements de la página.</a:t>
            </a:r>
            <a:r>
              <a:rPr lang="es-ES" sz="2800"/>
              <a:t>Cada Página o sección de la misma se implementa como una clase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endParaRPr sz="2800"/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los métodos son los pasos y verificaciones del Caso de prueba.</a:t>
            </a: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▶"/>
            </a:pPr>
            <a:r>
              <a:rPr lang="es-ES" sz="2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Promueve la reusabilidad del código.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POM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550" y="1974400"/>
            <a:ext cx="10769099" cy="42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D2BFA-5CB7-46C0-BFB1-70AC6941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Automatizaci</a:t>
            </a:r>
            <a:r>
              <a:rPr lang="es-MX" dirty="0" err="1"/>
              <a:t>ón</a:t>
            </a:r>
            <a:r>
              <a:rPr lang="es-MX" dirty="0"/>
              <a:t>, revisitado</a:t>
            </a:r>
            <a:endParaRPr lang="en-US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32FE62A-8714-47F4-9AD6-CE39326B1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649059"/>
              </p:ext>
            </p:extLst>
          </p:nvPr>
        </p:nvGraphicFramePr>
        <p:xfrm>
          <a:off x="1024128" y="1548384"/>
          <a:ext cx="9741282" cy="5172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73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4C77-3A93-40C8-A2DE-B35FE6EF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ejecución manual de T.C.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487677-0D21-4A8B-8A20-8D60EBF5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323" y="1270001"/>
            <a:ext cx="4074964" cy="29811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6680E66-CD4D-4D0E-BDC2-2D03B7EC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97" y="1270000"/>
            <a:ext cx="3282842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0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s-E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Planeación: Caso de Prueba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928D0E-2308-485A-83A3-71E7159B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783181"/>
            <a:ext cx="833437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A851E-7932-441A-9E89-BF8BB14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Lista elementos por página con localizadores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60C957-58DB-4A67-A45F-1974C4F0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57" y="1935747"/>
            <a:ext cx="4358439" cy="44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0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53B62-9480-4631-B56C-FCC54A1E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Planeación: Diseño Page </a:t>
            </a:r>
            <a:r>
              <a:rPr lang="es-MX" dirty="0" err="1"/>
              <a:t>Objects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749AD-BD27-42F1-83B6-346D687CF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800" dirty="0"/>
              <a:t> WebDriver, </a:t>
            </a:r>
            <a:r>
              <a:rPr lang="es-MX" sz="2800" dirty="0" err="1"/>
              <a:t>WebDriverWait</a:t>
            </a:r>
            <a:r>
              <a:rPr lang="es-MX" sz="2800" dirty="0"/>
              <a:t>, etc.</a:t>
            </a:r>
          </a:p>
          <a:p>
            <a:r>
              <a:rPr lang="es-MX" sz="2800" dirty="0"/>
              <a:t> Listar los elementos por página (columna ‘Observaciones’)</a:t>
            </a:r>
          </a:p>
          <a:p>
            <a:r>
              <a:rPr lang="es-MX" sz="2800" dirty="0"/>
              <a:t> Constructores (inicializar miembros de la clase)</a:t>
            </a:r>
          </a:p>
          <a:p>
            <a:r>
              <a:rPr lang="es-MX" sz="2800" dirty="0"/>
              <a:t> Comportamiento de la página (métodos para manipularla)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0266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451</Words>
  <Application>Microsoft Office PowerPoint</Application>
  <PresentationFormat>Panorámica</PresentationFormat>
  <Paragraphs>85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Noto Sans Symbols</vt:lpstr>
      <vt:lpstr>Trebuchet MS</vt:lpstr>
      <vt:lpstr>Faceta</vt:lpstr>
      <vt:lpstr>1_Faceta</vt:lpstr>
      <vt:lpstr>Selenium </vt:lpstr>
      <vt:lpstr>Objetivos</vt:lpstr>
      <vt:lpstr>Page Object Model</vt:lpstr>
      <vt:lpstr>POM</vt:lpstr>
      <vt:lpstr>Proceso de Automatización, revisitado</vt:lpstr>
      <vt:lpstr>Planeación: ejecución manual de T.C.</vt:lpstr>
      <vt:lpstr>Planeación: Caso de Prueba</vt:lpstr>
      <vt:lpstr>Planeación: Lista elementos por página con localizadores</vt:lpstr>
      <vt:lpstr>Planeación: Diseño Page Objects</vt:lpstr>
      <vt:lpstr>Planeación: Diseño HomePage</vt:lpstr>
      <vt:lpstr>Esqueleto: Proyecto Maven</vt:lpstr>
      <vt:lpstr>Esqueleto: Paquetes y folders</vt:lpstr>
      <vt:lpstr>Esqueleto: Archivos .feature</vt:lpstr>
      <vt:lpstr>Esqueleto: Clases para Pasos</vt:lpstr>
      <vt:lpstr>Esqueleto: Runner Classes</vt:lpstr>
      <vt:lpstr>Esqueleto: Page Objects</vt:lpstr>
      <vt:lpstr>Implementación: Conversión de T.C. en Features</vt:lpstr>
      <vt:lpstr>Implementación: Creación de Step Defs</vt:lpstr>
      <vt:lpstr>Implementación: Page Objects</vt:lpstr>
      <vt:lpstr>POM: Page Object</vt:lpstr>
      <vt:lpstr>POM: Properties</vt:lpstr>
      <vt:lpstr>POM: Locators</vt:lpstr>
      <vt:lpstr>Implementación: Correr y Depurar</vt:lpstr>
      <vt:lpstr>Proyecto Final: Facebook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19</cp:revision>
  <dcterms:modified xsi:type="dcterms:W3CDTF">2019-05-20T02:48:17Z</dcterms:modified>
</cp:coreProperties>
</file>