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7B67-94CA-48EF-B620-1F10A145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D402A-D5F5-45C6-9F38-0F078E731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4FC1-5CDD-4EC8-A38A-C111D405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A6A71-CE18-4061-A139-58DBF287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4549-46D7-475E-B100-04138BBF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3036-DB79-4B1C-AAC9-A60ABAC7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481F-B02A-4BB9-8CA8-87A1232C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492D7-AE75-44E2-9E90-A3CA8168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825A-6952-4BBE-B38F-DD7631EC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5443-C049-49BC-8E34-CFC5C338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5F1B-8F95-4491-9361-B2BD480AD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4D975-6C8D-4B76-B60B-EA1C7EA59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B05EC-295B-4619-AAA4-5363AEC5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B1890-F642-45F8-A66A-BE5DDD63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CB641-8612-45CA-98D4-55992DEF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F0F3-4BC0-4184-90C5-092893A3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6158-2E37-48A5-8AA9-D957E157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5926-D006-417A-9AC0-44B3C560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51806-AF1A-4CE5-BE7C-039D1638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95D7-7151-4C07-BA2F-985E9671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3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2FA2-F4A3-4AFD-BFA8-19005286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1A61-EBE0-472F-B30A-011ED5A46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DEB6E-3D00-499A-AB30-B4CED7D1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2229-6B0A-4C24-A278-64ECFD33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2980-8D30-4535-8128-3D720EA6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E4FA-D2C8-41E5-877D-0BAA9F5D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370B-17B1-4929-AF17-1987D8543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58B33-77A6-46A6-93EC-08687B42B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D7839-57FF-489A-8B58-3566CEA6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C1738-D381-454E-BE73-5C6DC7AD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8A161-92B4-4A8B-8B75-CD3BAB8C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4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C6A8-8844-4329-9373-D3B127C7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F077B-0D66-4F98-ADFB-285BF9DA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2E190-23D7-456C-9465-80736154F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9A8FA-6CFB-4C67-B0E3-3C7C80EA9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84908-55A5-45AD-8237-796A2B5A6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7C5CD-A4FD-495A-9CC5-58428BB4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77C76-D2A1-4571-AD1E-352ABE7E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5964A-E7C9-4BC4-B996-982B5536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B1C2-571D-4BB7-9E67-C454FFA9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D84DB-1B3C-4C5B-BA63-50F5669F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EBE47-40F5-48AC-B358-4FD7F933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CEBF2-EC1A-4070-847D-6701345B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3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67CBC-3BA1-4CB1-B6FE-6E5112B0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8FC26-71FE-4A1A-A2D2-7D4140EE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BD951-DF50-419E-8062-CF3D28C3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6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DB83-8FB9-4840-84E6-2C9EB645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9352-16DE-4CAE-B7A6-54CE9658A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3904-A353-4100-BD9D-21E3A1A34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BEDA8-4A97-44D0-81EA-938DECE0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0E9A0-B34F-4DA4-99E1-62CD7BEC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B421F-4EB1-4DBA-BB4F-3E311C04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0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9741-5372-411E-8182-509B7E37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40596-B684-4D23-AE84-D2B50BD87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978BF-DD9C-4868-8B88-F8AD5EB60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910AB-7E73-4019-B5D5-5BCC0DD5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5D86C-91AE-4407-AF12-325204B2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CFD5-EE7C-420A-9FEE-6DD0D4CD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2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1B937-A97D-4FA9-B569-FBC2DA25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6E871-3A34-4C24-8B95-9B9187E08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5B52C-2E6F-4225-AC23-4CC4B567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F5DE-37ED-4A6F-B415-C43C7FF51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53DD-1E4F-44BD-B912-13B295FCE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4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8E0A-36D2-458A-AFD8-603B3788B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Kickoff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949E9-9CDE-4242-A13E-1A1EE89AF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9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Kickoff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</dc:title>
  <dc:creator>Logon Aluno</dc:creator>
  <cp:lastModifiedBy>Logon Aluno</cp:lastModifiedBy>
  <cp:revision>1</cp:revision>
  <dcterms:created xsi:type="dcterms:W3CDTF">2024-03-26T14:11:41Z</dcterms:created>
  <dcterms:modified xsi:type="dcterms:W3CDTF">2024-03-26T14:11:58Z</dcterms:modified>
</cp:coreProperties>
</file>