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8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 type="screen16x9"/>
  <p:notesSz cx="6858000" cy="9144000"/>
  <p:embeddedFontLst>
    <p:embeddedFont>
      <p:font typeface="Walter Turncoat" panose="020B0604020202020204" charset="0"/>
      <p:regular r:id="rId36"/>
    </p:embeddedFont>
    <p:embeddedFont>
      <p:font typeface="Sniglet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246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05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33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53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6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59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niglet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60960" y="824320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5400" dirty="0"/>
              <a:t>MOBILE PUSH NOTIFICATIONS PLATFORMS</a:t>
            </a:r>
            <a:endParaRPr sz="5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169266" y="3576304"/>
            <a:ext cx="3296850" cy="9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1970600" y="2526030"/>
            <a:ext cx="5234871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2438604" y="3261017"/>
            <a:ext cx="405502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238994FF-E870-4A2B-ACEF-9BE5C8537D9E}"/>
              </a:ext>
            </a:extLst>
          </p:cNvPr>
          <p:cNvSpPr/>
          <p:nvPr/>
        </p:nvSpPr>
        <p:spPr>
          <a:xfrm>
            <a:off x="4221210" y="147711"/>
            <a:ext cx="733650" cy="676609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AAD404F1-D964-4D99-B883-0B467E1BC959}"/>
              </a:ext>
            </a:extLst>
          </p:cNvPr>
          <p:cNvSpPr txBox="1">
            <a:spLocks/>
          </p:cNvSpPr>
          <p:nvPr/>
        </p:nvSpPr>
        <p:spPr>
          <a:xfrm>
            <a:off x="4558090" y="3603983"/>
            <a:ext cx="3296850" cy="88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CA932E26-F1BB-4A90-98D7-D90AA77C8968}"/>
              </a:ext>
            </a:extLst>
          </p:cNvPr>
          <p:cNvSpPr txBox="1">
            <a:spLocks/>
          </p:cNvSpPr>
          <p:nvPr/>
        </p:nvSpPr>
        <p:spPr>
          <a:xfrm>
            <a:off x="2939610" y="4484888"/>
            <a:ext cx="3296850" cy="5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lang="es-ES" dirty="0"/>
          </a:p>
        </p:txBody>
      </p:sp>
      <p:sp>
        <p:nvSpPr>
          <p:cNvPr id="10" name="Shape 64">
            <a:extLst>
              <a:ext uri="{FF2B5EF4-FFF2-40B4-BE49-F238E27FC236}">
                <a16:creationId xmlns:a16="http://schemas.microsoft.com/office/drawing/2014/main" id="{71FF3C30-60A5-4592-B224-6E4EA09BDDE0}"/>
              </a:ext>
            </a:extLst>
          </p:cNvPr>
          <p:cNvSpPr/>
          <p:nvPr/>
        </p:nvSpPr>
        <p:spPr>
          <a:xfrm flipV="1">
            <a:off x="2215507" y="1643098"/>
            <a:ext cx="4685166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Shape 101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136" name="Shape 136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Shape 180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181" name="Shape 18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Shape 183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184" name="Shape 1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835275" y="39821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96" name="Shape 19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09" name="Shape 209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10" name="Shape 210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13" name="Shape 213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1" name="Shape 221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2" name="Shape 222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Shape 22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129987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01717" y="26167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23377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 and colors: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White #FFFFFF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316275" y="45526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4C2F4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Shape 383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384" name="Shape 384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387" name="Shape 38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390" name="Shape 390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393" name="Shape 393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Categorías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General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Sistemas operativos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Sectores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Soporte para entornos de desarrollo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95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Precio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Plataforma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Idiomas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Documentación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33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16338" y="1179951"/>
            <a:ext cx="3511324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Sistemas operativos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10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Android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IOS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Java ME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Windows pone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BlackBerry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17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Sectores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13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Correo electrónico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Redes sociales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Mensajería instantánea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Calendario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Noticias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3.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77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384949" y="1099645"/>
            <a:ext cx="637410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spcBef>
                <a:spcPts val="600"/>
              </a:spcBef>
              <a:buSzPts val="2000"/>
            </a:pPr>
            <a:r>
              <a:rPr lang="es-ES" dirty="0"/>
              <a:t>Soporte para entornos de desarrollo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18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Android Studio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Unity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Visual Studio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Cordova</a:t>
            </a:r>
            <a:endParaRPr lang="es-ES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Phonegap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4.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58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1030</Words>
  <Application>Microsoft Office PowerPoint</Application>
  <PresentationFormat>Presentación en pantalla (16:9)</PresentationFormat>
  <Paragraphs>176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Walter Turncoat</vt:lpstr>
      <vt:lpstr>Sniglet</vt:lpstr>
      <vt:lpstr>Arial</vt:lpstr>
      <vt:lpstr>Ursula template</vt:lpstr>
      <vt:lpstr>MOBILE PUSH NOTIFICATIONS PLATFORMS</vt:lpstr>
      <vt:lpstr>Instructions for use</vt:lpstr>
      <vt:lpstr>Criterios de comparación</vt:lpstr>
      <vt:lpstr>Categorías</vt:lpstr>
      <vt:lpstr>General</vt:lpstr>
      <vt:lpstr>Sistemas operativos</vt:lpstr>
      <vt:lpstr>Sectores</vt:lpstr>
      <vt:lpstr>Soporte para entornos de desarrollo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  <vt:lpstr>Extra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Samuel Pérez</cp:lastModifiedBy>
  <cp:revision>4</cp:revision>
  <dcterms:modified xsi:type="dcterms:W3CDTF">2018-04-01T15:45:31Z</dcterms:modified>
</cp:coreProperties>
</file>