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9" r:id="rId2"/>
    <p:sldId id="285" r:id="rId3"/>
    <p:sldId id="261" r:id="rId4"/>
    <p:sldId id="286" r:id="rId5"/>
    <p:sldId id="287" r:id="rId6"/>
    <p:sldId id="288" r:id="rId7"/>
  </p:sldIdLst>
  <p:sldSz cx="9144000" cy="5143500" type="screen16x9"/>
  <p:notesSz cx="6858000" cy="9144000"/>
  <p:embeddedFontLst>
    <p:embeddedFont>
      <p:font typeface="Walter Turncoat" panose="020B0604020202020204" charset="0"/>
      <p:regular r:id="rId9"/>
    </p:embeddedFont>
    <p:embeddedFont>
      <p:font typeface="Sniglet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2F4423-ECC2-4EF0-8D5C-6944F3A5AB17}">
  <a:tblStyle styleId="{6C2F4423-ECC2-4EF0-8D5C-6944F3A5A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92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76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713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10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801717" y="261671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Criterios de comparación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Categorías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General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Sistemas operativos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Sectores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Soporte para entornos de desarrollo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95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General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200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Precio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Plataforma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Interfaz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Idiomas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Documentación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1</a:t>
            </a:r>
            <a:r>
              <a:rPr lang="es-ES" sz="2800" dirty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816338" y="1179951"/>
            <a:ext cx="3511324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Sistemas operativos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2100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Android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IOS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Java ME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Windows pone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BlackBerry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2800" dirty="0"/>
              <a:t>2.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617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Sectores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2137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Correo electrónico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Redes sociales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Mensajería instantánea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Calendario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Noticias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2800" dirty="0"/>
              <a:t>3.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77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384949" y="1099645"/>
            <a:ext cx="637410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>
              <a:spcBef>
                <a:spcPts val="600"/>
              </a:spcBef>
              <a:buSzPts val="2000"/>
            </a:pPr>
            <a:r>
              <a:rPr lang="es-ES" dirty="0"/>
              <a:t>Soporte para entornos de desarrollo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2185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Android Studio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Unity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Visual Studio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 err="1"/>
              <a:t>Cordova</a:t>
            </a:r>
            <a:endParaRPr lang="es-ES" dirty="0"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 err="1"/>
              <a:t>Phonegap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2800" dirty="0"/>
              <a:t>4.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2583213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59</Words>
  <Application>Microsoft Office PowerPoint</Application>
  <PresentationFormat>Presentación en pantalla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Walter Turncoat</vt:lpstr>
      <vt:lpstr>Sniglet</vt:lpstr>
      <vt:lpstr>Arial</vt:lpstr>
      <vt:lpstr>Ursula template</vt:lpstr>
      <vt:lpstr>Criterios de comparación</vt:lpstr>
      <vt:lpstr>Categorías</vt:lpstr>
      <vt:lpstr>General</vt:lpstr>
      <vt:lpstr>Sistemas operativos</vt:lpstr>
      <vt:lpstr>Sectores</vt:lpstr>
      <vt:lpstr>Soporte para entornos de desarrollo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Samuel Pérez</dc:creator>
  <cp:lastModifiedBy>Samuel Pérez</cp:lastModifiedBy>
  <cp:revision>7</cp:revision>
  <dcterms:modified xsi:type="dcterms:W3CDTF">2018-04-01T15:43:33Z</dcterms:modified>
</cp:coreProperties>
</file>