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Walter Turncoat" panose="020B0604020202020204" charset="0"/>
      <p:regular r:id="rId31"/>
    </p:embeddedFont>
    <p:embeddedFont>
      <p:font typeface="Sniglet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nigle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60960" y="824320"/>
            <a:ext cx="9022079" cy="222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5400" dirty="0"/>
              <a:t>MOBILE PUSH NOTIFICATIONS PLATFORMS</a:t>
            </a:r>
            <a:endParaRPr sz="54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169266" y="3576304"/>
            <a:ext cx="3296850" cy="9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Samuel Pérez Fernández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Beatriz Soro Vegas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1970600" y="2526030"/>
            <a:ext cx="5234871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8AD91E4B-221A-4009-B424-40472909A669}"/>
              </a:ext>
            </a:extLst>
          </p:cNvPr>
          <p:cNvSpPr/>
          <p:nvPr/>
        </p:nvSpPr>
        <p:spPr>
          <a:xfrm flipV="1">
            <a:off x="2438604" y="3261017"/>
            <a:ext cx="4055025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238994FF-E870-4A2B-ACEF-9BE5C8537D9E}"/>
              </a:ext>
            </a:extLst>
          </p:cNvPr>
          <p:cNvSpPr/>
          <p:nvPr/>
        </p:nvSpPr>
        <p:spPr>
          <a:xfrm>
            <a:off x="4221210" y="147711"/>
            <a:ext cx="733650" cy="676609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AAD404F1-D964-4D99-B883-0B467E1BC959}"/>
              </a:ext>
            </a:extLst>
          </p:cNvPr>
          <p:cNvSpPr txBox="1">
            <a:spLocks/>
          </p:cNvSpPr>
          <p:nvPr/>
        </p:nvSpPr>
        <p:spPr>
          <a:xfrm>
            <a:off x="4558090" y="3603983"/>
            <a:ext cx="3296850" cy="88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Estefanía Martín Rojas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Carolina </a:t>
            </a:r>
            <a:r>
              <a:rPr lang="es-ES" dirty="0" err="1">
                <a:solidFill>
                  <a:schemeClr val="lt1"/>
                </a:solidFill>
              </a:rPr>
              <a:t>Tenllado</a:t>
            </a:r>
            <a:r>
              <a:rPr lang="es-ES" dirty="0">
                <a:solidFill>
                  <a:schemeClr val="lt1"/>
                </a:solidFill>
              </a:rPr>
              <a:t> Montes</a:t>
            </a:r>
          </a:p>
        </p:txBody>
      </p:sp>
      <p:sp>
        <p:nvSpPr>
          <p:cNvPr id="9" name="Shape 63">
            <a:extLst>
              <a:ext uri="{FF2B5EF4-FFF2-40B4-BE49-F238E27FC236}">
                <a16:creationId xmlns:a16="http://schemas.microsoft.com/office/drawing/2014/main" id="{CA932E26-F1BB-4A90-98D7-D90AA77C8968}"/>
              </a:ext>
            </a:extLst>
          </p:cNvPr>
          <p:cNvSpPr txBox="1">
            <a:spLocks/>
          </p:cNvSpPr>
          <p:nvPr/>
        </p:nvSpPr>
        <p:spPr>
          <a:xfrm>
            <a:off x="2939610" y="4484888"/>
            <a:ext cx="3296850" cy="51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Álvaro de Palma Rodríguez</a:t>
            </a:r>
            <a:endParaRPr lang="es-ES" dirty="0"/>
          </a:p>
        </p:txBody>
      </p:sp>
      <p:sp>
        <p:nvSpPr>
          <p:cNvPr id="10" name="Shape 64">
            <a:extLst>
              <a:ext uri="{FF2B5EF4-FFF2-40B4-BE49-F238E27FC236}">
                <a16:creationId xmlns:a16="http://schemas.microsoft.com/office/drawing/2014/main" id="{71FF3C30-60A5-4592-B224-6E4EA09BDDE0}"/>
              </a:ext>
            </a:extLst>
          </p:cNvPr>
          <p:cNvSpPr/>
          <p:nvPr/>
        </p:nvSpPr>
        <p:spPr>
          <a:xfrm flipV="1">
            <a:off x="2215507" y="1643098"/>
            <a:ext cx="4685166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136" name="Shape 136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Shape 180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181" name="Shape 18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Shape 183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184" name="Shape 1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96" name="Shape 19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09" name="Shape 209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10" name="Shape 210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13" name="Shape 213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1" name="Shape 221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2" name="Shape 222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" name="Shape 22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835275" y="39821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129987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 and colors: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White #FFFFFF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316275" y="45526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4C2F4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Shape 383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384" name="Shape 384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387" name="Shape 38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390" name="Shape 390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393" name="Shape 393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1.</a:t>
            </a:r>
            <a:endParaRPr sz="6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Here you have a list of items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And some text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93" name="Shape 93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96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Shape 101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983</Words>
  <Application>Microsoft Office PowerPoint</Application>
  <PresentationFormat>Presentación en pantalla (16:9)</PresentationFormat>
  <Paragraphs>145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Walter Turncoat</vt:lpstr>
      <vt:lpstr>Sniglet</vt:lpstr>
      <vt:lpstr>Arial</vt:lpstr>
      <vt:lpstr>Ursula template</vt:lpstr>
      <vt:lpstr>MOBILE PUSH NOTIFICATIONS PLATFORMS</vt:lpstr>
      <vt:lpstr>Instructions for use</vt:lpstr>
      <vt:lpstr>1. 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  <vt:lpstr>Extra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Samuel Pérez</cp:lastModifiedBy>
  <cp:revision>3</cp:revision>
  <dcterms:modified xsi:type="dcterms:W3CDTF">2018-04-01T15:04:09Z</dcterms:modified>
</cp:coreProperties>
</file>