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Walter Turncoat" panose="020B0604020202020204" charset="0"/>
      <p:regular r:id="rId32"/>
    </p:embeddedFont>
    <p:embeddedFont>
      <p:font typeface="Snigle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36" name="Shape 136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81" name="Shape 1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84" name="Shape 1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35275" y="39821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White #FFFFFF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16275" y="4552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84" name="Shape 38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87" name="Shape 38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90" name="Shape 39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93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0" y="1099372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4800" dirty="0"/>
              <a:t>MOBILE PUSH NOTIFICATIONS PLATFORMS</a:t>
            </a:r>
            <a:endParaRPr sz="48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3079566" y="2972658"/>
            <a:ext cx="3296850" cy="1959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dirty="0"/>
          </a:p>
        </p:txBody>
      </p:sp>
      <p:sp>
        <p:nvSpPr>
          <p:cNvPr id="64" name="Shape 64"/>
          <p:cNvSpPr/>
          <p:nvPr/>
        </p:nvSpPr>
        <p:spPr>
          <a:xfrm flipV="1">
            <a:off x="1970602" y="1840992"/>
            <a:ext cx="4991030" cy="8785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121920" y="2571750"/>
            <a:ext cx="8766047" cy="9872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Presentación en pantalla (16:9)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Walter Turncoat</vt:lpstr>
      <vt:lpstr>Arial</vt:lpstr>
      <vt:lpstr>Sniglet</vt:lpstr>
      <vt:lpstr>Ursula template</vt:lpstr>
      <vt:lpstr>This is your presentation title</vt:lpstr>
      <vt:lpstr>Instructions for use</vt:lpstr>
      <vt:lpstr>MOBILE PUSH NOTIFICATIONS PLATFORMS</vt:lpstr>
      <vt:lpstr>1. 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1</cp:revision>
  <dcterms:modified xsi:type="dcterms:W3CDTF">2018-04-01T14:56:53Z</dcterms:modified>
</cp:coreProperties>
</file>