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27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3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87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35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8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77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9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1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4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2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9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06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2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3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3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2297-74C2-467C-BD1A-FDC7DE23061C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773B0C-07DF-4E76-913C-FF65BE3A80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9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www.canva.com/design/DAF_C-POoTE/3aDNY2iDdJHnxHqdeHrxhQ/view?utm_content=DAF_C-POoTE&amp;utm_campaign=designshare&amp;utm_medium=link&amp;utm_source=edi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9B3353-BC11-451F-9EDB-FC88726C0454}"/>
              </a:ext>
            </a:extLst>
          </p:cNvPr>
          <p:cNvSpPr txBox="1"/>
          <p:nvPr/>
        </p:nvSpPr>
        <p:spPr>
          <a:xfrm>
            <a:off x="4888525" y="112816"/>
            <a:ext cx="6805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i="0" dirty="0">
                <a:effectLst/>
                <a:latin typeface="Century Gothic" panose="020B0502020202020204" pitchFamily="34" charset="0"/>
              </a:rPr>
              <a:t>Actividades del Mes de Bienestar en SST y Talento Humano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F236C4-27E5-4169-8DBA-4B9C94C32EF9}"/>
              </a:ext>
            </a:extLst>
          </p:cNvPr>
          <p:cNvGrpSpPr/>
          <p:nvPr/>
        </p:nvGrpSpPr>
        <p:grpSpPr>
          <a:xfrm>
            <a:off x="826476" y="112816"/>
            <a:ext cx="3411416" cy="1909411"/>
            <a:chOff x="826476" y="112816"/>
            <a:chExt cx="3411416" cy="190941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BCEC3A8-B8CF-4C7A-85D8-B2498DBC6BB6}"/>
                </a:ext>
              </a:extLst>
            </p:cNvPr>
            <p:cNvSpPr/>
            <p:nvPr/>
          </p:nvSpPr>
          <p:spPr>
            <a:xfrm>
              <a:off x="1327638" y="1776042"/>
              <a:ext cx="2409092" cy="2461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285B0C5-F674-4105-BA9A-8716CD10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76" y="112816"/>
              <a:ext cx="3411416" cy="1821488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E44FC71-32F7-4EDC-8EE9-6C763311CBE9}"/>
              </a:ext>
            </a:extLst>
          </p:cNvPr>
          <p:cNvSpPr txBox="1"/>
          <p:nvPr/>
        </p:nvSpPr>
        <p:spPr>
          <a:xfrm>
            <a:off x="2551236" y="2590164"/>
            <a:ext cx="93007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800" b="1" i="0" dirty="0">
                <a:effectLst/>
              </a:rPr>
              <a:t>Objetivo</a:t>
            </a:r>
          </a:p>
          <a:p>
            <a:pPr algn="l"/>
            <a:r>
              <a:rPr lang="es-CO" sz="2800" b="0" i="0" dirty="0">
                <a:effectLst/>
              </a:rPr>
              <a:t>El objetivo principal del Mes de Bienestar en SST (Salud y Seguridad en el Trabajo) y Talento Humano es promover un ambiente laboral seguro, saludable y productivo para todos los colaboradores.</a:t>
            </a:r>
          </a:p>
          <a:p>
            <a:pPr algn="l"/>
            <a:endParaRPr lang="es-CO" sz="2800" dirty="0"/>
          </a:p>
          <a:p>
            <a:pPr algn="l"/>
            <a:r>
              <a:rPr lang="es-CO" sz="2800" b="0" i="0" dirty="0">
                <a:effectLst/>
              </a:rPr>
              <a:t>Además, buscamos fomentar el desarrollo integral de nuestro talento humano, cuidando su bienestar físico, mental y emocional.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6644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94C6D-9C3D-461D-901E-CE99DB9E5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9211" y="3903785"/>
            <a:ext cx="8915400" cy="838200"/>
          </a:xfrm>
        </p:spPr>
        <p:txBody>
          <a:bodyPr/>
          <a:lstStyle/>
          <a:p>
            <a:r>
              <a:rPr lang="es-CO" dirty="0"/>
              <a:t>Se comparte agenda para aprobación …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3E43579-1DE4-4579-AC56-B7F363BCECB7}"/>
              </a:ext>
            </a:extLst>
          </p:cNvPr>
          <p:cNvGrpSpPr/>
          <p:nvPr/>
        </p:nvGrpSpPr>
        <p:grpSpPr>
          <a:xfrm>
            <a:off x="268043" y="348760"/>
            <a:ext cx="2321169" cy="1084385"/>
            <a:chOff x="826476" y="112816"/>
            <a:chExt cx="3411416" cy="182148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4AC0F6C-3393-4494-8A05-4DEDBB55FFA7}"/>
                </a:ext>
              </a:extLst>
            </p:cNvPr>
            <p:cNvSpPr/>
            <p:nvPr/>
          </p:nvSpPr>
          <p:spPr>
            <a:xfrm>
              <a:off x="1288871" y="1688119"/>
              <a:ext cx="2409092" cy="2461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BF09264-E1C5-416D-9E54-BB3F1A3FA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76" y="112816"/>
              <a:ext cx="3411416" cy="1821488"/>
            </a:xfrm>
            <a:prstGeom prst="rect">
              <a:avLst/>
            </a:prstGeom>
          </p:spPr>
        </p:pic>
      </p:grpSp>
      <p:pic>
        <p:nvPicPr>
          <p:cNvPr id="1026" name="Picture 2" descr="flores de fondo en papel blanco">
            <a:extLst>
              <a:ext uri="{FF2B5EF4-FFF2-40B4-BE49-F238E27FC236}">
                <a16:creationId xmlns:a16="http://schemas.microsoft.com/office/drawing/2014/main" id="{FAA7B16D-BCEE-4877-81FA-19C9F68B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80" y="387226"/>
            <a:ext cx="7471263" cy="2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4"/>
            <a:extLst>
              <a:ext uri="{FF2B5EF4-FFF2-40B4-BE49-F238E27FC236}">
                <a16:creationId xmlns:a16="http://schemas.microsoft.com/office/drawing/2014/main" id="{F90A8A80-FAC8-412E-9143-7438F3ED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08" y="647637"/>
            <a:ext cx="29337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6331960-9074-4E1B-8E60-90CF3EFFDA27}"/>
              </a:ext>
            </a:extLst>
          </p:cNvPr>
          <p:cNvGrpSpPr/>
          <p:nvPr/>
        </p:nvGrpSpPr>
        <p:grpSpPr>
          <a:xfrm>
            <a:off x="8862646" y="235909"/>
            <a:ext cx="3094892" cy="1368569"/>
            <a:chOff x="826476" y="112816"/>
            <a:chExt cx="3411416" cy="182148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5C4B1-7478-4CED-80BC-06DED7FBB114}"/>
                </a:ext>
              </a:extLst>
            </p:cNvPr>
            <p:cNvSpPr/>
            <p:nvPr/>
          </p:nvSpPr>
          <p:spPr>
            <a:xfrm>
              <a:off x="1288871" y="1688119"/>
              <a:ext cx="2409092" cy="2461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FD59E49-53B9-43DE-838F-E3A85883A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76" y="112816"/>
              <a:ext cx="3411416" cy="1821488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6E5B435-3D17-4183-B7F7-E64A99581A43}"/>
              </a:ext>
            </a:extLst>
          </p:cNvPr>
          <p:cNvSpPr txBox="1"/>
          <p:nvPr/>
        </p:nvSpPr>
        <p:spPr>
          <a:xfrm>
            <a:off x="2567353" y="1604478"/>
            <a:ext cx="8900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Que se requiere de la junta directiva</a:t>
            </a:r>
          </a:p>
          <a:p>
            <a:endParaRPr lang="es-CO" sz="2800" dirty="0"/>
          </a:p>
          <a:p>
            <a:pPr marL="285750" indent="-285750">
              <a:buFontTx/>
              <a:buChar char="-"/>
            </a:pPr>
            <a:r>
              <a:rPr lang="es-CO" sz="2800" dirty="0"/>
              <a:t>Aprobación de la agenda para el mes de abril</a:t>
            </a:r>
          </a:p>
          <a:p>
            <a:pPr marL="285750" indent="-285750">
              <a:buFontTx/>
              <a:buChar char="-"/>
            </a:pPr>
            <a:r>
              <a:rPr lang="es-CO" sz="2800" dirty="0"/>
              <a:t>Autorización de los espacios en las sedes para el desarrollo de las actividades </a:t>
            </a:r>
          </a:p>
          <a:p>
            <a:pPr marL="285750" indent="-285750">
              <a:buFontTx/>
              <a:buChar char="-"/>
            </a:pPr>
            <a:r>
              <a:rPr lang="es-CO" sz="2800" dirty="0"/>
              <a:t>Aprobación del presupuesto para algunas actividades </a:t>
            </a:r>
          </a:p>
          <a:p>
            <a:pPr marL="285750" indent="-285750">
              <a:buFontTx/>
              <a:buChar char="-"/>
            </a:pPr>
            <a:r>
              <a:rPr lang="es-CO" sz="2800" dirty="0"/>
              <a:t>Apoyo con elementos que nos sirvan para </a:t>
            </a:r>
            <a:r>
              <a:rPr lang="es-CO" sz="2800" dirty="0" err="1"/>
              <a:t>premi</a:t>
            </a:r>
            <a:r>
              <a:rPr lang="es-CO" sz="2800" dirty="0"/>
              <a:t> final reconocimiento de los participantes mas activos </a:t>
            </a:r>
          </a:p>
          <a:p>
            <a:pPr marL="285750" indent="-285750">
              <a:buFontTx/>
              <a:buChar char="-"/>
            </a:pPr>
            <a:r>
              <a:rPr lang="es-C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1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6331960-9074-4E1B-8E60-90CF3EFFDA27}"/>
              </a:ext>
            </a:extLst>
          </p:cNvPr>
          <p:cNvGrpSpPr/>
          <p:nvPr/>
        </p:nvGrpSpPr>
        <p:grpSpPr>
          <a:xfrm>
            <a:off x="8862646" y="235909"/>
            <a:ext cx="3094892" cy="1368569"/>
            <a:chOff x="826476" y="112816"/>
            <a:chExt cx="3411416" cy="182148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5C4B1-7478-4CED-80BC-06DED7FBB114}"/>
                </a:ext>
              </a:extLst>
            </p:cNvPr>
            <p:cNvSpPr/>
            <p:nvPr/>
          </p:nvSpPr>
          <p:spPr>
            <a:xfrm>
              <a:off x="1288871" y="1688119"/>
              <a:ext cx="2409092" cy="2461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FD59E49-53B9-43DE-838F-E3A85883A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76" y="112816"/>
              <a:ext cx="3411416" cy="182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63313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124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RESPONSABLE  SST</dc:creator>
  <cp:lastModifiedBy>RESPONSABLE  SST</cp:lastModifiedBy>
  <cp:revision>5</cp:revision>
  <dcterms:created xsi:type="dcterms:W3CDTF">2024-03-13T00:29:42Z</dcterms:created>
  <dcterms:modified xsi:type="dcterms:W3CDTF">2024-03-13T01:46:58Z</dcterms:modified>
</cp:coreProperties>
</file>