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4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C64AF-57D3-4AC7-8145-F162BC5FD2CC}" v="177" dt="2020-05-05T18:35:54.897"/>
    <p1510:client id="{5211B575-1224-4FA2-9197-C00C4B7C6F99}" v="15" dt="2020-05-05T18:42:45.426"/>
    <p1510:client id="{FF81796E-EE7B-4782-BE11-737A83C9BBE6}" v="1" dt="2020-05-05T17:54:41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Miguel Matos Passareiro" userId="S::214152480@formacao.iefp.pt::4f872561-0dd7-47e0-864c-fa013e07df8d" providerId="AD" clId="Web-{FF81796E-EE7B-4782-BE11-737A83C9BBE6}"/>
    <pc:docChg chg="addSld">
      <pc:chgData name="Edgar Miguel Matos Passareiro" userId="S::214152480@formacao.iefp.pt::4f872561-0dd7-47e0-864c-fa013e07df8d" providerId="AD" clId="Web-{FF81796E-EE7B-4782-BE11-737A83C9BBE6}" dt="2020-05-05T17:54:41.971" v="0"/>
      <pc:docMkLst>
        <pc:docMk/>
      </pc:docMkLst>
      <pc:sldChg chg="new">
        <pc:chgData name="Edgar Miguel Matos Passareiro" userId="S::214152480@formacao.iefp.pt::4f872561-0dd7-47e0-864c-fa013e07df8d" providerId="AD" clId="Web-{FF81796E-EE7B-4782-BE11-737A83C9BBE6}" dt="2020-05-05T17:54:41.971" v="0"/>
        <pc:sldMkLst>
          <pc:docMk/>
          <pc:sldMk cId="2952704486" sldId="256"/>
        </pc:sldMkLst>
      </pc:sldChg>
    </pc:docChg>
  </pc:docChgLst>
  <pc:docChgLst>
    <pc:chgData name="Edgar Miguel Matos Passareiro" userId="S::214152480@formacao.iefp.pt::4f872561-0dd7-47e0-864c-fa013e07df8d" providerId="AD" clId="Web-{11AC64AF-57D3-4AC7-8145-F162BC5FD2CC}"/>
    <pc:docChg chg="addSld delSld modSld sldOrd addMainMaster delMainMaster">
      <pc:chgData name="Edgar Miguel Matos Passareiro" userId="S::214152480@formacao.iefp.pt::4f872561-0dd7-47e0-864c-fa013e07df8d" providerId="AD" clId="Web-{11AC64AF-57D3-4AC7-8145-F162BC5FD2CC}" dt="2020-05-05T18:35:54.897" v="192" actId="20577"/>
      <pc:docMkLst>
        <pc:docMk/>
      </pc:docMkLst>
      <pc:sldChg chg="addSp modSp mod setBg modClrScheme setClrOvrMap chgLayout">
        <pc:chgData name="Edgar Miguel Matos Passareiro" userId="S::214152480@formacao.iefp.pt::4f872561-0dd7-47e0-864c-fa013e07df8d" providerId="AD" clId="Web-{11AC64AF-57D3-4AC7-8145-F162BC5FD2CC}" dt="2020-05-05T18:33:19.116" v="154"/>
        <pc:sldMkLst>
          <pc:docMk/>
          <pc:sldMk cId="2952704486" sldId="256"/>
        </pc:sldMkLst>
        <pc:spChg chg="mod ord">
          <ac:chgData name="Edgar Miguel Matos Passareiro" userId="S::214152480@formacao.iefp.pt::4f872561-0dd7-47e0-864c-fa013e07df8d" providerId="AD" clId="Web-{11AC64AF-57D3-4AC7-8145-F162BC5FD2CC}" dt="2020-05-05T18:33:19.116" v="154"/>
          <ac:spMkLst>
            <pc:docMk/>
            <pc:sldMk cId="2952704486" sldId="256"/>
            <ac:spMk id="2" creationId="{28DAFF02-4A6E-478A-A44B-13059C7FC8A9}"/>
          </ac:spMkLst>
        </pc:spChg>
        <pc:spChg chg="mod ord">
          <ac:chgData name="Edgar Miguel Matos Passareiro" userId="S::214152480@formacao.iefp.pt::4f872561-0dd7-47e0-864c-fa013e07df8d" providerId="AD" clId="Web-{11AC64AF-57D3-4AC7-8145-F162BC5FD2CC}" dt="2020-05-05T18:33:19.116" v="154"/>
          <ac:spMkLst>
            <pc:docMk/>
            <pc:sldMk cId="2952704486" sldId="256"/>
            <ac:spMk id="3" creationId="{52A7F8E3-1FD0-43F3-B344-2FCFD741DF1E}"/>
          </ac:spMkLst>
        </pc:spChg>
        <pc:spChg chg="add">
          <ac:chgData name="Edgar Miguel Matos Passareiro" userId="S::214152480@formacao.iefp.pt::4f872561-0dd7-47e0-864c-fa013e07df8d" providerId="AD" clId="Web-{11AC64AF-57D3-4AC7-8145-F162BC5FD2CC}" dt="2020-05-05T18:33:19.116" v="154"/>
          <ac:spMkLst>
            <pc:docMk/>
            <pc:sldMk cId="2952704486" sldId="256"/>
            <ac:spMk id="8" creationId="{2A8AA5BC-4F7A-4226-8F99-6D824B226A97}"/>
          </ac:spMkLst>
        </pc:spChg>
        <pc:spChg chg="add">
          <ac:chgData name="Edgar Miguel Matos Passareiro" userId="S::214152480@formacao.iefp.pt::4f872561-0dd7-47e0-864c-fa013e07df8d" providerId="AD" clId="Web-{11AC64AF-57D3-4AC7-8145-F162BC5FD2CC}" dt="2020-05-05T18:33:19.116" v="154"/>
          <ac:spMkLst>
            <pc:docMk/>
            <pc:sldMk cId="2952704486" sldId="256"/>
            <ac:spMk id="10" creationId="{3E5445C6-DD42-4979-86FF-03730E8C6DB0}"/>
          </ac:spMkLst>
        </pc:spChg>
        <pc:cxnChg chg="add">
          <ac:chgData name="Edgar Miguel Matos Passareiro" userId="S::214152480@formacao.iefp.pt::4f872561-0dd7-47e0-864c-fa013e07df8d" providerId="AD" clId="Web-{11AC64AF-57D3-4AC7-8145-F162BC5FD2CC}" dt="2020-05-05T18:33:19.116" v="154"/>
          <ac:cxnSpMkLst>
            <pc:docMk/>
            <pc:sldMk cId="2952704486" sldId="256"/>
            <ac:cxnSpMk id="12" creationId="{45000665-DFC7-417E-8FD7-516A0F15C975}"/>
          </ac:cxnSpMkLst>
        </pc:cxnChg>
      </pc:sldChg>
      <pc:sldChg chg="addSp delSp modSp new mod setBg modClrScheme chgLayout">
        <pc:chgData name="Edgar Miguel Matos Passareiro" userId="S::214152480@formacao.iefp.pt::4f872561-0dd7-47e0-864c-fa013e07df8d" providerId="AD" clId="Web-{11AC64AF-57D3-4AC7-8145-F162BC5FD2CC}" dt="2020-05-05T18:35:10.507" v="169" actId="20577"/>
        <pc:sldMkLst>
          <pc:docMk/>
          <pc:sldMk cId="1057771956" sldId="257"/>
        </pc:sldMkLst>
        <pc:spChg chg="mod ord">
          <ac:chgData name="Edgar Miguel Matos Passareiro" userId="S::214152480@formacao.iefp.pt::4f872561-0dd7-47e0-864c-fa013e07df8d" providerId="AD" clId="Web-{11AC64AF-57D3-4AC7-8145-F162BC5FD2CC}" dt="2020-05-05T18:35:10.507" v="169" actId="20577"/>
          <ac:spMkLst>
            <pc:docMk/>
            <pc:sldMk cId="1057771956" sldId="257"/>
            <ac:spMk id="2" creationId="{E75513AB-A2F6-409A-B083-39FB4FB492FE}"/>
          </ac:spMkLst>
        </pc:spChg>
        <pc:spChg chg="mod ord">
          <ac:chgData name="Edgar Miguel Matos Passareiro" userId="S::214152480@formacao.iefp.pt::4f872561-0dd7-47e0-864c-fa013e07df8d" providerId="AD" clId="Web-{11AC64AF-57D3-4AC7-8145-F162BC5FD2CC}" dt="2020-05-05T18:34:48.772" v="166"/>
          <ac:spMkLst>
            <pc:docMk/>
            <pc:sldMk cId="1057771956" sldId="257"/>
            <ac:spMk id="3" creationId="{EBB12E31-9F71-4AD4-9A92-8B3184A09A11}"/>
          </ac:spMkLst>
        </pc:spChg>
        <pc:spChg chg="add del">
          <ac:chgData name="Edgar Miguel Matos Passareiro" userId="S::214152480@formacao.iefp.pt::4f872561-0dd7-47e0-864c-fa013e07df8d" providerId="AD" clId="Web-{11AC64AF-57D3-4AC7-8145-F162BC5FD2CC}" dt="2020-05-05T18:34:48.772" v="166"/>
          <ac:spMkLst>
            <pc:docMk/>
            <pc:sldMk cId="1057771956" sldId="257"/>
            <ac:spMk id="8" creationId="{F98ED85F-DCEE-4B50-802E-71A6E3E12B04}"/>
          </ac:spMkLst>
        </pc:spChg>
        <pc:spChg chg="add">
          <ac:chgData name="Edgar Miguel Matos Passareiro" userId="S::214152480@formacao.iefp.pt::4f872561-0dd7-47e0-864c-fa013e07df8d" providerId="AD" clId="Web-{11AC64AF-57D3-4AC7-8145-F162BC5FD2CC}" dt="2020-05-05T18:34:48.772" v="166"/>
          <ac:spMkLst>
            <pc:docMk/>
            <pc:sldMk cId="1057771956" sldId="257"/>
            <ac:spMk id="13" creationId="{8D70B121-56F4-4848-B38B-182089D909FA}"/>
          </ac:spMkLst>
        </pc:spChg>
        <pc:cxnChg chg="add">
          <ac:chgData name="Edgar Miguel Matos Passareiro" userId="S::214152480@formacao.iefp.pt::4f872561-0dd7-47e0-864c-fa013e07df8d" providerId="AD" clId="Web-{11AC64AF-57D3-4AC7-8145-F162BC5FD2CC}" dt="2020-05-05T18:34:48.772" v="166"/>
          <ac:cxnSpMkLst>
            <pc:docMk/>
            <pc:sldMk cId="1057771956" sldId="257"/>
            <ac:cxnSpMk id="15" creationId="{2D72A2C9-F3CA-4216-8BAD-FA4C970C3C4E}"/>
          </ac:cxnSpMkLst>
        </pc:cxnChg>
      </pc:sldChg>
      <pc:sldChg chg="addSp delSp modSp new mod setBg modClrScheme chgLayout">
        <pc:chgData name="Edgar Miguel Matos Passareiro" userId="S::214152480@formacao.iefp.pt::4f872561-0dd7-47e0-864c-fa013e07df8d" providerId="AD" clId="Web-{11AC64AF-57D3-4AC7-8145-F162BC5FD2CC}" dt="2020-05-05T18:35:15.788" v="173" actId="20577"/>
        <pc:sldMkLst>
          <pc:docMk/>
          <pc:sldMk cId="2804131586" sldId="258"/>
        </pc:sldMkLst>
        <pc:spChg chg="mod ord">
          <ac:chgData name="Edgar Miguel Matos Passareiro" userId="S::214152480@formacao.iefp.pt::4f872561-0dd7-47e0-864c-fa013e07df8d" providerId="AD" clId="Web-{11AC64AF-57D3-4AC7-8145-F162BC5FD2CC}" dt="2020-05-05T18:35:15.788" v="173" actId="20577"/>
          <ac:spMkLst>
            <pc:docMk/>
            <pc:sldMk cId="2804131586" sldId="258"/>
            <ac:spMk id="2" creationId="{1784170F-2773-44CA-A923-0A019DAC17AA}"/>
          </ac:spMkLst>
        </pc:spChg>
        <pc:spChg chg="add del mod ord">
          <ac:chgData name="Edgar Miguel Matos Passareiro" userId="S::214152480@formacao.iefp.pt::4f872561-0dd7-47e0-864c-fa013e07df8d" providerId="AD" clId="Web-{11AC64AF-57D3-4AC7-8145-F162BC5FD2CC}" dt="2020-05-05T18:33:53.444" v="158"/>
          <ac:spMkLst>
            <pc:docMk/>
            <pc:sldMk cId="2804131586" sldId="258"/>
            <ac:spMk id="3" creationId="{F0E89E49-D572-4C5E-9A95-752F51BB5D04}"/>
          </ac:spMkLst>
        </pc:spChg>
        <pc:spChg chg="add">
          <ac:chgData name="Edgar Miguel Matos Passareiro" userId="S::214152480@formacao.iefp.pt::4f872561-0dd7-47e0-864c-fa013e07df8d" providerId="AD" clId="Web-{11AC64AF-57D3-4AC7-8145-F162BC5FD2CC}" dt="2020-05-05T18:33:53.444" v="158"/>
          <ac:spMkLst>
            <pc:docMk/>
            <pc:sldMk cId="2804131586" sldId="258"/>
            <ac:spMk id="8" creationId="{8D70B121-56F4-4848-B38B-182089D909FA}"/>
          </ac:spMkLst>
        </pc:spChg>
        <pc:spChg chg="add del">
          <ac:chgData name="Edgar Miguel Matos Passareiro" userId="S::214152480@formacao.iefp.pt::4f872561-0dd7-47e0-864c-fa013e07df8d" providerId="AD" clId="Web-{11AC64AF-57D3-4AC7-8145-F162BC5FD2CC}" dt="2020-05-05T18:33:53.428" v="157"/>
          <ac:spMkLst>
            <pc:docMk/>
            <pc:sldMk cId="2804131586" sldId="258"/>
            <ac:spMk id="10" creationId="{42285737-90EE-47DC-AC80-8AE156B11969}"/>
          </ac:spMkLst>
        </pc:spChg>
        <pc:grpChg chg="add del">
          <ac:chgData name="Edgar Miguel Matos Passareiro" userId="S::214152480@formacao.iefp.pt::4f872561-0dd7-47e0-864c-fa013e07df8d" providerId="AD" clId="Web-{11AC64AF-57D3-4AC7-8145-F162BC5FD2CC}" dt="2020-05-05T18:33:53.428" v="157"/>
          <ac:grpSpMkLst>
            <pc:docMk/>
            <pc:sldMk cId="2804131586" sldId="258"/>
            <ac:grpSpMk id="12" creationId="{B57BDC17-F1B3-455F-BBF1-680AA1F25C06}"/>
          </ac:grpSpMkLst>
        </pc:grpChg>
        <pc:graphicFrameChg chg="add del">
          <ac:chgData name="Edgar Miguel Matos Passareiro" userId="S::214152480@formacao.iefp.pt::4f872561-0dd7-47e0-864c-fa013e07df8d" providerId="AD" clId="Web-{11AC64AF-57D3-4AC7-8145-F162BC5FD2CC}" dt="2020-05-05T18:33:53.428" v="157"/>
          <ac:graphicFrameMkLst>
            <pc:docMk/>
            <pc:sldMk cId="2804131586" sldId="258"/>
            <ac:graphicFrameMk id="5" creationId="{2BE8A143-1546-4B6E-A273-5711F912268E}"/>
          </ac:graphicFrameMkLst>
        </pc:graphicFrameChg>
        <pc:cxnChg chg="add">
          <ac:chgData name="Edgar Miguel Matos Passareiro" userId="S::214152480@formacao.iefp.pt::4f872561-0dd7-47e0-864c-fa013e07df8d" providerId="AD" clId="Web-{11AC64AF-57D3-4AC7-8145-F162BC5FD2CC}" dt="2020-05-05T18:33:53.444" v="158"/>
          <ac:cxnSpMkLst>
            <pc:docMk/>
            <pc:sldMk cId="2804131586" sldId="258"/>
            <ac:cxnSpMk id="6" creationId="{2D72A2C9-F3CA-4216-8BAD-FA4C970C3C4E}"/>
          </ac:cxnSpMkLst>
        </pc:cxnChg>
      </pc:sldChg>
      <pc:sldChg chg="addSp modSp new mod setBg modClrScheme chgLayout">
        <pc:chgData name="Edgar Miguel Matos Passareiro" userId="S::214152480@formacao.iefp.pt::4f872561-0dd7-47e0-864c-fa013e07df8d" providerId="AD" clId="Web-{11AC64AF-57D3-4AC7-8145-F162BC5FD2CC}" dt="2020-05-05T18:35:26.600" v="177" actId="20577"/>
        <pc:sldMkLst>
          <pc:docMk/>
          <pc:sldMk cId="1431868469" sldId="259"/>
        </pc:sldMkLst>
        <pc:spChg chg="mod ord">
          <ac:chgData name="Edgar Miguel Matos Passareiro" userId="S::214152480@formacao.iefp.pt::4f872561-0dd7-47e0-864c-fa013e07df8d" providerId="AD" clId="Web-{11AC64AF-57D3-4AC7-8145-F162BC5FD2CC}" dt="2020-05-05T18:35:26.600" v="177" actId="20577"/>
          <ac:spMkLst>
            <pc:docMk/>
            <pc:sldMk cId="1431868469" sldId="259"/>
            <ac:spMk id="2" creationId="{B98D205F-6251-44BF-B170-4D0D593F23F9}"/>
          </ac:spMkLst>
        </pc:spChg>
        <pc:spChg chg="mod ord">
          <ac:chgData name="Edgar Miguel Matos Passareiro" userId="S::214152480@formacao.iefp.pt::4f872561-0dd7-47e0-864c-fa013e07df8d" providerId="AD" clId="Web-{11AC64AF-57D3-4AC7-8145-F162BC5FD2CC}" dt="2020-05-05T18:34:13.038" v="160"/>
          <ac:spMkLst>
            <pc:docMk/>
            <pc:sldMk cId="1431868469" sldId="259"/>
            <ac:spMk id="3" creationId="{E6AEB16E-694C-4A54-9B3B-AF8AF2CCF17A}"/>
          </ac:spMkLst>
        </pc:spChg>
        <pc:spChg chg="add">
          <ac:chgData name="Edgar Miguel Matos Passareiro" userId="S::214152480@formacao.iefp.pt::4f872561-0dd7-47e0-864c-fa013e07df8d" providerId="AD" clId="Web-{11AC64AF-57D3-4AC7-8145-F162BC5FD2CC}" dt="2020-05-05T18:34:13.038" v="160"/>
          <ac:spMkLst>
            <pc:docMk/>
            <pc:sldMk cId="1431868469" sldId="259"/>
            <ac:spMk id="8" creationId="{8D70B121-56F4-4848-B38B-182089D909FA}"/>
          </ac:spMkLst>
        </pc:spChg>
        <pc:cxnChg chg="add">
          <ac:chgData name="Edgar Miguel Matos Passareiro" userId="S::214152480@formacao.iefp.pt::4f872561-0dd7-47e0-864c-fa013e07df8d" providerId="AD" clId="Web-{11AC64AF-57D3-4AC7-8145-F162BC5FD2CC}" dt="2020-05-05T18:34:13.038" v="160"/>
          <ac:cxnSpMkLst>
            <pc:docMk/>
            <pc:sldMk cId="1431868469" sldId="259"/>
            <ac:cxnSpMk id="10" creationId="{2D72A2C9-F3CA-4216-8BAD-FA4C970C3C4E}"/>
          </ac:cxnSpMkLst>
        </pc:cxnChg>
      </pc:sldChg>
      <pc:sldChg chg="addSp modSp add mod ord replId setBg modClrScheme setClrOvrMap chgLayout">
        <pc:chgData name="Edgar Miguel Matos Passareiro" userId="S::214152480@formacao.iefp.pt::4f872561-0dd7-47e0-864c-fa013e07df8d" providerId="AD" clId="Web-{11AC64AF-57D3-4AC7-8145-F162BC5FD2CC}" dt="2020-05-05T18:34:04.928" v="159"/>
        <pc:sldMkLst>
          <pc:docMk/>
          <pc:sldMk cId="3454537064" sldId="260"/>
        </pc:sldMkLst>
        <pc:spChg chg="mod ord">
          <ac:chgData name="Edgar Miguel Matos Passareiro" userId="S::214152480@formacao.iefp.pt::4f872561-0dd7-47e0-864c-fa013e07df8d" providerId="AD" clId="Web-{11AC64AF-57D3-4AC7-8145-F162BC5FD2CC}" dt="2020-05-05T18:34:04.928" v="159"/>
          <ac:spMkLst>
            <pc:docMk/>
            <pc:sldMk cId="3454537064" sldId="260"/>
            <ac:spMk id="2" creationId="{28DAFF02-4A6E-478A-A44B-13059C7FC8A9}"/>
          </ac:spMkLst>
        </pc:spChg>
        <pc:spChg chg="mod ord">
          <ac:chgData name="Edgar Miguel Matos Passareiro" userId="S::214152480@formacao.iefp.pt::4f872561-0dd7-47e0-864c-fa013e07df8d" providerId="AD" clId="Web-{11AC64AF-57D3-4AC7-8145-F162BC5FD2CC}" dt="2020-05-05T18:34:04.928" v="159"/>
          <ac:spMkLst>
            <pc:docMk/>
            <pc:sldMk cId="3454537064" sldId="260"/>
            <ac:spMk id="3" creationId="{52A7F8E3-1FD0-43F3-B344-2FCFD741DF1E}"/>
          </ac:spMkLst>
        </pc:spChg>
        <pc:spChg chg="add">
          <ac:chgData name="Edgar Miguel Matos Passareiro" userId="S::214152480@formacao.iefp.pt::4f872561-0dd7-47e0-864c-fa013e07df8d" providerId="AD" clId="Web-{11AC64AF-57D3-4AC7-8145-F162BC5FD2CC}" dt="2020-05-05T18:34:04.928" v="159"/>
          <ac:spMkLst>
            <pc:docMk/>
            <pc:sldMk cId="3454537064" sldId="260"/>
            <ac:spMk id="8" creationId="{2A8AA5BC-4F7A-4226-8F99-6D824B226A97}"/>
          </ac:spMkLst>
        </pc:spChg>
        <pc:spChg chg="add">
          <ac:chgData name="Edgar Miguel Matos Passareiro" userId="S::214152480@formacao.iefp.pt::4f872561-0dd7-47e0-864c-fa013e07df8d" providerId="AD" clId="Web-{11AC64AF-57D3-4AC7-8145-F162BC5FD2CC}" dt="2020-05-05T18:34:04.928" v="159"/>
          <ac:spMkLst>
            <pc:docMk/>
            <pc:sldMk cId="3454537064" sldId="260"/>
            <ac:spMk id="10" creationId="{3E5445C6-DD42-4979-86FF-03730E8C6DB0}"/>
          </ac:spMkLst>
        </pc:spChg>
        <pc:cxnChg chg="add">
          <ac:chgData name="Edgar Miguel Matos Passareiro" userId="S::214152480@formacao.iefp.pt::4f872561-0dd7-47e0-864c-fa013e07df8d" providerId="AD" clId="Web-{11AC64AF-57D3-4AC7-8145-F162BC5FD2CC}" dt="2020-05-05T18:34:04.928" v="159"/>
          <ac:cxnSpMkLst>
            <pc:docMk/>
            <pc:sldMk cId="3454537064" sldId="260"/>
            <ac:cxnSpMk id="12" creationId="{45000665-DFC7-417E-8FD7-516A0F15C975}"/>
          </ac:cxnSpMkLst>
        </pc:cxnChg>
      </pc:sldChg>
      <pc:sldChg chg="addSp modSp new mod setBg modClrScheme chgLayout">
        <pc:chgData name="Edgar Miguel Matos Passareiro" userId="S::214152480@formacao.iefp.pt::4f872561-0dd7-47e0-864c-fa013e07df8d" providerId="AD" clId="Web-{11AC64AF-57D3-4AC7-8145-F162BC5FD2CC}" dt="2020-05-05T18:35:32.272" v="181" actId="20577"/>
        <pc:sldMkLst>
          <pc:docMk/>
          <pc:sldMk cId="2554174730" sldId="261"/>
        </pc:sldMkLst>
        <pc:spChg chg="mod ord">
          <ac:chgData name="Edgar Miguel Matos Passareiro" userId="S::214152480@formacao.iefp.pt::4f872561-0dd7-47e0-864c-fa013e07df8d" providerId="AD" clId="Web-{11AC64AF-57D3-4AC7-8145-F162BC5FD2CC}" dt="2020-05-05T18:35:32.272" v="181" actId="20577"/>
          <ac:spMkLst>
            <pc:docMk/>
            <pc:sldMk cId="2554174730" sldId="261"/>
            <ac:spMk id="2" creationId="{19E0C8CE-BDE3-4AD4-9581-6BEF6BCD17B4}"/>
          </ac:spMkLst>
        </pc:spChg>
        <pc:spChg chg="mod ord">
          <ac:chgData name="Edgar Miguel Matos Passareiro" userId="S::214152480@formacao.iefp.pt::4f872561-0dd7-47e0-864c-fa013e07df8d" providerId="AD" clId="Web-{11AC64AF-57D3-4AC7-8145-F162BC5FD2CC}" dt="2020-05-05T18:34:17.272" v="161"/>
          <ac:spMkLst>
            <pc:docMk/>
            <pc:sldMk cId="2554174730" sldId="261"/>
            <ac:spMk id="3" creationId="{0F5E6A1A-3824-4195-979A-CEB2553B15D2}"/>
          </ac:spMkLst>
        </pc:spChg>
        <pc:spChg chg="add">
          <ac:chgData name="Edgar Miguel Matos Passareiro" userId="S::214152480@formacao.iefp.pt::4f872561-0dd7-47e0-864c-fa013e07df8d" providerId="AD" clId="Web-{11AC64AF-57D3-4AC7-8145-F162BC5FD2CC}" dt="2020-05-05T18:34:17.272" v="161"/>
          <ac:spMkLst>
            <pc:docMk/>
            <pc:sldMk cId="2554174730" sldId="261"/>
            <ac:spMk id="8" creationId="{8D70B121-56F4-4848-B38B-182089D909FA}"/>
          </ac:spMkLst>
        </pc:spChg>
        <pc:cxnChg chg="add">
          <ac:chgData name="Edgar Miguel Matos Passareiro" userId="S::214152480@formacao.iefp.pt::4f872561-0dd7-47e0-864c-fa013e07df8d" providerId="AD" clId="Web-{11AC64AF-57D3-4AC7-8145-F162BC5FD2CC}" dt="2020-05-05T18:34:17.272" v="161"/>
          <ac:cxnSpMkLst>
            <pc:docMk/>
            <pc:sldMk cId="2554174730" sldId="261"/>
            <ac:cxnSpMk id="10" creationId="{2D72A2C9-F3CA-4216-8BAD-FA4C970C3C4E}"/>
          </ac:cxnSpMkLst>
        </pc:cxnChg>
      </pc:sldChg>
      <pc:sldChg chg="addSp modSp new mod setBg modClrScheme chgLayout">
        <pc:chgData name="Edgar Miguel Matos Passareiro" userId="S::214152480@formacao.iefp.pt::4f872561-0dd7-47e0-864c-fa013e07df8d" providerId="AD" clId="Web-{11AC64AF-57D3-4AC7-8145-F162BC5FD2CC}" dt="2020-05-05T18:35:37.772" v="185" actId="20577"/>
        <pc:sldMkLst>
          <pc:docMk/>
          <pc:sldMk cId="2029573685" sldId="262"/>
        </pc:sldMkLst>
        <pc:spChg chg="mod ord">
          <ac:chgData name="Edgar Miguel Matos Passareiro" userId="S::214152480@formacao.iefp.pt::4f872561-0dd7-47e0-864c-fa013e07df8d" providerId="AD" clId="Web-{11AC64AF-57D3-4AC7-8145-F162BC5FD2CC}" dt="2020-05-05T18:35:37.772" v="185" actId="20577"/>
          <ac:spMkLst>
            <pc:docMk/>
            <pc:sldMk cId="2029573685" sldId="262"/>
            <ac:spMk id="2" creationId="{440F6C6C-DDAD-4D27-A333-BB73AF56D303}"/>
          </ac:spMkLst>
        </pc:spChg>
        <pc:spChg chg="mod ord">
          <ac:chgData name="Edgar Miguel Matos Passareiro" userId="S::214152480@formacao.iefp.pt::4f872561-0dd7-47e0-864c-fa013e07df8d" providerId="AD" clId="Web-{11AC64AF-57D3-4AC7-8145-F162BC5FD2CC}" dt="2020-05-05T18:34:23.132" v="162"/>
          <ac:spMkLst>
            <pc:docMk/>
            <pc:sldMk cId="2029573685" sldId="262"/>
            <ac:spMk id="3" creationId="{C492EA2B-E92A-4054-B413-64CB8197C638}"/>
          </ac:spMkLst>
        </pc:spChg>
        <pc:spChg chg="add">
          <ac:chgData name="Edgar Miguel Matos Passareiro" userId="S::214152480@formacao.iefp.pt::4f872561-0dd7-47e0-864c-fa013e07df8d" providerId="AD" clId="Web-{11AC64AF-57D3-4AC7-8145-F162BC5FD2CC}" dt="2020-05-05T18:34:23.132" v="162"/>
          <ac:spMkLst>
            <pc:docMk/>
            <pc:sldMk cId="2029573685" sldId="262"/>
            <ac:spMk id="8" creationId="{8D70B121-56F4-4848-B38B-182089D909FA}"/>
          </ac:spMkLst>
        </pc:spChg>
        <pc:cxnChg chg="add">
          <ac:chgData name="Edgar Miguel Matos Passareiro" userId="S::214152480@formacao.iefp.pt::4f872561-0dd7-47e0-864c-fa013e07df8d" providerId="AD" clId="Web-{11AC64AF-57D3-4AC7-8145-F162BC5FD2CC}" dt="2020-05-05T18:34:23.132" v="162"/>
          <ac:cxnSpMkLst>
            <pc:docMk/>
            <pc:sldMk cId="2029573685" sldId="262"/>
            <ac:cxnSpMk id="10" creationId="{2D72A2C9-F3CA-4216-8BAD-FA4C970C3C4E}"/>
          </ac:cxnSpMkLst>
        </pc:cxnChg>
      </pc:sldChg>
      <pc:sldChg chg="addSp modSp new mod setBg modClrScheme chgLayout">
        <pc:chgData name="Edgar Miguel Matos Passareiro" userId="S::214152480@formacao.iefp.pt::4f872561-0dd7-47e0-864c-fa013e07df8d" providerId="AD" clId="Web-{11AC64AF-57D3-4AC7-8145-F162BC5FD2CC}" dt="2020-05-05T18:35:51.475" v="189" actId="20577"/>
        <pc:sldMkLst>
          <pc:docMk/>
          <pc:sldMk cId="2234278981" sldId="263"/>
        </pc:sldMkLst>
        <pc:spChg chg="mod ord">
          <ac:chgData name="Edgar Miguel Matos Passareiro" userId="S::214152480@formacao.iefp.pt::4f872561-0dd7-47e0-864c-fa013e07df8d" providerId="AD" clId="Web-{11AC64AF-57D3-4AC7-8145-F162BC5FD2CC}" dt="2020-05-05T18:35:51.475" v="189" actId="20577"/>
          <ac:spMkLst>
            <pc:docMk/>
            <pc:sldMk cId="2234278981" sldId="263"/>
            <ac:spMk id="2" creationId="{BF881517-4559-45DE-876D-398B005A1EB1}"/>
          </ac:spMkLst>
        </pc:spChg>
        <pc:spChg chg="mod ord">
          <ac:chgData name="Edgar Miguel Matos Passareiro" userId="S::214152480@formacao.iefp.pt::4f872561-0dd7-47e0-864c-fa013e07df8d" providerId="AD" clId="Web-{11AC64AF-57D3-4AC7-8145-F162BC5FD2CC}" dt="2020-05-05T18:34:40.585" v="165"/>
          <ac:spMkLst>
            <pc:docMk/>
            <pc:sldMk cId="2234278981" sldId="263"/>
            <ac:spMk id="3" creationId="{83E7595D-E66A-44E8-AACA-595B60FB5788}"/>
          </ac:spMkLst>
        </pc:spChg>
        <pc:spChg chg="add">
          <ac:chgData name="Edgar Miguel Matos Passareiro" userId="S::214152480@formacao.iefp.pt::4f872561-0dd7-47e0-864c-fa013e07df8d" providerId="AD" clId="Web-{11AC64AF-57D3-4AC7-8145-F162BC5FD2CC}" dt="2020-05-05T18:34:40.585" v="165"/>
          <ac:spMkLst>
            <pc:docMk/>
            <pc:sldMk cId="2234278981" sldId="263"/>
            <ac:spMk id="8" creationId="{8D70B121-56F4-4848-B38B-182089D909FA}"/>
          </ac:spMkLst>
        </pc:spChg>
        <pc:cxnChg chg="add">
          <ac:chgData name="Edgar Miguel Matos Passareiro" userId="S::214152480@formacao.iefp.pt::4f872561-0dd7-47e0-864c-fa013e07df8d" providerId="AD" clId="Web-{11AC64AF-57D3-4AC7-8145-F162BC5FD2CC}" dt="2020-05-05T18:34:40.585" v="165"/>
          <ac:cxnSpMkLst>
            <pc:docMk/>
            <pc:sldMk cId="2234278981" sldId="263"/>
            <ac:cxnSpMk id="10" creationId="{2D72A2C9-F3CA-4216-8BAD-FA4C970C3C4E}"/>
          </ac:cxnSpMkLst>
        </pc:cxnChg>
      </pc:sldChg>
      <pc:sldChg chg="addSp modSp add mod ord replId setBg modClrScheme setClrOvrMap chgLayout">
        <pc:chgData name="Edgar Miguel Matos Passareiro" userId="S::214152480@formacao.iefp.pt::4f872561-0dd7-47e0-864c-fa013e07df8d" providerId="AD" clId="Web-{11AC64AF-57D3-4AC7-8145-F162BC5FD2CC}" dt="2020-05-05T18:34:28.975" v="163"/>
        <pc:sldMkLst>
          <pc:docMk/>
          <pc:sldMk cId="2101250022" sldId="264"/>
        </pc:sldMkLst>
        <pc:spChg chg="mod ord">
          <ac:chgData name="Edgar Miguel Matos Passareiro" userId="S::214152480@formacao.iefp.pt::4f872561-0dd7-47e0-864c-fa013e07df8d" providerId="AD" clId="Web-{11AC64AF-57D3-4AC7-8145-F162BC5FD2CC}" dt="2020-05-05T18:34:28.975" v="163"/>
          <ac:spMkLst>
            <pc:docMk/>
            <pc:sldMk cId="2101250022" sldId="264"/>
            <ac:spMk id="2" creationId="{28DAFF02-4A6E-478A-A44B-13059C7FC8A9}"/>
          </ac:spMkLst>
        </pc:spChg>
        <pc:spChg chg="mod ord">
          <ac:chgData name="Edgar Miguel Matos Passareiro" userId="S::214152480@formacao.iefp.pt::4f872561-0dd7-47e0-864c-fa013e07df8d" providerId="AD" clId="Web-{11AC64AF-57D3-4AC7-8145-F162BC5FD2CC}" dt="2020-05-05T18:34:28.975" v="163"/>
          <ac:spMkLst>
            <pc:docMk/>
            <pc:sldMk cId="2101250022" sldId="264"/>
            <ac:spMk id="3" creationId="{52A7F8E3-1FD0-43F3-B344-2FCFD741DF1E}"/>
          </ac:spMkLst>
        </pc:spChg>
        <pc:spChg chg="add">
          <ac:chgData name="Edgar Miguel Matos Passareiro" userId="S::214152480@formacao.iefp.pt::4f872561-0dd7-47e0-864c-fa013e07df8d" providerId="AD" clId="Web-{11AC64AF-57D3-4AC7-8145-F162BC5FD2CC}" dt="2020-05-05T18:34:28.975" v="163"/>
          <ac:spMkLst>
            <pc:docMk/>
            <pc:sldMk cId="2101250022" sldId="264"/>
            <ac:spMk id="8" creationId="{2A8AA5BC-4F7A-4226-8F99-6D824B226A97}"/>
          </ac:spMkLst>
        </pc:spChg>
        <pc:spChg chg="add">
          <ac:chgData name="Edgar Miguel Matos Passareiro" userId="S::214152480@formacao.iefp.pt::4f872561-0dd7-47e0-864c-fa013e07df8d" providerId="AD" clId="Web-{11AC64AF-57D3-4AC7-8145-F162BC5FD2CC}" dt="2020-05-05T18:34:28.975" v="163"/>
          <ac:spMkLst>
            <pc:docMk/>
            <pc:sldMk cId="2101250022" sldId="264"/>
            <ac:spMk id="10" creationId="{3E5445C6-DD42-4979-86FF-03730E8C6DB0}"/>
          </ac:spMkLst>
        </pc:spChg>
        <pc:cxnChg chg="add">
          <ac:chgData name="Edgar Miguel Matos Passareiro" userId="S::214152480@formacao.iefp.pt::4f872561-0dd7-47e0-864c-fa013e07df8d" providerId="AD" clId="Web-{11AC64AF-57D3-4AC7-8145-F162BC5FD2CC}" dt="2020-05-05T18:34:28.975" v="163"/>
          <ac:cxnSpMkLst>
            <pc:docMk/>
            <pc:sldMk cId="2101250022" sldId="264"/>
            <ac:cxnSpMk id="12" creationId="{45000665-DFC7-417E-8FD7-516A0F15C975}"/>
          </ac:cxnSpMkLst>
        </pc:cxnChg>
      </pc:sldChg>
      <pc:sldChg chg="addSp delSp modSp new mod setBg modClrScheme setClrOvrMap delDesignElem chgLayout">
        <pc:chgData name="Edgar Miguel Matos Passareiro" userId="S::214152480@formacao.iefp.pt::4f872561-0dd7-47e0-864c-fa013e07df8d" providerId="AD" clId="Web-{11AC64AF-57D3-4AC7-8145-F162BC5FD2CC}" dt="2020-05-05T18:35:54.882" v="191" actId="20577"/>
        <pc:sldMkLst>
          <pc:docMk/>
          <pc:sldMk cId="2094132368" sldId="265"/>
        </pc:sldMkLst>
        <pc:spChg chg="mod ord">
          <ac:chgData name="Edgar Miguel Matos Passareiro" userId="S::214152480@formacao.iefp.pt::4f872561-0dd7-47e0-864c-fa013e07df8d" providerId="AD" clId="Web-{11AC64AF-57D3-4AC7-8145-F162BC5FD2CC}" dt="2020-05-05T18:35:54.882" v="191" actId="20577"/>
          <ac:spMkLst>
            <pc:docMk/>
            <pc:sldMk cId="2094132368" sldId="265"/>
            <ac:spMk id="2" creationId="{9D5A213A-096A-407E-8676-0A065C446AD5}"/>
          </ac:spMkLst>
        </pc:spChg>
        <pc:spChg chg="mod ord">
          <ac:chgData name="Edgar Miguel Matos Passareiro" userId="S::214152480@formacao.iefp.pt::4f872561-0dd7-47e0-864c-fa013e07df8d" providerId="AD" clId="Web-{11AC64AF-57D3-4AC7-8145-F162BC5FD2CC}" dt="2020-05-05T18:34:35.944" v="164"/>
          <ac:spMkLst>
            <pc:docMk/>
            <pc:sldMk cId="2094132368" sldId="265"/>
            <ac:spMk id="3" creationId="{54B2112E-6801-43B1-8929-D31114B20033}"/>
          </ac:spMkLst>
        </pc:spChg>
        <pc:spChg chg="add del">
          <ac:chgData name="Edgar Miguel Matos Passareiro" userId="S::214152480@formacao.iefp.pt::4f872561-0dd7-47e0-864c-fa013e07df8d" providerId="AD" clId="Web-{11AC64AF-57D3-4AC7-8145-F162BC5FD2CC}" dt="2020-05-05T18:34:35.944" v="164"/>
          <ac:spMkLst>
            <pc:docMk/>
            <pc:sldMk cId="2094132368" sldId="265"/>
            <ac:spMk id="5" creationId="{48A740BC-A0AA-45E0-B899-2AE9C6FE11CA}"/>
          </ac:spMkLst>
        </pc:spChg>
        <pc:spChg chg="add del">
          <ac:chgData name="Edgar Miguel Matos Passareiro" userId="S::214152480@formacao.iefp.pt::4f872561-0dd7-47e0-864c-fa013e07df8d" providerId="AD" clId="Web-{11AC64AF-57D3-4AC7-8145-F162BC5FD2CC}" dt="2020-05-05T18:33:04.194" v="152"/>
          <ac:spMkLst>
            <pc:docMk/>
            <pc:sldMk cId="2094132368" sldId="265"/>
            <ac:spMk id="8" creationId="{F98ED85F-DCEE-4B50-802E-71A6E3E12B04}"/>
          </ac:spMkLst>
        </pc:spChg>
        <pc:spChg chg="add">
          <ac:chgData name="Edgar Miguel Matos Passareiro" userId="S::214152480@formacao.iefp.pt::4f872561-0dd7-47e0-864c-fa013e07df8d" providerId="AD" clId="Web-{11AC64AF-57D3-4AC7-8145-F162BC5FD2CC}" dt="2020-05-05T18:34:35.944" v="164"/>
          <ac:spMkLst>
            <pc:docMk/>
            <pc:sldMk cId="2094132368" sldId="265"/>
            <ac:spMk id="15" creationId="{8D70B121-56F4-4848-B38B-182089D909FA}"/>
          </ac:spMkLst>
        </pc:spChg>
        <pc:cxnChg chg="add del">
          <ac:chgData name="Edgar Miguel Matos Passareiro" userId="S::214152480@formacao.iefp.pt::4f872561-0dd7-47e0-864c-fa013e07df8d" providerId="AD" clId="Web-{11AC64AF-57D3-4AC7-8145-F162BC5FD2CC}" dt="2020-05-05T18:34:35.944" v="164"/>
          <ac:cxnSpMkLst>
            <pc:docMk/>
            <pc:sldMk cId="2094132368" sldId="265"/>
            <ac:cxnSpMk id="10" creationId="{B874EF51-C858-4BB9-97C3-D17755787127}"/>
          </ac:cxnSpMkLst>
        </pc:cxnChg>
        <pc:cxnChg chg="add">
          <ac:chgData name="Edgar Miguel Matos Passareiro" userId="S::214152480@formacao.iefp.pt::4f872561-0dd7-47e0-864c-fa013e07df8d" providerId="AD" clId="Web-{11AC64AF-57D3-4AC7-8145-F162BC5FD2CC}" dt="2020-05-05T18:34:35.944" v="164"/>
          <ac:cxnSpMkLst>
            <pc:docMk/>
            <pc:sldMk cId="2094132368" sldId="265"/>
            <ac:cxnSpMk id="17" creationId="{2D72A2C9-F3CA-4216-8BAD-FA4C970C3C4E}"/>
          </ac:cxnSpMkLst>
        </pc:cxnChg>
      </pc:sldChg>
      <pc:sldChg chg="new del">
        <pc:chgData name="Edgar Miguel Matos Passareiro" userId="S::214152480@formacao.iefp.pt::4f872561-0dd7-47e0-864c-fa013e07df8d" providerId="AD" clId="Web-{11AC64AF-57D3-4AC7-8145-F162BC5FD2CC}" dt="2020-05-05T18:32:03.350" v="149"/>
        <pc:sldMkLst>
          <pc:docMk/>
          <pc:sldMk cId="578552628" sldId="266"/>
        </pc:sldMkLst>
      </pc:sldChg>
      <pc:sldMasterChg chg="del delSldLayout">
        <pc:chgData name="Edgar Miguel Matos Passareiro" userId="S::214152480@formacao.iefp.pt::4f872561-0dd7-47e0-864c-fa013e07df8d" providerId="AD" clId="Web-{11AC64AF-57D3-4AC7-8145-F162BC5FD2CC}" dt="2020-05-05T18:32:12.194" v="150"/>
        <pc:sldMasterMkLst>
          <pc:docMk/>
          <pc:sldMasterMk cId="2460954070" sldId="2147483660"/>
        </pc:sldMasterMkLst>
        <pc:sldLayoutChg chg="del">
          <pc:chgData name="Edgar Miguel Matos Passareiro" userId="S::214152480@formacao.iefp.pt::4f872561-0dd7-47e0-864c-fa013e07df8d" providerId="AD" clId="Web-{11AC64AF-57D3-4AC7-8145-F162BC5FD2CC}" dt="2020-05-05T18:32:12.194" v="15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gar Miguel Matos Passareiro" userId="S::214152480@formacao.iefp.pt::4f872561-0dd7-47e0-864c-fa013e07df8d" providerId="AD" clId="Web-{11AC64AF-57D3-4AC7-8145-F162BC5FD2CC}" dt="2020-05-05T18:32:12.194" v="15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gar Miguel Matos Passareiro" userId="S::214152480@formacao.iefp.pt::4f872561-0dd7-47e0-864c-fa013e07df8d" providerId="AD" clId="Web-{11AC64AF-57D3-4AC7-8145-F162BC5FD2CC}" dt="2020-05-05T18:32:12.194" v="15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gar Miguel Matos Passareiro" userId="S::214152480@formacao.iefp.pt::4f872561-0dd7-47e0-864c-fa013e07df8d" providerId="AD" clId="Web-{11AC64AF-57D3-4AC7-8145-F162BC5FD2CC}" dt="2020-05-05T18:32:12.194" v="15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gar Miguel Matos Passareiro" userId="S::214152480@formacao.iefp.pt::4f872561-0dd7-47e0-864c-fa013e07df8d" providerId="AD" clId="Web-{11AC64AF-57D3-4AC7-8145-F162BC5FD2CC}" dt="2020-05-05T18:32:12.194" v="15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gar Miguel Matos Passareiro" userId="S::214152480@formacao.iefp.pt::4f872561-0dd7-47e0-864c-fa013e07df8d" providerId="AD" clId="Web-{11AC64AF-57D3-4AC7-8145-F162BC5FD2CC}" dt="2020-05-05T18:32:12.194" v="15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gar Miguel Matos Passareiro" userId="S::214152480@formacao.iefp.pt::4f872561-0dd7-47e0-864c-fa013e07df8d" providerId="AD" clId="Web-{11AC64AF-57D3-4AC7-8145-F162BC5FD2CC}" dt="2020-05-05T18:32:12.194" v="15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gar Miguel Matos Passareiro" userId="S::214152480@formacao.iefp.pt::4f872561-0dd7-47e0-864c-fa013e07df8d" providerId="AD" clId="Web-{11AC64AF-57D3-4AC7-8145-F162BC5FD2CC}" dt="2020-05-05T18:32:12.194" v="15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gar Miguel Matos Passareiro" userId="S::214152480@formacao.iefp.pt::4f872561-0dd7-47e0-864c-fa013e07df8d" providerId="AD" clId="Web-{11AC64AF-57D3-4AC7-8145-F162BC5FD2CC}" dt="2020-05-05T18:32:12.194" v="15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gar Miguel Matos Passareiro" userId="S::214152480@formacao.iefp.pt::4f872561-0dd7-47e0-864c-fa013e07df8d" providerId="AD" clId="Web-{11AC64AF-57D3-4AC7-8145-F162BC5FD2CC}" dt="2020-05-05T18:32:12.194" v="15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gar Miguel Matos Passareiro" userId="S::214152480@formacao.iefp.pt::4f872561-0dd7-47e0-864c-fa013e07df8d" providerId="AD" clId="Web-{11AC64AF-57D3-4AC7-8145-F162BC5FD2CC}" dt="2020-05-05T18:32:12.194" v="15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gar Miguel Matos Passareiro" userId="S::214152480@formacao.iefp.pt::4f872561-0dd7-47e0-864c-fa013e07df8d" providerId="AD" clId="Web-{11AC64AF-57D3-4AC7-8145-F162BC5FD2CC}" dt="2020-05-05T18:33:04.194" v="152"/>
        <pc:sldMasterMkLst>
          <pc:docMk/>
          <pc:sldMasterMk cId="4215395568" sldId="2147483672"/>
        </pc:sldMasterMkLst>
        <pc:sldLayoutChg chg="add del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4215395568" sldId="2147483672"/>
            <pc:sldLayoutMk cId="1359403491" sldId="2147483673"/>
          </pc:sldLayoutMkLst>
        </pc:sldLayoutChg>
        <pc:sldLayoutChg chg="add del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4215395568" sldId="2147483672"/>
            <pc:sldLayoutMk cId="2318953532" sldId="2147483674"/>
          </pc:sldLayoutMkLst>
        </pc:sldLayoutChg>
        <pc:sldLayoutChg chg="add del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4215395568" sldId="2147483672"/>
            <pc:sldLayoutMk cId="2127960377" sldId="2147483675"/>
          </pc:sldLayoutMkLst>
        </pc:sldLayoutChg>
        <pc:sldLayoutChg chg="add del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4215395568" sldId="2147483672"/>
            <pc:sldLayoutMk cId="2217191076" sldId="2147483676"/>
          </pc:sldLayoutMkLst>
        </pc:sldLayoutChg>
        <pc:sldLayoutChg chg="add del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4215395568" sldId="2147483672"/>
            <pc:sldLayoutMk cId="2432308347" sldId="2147483677"/>
          </pc:sldLayoutMkLst>
        </pc:sldLayoutChg>
        <pc:sldLayoutChg chg="add del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4215395568" sldId="2147483672"/>
            <pc:sldLayoutMk cId="251904423" sldId="2147483678"/>
          </pc:sldLayoutMkLst>
        </pc:sldLayoutChg>
        <pc:sldLayoutChg chg="add del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4215395568" sldId="2147483672"/>
            <pc:sldLayoutMk cId="3424197639" sldId="2147483679"/>
          </pc:sldLayoutMkLst>
        </pc:sldLayoutChg>
        <pc:sldLayoutChg chg="add del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4215395568" sldId="2147483672"/>
            <pc:sldLayoutMk cId="2697003738" sldId="2147483680"/>
          </pc:sldLayoutMkLst>
        </pc:sldLayoutChg>
        <pc:sldLayoutChg chg="add del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4215395568" sldId="2147483672"/>
            <pc:sldLayoutMk cId="3493205026" sldId="2147483681"/>
          </pc:sldLayoutMkLst>
        </pc:sldLayoutChg>
        <pc:sldLayoutChg chg="add del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4215395568" sldId="2147483672"/>
            <pc:sldLayoutMk cId="3740886677" sldId="2147483682"/>
          </pc:sldLayoutMkLst>
        </pc:sldLayoutChg>
        <pc:sldLayoutChg chg="add del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4215395568" sldId="2147483672"/>
            <pc:sldLayoutMk cId="2660937154" sldId="2147483683"/>
          </pc:sldLayoutMkLst>
        </pc:sldLayoutChg>
      </pc:sldMasterChg>
      <pc:sldMasterChg chg="add addSldLayout modSldLayout">
        <pc:chgData name="Edgar Miguel Matos Passareiro" userId="S::214152480@formacao.iefp.pt::4f872561-0dd7-47e0-864c-fa013e07df8d" providerId="AD" clId="Web-{11AC64AF-57D3-4AC7-8145-F162BC5FD2CC}" dt="2020-05-05T18:33:04.194" v="152"/>
        <pc:sldMasterMkLst>
          <pc:docMk/>
          <pc:sldMasterMk cId="1562349069" sldId="2147483684"/>
        </pc:sldMasterMkLst>
        <pc:sldLayoutChg chg="add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1562349069" sldId="2147483684"/>
            <pc:sldLayoutMk cId="1725853166" sldId="2147483685"/>
          </pc:sldLayoutMkLst>
        </pc:sldLayoutChg>
        <pc:sldLayoutChg chg="add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1562349069" sldId="2147483684"/>
            <pc:sldLayoutMk cId="1475633358" sldId="2147483686"/>
          </pc:sldLayoutMkLst>
        </pc:sldLayoutChg>
        <pc:sldLayoutChg chg="add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1562349069" sldId="2147483684"/>
            <pc:sldLayoutMk cId="4108918257" sldId="2147483687"/>
          </pc:sldLayoutMkLst>
        </pc:sldLayoutChg>
        <pc:sldLayoutChg chg="add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1562349069" sldId="2147483684"/>
            <pc:sldLayoutMk cId="982163110" sldId="2147483688"/>
          </pc:sldLayoutMkLst>
        </pc:sldLayoutChg>
        <pc:sldLayoutChg chg="add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1562349069" sldId="2147483684"/>
            <pc:sldLayoutMk cId="2756816148" sldId="2147483689"/>
          </pc:sldLayoutMkLst>
        </pc:sldLayoutChg>
        <pc:sldLayoutChg chg="add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1562349069" sldId="2147483684"/>
            <pc:sldLayoutMk cId="1384547129" sldId="2147483690"/>
          </pc:sldLayoutMkLst>
        </pc:sldLayoutChg>
        <pc:sldLayoutChg chg="add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1562349069" sldId="2147483684"/>
            <pc:sldLayoutMk cId="1805530322" sldId="2147483691"/>
          </pc:sldLayoutMkLst>
        </pc:sldLayoutChg>
        <pc:sldLayoutChg chg="add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1562349069" sldId="2147483684"/>
            <pc:sldLayoutMk cId="1630072453" sldId="2147483692"/>
          </pc:sldLayoutMkLst>
        </pc:sldLayoutChg>
        <pc:sldLayoutChg chg="add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1562349069" sldId="2147483684"/>
            <pc:sldLayoutMk cId="3274026495" sldId="2147483693"/>
          </pc:sldLayoutMkLst>
        </pc:sldLayoutChg>
        <pc:sldLayoutChg chg="add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1562349069" sldId="2147483684"/>
            <pc:sldLayoutMk cId="2005120306" sldId="2147483694"/>
          </pc:sldLayoutMkLst>
        </pc:sldLayoutChg>
        <pc:sldLayoutChg chg="add mod replId">
          <pc:chgData name="Edgar Miguel Matos Passareiro" userId="S::214152480@formacao.iefp.pt::4f872561-0dd7-47e0-864c-fa013e07df8d" providerId="AD" clId="Web-{11AC64AF-57D3-4AC7-8145-F162BC5FD2CC}" dt="2020-05-05T18:33:04.194" v="152"/>
          <pc:sldLayoutMkLst>
            <pc:docMk/>
            <pc:sldMasterMk cId="1562349069" sldId="2147483684"/>
            <pc:sldLayoutMk cId="570085205" sldId="2147483695"/>
          </pc:sldLayoutMkLst>
        </pc:sldLayoutChg>
      </pc:sldMasterChg>
    </pc:docChg>
  </pc:docChgLst>
  <pc:docChgLst>
    <pc:chgData name="Edgar Miguel Matos Passareiro" userId="S::214152480@formacao.iefp.pt::4f872561-0dd7-47e0-864c-fa013e07df8d" providerId="AD" clId="Web-{5211B575-1224-4FA2-9197-C00C4B7C6F99}"/>
    <pc:docChg chg="modSld">
      <pc:chgData name="Edgar Miguel Matos Passareiro" userId="S::214152480@formacao.iefp.pt::4f872561-0dd7-47e0-864c-fa013e07df8d" providerId="AD" clId="Web-{5211B575-1224-4FA2-9197-C00C4B7C6F99}" dt="2020-05-05T18:42:45.426" v="13" actId="20577"/>
      <pc:docMkLst>
        <pc:docMk/>
      </pc:docMkLst>
      <pc:sldChg chg="modSp">
        <pc:chgData name="Edgar Miguel Matos Passareiro" userId="S::214152480@formacao.iefp.pt::4f872561-0dd7-47e0-864c-fa013e07df8d" providerId="AD" clId="Web-{5211B575-1224-4FA2-9197-C00C4B7C6F99}" dt="2020-05-05T18:42:45.426" v="12" actId="20577"/>
        <pc:sldMkLst>
          <pc:docMk/>
          <pc:sldMk cId="1057771956" sldId="257"/>
        </pc:sldMkLst>
        <pc:spChg chg="mod">
          <ac:chgData name="Edgar Miguel Matos Passareiro" userId="S::214152480@formacao.iefp.pt::4f872561-0dd7-47e0-864c-fa013e07df8d" providerId="AD" clId="Web-{5211B575-1224-4FA2-9197-C00C4B7C6F99}" dt="2020-05-05T18:42:45.426" v="12" actId="20577"/>
          <ac:spMkLst>
            <pc:docMk/>
            <pc:sldMk cId="1057771956" sldId="257"/>
            <ac:spMk id="2" creationId="{E75513AB-A2F6-409A-B083-39FB4FB492FE}"/>
          </ac:spMkLst>
        </pc:spChg>
      </pc:sldChg>
      <pc:sldChg chg="modSp">
        <pc:chgData name="Edgar Miguel Matos Passareiro" userId="S::214152480@formacao.iefp.pt::4f872561-0dd7-47e0-864c-fa013e07df8d" providerId="AD" clId="Web-{5211B575-1224-4FA2-9197-C00C4B7C6F99}" dt="2020-05-05T18:42:40.754" v="10" actId="20577"/>
        <pc:sldMkLst>
          <pc:docMk/>
          <pc:sldMk cId="2804131586" sldId="258"/>
        </pc:sldMkLst>
        <pc:spChg chg="mod">
          <ac:chgData name="Edgar Miguel Matos Passareiro" userId="S::214152480@formacao.iefp.pt::4f872561-0dd7-47e0-864c-fa013e07df8d" providerId="AD" clId="Web-{5211B575-1224-4FA2-9197-C00C4B7C6F99}" dt="2020-05-05T18:42:40.754" v="10" actId="20577"/>
          <ac:spMkLst>
            <pc:docMk/>
            <pc:sldMk cId="2804131586" sldId="258"/>
            <ac:spMk id="2" creationId="{1784170F-2773-44CA-A923-0A019DAC17AA}"/>
          </ac:spMkLst>
        </pc:spChg>
      </pc:sldChg>
      <pc:sldChg chg="modSp">
        <pc:chgData name="Edgar Miguel Matos Passareiro" userId="S::214152480@formacao.iefp.pt::4f872561-0dd7-47e0-864c-fa013e07df8d" providerId="AD" clId="Web-{5211B575-1224-4FA2-9197-C00C4B7C6F99}" dt="2020-05-05T18:42:10.614" v="2" actId="20577"/>
        <pc:sldMkLst>
          <pc:docMk/>
          <pc:sldMk cId="1431868469" sldId="259"/>
        </pc:sldMkLst>
        <pc:spChg chg="mod">
          <ac:chgData name="Edgar Miguel Matos Passareiro" userId="S::214152480@formacao.iefp.pt::4f872561-0dd7-47e0-864c-fa013e07df8d" providerId="AD" clId="Web-{5211B575-1224-4FA2-9197-C00C4B7C6F99}" dt="2020-05-05T18:42:10.614" v="2" actId="20577"/>
          <ac:spMkLst>
            <pc:docMk/>
            <pc:sldMk cId="1431868469" sldId="259"/>
            <ac:spMk id="2" creationId="{B98D205F-6251-44BF-B170-4D0D593F23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5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2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3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1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6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1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4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3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7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2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4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AFF02-4A6E-478A-A44B-13059C7FC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>
                <a:ea typeface="+mj-lt"/>
                <a:cs typeface="+mj-lt"/>
              </a:rPr>
              <a:t>Organizar a estrutura do site</a:t>
            </a:r>
            <a:endParaRPr lang="en-US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7F8E3-1FD0-43F3-B344-2FCFD741D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704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A213A-096A-407E-8676-0A065C44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Definir a estrutura das páginas</a:t>
            </a:r>
          </a:p>
          <a:p>
            <a:pPr algn="r"/>
            <a:endParaRPr lang="en-US">
              <a:solidFill>
                <a:schemeClr val="accent1"/>
              </a:solidFill>
              <a:cs typeface="Calibri Ligh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112E-6801-43B1-8929-D31114B20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 Relativamente à visualização das páginas, os valores adoptados devem evitar o aparecimento e a utilização da barra de deslocamento horizontal 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 A disposição e as características dos componentes das páginas devem ser definidas de forma a criar níveis de destaque, de acordo com o grau de importância destes 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 Por outro lado, a definição da estrutura das páginas não pode perder de vista o objectivo de obter um equilíbrio entre o aspecto estético, a funcionalidade e o conteúdo informativo das mesmas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13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513AB-A2F6-409A-B083-39FB4FB4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Organizar a 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estrutura do site</a:t>
            </a:r>
          </a:p>
          <a:p>
            <a:pPr algn="ctr"/>
            <a:endParaRPr lang="en-US">
              <a:ea typeface="+mj-lt"/>
              <a:cs typeface="+mj-lt"/>
            </a:endParaRPr>
          </a:p>
          <a:p>
            <a:pPr algn="r"/>
            <a:endParaRPr lang="en-US">
              <a:solidFill>
                <a:schemeClr val="accent1"/>
              </a:solidFill>
              <a:cs typeface="Calibri Ligh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2E31-9F71-4AD4-9A92-8B3184A0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 organização da estrutura do site passa pela definição das ligações entre as páginas que o compõem </a:t>
            </a:r>
          </a:p>
          <a:p>
            <a:r>
              <a:rPr lang="en-US" sz="2400">
                <a:ea typeface="+mn-lt"/>
                <a:cs typeface="+mn-lt"/>
              </a:rPr>
              <a:t> Esta organização deve ser intuitiva e fácil de compreender pelo utilizador </a:t>
            </a:r>
          </a:p>
          <a:p>
            <a:r>
              <a:rPr lang="en-US" sz="2400">
                <a:ea typeface="+mn-lt"/>
                <a:cs typeface="+mn-lt"/>
              </a:rPr>
              <a:t> De acordo com as ligações que são estabelecidas entre as páginas de um site, podem existir diferentes tipos de estruturas como hierárquico, rede ou a combinação dos dois, com maior ou menor complexidade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77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4170F-2773-44CA-A923-0A019DAC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sz="3200" err="1">
                <a:ea typeface="+mj-lt"/>
                <a:cs typeface="+mj-lt"/>
              </a:rPr>
              <a:t>Organizar</a:t>
            </a:r>
            <a:r>
              <a:rPr lang="en-US" sz="3200">
                <a:ea typeface="+mj-lt"/>
                <a:cs typeface="+mj-lt"/>
              </a:rPr>
              <a:t> a </a:t>
            </a:r>
            <a:br>
              <a:rPr lang="en-US" sz="3200">
                <a:ea typeface="+mj-lt"/>
                <a:cs typeface="+mj-lt"/>
              </a:rPr>
            </a:br>
            <a:r>
              <a:rPr lang="en-US" sz="3200" err="1">
                <a:ea typeface="+mj-lt"/>
                <a:cs typeface="+mj-lt"/>
              </a:rPr>
              <a:t>estrutura</a:t>
            </a:r>
            <a:r>
              <a:rPr lang="en-US" sz="3200">
                <a:ea typeface="+mj-lt"/>
                <a:cs typeface="+mj-lt"/>
              </a:rPr>
              <a:t> do site</a:t>
            </a:r>
          </a:p>
          <a:p>
            <a:pPr algn="r"/>
            <a:endParaRPr lang="en-US">
              <a:solidFill>
                <a:schemeClr val="accent1"/>
              </a:solidFill>
              <a:cs typeface="Calibri Light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89E49-D572-4C5E-9A95-752F51BB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 situação ideal é encontrar o ponto de equilíbrio, para evitar que, por um lado, o utilizador efectue muitos cliques para atingir a informação pretendida e, por outro, tenha de escolher uma opção de entre muitas possíveis </a:t>
            </a:r>
          </a:p>
          <a:p>
            <a:r>
              <a:rPr lang="en-US" sz="2400">
                <a:ea typeface="+mn-lt"/>
                <a:cs typeface="+mn-lt"/>
              </a:rPr>
              <a:t>Desta forma, o tamanho do site pode influenciar de forma decisiva a organização da sua estrutura e, por isso, esta deve ser ponderada com flexibilidade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13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AFF02-4A6E-478A-A44B-13059C7FC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>
                <a:ea typeface="+mj-lt"/>
                <a:cs typeface="+mj-lt"/>
              </a:rPr>
              <a:t>Desenhar o esquema de navegação</a:t>
            </a:r>
            <a:endParaRPr lang="en-US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7F8E3-1FD0-43F3-B344-2FCFD741D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53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D205F-6251-44BF-B170-4D0D593F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sz="3200" err="1">
                <a:ea typeface="+mj-lt"/>
                <a:cs typeface="+mj-lt"/>
              </a:rPr>
              <a:t>Desenhar</a:t>
            </a:r>
            <a:r>
              <a:rPr lang="en-US" sz="3200">
                <a:ea typeface="+mj-lt"/>
                <a:cs typeface="+mj-lt"/>
              </a:rPr>
              <a:t> o </a:t>
            </a:r>
            <a:br>
              <a:rPr lang="en-US" sz="3200">
                <a:ea typeface="+mj-lt"/>
                <a:cs typeface="+mj-lt"/>
              </a:rPr>
            </a:br>
            <a:r>
              <a:rPr lang="en-US" sz="3200" err="1">
                <a:ea typeface="+mj-lt"/>
                <a:cs typeface="+mj-lt"/>
              </a:rPr>
              <a:t>esquema</a:t>
            </a:r>
            <a:r>
              <a:rPr lang="en-US" sz="3200">
                <a:ea typeface="+mj-lt"/>
                <a:cs typeface="+mj-lt"/>
              </a:rPr>
              <a:t> de </a:t>
            </a:r>
            <a:r>
              <a:rPr lang="en-US" sz="3200" err="1">
                <a:ea typeface="+mj-lt"/>
                <a:cs typeface="+mj-lt"/>
              </a:rPr>
              <a:t>navegação</a:t>
            </a:r>
          </a:p>
          <a:p>
            <a:pPr algn="r"/>
            <a:endParaRPr lang="en-US">
              <a:solidFill>
                <a:schemeClr val="accent1"/>
              </a:solidFill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B16E-694C-4A54-9B3B-AF8AF2CCF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Desenhar o esquema de navegação de um website significa definir a sua estrutura de orientação, de forma a facilitar a procura da informação por parte dos utilizadores </a:t>
            </a:r>
          </a:p>
          <a:p>
            <a:r>
              <a:rPr lang="en-US" sz="2400">
                <a:ea typeface="+mn-lt"/>
                <a:cs typeface="+mn-lt"/>
              </a:rPr>
              <a:t>Esta estrutura de orientação é descrita em documentos designados por blueprints </a:t>
            </a:r>
          </a:p>
          <a:p>
            <a:r>
              <a:rPr lang="en-US" sz="2400">
                <a:ea typeface="+mn-lt"/>
                <a:cs typeface="+mn-lt"/>
              </a:rPr>
              <a:t>Os blueprints são documentos criados para descrever as relações entre as páginas, que permitem, depois, definir e construir o esquema de navegação do website </a:t>
            </a:r>
          </a:p>
          <a:p>
            <a:r>
              <a:rPr lang="en-US" sz="2400">
                <a:ea typeface="+mn-lt"/>
                <a:cs typeface="+mn-lt"/>
              </a:rPr>
              <a:t>Existem vários esquemas de navegação, nomeadamente global, local e contextual 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186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0C8CE-BDE3-4AD4-9581-6BEF6BCD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ea typeface="+mj-lt"/>
                <a:cs typeface="+mj-lt"/>
              </a:rPr>
              <a:t>Desenhar</a:t>
            </a:r>
            <a:r>
              <a:rPr lang="en-US">
                <a:ea typeface="+mj-lt"/>
                <a:cs typeface="+mj-lt"/>
              </a:rPr>
              <a:t> o </a:t>
            </a:r>
            <a:r>
              <a:rPr lang="en-US" err="1">
                <a:ea typeface="+mj-lt"/>
                <a:cs typeface="+mj-lt"/>
              </a:rPr>
              <a:t>esquema</a:t>
            </a:r>
            <a:r>
              <a:rPr lang="en-US">
                <a:ea typeface="+mj-lt"/>
                <a:cs typeface="+mj-lt"/>
              </a:rPr>
              <a:t> de </a:t>
            </a:r>
            <a:r>
              <a:rPr lang="en-US" err="1">
                <a:ea typeface="+mj-lt"/>
                <a:cs typeface="+mj-lt"/>
              </a:rPr>
              <a:t>navegação</a:t>
            </a:r>
          </a:p>
          <a:p>
            <a:pPr algn="r"/>
            <a:endParaRPr lang="en-US">
              <a:solidFill>
                <a:schemeClr val="accent1"/>
              </a:solidFill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6A1A-3824-4195-979A-CEB2553B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 No esquema de navegação global, as hiperligações encontram-se, normalmente, em todas as páginas do site e no topo destas 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 Estas hiperligações permitem o acesso às principais áreas do website 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 No esquema de navegação local, as hiperligações encontram-se, habitualmente, no lado esquerdo do site 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 Estas hiperligações completam o esquema de navegação global, permitindo o acesso a locais mais específicos dentro da área em que o utilizador se encontra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17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F6C6C-DDAD-4D27-A333-BB73AF56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ea typeface="+mj-lt"/>
                <a:cs typeface="+mj-lt"/>
              </a:rPr>
              <a:t>Desenhar</a:t>
            </a:r>
            <a:r>
              <a:rPr lang="en-US">
                <a:ea typeface="+mj-lt"/>
                <a:cs typeface="+mj-lt"/>
              </a:rPr>
              <a:t> o </a:t>
            </a:r>
            <a:r>
              <a:rPr lang="en-US" err="1">
                <a:ea typeface="+mj-lt"/>
                <a:cs typeface="+mj-lt"/>
              </a:rPr>
              <a:t>esquema</a:t>
            </a:r>
            <a:r>
              <a:rPr lang="en-US">
                <a:ea typeface="+mj-lt"/>
                <a:cs typeface="+mj-lt"/>
              </a:rPr>
              <a:t> de </a:t>
            </a:r>
            <a:r>
              <a:rPr lang="en-US" err="1">
                <a:ea typeface="+mj-lt"/>
                <a:cs typeface="+mj-lt"/>
              </a:rPr>
              <a:t>navegação</a:t>
            </a:r>
          </a:p>
          <a:p>
            <a:pPr algn="r"/>
            <a:endParaRPr lang="en-US">
              <a:solidFill>
                <a:schemeClr val="accent1"/>
              </a:solidFill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EA2B-E92A-4054-B413-64CB8197C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No esquema de navegação contextual, as hiperligações permitem acessos a locais não abrangidos pelos esquema de navegação global e local </a:t>
            </a:r>
          </a:p>
          <a:p>
            <a:r>
              <a:rPr lang="en-US" sz="2200">
                <a:ea typeface="+mn-lt"/>
                <a:cs typeface="+mn-lt"/>
              </a:rPr>
              <a:t>Dentro dos esquemas de navegação referidos anteriormente, podem identificar-se dois tipos de navegação, externa e interna, de acordo com o tipo de hiperligação existente </a:t>
            </a:r>
          </a:p>
          <a:p>
            <a:r>
              <a:rPr lang="en-US" sz="2200">
                <a:ea typeface="+mn-lt"/>
                <a:cs typeface="+mn-lt"/>
              </a:rPr>
              <a:t>Designa-se por navegação externa quando as hiperligações permitem navegar para outras páginas do mesmo site </a:t>
            </a:r>
          </a:p>
          <a:p>
            <a:r>
              <a:rPr lang="en-US" sz="2200">
                <a:ea typeface="+mn-lt"/>
                <a:cs typeface="+mn-lt"/>
              </a:rPr>
              <a:t>Designa-se por navegação interna quando as hiperligações permitem navegar dentro da mesma página</a:t>
            </a: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957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AFF02-4A6E-478A-A44B-13059C7FC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>
                <a:ea typeface="+mj-lt"/>
                <a:cs typeface="+mj-lt"/>
              </a:rPr>
              <a:t>Definir a estrutura das páginas</a:t>
            </a:r>
            <a:endParaRPr lang="en-US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7F8E3-1FD0-43F3-B344-2FCFD741D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25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81517-4559-45DE-876D-398B005A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ea typeface="+mj-lt"/>
                <a:cs typeface="+mj-lt"/>
              </a:rPr>
              <a:t>Definir</a:t>
            </a:r>
            <a:r>
              <a:rPr lang="en-US">
                <a:ea typeface="+mj-lt"/>
                <a:cs typeface="+mj-lt"/>
              </a:rPr>
              <a:t> a </a:t>
            </a:r>
            <a:r>
              <a:rPr lang="en-US" err="1">
                <a:ea typeface="+mj-lt"/>
                <a:cs typeface="+mj-lt"/>
              </a:rPr>
              <a:t>estrutura</a:t>
            </a:r>
            <a:r>
              <a:rPr lang="en-US">
                <a:ea typeface="+mj-lt"/>
                <a:cs typeface="+mj-lt"/>
              </a:rPr>
              <a:t> das </a:t>
            </a:r>
            <a:r>
              <a:rPr lang="en-US" err="1">
                <a:ea typeface="+mj-lt"/>
                <a:cs typeface="+mj-lt"/>
              </a:rPr>
              <a:t>páginas</a:t>
            </a:r>
          </a:p>
          <a:p>
            <a:pPr algn="r"/>
            <a:endParaRPr lang="en-US">
              <a:solidFill>
                <a:schemeClr val="accent1"/>
              </a:solidFill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595D-E66A-44E8-AACA-595B60FB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 definição da estrutura das páginas é a última etapa do planeamento de um website antes da sua implementação, publicação e manutenção </a:t>
            </a:r>
          </a:p>
          <a:p>
            <a:r>
              <a:rPr lang="en-US" sz="2400">
                <a:ea typeface="+mn-lt"/>
                <a:cs typeface="+mn-lt"/>
              </a:rPr>
              <a:t>Esta etapa pode implicar, inicialmente, a elaboração em papel, do esquema da estrutura das páginas com a disposição dos seus componentes e avaliando as várias hipóteses </a:t>
            </a:r>
          </a:p>
          <a:p>
            <a:r>
              <a:rPr lang="en-US" sz="2400">
                <a:ea typeface="+mn-lt"/>
                <a:cs typeface="+mn-lt"/>
              </a:rPr>
              <a:t>É nesta etapa que devem ser definidas as resoluções das páginas para a sua impressão e visualização por diferentes equipamentos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27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1D7E5B7E569545B5D49B879B413BDB" ma:contentTypeVersion="2" ma:contentTypeDescription="Create a new document." ma:contentTypeScope="" ma:versionID="1ad9f47184d166f687ec2bdaf429714a">
  <xsd:schema xmlns:xsd="http://www.w3.org/2001/XMLSchema" xmlns:xs="http://www.w3.org/2001/XMLSchema" xmlns:p="http://schemas.microsoft.com/office/2006/metadata/properties" xmlns:ns2="96ff446d-46c7-4007-a4b2-00a8ec56ebf4" targetNamespace="http://schemas.microsoft.com/office/2006/metadata/properties" ma:root="true" ma:fieldsID="e0d7ca6fef677cc8c72580c84be87784" ns2:_="">
    <xsd:import namespace="96ff446d-46c7-4007-a4b2-00a8ec56eb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ff446d-46c7-4007-a4b2-00a8ec56eb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7F3C1C-8AA4-4BA0-A38F-7039D93D8D82}"/>
</file>

<file path=customXml/itemProps2.xml><?xml version="1.0" encoding="utf-8"?>
<ds:datastoreItem xmlns:ds="http://schemas.openxmlformats.org/officeDocument/2006/customXml" ds:itemID="{85E84EF8-10FF-4BDA-B5C2-17C7422EAD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5F9F174-9D45-49CE-AA45-5295DF40BE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Organizar a estrutura do site</vt:lpstr>
      <vt:lpstr>Organizar a  estrutura do site  </vt:lpstr>
      <vt:lpstr>Organizar a  estrutura do site </vt:lpstr>
      <vt:lpstr>Desenhar o esquema de navegação</vt:lpstr>
      <vt:lpstr>Desenhar o  esquema de navegação </vt:lpstr>
      <vt:lpstr>Desenhar o esquema de navegação </vt:lpstr>
      <vt:lpstr>Desenhar o esquema de navegação </vt:lpstr>
      <vt:lpstr>Definir a estrutura das páginas</vt:lpstr>
      <vt:lpstr>Definir a estrutura das páginas </vt:lpstr>
      <vt:lpstr>Definir a estrutura das páginas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2020-05-05T18:43:00Z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0x010100121D7E5B7E569545B5D49B879B413BDB</vt:lpwstr>
  </property>
</Properties>
</file>