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3" r:id="rId12"/>
    <p:sldId id="265" r:id="rId13"/>
    <p:sldId id="264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74018C-E583-49F1-944C-EC3807F5AC3F}" v="1" dt="2020-05-08T16:51:00.297"/>
    <p1510:client id="{7F011051-F788-489C-983E-627207750E6E}" v="36" dt="2020-05-08T16:55:30.433"/>
    <p1510:client id="{94CB0093-E3F2-4BE7-A0CD-A17F24C4BDD5}" v="7" dt="2020-05-08T16:50:38.399"/>
    <p1510:client id="{D7548FAC-98D6-428F-861D-841E429D30B2}" v="17" dt="2020-05-08T16:54:28.612"/>
    <p1510:client id="{E50C6A54-3FDF-4148-8D1E-2802C81A4E79}" v="68" dt="2020-05-08T16:45:49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gar Miguel Matos Passareiro" userId="S::214152480@formacao.iefp.pt::4f872561-0dd7-47e0-864c-fa013e07df8d" providerId="AD" clId="Web-{7F011051-F788-489C-983E-627207750E6E}"/>
    <pc:docChg chg="modSld">
      <pc:chgData name="Edgar Miguel Matos Passareiro" userId="S::214152480@formacao.iefp.pt::4f872561-0dd7-47e0-864c-fa013e07df8d" providerId="AD" clId="Web-{7F011051-F788-489C-983E-627207750E6E}" dt="2020-05-08T16:55:30.433" v="35"/>
      <pc:docMkLst>
        <pc:docMk/>
      </pc:docMkLst>
      <pc:sldChg chg="modTransition">
        <pc:chgData name="Edgar Miguel Matos Passareiro" userId="S::214152480@formacao.iefp.pt::4f872561-0dd7-47e0-864c-fa013e07df8d" providerId="AD" clId="Web-{7F011051-F788-489C-983E-627207750E6E}" dt="2020-05-08T16:55:30.433" v="24"/>
        <pc:sldMkLst>
          <pc:docMk/>
          <pc:sldMk cId="109857222" sldId="256"/>
        </pc:sldMkLst>
      </pc:sldChg>
      <pc:sldChg chg="modTransition">
        <pc:chgData name="Edgar Miguel Matos Passareiro" userId="S::214152480@formacao.iefp.pt::4f872561-0dd7-47e0-864c-fa013e07df8d" providerId="AD" clId="Web-{7F011051-F788-489C-983E-627207750E6E}" dt="2020-05-08T16:55:30.433" v="25"/>
        <pc:sldMkLst>
          <pc:docMk/>
          <pc:sldMk cId="1985199681" sldId="257"/>
        </pc:sldMkLst>
      </pc:sldChg>
      <pc:sldChg chg="modTransition">
        <pc:chgData name="Edgar Miguel Matos Passareiro" userId="S::214152480@formacao.iefp.pt::4f872561-0dd7-47e0-864c-fa013e07df8d" providerId="AD" clId="Web-{7F011051-F788-489C-983E-627207750E6E}" dt="2020-05-08T16:55:30.433" v="26"/>
        <pc:sldMkLst>
          <pc:docMk/>
          <pc:sldMk cId="3611880163" sldId="258"/>
        </pc:sldMkLst>
      </pc:sldChg>
      <pc:sldChg chg="modTransition">
        <pc:chgData name="Edgar Miguel Matos Passareiro" userId="S::214152480@formacao.iefp.pt::4f872561-0dd7-47e0-864c-fa013e07df8d" providerId="AD" clId="Web-{7F011051-F788-489C-983E-627207750E6E}" dt="2020-05-08T16:55:30.433" v="27"/>
        <pc:sldMkLst>
          <pc:docMk/>
          <pc:sldMk cId="2038761524" sldId="259"/>
        </pc:sldMkLst>
      </pc:sldChg>
      <pc:sldChg chg="modTransition">
        <pc:chgData name="Edgar Miguel Matos Passareiro" userId="S::214152480@formacao.iefp.pt::4f872561-0dd7-47e0-864c-fa013e07df8d" providerId="AD" clId="Web-{7F011051-F788-489C-983E-627207750E6E}" dt="2020-05-08T16:55:30.433" v="29"/>
        <pc:sldMkLst>
          <pc:docMk/>
          <pc:sldMk cId="3088502035" sldId="260"/>
        </pc:sldMkLst>
      </pc:sldChg>
      <pc:sldChg chg="modTransition">
        <pc:chgData name="Edgar Miguel Matos Passareiro" userId="S::214152480@formacao.iefp.pt::4f872561-0dd7-47e0-864c-fa013e07df8d" providerId="AD" clId="Web-{7F011051-F788-489C-983E-627207750E6E}" dt="2020-05-08T16:55:30.433" v="28"/>
        <pc:sldMkLst>
          <pc:docMk/>
          <pc:sldMk cId="239338600" sldId="261"/>
        </pc:sldMkLst>
      </pc:sldChg>
      <pc:sldChg chg="modTransition">
        <pc:chgData name="Edgar Miguel Matos Passareiro" userId="S::214152480@formacao.iefp.pt::4f872561-0dd7-47e0-864c-fa013e07df8d" providerId="AD" clId="Web-{7F011051-F788-489C-983E-627207750E6E}" dt="2020-05-08T16:55:30.433" v="30"/>
        <pc:sldMkLst>
          <pc:docMk/>
          <pc:sldMk cId="2878206078" sldId="262"/>
        </pc:sldMkLst>
      </pc:sldChg>
      <pc:sldChg chg="modTransition">
        <pc:chgData name="Edgar Miguel Matos Passareiro" userId="S::214152480@formacao.iefp.pt::4f872561-0dd7-47e0-864c-fa013e07df8d" providerId="AD" clId="Web-{7F011051-F788-489C-983E-627207750E6E}" dt="2020-05-08T16:55:30.433" v="31"/>
        <pc:sldMkLst>
          <pc:docMk/>
          <pc:sldMk cId="946731542" sldId="263"/>
        </pc:sldMkLst>
      </pc:sldChg>
      <pc:sldChg chg="modTransition">
        <pc:chgData name="Edgar Miguel Matos Passareiro" userId="S::214152480@formacao.iefp.pt::4f872561-0dd7-47e0-864c-fa013e07df8d" providerId="AD" clId="Web-{7F011051-F788-489C-983E-627207750E6E}" dt="2020-05-08T16:55:30.433" v="33"/>
        <pc:sldMkLst>
          <pc:docMk/>
          <pc:sldMk cId="2740766266" sldId="264"/>
        </pc:sldMkLst>
      </pc:sldChg>
      <pc:sldChg chg="modTransition">
        <pc:chgData name="Edgar Miguel Matos Passareiro" userId="S::214152480@formacao.iefp.pt::4f872561-0dd7-47e0-864c-fa013e07df8d" providerId="AD" clId="Web-{7F011051-F788-489C-983E-627207750E6E}" dt="2020-05-08T16:55:30.433" v="32"/>
        <pc:sldMkLst>
          <pc:docMk/>
          <pc:sldMk cId="1390844353" sldId="265"/>
        </pc:sldMkLst>
      </pc:sldChg>
      <pc:sldChg chg="modTransition">
        <pc:chgData name="Edgar Miguel Matos Passareiro" userId="S::214152480@formacao.iefp.pt::4f872561-0dd7-47e0-864c-fa013e07df8d" providerId="AD" clId="Web-{7F011051-F788-489C-983E-627207750E6E}" dt="2020-05-08T16:55:30.433" v="34"/>
        <pc:sldMkLst>
          <pc:docMk/>
          <pc:sldMk cId="1856596225" sldId="266"/>
        </pc:sldMkLst>
      </pc:sldChg>
      <pc:sldChg chg="modTransition">
        <pc:chgData name="Edgar Miguel Matos Passareiro" userId="S::214152480@formacao.iefp.pt::4f872561-0dd7-47e0-864c-fa013e07df8d" providerId="AD" clId="Web-{7F011051-F788-489C-983E-627207750E6E}" dt="2020-05-08T16:55:30.433" v="35"/>
        <pc:sldMkLst>
          <pc:docMk/>
          <pc:sldMk cId="1478740143" sldId="267"/>
        </pc:sldMkLst>
      </pc:sldChg>
    </pc:docChg>
  </pc:docChgLst>
  <pc:docChgLst>
    <pc:chgData name="Edgar Miguel Matos Passareiro" userId="S::214152480@formacao.iefp.pt::4f872561-0dd7-47e0-864c-fa013e07df8d" providerId="AD" clId="Web-{2B74018C-E583-49F1-944C-EC3807F5AC3F}"/>
    <pc:docChg chg="modSld">
      <pc:chgData name="Edgar Miguel Matos Passareiro" userId="S::214152480@formacao.iefp.pt::4f872561-0dd7-47e0-864c-fa013e07df8d" providerId="AD" clId="Web-{2B74018C-E583-49F1-944C-EC3807F5AC3F}" dt="2020-05-08T16:51:00.297" v="0"/>
      <pc:docMkLst>
        <pc:docMk/>
      </pc:docMkLst>
      <pc:sldChg chg="delSp">
        <pc:chgData name="Edgar Miguel Matos Passareiro" userId="S::214152480@formacao.iefp.pt::4f872561-0dd7-47e0-864c-fa013e07df8d" providerId="AD" clId="Web-{2B74018C-E583-49F1-944C-EC3807F5AC3F}" dt="2020-05-08T16:51:00.297" v="0"/>
        <pc:sldMkLst>
          <pc:docMk/>
          <pc:sldMk cId="109857222" sldId="256"/>
        </pc:sldMkLst>
        <pc:spChg chg="del">
          <ac:chgData name="Edgar Miguel Matos Passareiro" userId="S::214152480@formacao.iefp.pt::4f872561-0dd7-47e0-864c-fa013e07df8d" providerId="AD" clId="Web-{2B74018C-E583-49F1-944C-EC3807F5AC3F}" dt="2020-05-08T16:51:00.297" v="0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Edgar Miguel Matos Passareiro" userId="S::214152480@formacao.iefp.pt::4f872561-0dd7-47e0-864c-fa013e07df8d" providerId="AD" clId="Web-{E50C6A54-3FDF-4148-8D1E-2802C81A4E79}"/>
    <pc:docChg chg="addSld modSld sldOrd addMainMaster delMainMaster">
      <pc:chgData name="Edgar Miguel Matos Passareiro" userId="S::214152480@formacao.iefp.pt::4f872561-0dd7-47e0-864c-fa013e07df8d" providerId="AD" clId="Web-{E50C6A54-3FDF-4148-8D1E-2802C81A4E79}" dt="2020-05-08T16:46:44.291" v="85"/>
      <pc:docMkLst>
        <pc:docMk/>
      </pc:docMkLst>
      <pc:sldChg chg="addSp modSp mod setBg modClrScheme chgLayout">
        <pc:chgData name="Edgar Miguel Matos Passareiro" userId="S::214152480@formacao.iefp.pt::4f872561-0dd7-47e0-864c-fa013e07df8d" providerId="AD" clId="Web-{E50C6A54-3FDF-4148-8D1E-2802C81A4E79}" dt="2020-05-08T16:46:44.291" v="85"/>
        <pc:sldMkLst>
          <pc:docMk/>
          <pc:sldMk cId="109857222" sldId="256"/>
        </pc:sldMkLst>
        <pc:spChg chg="mod ord">
          <ac:chgData name="Edgar Miguel Matos Passareiro" userId="S::214152480@formacao.iefp.pt::4f872561-0dd7-47e0-864c-fa013e07df8d" providerId="AD" clId="Web-{E50C6A54-3FDF-4148-8D1E-2802C81A4E79}" dt="2020-05-08T16:46:44.291" v="8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dgar Miguel Matos Passareiro" userId="S::214152480@formacao.iefp.pt::4f872561-0dd7-47e0-864c-fa013e07df8d" providerId="AD" clId="Web-{E50C6A54-3FDF-4148-8D1E-2802C81A4E79}" dt="2020-05-08T16:46:44.291" v="85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Edgar Miguel Matos Passareiro" userId="S::214152480@formacao.iefp.pt::4f872561-0dd7-47e0-864c-fa013e07df8d" providerId="AD" clId="Web-{E50C6A54-3FDF-4148-8D1E-2802C81A4E79}" dt="2020-05-08T16:46:44.291" v="85"/>
          <ac:spMkLst>
            <pc:docMk/>
            <pc:sldMk cId="109857222" sldId="256"/>
            <ac:spMk id="8" creationId="{9C602DC3-9AE9-41A8-A15E-4A92F171B309}"/>
          </ac:spMkLst>
        </pc:spChg>
        <pc:spChg chg="add">
          <ac:chgData name="Edgar Miguel Matos Passareiro" userId="S::214152480@formacao.iefp.pt::4f872561-0dd7-47e0-864c-fa013e07df8d" providerId="AD" clId="Web-{E50C6A54-3FDF-4148-8D1E-2802C81A4E79}" dt="2020-05-08T16:46:44.291" v="85"/>
          <ac:spMkLst>
            <pc:docMk/>
            <pc:sldMk cId="109857222" sldId="256"/>
            <ac:spMk id="10" creationId="{1FD8995B-B799-4347-9329-AB4302D71F83}"/>
          </ac:spMkLst>
        </pc:spChg>
        <pc:spChg chg="add">
          <ac:chgData name="Edgar Miguel Matos Passareiro" userId="S::214152480@formacao.iefp.pt::4f872561-0dd7-47e0-864c-fa013e07df8d" providerId="AD" clId="Web-{E50C6A54-3FDF-4148-8D1E-2802C81A4E79}" dt="2020-05-08T16:46:44.291" v="85"/>
          <ac:spMkLst>
            <pc:docMk/>
            <pc:sldMk cId="109857222" sldId="256"/>
            <ac:spMk id="12" creationId="{06B9930B-1C7C-4FD2-8FC6-263F72BA8142}"/>
          </ac:spMkLst>
        </pc:spChg>
      </pc:sldChg>
      <pc:sldChg chg="addSp modSp new mod setBg modClrScheme chgLayout">
        <pc:chgData name="Edgar Miguel Matos Passareiro" userId="S::214152480@formacao.iefp.pt::4f872561-0dd7-47e0-864c-fa013e07df8d" providerId="AD" clId="Web-{E50C6A54-3FDF-4148-8D1E-2802C81A4E79}" dt="2020-05-08T16:46:41.025" v="84"/>
        <pc:sldMkLst>
          <pc:docMk/>
          <pc:sldMk cId="1985199681" sldId="257"/>
        </pc:sldMkLst>
        <pc:spChg chg="mod ord">
          <ac:chgData name="Edgar Miguel Matos Passareiro" userId="S::214152480@formacao.iefp.pt::4f872561-0dd7-47e0-864c-fa013e07df8d" providerId="AD" clId="Web-{E50C6A54-3FDF-4148-8D1E-2802C81A4E79}" dt="2020-05-08T16:46:41.025" v="84"/>
          <ac:spMkLst>
            <pc:docMk/>
            <pc:sldMk cId="1985199681" sldId="257"/>
            <ac:spMk id="2" creationId="{31187F3A-5944-44DA-A5E9-D245C4F170A8}"/>
          </ac:spMkLst>
        </pc:spChg>
        <pc:spChg chg="mod ord">
          <ac:chgData name="Edgar Miguel Matos Passareiro" userId="S::214152480@formacao.iefp.pt::4f872561-0dd7-47e0-864c-fa013e07df8d" providerId="AD" clId="Web-{E50C6A54-3FDF-4148-8D1E-2802C81A4E79}" dt="2020-05-08T16:46:41.025" v="84"/>
          <ac:spMkLst>
            <pc:docMk/>
            <pc:sldMk cId="1985199681" sldId="257"/>
            <ac:spMk id="3" creationId="{3B185A5B-8A8F-4691-A669-3FA1F49436FB}"/>
          </ac:spMkLst>
        </pc:spChg>
        <pc:spChg chg="add">
          <ac:chgData name="Edgar Miguel Matos Passareiro" userId="S::214152480@formacao.iefp.pt::4f872561-0dd7-47e0-864c-fa013e07df8d" providerId="AD" clId="Web-{E50C6A54-3FDF-4148-8D1E-2802C81A4E79}" dt="2020-05-08T16:46:41.025" v="84"/>
          <ac:spMkLst>
            <pc:docMk/>
            <pc:sldMk cId="1985199681" sldId="257"/>
            <ac:spMk id="8" creationId="{3A93628A-4A26-42A6-859F-D1C95150AD7C}"/>
          </ac:spMkLst>
        </pc:spChg>
        <pc:spChg chg="add">
          <ac:chgData name="Edgar Miguel Matos Passareiro" userId="S::214152480@formacao.iefp.pt::4f872561-0dd7-47e0-864c-fa013e07df8d" providerId="AD" clId="Web-{E50C6A54-3FDF-4148-8D1E-2802C81A4E79}" dt="2020-05-08T16:46:41.025" v="84"/>
          <ac:spMkLst>
            <pc:docMk/>
            <pc:sldMk cId="1985199681" sldId="257"/>
            <ac:spMk id="10" creationId="{3532152E-6A17-42D3-9591-5CAC0BFEE60A}"/>
          </ac:spMkLst>
        </pc:spChg>
        <pc:spChg chg="add">
          <ac:chgData name="Edgar Miguel Matos Passareiro" userId="S::214152480@formacao.iefp.pt::4f872561-0dd7-47e0-864c-fa013e07df8d" providerId="AD" clId="Web-{E50C6A54-3FDF-4148-8D1E-2802C81A4E79}" dt="2020-05-08T16:46:41.025" v="84"/>
          <ac:spMkLst>
            <pc:docMk/>
            <pc:sldMk cId="1985199681" sldId="257"/>
            <ac:spMk id="12" creationId="{D0D1E45D-067D-4152-BAD5-4265AFF7D099}"/>
          </ac:spMkLst>
        </pc:spChg>
      </pc:sldChg>
      <pc:sldChg chg="addSp modSp new mod setBg modClrScheme chgLayout">
        <pc:chgData name="Edgar Miguel Matos Passareiro" userId="S::214152480@formacao.iefp.pt::4f872561-0dd7-47e0-864c-fa013e07df8d" providerId="AD" clId="Web-{E50C6A54-3FDF-4148-8D1E-2802C81A4E79}" dt="2020-05-08T16:46:37.197" v="83"/>
        <pc:sldMkLst>
          <pc:docMk/>
          <pc:sldMk cId="3611880163" sldId="258"/>
        </pc:sldMkLst>
        <pc:spChg chg="mod ord">
          <ac:chgData name="Edgar Miguel Matos Passareiro" userId="S::214152480@formacao.iefp.pt::4f872561-0dd7-47e0-864c-fa013e07df8d" providerId="AD" clId="Web-{E50C6A54-3FDF-4148-8D1E-2802C81A4E79}" dt="2020-05-08T16:46:37.197" v="83"/>
          <ac:spMkLst>
            <pc:docMk/>
            <pc:sldMk cId="3611880163" sldId="258"/>
            <ac:spMk id="2" creationId="{69EBD152-7ECA-42AF-86D1-472D797EE668}"/>
          </ac:spMkLst>
        </pc:spChg>
        <pc:spChg chg="mod ord">
          <ac:chgData name="Edgar Miguel Matos Passareiro" userId="S::214152480@formacao.iefp.pt::4f872561-0dd7-47e0-864c-fa013e07df8d" providerId="AD" clId="Web-{E50C6A54-3FDF-4148-8D1E-2802C81A4E79}" dt="2020-05-08T16:46:37.197" v="83"/>
          <ac:spMkLst>
            <pc:docMk/>
            <pc:sldMk cId="3611880163" sldId="258"/>
            <ac:spMk id="3" creationId="{E8C07B10-AA32-4515-B2F2-978DAC8409E1}"/>
          </ac:spMkLst>
        </pc:spChg>
        <pc:spChg chg="add">
          <ac:chgData name="Edgar Miguel Matos Passareiro" userId="S::214152480@formacao.iefp.pt::4f872561-0dd7-47e0-864c-fa013e07df8d" providerId="AD" clId="Web-{E50C6A54-3FDF-4148-8D1E-2802C81A4E79}" dt="2020-05-08T16:46:37.197" v="83"/>
          <ac:spMkLst>
            <pc:docMk/>
            <pc:sldMk cId="3611880163" sldId="258"/>
            <ac:spMk id="8" creationId="{3A93628A-4A26-42A6-859F-D1C95150AD7C}"/>
          </ac:spMkLst>
        </pc:spChg>
        <pc:spChg chg="add">
          <ac:chgData name="Edgar Miguel Matos Passareiro" userId="S::214152480@formacao.iefp.pt::4f872561-0dd7-47e0-864c-fa013e07df8d" providerId="AD" clId="Web-{E50C6A54-3FDF-4148-8D1E-2802C81A4E79}" dt="2020-05-08T16:46:37.197" v="83"/>
          <ac:spMkLst>
            <pc:docMk/>
            <pc:sldMk cId="3611880163" sldId="258"/>
            <ac:spMk id="10" creationId="{3532152E-6A17-42D3-9591-5CAC0BFEE60A}"/>
          </ac:spMkLst>
        </pc:spChg>
        <pc:spChg chg="add">
          <ac:chgData name="Edgar Miguel Matos Passareiro" userId="S::214152480@formacao.iefp.pt::4f872561-0dd7-47e0-864c-fa013e07df8d" providerId="AD" clId="Web-{E50C6A54-3FDF-4148-8D1E-2802C81A4E79}" dt="2020-05-08T16:46:37.197" v="83"/>
          <ac:spMkLst>
            <pc:docMk/>
            <pc:sldMk cId="3611880163" sldId="258"/>
            <ac:spMk id="12" creationId="{D0D1E45D-067D-4152-BAD5-4265AFF7D099}"/>
          </ac:spMkLst>
        </pc:spChg>
      </pc:sldChg>
      <pc:sldChg chg="addSp modSp new mod setBg modClrScheme chgLayout">
        <pc:chgData name="Edgar Miguel Matos Passareiro" userId="S::214152480@formacao.iefp.pt::4f872561-0dd7-47e0-864c-fa013e07df8d" providerId="AD" clId="Web-{E50C6A54-3FDF-4148-8D1E-2802C81A4E79}" dt="2020-05-08T16:46:34.025" v="82"/>
        <pc:sldMkLst>
          <pc:docMk/>
          <pc:sldMk cId="2038761524" sldId="259"/>
        </pc:sldMkLst>
        <pc:spChg chg="mod ord">
          <ac:chgData name="Edgar Miguel Matos Passareiro" userId="S::214152480@formacao.iefp.pt::4f872561-0dd7-47e0-864c-fa013e07df8d" providerId="AD" clId="Web-{E50C6A54-3FDF-4148-8D1E-2802C81A4E79}" dt="2020-05-08T16:46:34.025" v="82"/>
          <ac:spMkLst>
            <pc:docMk/>
            <pc:sldMk cId="2038761524" sldId="259"/>
            <ac:spMk id="2" creationId="{2853BA81-09CA-44A3-BEF7-793D362573D4}"/>
          </ac:spMkLst>
        </pc:spChg>
        <pc:spChg chg="mod ord">
          <ac:chgData name="Edgar Miguel Matos Passareiro" userId="S::214152480@formacao.iefp.pt::4f872561-0dd7-47e0-864c-fa013e07df8d" providerId="AD" clId="Web-{E50C6A54-3FDF-4148-8D1E-2802C81A4E79}" dt="2020-05-08T16:46:34.025" v="82"/>
          <ac:spMkLst>
            <pc:docMk/>
            <pc:sldMk cId="2038761524" sldId="259"/>
            <ac:spMk id="3" creationId="{6C9D5248-0CCC-4C93-AE78-662166E4A409}"/>
          </ac:spMkLst>
        </pc:spChg>
        <pc:spChg chg="add">
          <ac:chgData name="Edgar Miguel Matos Passareiro" userId="S::214152480@formacao.iefp.pt::4f872561-0dd7-47e0-864c-fa013e07df8d" providerId="AD" clId="Web-{E50C6A54-3FDF-4148-8D1E-2802C81A4E79}" dt="2020-05-08T16:46:34.025" v="82"/>
          <ac:spMkLst>
            <pc:docMk/>
            <pc:sldMk cId="2038761524" sldId="259"/>
            <ac:spMk id="8" creationId="{3A93628A-4A26-42A6-859F-D1C95150AD7C}"/>
          </ac:spMkLst>
        </pc:spChg>
        <pc:spChg chg="add">
          <ac:chgData name="Edgar Miguel Matos Passareiro" userId="S::214152480@formacao.iefp.pt::4f872561-0dd7-47e0-864c-fa013e07df8d" providerId="AD" clId="Web-{E50C6A54-3FDF-4148-8D1E-2802C81A4E79}" dt="2020-05-08T16:46:34.025" v="82"/>
          <ac:spMkLst>
            <pc:docMk/>
            <pc:sldMk cId="2038761524" sldId="259"/>
            <ac:spMk id="10" creationId="{3532152E-6A17-42D3-9591-5CAC0BFEE60A}"/>
          </ac:spMkLst>
        </pc:spChg>
        <pc:spChg chg="add">
          <ac:chgData name="Edgar Miguel Matos Passareiro" userId="S::214152480@formacao.iefp.pt::4f872561-0dd7-47e0-864c-fa013e07df8d" providerId="AD" clId="Web-{E50C6A54-3FDF-4148-8D1E-2802C81A4E79}" dt="2020-05-08T16:46:34.025" v="82"/>
          <ac:spMkLst>
            <pc:docMk/>
            <pc:sldMk cId="2038761524" sldId="259"/>
            <ac:spMk id="12" creationId="{D0D1E45D-067D-4152-BAD5-4265AFF7D099}"/>
          </ac:spMkLst>
        </pc:spChg>
      </pc:sldChg>
      <pc:sldChg chg="addSp modSp new mod setBg modClrScheme chgLayout">
        <pc:chgData name="Edgar Miguel Matos Passareiro" userId="S::214152480@formacao.iefp.pt::4f872561-0dd7-47e0-864c-fa013e07df8d" providerId="AD" clId="Web-{E50C6A54-3FDF-4148-8D1E-2802C81A4E79}" dt="2020-05-08T16:46:26.087" v="80"/>
        <pc:sldMkLst>
          <pc:docMk/>
          <pc:sldMk cId="3088502035" sldId="260"/>
        </pc:sldMkLst>
        <pc:spChg chg="mod ord">
          <ac:chgData name="Edgar Miguel Matos Passareiro" userId="S::214152480@formacao.iefp.pt::4f872561-0dd7-47e0-864c-fa013e07df8d" providerId="AD" clId="Web-{E50C6A54-3FDF-4148-8D1E-2802C81A4E79}" dt="2020-05-08T16:46:26.087" v="80"/>
          <ac:spMkLst>
            <pc:docMk/>
            <pc:sldMk cId="3088502035" sldId="260"/>
            <ac:spMk id="2" creationId="{1A28CFEA-3D53-417D-9D87-1A2F80E94956}"/>
          </ac:spMkLst>
        </pc:spChg>
        <pc:spChg chg="mod ord">
          <ac:chgData name="Edgar Miguel Matos Passareiro" userId="S::214152480@formacao.iefp.pt::4f872561-0dd7-47e0-864c-fa013e07df8d" providerId="AD" clId="Web-{E50C6A54-3FDF-4148-8D1E-2802C81A4E79}" dt="2020-05-08T16:46:26.087" v="80"/>
          <ac:spMkLst>
            <pc:docMk/>
            <pc:sldMk cId="3088502035" sldId="260"/>
            <ac:spMk id="3" creationId="{D445EE80-B300-4462-A26A-6FAFE5FFFDEC}"/>
          </ac:spMkLst>
        </pc:spChg>
        <pc:spChg chg="add">
          <ac:chgData name="Edgar Miguel Matos Passareiro" userId="S::214152480@formacao.iefp.pt::4f872561-0dd7-47e0-864c-fa013e07df8d" providerId="AD" clId="Web-{E50C6A54-3FDF-4148-8D1E-2802C81A4E79}" dt="2020-05-08T16:46:26.087" v="80"/>
          <ac:spMkLst>
            <pc:docMk/>
            <pc:sldMk cId="3088502035" sldId="260"/>
            <ac:spMk id="8" creationId="{3A93628A-4A26-42A6-859F-D1C95150AD7C}"/>
          </ac:spMkLst>
        </pc:spChg>
        <pc:spChg chg="add">
          <ac:chgData name="Edgar Miguel Matos Passareiro" userId="S::214152480@formacao.iefp.pt::4f872561-0dd7-47e0-864c-fa013e07df8d" providerId="AD" clId="Web-{E50C6A54-3FDF-4148-8D1E-2802C81A4E79}" dt="2020-05-08T16:46:26.087" v="80"/>
          <ac:spMkLst>
            <pc:docMk/>
            <pc:sldMk cId="3088502035" sldId="260"/>
            <ac:spMk id="10" creationId="{3532152E-6A17-42D3-9591-5CAC0BFEE60A}"/>
          </ac:spMkLst>
        </pc:spChg>
        <pc:spChg chg="add">
          <ac:chgData name="Edgar Miguel Matos Passareiro" userId="S::214152480@formacao.iefp.pt::4f872561-0dd7-47e0-864c-fa013e07df8d" providerId="AD" clId="Web-{E50C6A54-3FDF-4148-8D1E-2802C81A4E79}" dt="2020-05-08T16:46:26.087" v="80"/>
          <ac:spMkLst>
            <pc:docMk/>
            <pc:sldMk cId="3088502035" sldId="260"/>
            <ac:spMk id="12" creationId="{D0D1E45D-067D-4152-BAD5-4265AFF7D099}"/>
          </ac:spMkLst>
        </pc:spChg>
      </pc:sldChg>
      <pc:sldChg chg="addSp modSp add mod ord replId setBg modClrScheme chgLayout">
        <pc:chgData name="Edgar Miguel Matos Passareiro" userId="S::214152480@formacao.iefp.pt::4f872561-0dd7-47e0-864c-fa013e07df8d" providerId="AD" clId="Web-{E50C6A54-3FDF-4148-8D1E-2802C81A4E79}" dt="2020-05-08T16:46:29.727" v="81"/>
        <pc:sldMkLst>
          <pc:docMk/>
          <pc:sldMk cId="239338600" sldId="261"/>
        </pc:sldMkLst>
        <pc:spChg chg="mod ord">
          <ac:chgData name="Edgar Miguel Matos Passareiro" userId="S::214152480@formacao.iefp.pt::4f872561-0dd7-47e0-864c-fa013e07df8d" providerId="AD" clId="Web-{E50C6A54-3FDF-4148-8D1E-2802C81A4E79}" dt="2020-05-08T16:46:29.727" v="81"/>
          <ac:spMkLst>
            <pc:docMk/>
            <pc:sldMk cId="239338600" sldId="261"/>
            <ac:spMk id="2" creationId="{00000000-0000-0000-0000-000000000000}"/>
          </ac:spMkLst>
        </pc:spChg>
        <pc:spChg chg="mod ord">
          <ac:chgData name="Edgar Miguel Matos Passareiro" userId="S::214152480@formacao.iefp.pt::4f872561-0dd7-47e0-864c-fa013e07df8d" providerId="AD" clId="Web-{E50C6A54-3FDF-4148-8D1E-2802C81A4E79}" dt="2020-05-08T16:46:29.727" v="81"/>
          <ac:spMkLst>
            <pc:docMk/>
            <pc:sldMk cId="239338600" sldId="261"/>
            <ac:spMk id="3" creationId="{00000000-0000-0000-0000-000000000000}"/>
          </ac:spMkLst>
        </pc:spChg>
        <pc:spChg chg="add">
          <ac:chgData name="Edgar Miguel Matos Passareiro" userId="S::214152480@formacao.iefp.pt::4f872561-0dd7-47e0-864c-fa013e07df8d" providerId="AD" clId="Web-{E50C6A54-3FDF-4148-8D1E-2802C81A4E79}" dt="2020-05-08T16:46:29.727" v="81"/>
          <ac:spMkLst>
            <pc:docMk/>
            <pc:sldMk cId="239338600" sldId="261"/>
            <ac:spMk id="8" creationId="{9C602DC3-9AE9-41A8-A15E-4A92F171B309}"/>
          </ac:spMkLst>
        </pc:spChg>
        <pc:spChg chg="add">
          <ac:chgData name="Edgar Miguel Matos Passareiro" userId="S::214152480@formacao.iefp.pt::4f872561-0dd7-47e0-864c-fa013e07df8d" providerId="AD" clId="Web-{E50C6A54-3FDF-4148-8D1E-2802C81A4E79}" dt="2020-05-08T16:46:29.727" v="81"/>
          <ac:spMkLst>
            <pc:docMk/>
            <pc:sldMk cId="239338600" sldId="261"/>
            <ac:spMk id="10" creationId="{1FD8995B-B799-4347-9329-AB4302D71F83}"/>
          </ac:spMkLst>
        </pc:spChg>
        <pc:spChg chg="add">
          <ac:chgData name="Edgar Miguel Matos Passareiro" userId="S::214152480@formacao.iefp.pt::4f872561-0dd7-47e0-864c-fa013e07df8d" providerId="AD" clId="Web-{E50C6A54-3FDF-4148-8D1E-2802C81A4E79}" dt="2020-05-08T16:46:29.727" v="81"/>
          <ac:spMkLst>
            <pc:docMk/>
            <pc:sldMk cId="239338600" sldId="261"/>
            <ac:spMk id="12" creationId="{06B9930B-1C7C-4FD2-8FC6-263F72BA8142}"/>
          </ac:spMkLst>
        </pc:spChg>
      </pc:sldChg>
      <pc:sldChg chg="addSp modSp new mod setBg modClrScheme chgLayout">
        <pc:chgData name="Edgar Miguel Matos Passareiro" userId="S::214152480@formacao.iefp.pt::4f872561-0dd7-47e0-864c-fa013e07df8d" providerId="AD" clId="Web-{E50C6A54-3FDF-4148-8D1E-2802C81A4E79}" dt="2020-05-08T16:46:21.868" v="79"/>
        <pc:sldMkLst>
          <pc:docMk/>
          <pc:sldMk cId="2878206078" sldId="262"/>
        </pc:sldMkLst>
        <pc:spChg chg="mod ord">
          <ac:chgData name="Edgar Miguel Matos Passareiro" userId="S::214152480@formacao.iefp.pt::4f872561-0dd7-47e0-864c-fa013e07df8d" providerId="AD" clId="Web-{E50C6A54-3FDF-4148-8D1E-2802C81A4E79}" dt="2020-05-08T16:46:21.868" v="79"/>
          <ac:spMkLst>
            <pc:docMk/>
            <pc:sldMk cId="2878206078" sldId="262"/>
            <ac:spMk id="2" creationId="{040EBE92-8D67-4F17-8450-D01EF8D5BFC2}"/>
          </ac:spMkLst>
        </pc:spChg>
        <pc:spChg chg="mod ord">
          <ac:chgData name="Edgar Miguel Matos Passareiro" userId="S::214152480@formacao.iefp.pt::4f872561-0dd7-47e0-864c-fa013e07df8d" providerId="AD" clId="Web-{E50C6A54-3FDF-4148-8D1E-2802C81A4E79}" dt="2020-05-08T16:46:21.868" v="79"/>
          <ac:spMkLst>
            <pc:docMk/>
            <pc:sldMk cId="2878206078" sldId="262"/>
            <ac:spMk id="3" creationId="{D8EC0037-DD38-48BB-85CD-45F91760F46F}"/>
          </ac:spMkLst>
        </pc:spChg>
        <pc:spChg chg="add">
          <ac:chgData name="Edgar Miguel Matos Passareiro" userId="S::214152480@formacao.iefp.pt::4f872561-0dd7-47e0-864c-fa013e07df8d" providerId="AD" clId="Web-{E50C6A54-3FDF-4148-8D1E-2802C81A4E79}" dt="2020-05-08T16:46:21.868" v="79"/>
          <ac:spMkLst>
            <pc:docMk/>
            <pc:sldMk cId="2878206078" sldId="262"/>
            <ac:spMk id="8" creationId="{3A93628A-4A26-42A6-859F-D1C95150AD7C}"/>
          </ac:spMkLst>
        </pc:spChg>
        <pc:spChg chg="add">
          <ac:chgData name="Edgar Miguel Matos Passareiro" userId="S::214152480@formacao.iefp.pt::4f872561-0dd7-47e0-864c-fa013e07df8d" providerId="AD" clId="Web-{E50C6A54-3FDF-4148-8D1E-2802C81A4E79}" dt="2020-05-08T16:46:21.868" v="79"/>
          <ac:spMkLst>
            <pc:docMk/>
            <pc:sldMk cId="2878206078" sldId="262"/>
            <ac:spMk id="10" creationId="{3532152E-6A17-42D3-9591-5CAC0BFEE60A}"/>
          </ac:spMkLst>
        </pc:spChg>
        <pc:spChg chg="add">
          <ac:chgData name="Edgar Miguel Matos Passareiro" userId="S::214152480@formacao.iefp.pt::4f872561-0dd7-47e0-864c-fa013e07df8d" providerId="AD" clId="Web-{E50C6A54-3FDF-4148-8D1E-2802C81A4E79}" dt="2020-05-08T16:46:21.868" v="79"/>
          <ac:spMkLst>
            <pc:docMk/>
            <pc:sldMk cId="2878206078" sldId="262"/>
            <ac:spMk id="12" creationId="{D0D1E45D-067D-4152-BAD5-4265AFF7D099}"/>
          </ac:spMkLst>
        </pc:spChg>
      </pc:sldChg>
      <pc:sldChg chg="addSp modSp new mod setBg modClrScheme chgLayout">
        <pc:chgData name="Edgar Miguel Matos Passareiro" userId="S::214152480@formacao.iefp.pt::4f872561-0dd7-47e0-864c-fa013e07df8d" providerId="AD" clId="Web-{E50C6A54-3FDF-4148-8D1E-2802C81A4E79}" dt="2020-05-08T16:46:18.039" v="78"/>
        <pc:sldMkLst>
          <pc:docMk/>
          <pc:sldMk cId="946731542" sldId="263"/>
        </pc:sldMkLst>
        <pc:spChg chg="mod ord">
          <ac:chgData name="Edgar Miguel Matos Passareiro" userId="S::214152480@formacao.iefp.pt::4f872561-0dd7-47e0-864c-fa013e07df8d" providerId="AD" clId="Web-{E50C6A54-3FDF-4148-8D1E-2802C81A4E79}" dt="2020-05-08T16:46:18.039" v="78"/>
          <ac:spMkLst>
            <pc:docMk/>
            <pc:sldMk cId="946731542" sldId="263"/>
            <ac:spMk id="2" creationId="{D5C27634-3A54-4F02-8A95-9ADCF4EFCCF2}"/>
          </ac:spMkLst>
        </pc:spChg>
        <pc:spChg chg="mod ord">
          <ac:chgData name="Edgar Miguel Matos Passareiro" userId="S::214152480@formacao.iefp.pt::4f872561-0dd7-47e0-864c-fa013e07df8d" providerId="AD" clId="Web-{E50C6A54-3FDF-4148-8D1E-2802C81A4E79}" dt="2020-05-08T16:46:18.039" v="78"/>
          <ac:spMkLst>
            <pc:docMk/>
            <pc:sldMk cId="946731542" sldId="263"/>
            <ac:spMk id="3" creationId="{E07311D0-79F2-4A26-9225-9C9600240E8C}"/>
          </ac:spMkLst>
        </pc:spChg>
        <pc:spChg chg="add">
          <ac:chgData name="Edgar Miguel Matos Passareiro" userId="S::214152480@formacao.iefp.pt::4f872561-0dd7-47e0-864c-fa013e07df8d" providerId="AD" clId="Web-{E50C6A54-3FDF-4148-8D1E-2802C81A4E79}" dt="2020-05-08T16:46:18.039" v="78"/>
          <ac:spMkLst>
            <pc:docMk/>
            <pc:sldMk cId="946731542" sldId="263"/>
            <ac:spMk id="8" creationId="{3A93628A-4A26-42A6-859F-D1C95150AD7C}"/>
          </ac:spMkLst>
        </pc:spChg>
        <pc:spChg chg="add">
          <ac:chgData name="Edgar Miguel Matos Passareiro" userId="S::214152480@formacao.iefp.pt::4f872561-0dd7-47e0-864c-fa013e07df8d" providerId="AD" clId="Web-{E50C6A54-3FDF-4148-8D1E-2802C81A4E79}" dt="2020-05-08T16:46:18.039" v="78"/>
          <ac:spMkLst>
            <pc:docMk/>
            <pc:sldMk cId="946731542" sldId="263"/>
            <ac:spMk id="10" creationId="{3532152E-6A17-42D3-9591-5CAC0BFEE60A}"/>
          </ac:spMkLst>
        </pc:spChg>
        <pc:spChg chg="add">
          <ac:chgData name="Edgar Miguel Matos Passareiro" userId="S::214152480@formacao.iefp.pt::4f872561-0dd7-47e0-864c-fa013e07df8d" providerId="AD" clId="Web-{E50C6A54-3FDF-4148-8D1E-2802C81A4E79}" dt="2020-05-08T16:46:18.039" v="78"/>
          <ac:spMkLst>
            <pc:docMk/>
            <pc:sldMk cId="946731542" sldId="263"/>
            <ac:spMk id="12" creationId="{D0D1E45D-067D-4152-BAD5-4265AFF7D099}"/>
          </ac:spMkLst>
        </pc:spChg>
      </pc:sldChg>
      <pc:sldChg chg="addSp modSp new mod setBg modClrScheme chgLayout">
        <pc:chgData name="Edgar Miguel Matos Passareiro" userId="S::214152480@formacao.iefp.pt::4f872561-0dd7-47e0-864c-fa013e07df8d" providerId="AD" clId="Web-{E50C6A54-3FDF-4148-8D1E-2802C81A4E79}" dt="2020-05-08T16:46:09.804" v="76"/>
        <pc:sldMkLst>
          <pc:docMk/>
          <pc:sldMk cId="2740766266" sldId="264"/>
        </pc:sldMkLst>
        <pc:spChg chg="mod ord">
          <ac:chgData name="Edgar Miguel Matos Passareiro" userId="S::214152480@formacao.iefp.pt::4f872561-0dd7-47e0-864c-fa013e07df8d" providerId="AD" clId="Web-{E50C6A54-3FDF-4148-8D1E-2802C81A4E79}" dt="2020-05-08T16:46:09.804" v="76"/>
          <ac:spMkLst>
            <pc:docMk/>
            <pc:sldMk cId="2740766266" sldId="264"/>
            <ac:spMk id="2" creationId="{BE0F34B7-9064-414B-91EB-C3BB47F24D77}"/>
          </ac:spMkLst>
        </pc:spChg>
        <pc:spChg chg="mod ord">
          <ac:chgData name="Edgar Miguel Matos Passareiro" userId="S::214152480@formacao.iefp.pt::4f872561-0dd7-47e0-864c-fa013e07df8d" providerId="AD" clId="Web-{E50C6A54-3FDF-4148-8D1E-2802C81A4E79}" dt="2020-05-08T16:46:09.804" v="76"/>
          <ac:spMkLst>
            <pc:docMk/>
            <pc:sldMk cId="2740766266" sldId="264"/>
            <ac:spMk id="3" creationId="{82A2F431-150A-4A52-BDE8-64811765926E}"/>
          </ac:spMkLst>
        </pc:spChg>
        <pc:spChg chg="add">
          <ac:chgData name="Edgar Miguel Matos Passareiro" userId="S::214152480@formacao.iefp.pt::4f872561-0dd7-47e0-864c-fa013e07df8d" providerId="AD" clId="Web-{E50C6A54-3FDF-4148-8D1E-2802C81A4E79}" dt="2020-05-08T16:46:09.804" v="76"/>
          <ac:spMkLst>
            <pc:docMk/>
            <pc:sldMk cId="2740766266" sldId="264"/>
            <ac:spMk id="8" creationId="{3A93628A-4A26-42A6-859F-D1C95150AD7C}"/>
          </ac:spMkLst>
        </pc:spChg>
        <pc:spChg chg="add">
          <ac:chgData name="Edgar Miguel Matos Passareiro" userId="S::214152480@formacao.iefp.pt::4f872561-0dd7-47e0-864c-fa013e07df8d" providerId="AD" clId="Web-{E50C6A54-3FDF-4148-8D1E-2802C81A4E79}" dt="2020-05-08T16:46:09.804" v="76"/>
          <ac:spMkLst>
            <pc:docMk/>
            <pc:sldMk cId="2740766266" sldId="264"/>
            <ac:spMk id="10" creationId="{3532152E-6A17-42D3-9591-5CAC0BFEE60A}"/>
          </ac:spMkLst>
        </pc:spChg>
        <pc:spChg chg="add">
          <ac:chgData name="Edgar Miguel Matos Passareiro" userId="S::214152480@formacao.iefp.pt::4f872561-0dd7-47e0-864c-fa013e07df8d" providerId="AD" clId="Web-{E50C6A54-3FDF-4148-8D1E-2802C81A4E79}" dt="2020-05-08T16:46:09.804" v="76"/>
          <ac:spMkLst>
            <pc:docMk/>
            <pc:sldMk cId="2740766266" sldId="264"/>
            <ac:spMk id="12" creationId="{D0D1E45D-067D-4152-BAD5-4265AFF7D099}"/>
          </ac:spMkLst>
        </pc:spChg>
      </pc:sldChg>
      <pc:sldChg chg="addSp modSp add mod ord replId setBg modClrScheme chgLayout">
        <pc:chgData name="Edgar Miguel Matos Passareiro" userId="S::214152480@formacao.iefp.pt::4f872561-0dd7-47e0-864c-fa013e07df8d" providerId="AD" clId="Web-{E50C6A54-3FDF-4148-8D1E-2802C81A4E79}" dt="2020-05-08T16:46:13.758" v="77"/>
        <pc:sldMkLst>
          <pc:docMk/>
          <pc:sldMk cId="1390844353" sldId="265"/>
        </pc:sldMkLst>
        <pc:spChg chg="mod ord">
          <ac:chgData name="Edgar Miguel Matos Passareiro" userId="S::214152480@formacao.iefp.pt::4f872561-0dd7-47e0-864c-fa013e07df8d" providerId="AD" clId="Web-{E50C6A54-3FDF-4148-8D1E-2802C81A4E79}" dt="2020-05-08T16:46:13.758" v="77"/>
          <ac:spMkLst>
            <pc:docMk/>
            <pc:sldMk cId="1390844353" sldId="265"/>
            <ac:spMk id="2" creationId="{00000000-0000-0000-0000-000000000000}"/>
          </ac:spMkLst>
        </pc:spChg>
        <pc:spChg chg="mod ord">
          <ac:chgData name="Edgar Miguel Matos Passareiro" userId="S::214152480@formacao.iefp.pt::4f872561-0dd7-47e0-864c-fa013e07df8d" providerId="AD" clId="Web-{E50C6A54-3FDF-4148-8D1E-2802C81A4E79}" dt="2020-05-08T16:46:13.758" v="77"/>
          <ac:spMkLst>
            <pc:docMk/>
            <pc:sldMk cId="1390844353" sldId="265"/>
            <ac:spMk id="3" creationId="{00000000-0000-0000-0000-000000000000}"/>
          </ac:spMkLst>
        </pc:spChg>
        <pc:spChg chg="add">
          <ac:chgData name="Edgar Miguel Matos Passareiro" userId="S::214152480@formacao.iefp.pt::4f872561-0dd7-47e0-864c-fa013e07df8d" providerId="AD" clId="Web-{E50C6A54-3FDF-4148-8D1E-2802C81A4E79}" dt="2020-05-08T16:46:13.758" v="77"/>
          <ac:spMkLst>
            <pc:docMk/>
            <pc:sldMk cId="1390844353" sldId="265"/>
            <ac:spMk id="8" creationId="{9C602DC3-9AE9-41A8-A15E-4A92F171B309}"/>
          </ac:spMkLst>
        </pc:spChg>
        <pc:spChg chg="add">
          <ac:chgData name="Edgar Miguel Matos Passareiro" userId="S::214152480@formacao.iefp.pt::4f872561-0dd7-47e0-864c-fa013e07df8d" providerId="AD" clId="Web-{E50C6A54-3FDF-4148-8D1E-2802C81A4E79}" dt="2020-05-08T16:46:13.758" v="77"/>
          <ac:spMkLst>
            <pc:docMk/>
            <pc:sldMk cId="1390844353" sldId="265"/>
            <ac:spMk id="10" creationId="{1FD8995B-B799-4347-9329-AB4302D71F83}"/>
          </ac:spMkLst>
        </pc:spChg>
        <pc:spChg chg="add">
          <ac:chgData name="Edgar Miguel Matos Passareiro" userId="S::214152480@formacao.iefp.pt::4f872561-0dd7-47e0-864c-fa013e07df8d" providerId="AD" clId="Web-{E50C6A54-3FDF-4148-8D1E-2802C81A4E79}" dt="2020-05-08T16:46:13.758" v="77"/>
          <ac:spMkLst>
            <pc:docMk/>
            <pc:sldMk cId="1390844353" sldId="265"/>
            <ac:spMk id="12" creationId="{06B9930B-1C7C-4FD2-8FC6-263F72BA8142}"/>
          </ac:spMkLst>
        </pc:spChg>
      </pc:sldChg>
      <pc:sldChg chg="addSp modSp new mod setBg modClrScheme chgLayout">
        <pc:chgData name="Edgar Miguel Matos Passareiro" userId="S::214152480@formacao.iefp.pt::4f872561-0dd7-47e0-864c-fa013e07df8d" providerId="AD" clId="Web-{E50C6A54-3FDF-4148-8D1E-2802C81A4E79}" dt="2020-05-08T16:46:06.132" v="75"/>
        <pc:sldMkLst>
          <pc:docMk/>
          <pc:sldMk cId="1856596225" sldId="266"/>
        </pc:sldMkLst>
        <pc:spChg chg="mod ord">
          <ac:chgData name="Edgar Miguel Matos Passareiro" userId="S::214152480@formacao.iefp.pt::4f872561-0dd7-47e0-864c-fa013e07df8d" providerId="AD" clId="Web-{E50C6A54-3FDF-4148-8D1E-2802C81A4E79}" dt="2020-05-08T16:46:06.132" v="75"/>
          <ac:spMkLst>
            <pc:docMk/>
            <pc:sldMk cId="1856596225" sldId="266"/>
            <ac:spMk id="2" creationId="{C64DE635-FF74-4BF8-BBEE-EE76E158B7CD}"/>
          </ac:spMkLst>
        </pc:spChg>
        <pc:spChg chg="mod ord">
          <ac:chgData name="Edgar Miguel Matos Passareiro" userId="S::214152480@formacao.iefp.pt::4f872561-0dd7-47e0-864c-fa013e07df8d" providerId="AD" clId="Web-{E50C6A54-3FDF-4148-8D1E-2802C81A4E79}" dt="2020-05-08T16:46:06.132" v="75"/>
          <ac:spMkLst>
            <pc:docMk/>
            <pc:sldMk cId="1856596225" sldId="266"/>
            <ac:spMk id="3" creationId="{836B5F99-0DFB-42C9-8834-0A2CEECAEFFE}"/>
          </ac:spMkLst>
        </pc:spChg>
        <pc:spChg chg="add">
          <ac:chgData name="Edgar Miguel Matos Passareiro" userId="S::214152480@formacao.iefp.pt::4f872561-0dd7-47e0-864c-fa013e07df8d" providerId="AD" clId="Web-{E50C6A54-3FDF-4148-8D1E-2802C81A4E79}" dt="2020-05-08T16:46:06.132" v="75"/>
          <ac:spMkLst>
            <pc:docMk/>
            <pc:sldMk cId="1856596225" sldId="266"/>
            <ac:spMk id="8" creationId="{3A93628A-4A26-42A6-859F-D1C95150AD7C}"/>
          </ac:spMkLst>
        </pc:spChg>
        <pc:spChg chg="add">
          <ac:chgData name="Edgar Miguel Matos Passareiro" userId="S::214152480@formacao.iefp.pt::4f872561-0dd7-47e0-864c-fa013e07df8d" providerId="AD" clId="Web-{E50C6A54-3FDF-4148-8D1E-2802C81A4E79}" dt="2020-05-08T16:46:06.132" v="75"/>
          <ac:spMkLst>
            <pc:docMk/>
            <pc:sldMk cId="1856596225" sldId="266"/>
            <ac:spMk id="10" creationId="{3532152E-6A17-42D3-9591-5CAC0BFEE60A}"/>
          </ac:spMkLst>
        </pc:spChg>
        <pc:spChg chg="add">
          <ac:chgData name="Edgar Miguel Matos Passareiro" userId="S::214152480@formacao.iefp.pt::4f872561-0dd7-47e0-864c-fa013e07df8d" providerId="AD" clId="Web-{E50C6A54-3FDF-4148-8D1E-2802C81A4E79}" dt="2020-05-08T16:46:06.132" v="75"/>
          <ac:spMkLst>
            <pc:docMk/>
            <pc:sldMk cId="1856596225" sldId="266"/>
            <ac:spMk id="12" creationId="{D0D1E45D-067D-4152-BAD5-4265AFF7D099}"/>
          </ac:spMkLst>
        </pc:spChg>
      </pc:sldChg>
      <pc:sldChg chg="addSp delSp modSp new mod setBg modClrScheme chgLayout">
        <pc:chgData name="Edgar Miguel Matos Passareiro" userId="S::214152480@formacao.iefp.pt::4f872561-0dd7-47e0-864c-fa013e07df8d" providerId="AD" clId="Web-{E50C6A54-3FDF-4148-8D1E-2802C81A4E79}" dt="2020-05-08T16:46:00.366" v="74"/>
        <pc:sldMkLst>
          <pc:docMk/>
          <pc:sldMk cId="1478740143" sldId="267"/>
        </pc:sldMkLst>
        <pc:spChg chg="mod ord">
          <ac:chgData name="Edgar Miguel Matos Passareiro" userId="S::214152480@formacao.iefp.pt::4f872561-0dd7-47e0-864c-fa013e07df8d" providerId="AD" clId="Web-{E50C6A54-3FDF-4148-8D1E-2802C81A4E79}" dt="2020-05-08T16:46:00.366" v="74"/>
          <ac:spMkLst>
            <pc:docMk/>
            <pc:sldMk cId="1478740143" sldId="267"/>
            <ac:spMk id="2" creationId="{70668F6E-89C1-41DD-8A96-184463143361}"/>
          </ac:spMkLst>
        </pc:spChg>
        <pc:spChg chg="mod ord">
          <ac:chgData name="Edgar Miguel Matos Passareiro" userId="S::214152480@formacao.iefp.pt::4f872561-0dd7-47e0-864c-fa013e07df8d" providerId="AD" clId="Web-{E50C6A54-3FDF-4148-8D1E-2802C81A4E79}" dt="2020-05-08T16:46:00.366" v="74"/>
          <ac:spMkLst>
            <pc:docMk/>
            <pc:sldMk cId="1478740143" sldId="267"/>
            <ac:spMk id="3" creationId="{12281FA5-7F4B-4877-BE65-BE2E61393503}"/>
          </ac:spMkLst>
        </pc:spChg>
        <pc:spChg chg="add">
          <ac:chgData name="Edgar Miguel Matos Passareiro" userId="S::214152480@formacao.iefp.pt::4f872561-0dd7-47e0-864c-fa013e07df8d" providerId="AD" clId="Web-{E50C6A54-3FDF-4148-8D1E-2802C81A4E79}" dt="2020-05-08T16:46:00.366" v="74"/>
          <ac:spMkLst>
            <pc:docMk/>
            <pc:sldMk cId="1478740143" sldId="267"/>
            <ac:spMk id="5" creationId="{3A93628A-4A26-42A6-859F-D1C95150AD7C}"/>
          </ac:spMkLst>
        </pc:spChg>
        <pc:spChg chg="add">
          <ac:chgData name="Edgar Miguel Matos Passareiro" userId="S::214152480@formacao.iefp.pt::4f872561-0dd7-47e0-864c-fa013e07df8d" providerId="AD" clId="Web-{E50C6A54-3FDF-4148-8D1E-2802C81A4E79}" dt="2020-05-08T16:46:00.366" v="74"/>
          <ac:spMkLst>
            <pc:docMk/>
            <pc:sldMk cId="1478740143" sldId="267"/>
            <ac:spMk id="6" creationId="{3532152E-6A17-42D3-9591-5CAC0BFEE60A}"/>
          </ac:spMkLst>
        </pc:spChg>
        <pc:spChg chg="add">
          <ac:chgData name="Edgar Miguel Matos Passareiro" userId="S::214152480@formacao.iefp.pt::4f872561-0dd7-47e0-864c-fa013e07df8d" providerId="AD" clId="Web-{E50C6A54-3FDF-4148-8D1E-2802C81A4E79}" dt="2020-05-08T16:46:00.366" v="74"/>
          <ac:spMkLst>
            <pc:docMk/>
            <pc:sldMk cId="1478740143" sldId="267"/>
            <ac:spMk id="7" creationId="{D0D1E45D-067D-4152-BAD5-4265AFF7D099}"/>
          </ac:spMkLst>
        </pc:spChg>
        <pc:spChg chg="add del">
          <ac:chgData name="Edgar Miguel Matos Passareiro" userId="S::214152480@formacao.iefp.pt::4f872561-0dd7-47e0-864c-fa013e07df8d" providerId="AD" clId="Web-{E50C6A54-3FDF-4148-8D1E-2802C81A4E79}" dt="2020-05-08T16:46:00.351" v="73"/>
          <ac:spMkLst>
            <pc:docMk/>
            <pc:sldMk cId="1478740143" sldId="267"/>
            <ac:spMk id="8" creationId="{72B886CF-D3D5-4CDE-A0D0-35994223D8D7}"/>
          </ac:spMkLst>
        </pc:spChg>
        <pc:spChg chg="add del">
          <ac:chgData name="Edgar Miguel Matos Passareiro" userId="S::214152480@formacao.iefp.pt::4f872561-0dd7-47e0-864c-fa013e07df8d" providerId="AD" clId="Web-{E50C6A54-3FDF-4148-8D1E-2802C81A4E79}" dt="2020-05-08T16:46:00.351" v="73"/>
          <ac:spMkLst>
            <pc:docMk/>
            <pc:sldMk cId="1478740143" sldId="267"/>
            <ac:spMk id="10" creationId="{FC139937-FF72-463A-8CD1-5AFF723B298A}"/>
          </ac:spMkLst>
        </pc:spChg>
        <pc:spChg chg="add del">
          <ac:chgData name="Edgar Miguel Matos Passareiro" userId="S::214152480@formacao.iefp.pt::4f872561-0dd7-47e0-864c-fa013e07df8d" providerId="AD" clId="Web-{E50C6A54-3FDF-4148-8D1E-2802C81A4E79}" dt="2020-05-08T16:46:00.351" v="73"/>
          <ac:spMkLst>
            <pc:docMk/>
            <pc:sldMk cId="1478740143" sldId="267"/>
            <ac:spMk id="12" creationId="{5565521B-3AFA-45E0-B4C4-C6ED089C86E5}"/>
          </ac:spMkLst>
        </pc:spChg>
      </pc:sldChg>
      <pc:sldMasterChg chg="del delSldLayout">
        <pc:chgData name="Edgar Miguel Matos Passareiro" userId="S::214152480@formacao.iefp.pt::4f872561-0dd7-47e0-864c-fa013e07df8d" providerId="AD" clId="Web-{E50C6A54-3FDF-4148-8D1E-2802C81A4E79}" dt="2020-05-08T16:45:49.787" v="71"/>
        <pc:sldMasterMkLst>
          <pc:docMk/>
          <pc:sldMasterMk cId="2460954070" sldId="2147483660"/>
        </pc:sldMasterMkLst>
        <pc:sldLayoutChg chg="del">
          <pc:chgData name="Edgar Miguel Matos Passareiro" userId="S::214152480@formacao.iefp.pt::4f872561-0dd7-47e0-864c-fa013e07df8d" providerId="AD" clId="Web-{E50C6A54-3FDF-4148-8D1E-2802C81A4E79}" dt="2020-05-08T16:45:49.787" v="7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Edgar Miguel Matos Passareiro" userId="S::214152480@formacao.iefp.pt::4f872561-0dd7-47e0-864c-fa013e07df8d" providerId="AD" clId="Web-{E50C6A54-3FDF-4148-8D1E-2802C81A4E79}" dt="2020-05-08T16:45:49.787" v="7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Edgar Miguel Matos Passareiro" userId="S::214152480@formacao.iefp.pt::4f872561-0dd7-47e0-864c-fa013e07df8d" providerId="AD" clId="Web-{E50C6A54-3FDF-4148-8D1E-2802C81A4E79}" dt="2020-05-08T16:45:49.787" v="7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Edgar Miguel Matos Passareiro" userId="S::214152480@formacao.iefp.pt::4f872561-0dd7-47e0-864c-fa013e07df8d" providerId="AD" clId="Web-{E50C6A54-3FDF-4148-8D1E-2802C81A4E79}" dt="2020-05-08T16:45:49.787" v="7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Edgar Miguel Matos Passareiro" userId="S::214152480@formacao.iefp.pt::4f872561-0dd7-47e0-864c-fa013e07df8d" providerId="AD" clId="Web-{E50C6A54-3FDF-4148-8D1E-2802C81A4E79}" dt="2020-05-08T16:45:49.787" v="7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Edgar Miguel Matos Passareiro" userId="S::214152480@formacao.iefp.pt::4f872561-0dd7-47e0-864c-fa013e07df8d" providerId="AD" clId="Web-{E50C6A54-3FDF-4148-8D1E-2802C81A4E79}" dt="2020-05-08T16:45:49.787" v="7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Edgar Miguel Matos Passareiro" userId="S::214152480@formacao.iefp.pt::4f872561-0dd7-47e0-864c-fa013e07df8d" providerId="AD" clId="Web-{E50C6A54-3FDF-4148-8D1E-2802C81A4E79}" dt="2020-05-08T16:45:49.787" v="7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Edgar Miguel Matos Passareiro" userId="S::214152480@formacao.iefp.pt::4f872561-0dd7-47e0-864c-fa013e07df8d" providerId="AD" clId="Web-{E50C6A54-3FDF-4148-8D1E-2802C81A4E79}" dt="2020-05-08T16:45:49.787" v="7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Edgar Miguel Matos Passareiro" userId="S::214152480@formacao.iefp.pt::4f872561-0dd7-47e0-864c-fa013e07df8d" providerId="AD" clId="Web-{E50C6A54-3FDF-4148-8D1E-2802C81A4E79}" dt="2020-05-08T16:45:49.787" v="7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Edgar Miguel Matos Passareiro" userId="S::214152480@formacao.iefp.pt::4f872561-0dd7-47e0-864c-fa013e07df8d" providerId="AD" clId="Web-{E50C6A54-3FDF-4148-8D1E-2802C81A4E79}" dt="2020-05-08T16:45:49.787" v="7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Edgar Miguel Matos Passareiro" userId="S::214152480@formacao.iefp.pt::4f872561-0dd7-47e0-864c-fa013e07df8d" providerId="AD" clId="Web-{E50C6A54-3FDF-4148-8D1E-2802C81A4E79}" dt="2020-05-08T16:45:49.787" v="7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Edgar Miguel Matos Passareiro" userId="S::214152480@formacao.iefp.pt::4f872561-0dd7-47e0-864c-fa013e07df8d" providerId="AD" clId="Web-{E50C6A54-3FDF-4148-8D1E-2802C81A4E79}" dt="2020-05-08T16:45:49.787" v="71"/>
        <pc:sldMasterMkLst>
          <pc:docMk/>
          <pc:sldMasterMk cId="2304483507" sldId="2147483672"/>
        </pc:sldMasterMkLst>
        <pc:sldLayoutChg chg="add mod replId">
          <pc:chgData name="Edgar Miguel Matos Passareiro" userId="S::214152480@formacao.iefp.pt::4f872561-0dd7-47e0-864c-fa013e07df8d" providerId="AD" clId="Web-{E50C6A54-3FDF-4148-8D1E-2802C81A4E79}" dt="2020-05-08T16:45:49.787" v="71"/>
          <pc:sldLayoutMkLst>
            <pc:docMk/>
            <pc:sldMasterMk cId="2304483507" sldId="2147483672"/>
            <pc:sldLayoutMk cId="799005675" sldId="2147483673"/>
          </pc:sldLayoutMkLst>
        </pc:sldLayoutChg>
        <pc:sldLayoutChg chg="add mod replId">
          <pc:chgData name="Edgar Miguel Matos Passareiro" userId="S::214152480@formacao.iefp.pt::4f872561-0dd7-47e0-864c-fa013e07df8d" providerId="AD" clId="Web-{E50C6A54-3FDF-4148-8D1E-2802C81A4E79}" dt="2020-05-08T16:45:49.787" v="71"/>
          <pc:sldLayoutMkLst>
            <pc:docMk/>
            <pc:sldMasterMk cId="2304483507" sldId="2147483672"/>
            <pc:sldLayoutMk cId="1360776927" sldId="2147483674"/>
          </pc:sldLayoutMkLst>
        </pc:sldLayoutChg>
        <pc:sldLayoutChg chg="add mod replId">
          <pc:chgData name="Edgar Miguel Matos Passareiro" userId="S::214152480@formacao.iefp.pt::4f872561-0dd7-47e0-864c-fa013e07df8d" providerId="AD" clId="Web-{E50C6A54-3FDF-4148-8D1E-2802C81A4E79}" dt="2020-05-08T16:45:49.787" v="71"/>
          <pc:sldLayoutMkLst>
            <pc:docMk/>
            <pc:sldMasterMk cId="2304483507" sldId="2147483672"/>
            <pc:sldLayoutMk cId="637000604" sldId="2147483675"/>
          </pc:sldLayoutMkLst>
        </pc:sldLayoutChg>
        <pc:sldLayoutChg chg="add mod replId">
          <pc:chgData name="Edgar Miguel Matos Passareiro" userId="S::214152480@formacao.iefp.pt::4f872561-0dd7-47e0-864c-fa013e07df8d" providerId="AD" clId="Web-{E50C6A54-3FDF-4148-8D1E-2802C81A4E79}" dt="2020-05-08T16:45:49.787" v="71"/>
          <pc:sldLayoutMkLst>
            <pc:docMk/>
            <pc:sldMasterMk cId="2304483507" sldId="2147483672"/>
            <pc:sldLayoutMk cId="2522598840" sldId="2147483676"/>
          </pc:sldLayoutMkLst>
        </pc:sldLayoutChg>
        <pc:sldLayoutChg chg="add mod replId">
          <pc:chgData name="Edgar Miguel Matos Passareiro" userId="S::214152480@formacao.iefp.pt::4f872561-0dd7-47e0-864c-fa013e07df8d" providerId="AD" clId="Web-{E50C6A54-3FDF-4148-8D1E-2802C81A4E79}" dt="2020-05-08T16:45:49.787" v="71"/>
          <pc:sldLayoutMkLst>
            <pc:docMk/>
            <pc:sldMasterMk cId="2304483507" sldId="2147483672"/>
            <pc:sldLayoutMk cId="2227258985" sldId="2147483677"/>
          </pc:sldLayoutMkLst>
        </pc:sldLayoutChg>
        <pc:sldLayoutChg chg="add mod replId">
          <pc:chgData name="Edgar Miguel Matos Passareiro" userId="S::214152480@formacao.iefp.pt::4f872561-0dd7-47e0-864c-fa013e07df8d" providerId="AD" clId="Web-{E50C6A54-3FDF-4148-8D1E-2802C81A4E79}" dt="2020-05-08T16:45:49.787" v="71"/>
          <pc:sldLayoutMkLst>
            <pc:docMk/>
            <pc:sldMasterMk cId="2304483507" sldId="2147483672"/>
            <pc:sldLayoutMk cId="2869811747" sldId="2147483678"/>
          </pc:sldLayoutMkLst>
        </pc:sldLayoutChg>
        <pc:sldLayoutChg chg="add mod replId">
          <pc:chgData name="Edgar Miguel Matos Passareiro" userId="S::214152480@formacao.iefp.pt::4f872561-0dd7-47e0-864c-fa013e07df8d" providerId="AD" clId="Web-{E50C6A54-3FDF-4148-8D1E-2802C81A4E79}" dt="2020-05-08T16:45:49.787" v="71"/>
          <pc:sldLayoutMkLst>
            <pc:docMk/>
            <pc:sldMasterMk cId="2304483507" sldId="2147483672"/>
            <pc:sldLayoutMk cId="3383833916" sldId="2147483679"/>
          </pc:sldLayoutMkLst>
        </pc:sldLayoutChg>
        <pc:sldLayoutChg chg="add mod replId">
          <pc:chgData name="Edgar Miguel Matos Passareiro" userId="S::214152480@formacao.iefp.pt::4f872561-0dd7-47e0-864c-fa013e07df8d" providerId="AD" clId="Web-{E50C6A54-3FDF-4148-8D1E-2802C81A4E79}" dt="2020-05-08T16:45:49.787" v="71"/>
          <pc:sldLayoutMkLst>
            <pc:docMk/>
            <pc:sldMasterMk cId="2304483507" sldId="2147483672"/>
            <pc:sldLayoutMk cId="1883680068" sldId="2147483680"/>
          </pc:sldLayoutMkLst>
        </pc:sldLayoutChg>
        <pc:sldLayoutChg chg="add mod replId">
          <pc:chgData name="Edgar Miguel Matos Passareiro" userId="S::214152480@formacao.iefp.pt::4f872561-0dd7-47e0-864c-fa013e07df8d" providerId="AD" clId="Web-{E50C6A54-3FDF-4148-8D1E-2802C81A4E79}" dt="2020-05-08T16:45:49.787" v="71"/>
          <pc:sldLayoutMkLst>
            <pc:docMk/>
            <pc:sldMasterMk cId="2304483507" sldId="2147483672"/>
            <pc:sldLayoutMk cId="909905643" sldId="2147483681"/>
          </pc:sldLayoutMkLst>
        </pc:sldLayoutChg>
        <pc:sldLayoutChg chg="add mod replId">
          <pc:chgData name="Edgar Miguel Matos Passareiro" userId="S::214152480@formacao.iefp.pt::4f872561-0dd7-47e0-864c-fa013e07df8d" providerId="AD" clId="Web-{E50C6A54-3FDF-4148-8D1E-2802C81A4E79}" dt="2020-05-08T16:45:49.787" v="71"/>
          <pc:sldLayoutMkLst>
            <pc:docMk/>
            <pc:sldMasterMk cId="2304483507" sldId="2147483672"/>
            <pc:sldLayoutMk cId="2455189265" sldId="2147483682"/>
          </pc:sldLayoutMkLst>
        </pc:sldLayoutChg>
        <pc:sldLayoutChg chg="add mod replId">
          <pc:chgData name="Edgar Miguel Matos Passareiro" userId="S::214152480@formacao.iefp.pt::4f872561-0dd7-47e0-864c-fa013e07df8d" providerId="AD" clId="Web-{E50C6A54-3FDF-4148-8D1E-2802C81A4E79}" dt="2020-05-08T16:45:49.787" v="71"/>
          <pc:sldLayoutMkLst>
            <pc:docMk/>
            <pc:sldMasterMk cId="2304483507" sldId="2147483672"/>
            <pc:sldLayoutMk cId="1854474954" sldId="2147483683"/>
          </pc:sldLayoutMkLst>
        </pc:sldLayoutChg>
      </pc:sldMasterChg>
    </pc:docChg>
  </pc:docChgLst>
  <pc:docChgLst>
    <pc:chgData name="Edgar Miguel Matos Passareiro" userId="S::214152480@formacao.iefp.pt::4f872561-0dd7-47e0-864c-fa013e07df8d" providerId="AD" clId="Web-{94CB0093-E3F2-4BE7-A0CD-A17F24C4BDD5}"/>
    <pc:docChg chg="modSld">
      <pc:chgData name="Edgar Miguel Matos Passareiro" userId="S::214152480@formacao.iefp.pt::4f872561-0dd7-47e0-864c-fa013e07df8d" providerId="AD" clId="Web-{94CB0093-E3F2-4BE7-A0CD-A17F24C4BDD5}" dt="2020-05-08T16:50:38.399" v="6"/>
      <pc:docMkLst>
        <pc:docMk/>
      </pc:docMkLst>
      <pc:sldChg chg="delSp">
        <pc:chgData name="Edgar Miguel Matos Passareiro" userId="S::214152480@formacao.iefp.pt::4f872561-0dd7-47e0-864c-fa013e07df8d" providerId="AD" clId="Web-{94CB0093-E3F2-4BE7-A0CD-A17F24C4BDD5}" dt="2020-05-08T16:50:16.178" v="0"/>
        <pc:sldMkLst>
          <pc:docMk/>
          <pc:sldMk cId="1985199681" sldId="257"/>
        </pc:sldMkLst>
        <pc:spChg chg="del">
          <ac:chgData name="Edgar Miguel Matos Passareiro" userId="S::214152480@formacao.iefp.pt::4f872561-0dd7-47e0-864c-fa013e07df8d" providerId="AD" clId="Web-{94CB0093-E3F2-4BE7-A0CD-A17F24C4BDD5}" dt="2020-05-08T16:50:16.178" v="0"/>
          <ac:spMkLst>
            <pc:docMk/>
            <pc:sldMk cId="1985199681" sldId="257"/>
            <ac:spMk id="2" creationId="{31187F3A-5944-44DA-A5E9-D245C4F170A8}"/>
          </ac:spMkLst>
        </pc:spChg>
      </pc:sldChg>
      <pc:sldChg chg="delSp">
        <pc:chgData name="Edgar Miguel Matos Passareiro" userId="S::214152480@formacao.iefp.pt::4f872561-0dd7-47e0-864c-fa013e07df8d" providerId="AD" clId="Web-{94CB0093-E3F2-4BE7-A0CD-A17F24C4BDD5}" dt="2020-05-08T16:50:20.147" v="1"/>
        <pc:sldMkLst>
          <pc:docMk/>
          <pc:sldMk cId="3611880163" sldId="258"/>
        </pc:sldMkLst>
        <pc:spChg chg="del">
          <ac:chgData name="Edgar Miguel Matos Passareiro" userId="S::214152480@formacao.iefp.pt::4f872561-0dd7-47e0-864c-fa013e07df8d" providerId="AD" clId="Web-{94CB0093-E3F2-4BE7-A0CD-A17F24C4BDD5}" dt="2020-05-08T16:50:20.147" v="1"/>
          <ac:spMkLst>
            <pc:docMk/>
            <pc:sldMk cId="3611880163" sldId="258"/>
            <ac:spMk id="2" creationId="{69EBD152-7ECA-42AF-86D1-472D797EE668}"/>
          </ac:spMkLst>
        </pc:spChg>
      </pc:sldChg>
      <pc:sldChg chg="delSp">
        <pc:chgData name="Edgar Miguel Matos Passareiro" userId="S::214152480@formacao.iefp.pt::4f872561-0dd7-47e0-864c-fa013e07df8d" providerId="AD" clId="Web-{94CB0093-E3F2-4BE7-A0CD-A17F24C4BDD5}" dt="2020-05-08T16:50:23.320" v="2"/>
        <pc:sldMkLst>
          <pc:docMk/>
          <pc:sldMk cId="2038761524" sldId="259"/>
        </pc:sldMkLst>
        <pc:spChg chg="del">
          <ac:chgData name="Edgar Miguel Matos Passareiro" userId="S::214152480@formacao.iefp.pt::4f872561-0dd7-47e0-864c-fa013e07df8d" providerId="AD" clId="Web-{94CB0093-E3F2-4BE7-A0CD-A17F24C4BDD5}" dt="2020-05-08T16:50:23.320" v="2"/>
          <ac:spMkLst>
            <pc:docMk/>
            <pc:sldMk cId="2038761524" sldId="259"/>
            <ac:spMk id="2" creationId="{2853BA81-09CA-44A3-BEF7-793D362573D4}"/>
          </ac:spMkLst>
        </pc:spChg>
      </pc:sldChg>
      <pc:sldChg chg="delSp">
        <pc:chgData name="Edgar Miguel Matos Passareiro" userId="S::214152480@formacao.iefp.pt::4f872561-0dd7-47e0-864c-fa013e07df8d" providerId="AD" clId="Web-{94CB0093-E3F2-4BE7-A0CD-A17F24C4BDD5}" dt="2020-05-08T16:50:32.117" v="4"/>
        <pc:sldMkLst>
          <pc:docMk/>
          <pc:sldMk cId="3088502035" sldId="260"/>
        </pc:sldMkLst>
        <pc:spChg chg="del">
          <ac:chgData name="Edgar Miguel Matos Passareiro" userId="S::214152480@formacao.iefp.pt::4f872561-0dd7-47e0-864c-fa013e07df8d" providerId="AD" clId="Web-{94CB0093-E3F2-4BE7-A0CD-A17F24C4BDD5}" dt="2020-05-08T16:50:32.117" v="4"/>
          <ac:spMkLst>
            <pc:docMk/>
            <pc:sldMk cId="3088502035" sldId="260"/>
            <ac:spMk id="2" creationId="{1A28CFEA-3D53-417D-9D87-1A2F80E94956}"/>
          </ac:spMkLst>
        </pc:spChg>
      </pc:sldChg>
      <pc:sldChg chg="delSp">
        <pc:chgData name="Edgar Miguel Matos Passareiro" userId="S::214152480@formacao.iefp.pt::4f872561-0dd7-47e0-864c-fa013e07df8d" providerId="AD" clId="Web-{94CB0093-E3F2-4BE7-A0CD-A17F24C4BDD5}" dt="2020-05-08T16:50:28.211" v="3"/>
        <pc:sldMkLst>
          <pc:docMk/>
          <pc:sldMk cId="239338600" sldId="261"/>
        </pc:sldMkLst>
        <pc:spChg chg="del">
          <ac:chgData name="Edgar Miguel Matos Passareiro" userId="S::214152480@formacao.iefp.pt::4f872561-0dd7-47e0-864c-fa013e07df8d" providerId="AD" clId="Web-{94CB0093-E3F2-4BE7-A0CD-A17F24C4BDD5}" dt="2020-05-08T16:50:28.211" v="3"/>
          <ac:spMkLst>
            <pc:docMk/>
            <pc:sldMk cId="239338600" sldId="261"/>
            <ac:spMk id="3" creationId="{00000000-0000-0000-0000-000000000000}"/>
          </ac:spMkLst>
        </pc:spChg>
      </pc:sldChg>
      <pc:sldChg chg="delSp">
        <pc:chgData name="Edgar Miguel Matos Passareiro" userId="S::214152480@formacao.iefp.pt::4f872561-0dd7-47e0-864c-fa013e07df8d" providerId="AD" clId="Web-{94CB0093-E3F2-4BE7-A0CD-A17F24C4BDD5}" dt="2020-05-08T16:50:35.148" v="5"/>
        <pc:sldMkLst>
          <pc:docMk/>
          <pc:sldMk cId="2740766266" sldId="264"/>
        </pc:sldMkLst>
        <pc:spChg chg="del">
          <ac:chgData name="Edgar Miguel Matos Passareiro" userId="S::214152480@formacao.iefp.pt::4f872561-0dd7-47e0-864c-fa013e07df8d" providerId="AD" clId="Web-{94CB0093-E3F2-4BE7-A0CD-A17F24C4BDD5}" dt="2020-05-08T16:50:35.148" v="5"/>
          <ac:spMkLst>
            <pc:docMk/>
            <pc:sldMk cId="2740766266" sldId="264"/>
            <ac:spMk id="2" creationId="{BE0F34B7-9064-414B-91EB-C3BB47F24D77}"/>
          </ac:spMkLst>
        </pc:spChg>
      </pc:sldChg>
      <pc:sldChg chg="delSp">
        <pc:chgData name="Edgar Miguel Matos Passareiro" userId="S::214152480@formacao.iefp.pt::4f872561-0dd7-47e0-864c-fa013e07df8d" providerId="AD" clId="Web-{94CB0093-E3F2-4BE7-A0CD-A17F24C4BDD5}" dt="2020-05-08T16:50:38.399" v="6"/>
        <pc:sldMkLst>
          <pc:docMk/>
          <pc:sldMk cId="1478740143" sldId="267"/>
        </pc:sldMkLst>
        <pc:spChg chg="del">
          <ac:chgData name="Edgar Miguel Matos Passareiro" userId="S::214152480@formacao.iefp.pt::4f872561-0dd7-47e0-864c-fa013e07df8d" providerId="AD" clId="Web-{94CB0093-E3F2-4BE7-A0CD-A17F24C4BDD5}" dt="2020-05-08T16:50:38.399" v="6"/>
          <ac:spMkLst>
            <pc:docMk/>
            <pc:sldMk cId="1478740143" sldId="267"/>
            <ac:spMk id="2" creationId="{70668F6E-89C1-41DD-8A96-184463143361}"/>
          </ac:spMkLst>
        </pc:spChg>
      </pc:sldChg>
    </pc:docChg>
  </pc:docChgLst>
  <pc:docChgLst>
    <pc:chgData name="Edgar Miguel Matos Passareiro" userId="S::214152480@formacao.iefp.pt::4f872561-0dd7-47e0-864c-fa013e07df8d" providerId="AD" clId="Web-{D7548FAC-98D6-428F-861D-841E429D30B2}"/>
    <pc:docChg chg="modSld">
      <pc:chgData name="Edgar Miguel Matos Passareiro" userId="S::214152480@formacao.iefp.pt::4f872561-0dd7-47e0-864c-fa013e07df8d" providerId="AD" clId="Web-{D7548FAC-98D6-428F-861D-841E429D30B2}" dt="2020-05-08T16:54:28.612" v="15" actId="1076"/>
      <pc:docMkLst>
        <pc:docMk/>
      </pc:docMkLst>
      <pc:sldChg chg="modSp">
        <pc:chgData name="Edgar Miguel Matos Passareiro" userId="S::214152480@formacao.iefp.pt::4f872561-0dd7-47e0-864c-fa013e07df8d" providerId="AD" clId="Web-{D7548FAC-98D6-428F-861D-841E429D30B2}" dt="2020-05-08T16:54:28.612" v="15" actId="1076"/>
        <pc:sldMkLst>
          <pc:docMk/>
          <pc:sldMk cId="1985199681" sldId="257"/>
        </pc:sldMkLst>
        <pc:spChg chg="mod">
          <ac:chgData name="Edgar Miguel Matos Passareiro" userId="S::214152480@formacao.iefp.pt::4f872561-0dd7-47e0-864c-fa013e07df8d" providerId="AD" clId="Web-{D7548FAC-98D6-428F-861D-841E429D30B2}" dt="2020-05-08T16:54:28.612" v="15" actId="1076"/>
          <ac:spMkLst>
            <pc:docMk/>
            <pc:sldMk cId="1985199681" sldId="257"/>
            <ac:spMk id="3" creationId="{3B185A5B-8A8F-4691-A669-3FA1F49436FB}"/>
          </ac:spMkLst>
        </pc:spChg>
      </pc:sldChg>
      <pc:sldChg chg="modSp">
        <pc:chgData name="Edgar Miguel Matos Passareiro" userId="S::214152480@formacao.iefp.pt::4f872561-0dd7-47e0-864c-fa013e07df8d" providerId="AD" clId="Web-{D7548FAC-98D6-428F-861D-841E429D30B2}" dt="2020-05-08T16:54:23.580" v="14" actId="1076"/>
        <pc:sldMkLst>
          <pc:docMk/>
          <pc:sldMk cId="3611880163" sldId="258"/>
        </pc:sldMkLst>
        <pc:spChg chg="mod">
          <ac:chgData name="Edgar Miguel Matos Passareiro" userId="S::214152480@formacao.iefp.pt::4f872561-0dd7-47e0-864c-fa013e07df8d" providerId="AD" clId="Web-{D7548FAC-98D6-428F-861D-841E429D30B2}" dt="2020-05-08T16:54:23.580" v="14" actId="1076"/>
          <ac:spMkLst>
            <pc:docMk/>
            <pc:sldMk cId="3611880163" sldId="258"/>
            <ac:spMk id="3" creationId="{E8C07B10-AA32-4515-B2F2-978DAC8409E1}"/>
          </ac:spMkLst>
        </pc:spChg>
      </pc:sldChg>
      <pc:sldChg chg="modSp">
        <pc:chgData name="Edgar Miguel Matos Passareiro" userId="S::214152480@formacao.iefp.pt::4f872561-0dd7-47e0-864c-fa013e07df8d" providerId="AD" clId="Web-{D7548FAC-98D6-428F-861D-841E429D30B2}" dt="2020-05-08T16:54:11.471" v="13" actId="1076"/>
        <pc:sldMkLst>
          <pc:docMk/>
          <pc:sldMk cId="3088502035" sldId="260"/>
        </pc:sldMkLst>
        <pc:spChg chg="mod">
          <ac:chgData name="Edgar Miguel Matos Passareiro" userId="S::214152480@formacao.iefp.pt::4f872561-0dd7-47e0-864c-fa013e07df8d" providerId="AD" clId="Web-{D7548FAC-98D6-428F-861D-841E429D30B2}" dt="2020-05-08T16:54:11.471" v="13" actId="1076"/>
          <ac:spMkLst>
            <pc:docMk/>
            <pc:sldMk cId="3088502035" sldId="260"/>
            <ac:spMk id="3" creationId="{D445EE80-B300-4462-A26A-6FAFE5FFFDEC}"/>
          </ac:spMkLst>
        </pc:spChg>
      </pc:sldChg>
      <pc:sldChg chg="delSp modSp">
        <pc:chgData name="Edgar Miguel Matos Passareiro" userId="S::214152480@formacao.iefp.pt::4f872561-0dd7-47e0-864c-fa013e07df8d" providerId="AD" clId="Web-{D7548FAC-98D6-428F-861D-841E429D30B2}" dt="2020-05-08T16:54:03.283" v="12" actId="1076"/>
        <pc:sldMkLst>
          <pc:docMk/>
          <pc:sldMk cId="2878206078" sldId="262"/>
        </pc:sldMkLst>
        <pc:spChg chg="del">
          <ac:chgData name="Edgar Miguel Matos Passareiro" userId="S::214152480@formacao.iefp.pt::4f872561-0dd7-47e0-864c-fa013e07df8d" providerId="AD" clId="Web-{D7548FAC-98D6-428F-861D-841E429D30B2}" dt="2020-05-08T16:53:27.906" v="6"/>
          <ac:spMkLst>
            <pc:docMk/>
            <pc:sldMk cId="2878206078" sldId="262"/>
            <ac:spMk id="2" creationId="{040EBE92-8D67-4F17-8450-D01EF8D5BFC2}"/>
          </ac:spMkLst>
        </pc:spChg>
        <pc:spChg chg="mod">
          <ac:chgData name="Edgar Miguel Matos Passareiro" userId="S::214152480@formacao.iefp.pt::4f872561-0dd7-47e0-864c-fa013e07df8d" providerId="AD" clId="Web-{D7548FAC-98D6-428F-861D-841E429D30B2}" dt="2020-05-08T16:54:03.283" v="12" actId="1076"/>
          <ac:spMkLst>
            <pc:docMk/>
            <pc:sldMk cId="2878206078" sldId="262"/>
            <ac:spMk id="3" creationId="{D8EC0037-DD38-48BB-85CD-45F91760F46F}"/>
          </ac:spMkLst>
        </pc:spChg>
      </pc:sldChg>
      <pc:sldChg chg="delSp">
        <pc:chgData name="Edgar Miguel Matos Passareiro" userId="S::214152480@formacao.iefp.pt::4f872561-0dd7-47e0-864c-fa013e07df8d" providerId="AD" clId="Web-{D7548FAC-98D6-428F-861D-841E429D30B2}" dt="2020-05-08T16:53:35.157" v="7"/>
        <pc:sldMkLst>
          <pc:docMk/>
          <pc:sldMk cId="946731542" sldId="263"/>
        </pc:sldMkLst>
        <pc:spChg chg="del">
          <ac:chgData name="Edgar Miguel Matos Passareiro" userId="S::214152480@formacao.iefp.pt::4f872561-0dd7-47e0-864c-fa013e07df8d" providerId="AD" clId="Web-{D7548FAC-98D6-428F-861D-841E429D30B2}" dt="2020-05-08T16:53:35.157" v="7"/>
          <ac:spMkLst>
            <pc:docMk/>
            <pc:sldMk cId="946731542" sldId="263"/>
            <ac:spMk id="2" creationId="{D5C27634-3A54-4F02-8A95-9ADCF4EFCCF2}"/>
          </ac:spMkLst>
        </pc:spChg>
      </pc:sldChg>
      <pc:sldChg chg="modSp">
        <pc:chgData name="Edgar Miguel Matos Passareiro" userId="S::214152480@formacao.iefp.pt::4f872561-0dd7-47e0-864c-fa013e07df8d" providerId="AD" clId="Web-{D7548FAC-98D6-428F-861D-841E429D30B2}" dt="2020-05-08T16:53:51.439" v="10" actId="1076"/>
        <pc:sldMkLst>
          <pc:docMk/>
          <pc:sldMk cId="2740766266" sldId="264"/>
        </pc:sldMkLst>
        <pc:spChg chg="mod">
          <ac:chgData name="Edgar Miguel Matos Passareiro" userId="S::214152480@formacao.iefp.pt::4f872561-0dd7-47e0-864c-fa013e07df8d" providerId="AD" clId="Web-{D7548FAC-98D6-428F-861D-841E429D30B2}" dt="2020-05-08T16:53:51.439" v="10" actId="1076"/>
          <ac:spMkLst>
            <pc:docMk/>
            <pc:sldMk cId="2740766266" sldId="264"/>
            <ac:spMk id="3" creationId="{82A2F431-150A-4A52-BDE8-64811765926E}"/>
          </ac:spMkLst>
        </pc:spChg>
      </pc:sldChg>
      <pc:sldChg chg="delSp">
        <pc:chgData name="Edgar Miguel Matos Passareiro" userId="S::214152480@formacao.iefp.pt::4f872561-0dd7-47e0-864c-fa013e07df8d" providerId="AD" clId="Web-{D7548FAC-98D6-428F-861D-841E429D30B2}" dt="2020-05-08T16:53:38.907" v="8"/>
        <pc:sldMkLst>
          <pc:docMk/>
          <pc:sldMk cId="1856596225" sldId="266"/>
        </pc:sldMkLst>
        <pc:spChg chg="del">
          <ac:chgData name="Edgar Miguel Matos Passareiro" userId="S::214152480@formacao.iefp.pt::4f872561-0dd7-47e0-864c-fa013e07df8d" providerId="AD" clId="Web-{D7548FAC-98D6-428F-861D-841E429D30B2}" dt="2020-05-08T16:53:38.907" v="8"/>
          <ac:spMkLst>
            <pc:docMk/>
            <pc:sldMk cId="1856596225" sldId="266"/>
            <ac:spMk id="2" creationId="{C64DE635-FF74-4BF8-BBEE-EE76E158B7CD}"/>
          </ac:spMkLst>
        </pc:spChg>
      </pc:sldChg>
      <pc:sldChg chg="modSp">
        <pc:chgData name="Edgar Miguel Matos Passareiro" userId="S::214152480@formacao.iefp.pt::4f872561-0dd7-47e0-864c-fa013e07df8d" providerId="AD" clId="Web-{D7548FAC-98D6-428F-861D-841E429D30B2}" dt="2020-05-08T16:53:45.423" v="9" actId="1076"/>
        <pc:sldMkLst>
          <pc:docMk/>
          <pc:sldMk cId="1478740143" sldId="267"/>
        </pc:sldMkLst>
        <pc:spChg chg="mod">
          <ac:chgData name="Edgar Miguel Matos Passareiro" userId="S::214152480@formacao.iefp.pt::4f872561-0dd7-47e0-864c-fa013e07df8d" providerId="AD" clId="Web-{D7548FAC-98D6-428F-861D-841E429D30B2}" dt="2020-05-08T16:53:45.423" v="9" actId="1076"/>
          <ac:spMkLst>
            <pc:docMk/>
            <pc:sldMk cId="1478740143" sldId="267"/>
            <ac:spMk id="3" creationId="{12281FA5-7F4B-4877-BE65-BE2E613935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0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8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7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7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0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9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5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1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3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8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0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8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602DC3-9AE9-41A8-A15E-4A92F171B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3850" y="891541"/>
            <a:ext cx="5866189" cy="4074074"/>
          </a:xfrm>
        </p:spPr>
        <p:txBody>
          <a:bodyPr>
            <a:normAutofit/>
          </a:bodyPr>
          <a:lstStyle/>
          <a:p>
            <a:pPr algn="l"/>
            <a:r>
              <a:rPr lang="en-US" sz="8800">
                <a:ea typeface="+mj-lt"/>
                <a:cs typeface="+mj-lt"/>
              </a:rPr>
              <a:t>Esquema de Navegação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D8995B-B799-4347-9329-AB4302D71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B9930B-1C7C-4FD2-8FC6-263F72BA8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509" y="891540"/>
            <a:ext cx="4639186" cy="5071110"/>
          </a:xfrm>
          <a:prstGeom prst="rect">
            <a:avLst/>
          </a:prstGeom>
          <a:solidFill>
            <a:srgbClr val="687074"/>
          </a:solidFill>
          <a:ln>
            <a:noFill/>
          </a:ln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3628A-4A26-42A6-859F-D1C95150A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32152E-6A17-42D3-9591-5CAC0BFEE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2F431-150A-4A52-BDE8-648117659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416" y="1715928"/>
            <a:ext cx="5715000" cy="35635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A página principal é a cara do site, por isso deve espelhar a filosofia subjacente ao site, pois é a página mais vista. Se o site for muito funcional está bem estruturado, mas se não for “acolhedor” os utilizadores sentir-se-ão pouco tentados a visitá-lo. No entanto, o processo de embelezamento não pode dificultar o acesso ao site (Santinho, 2002). O principal objectivo da página principal é responder às perguntas “Onde estou?” e “O que faz este site?”.</a:t>
            </a:r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D1E45D-067D-4152-BAD5-4265AFF7D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509" y="891540"/>
            <a:ext cx="4639186" cy="5071110"/>
          </a:xfrm>
          <a:prstGeom prst="rect">
            <a:avLst/>
          </a:prstGeom>
          <a:solidFill>
            <a:srgbClr val="687074"/>
          </a:solidFill>
          <a:ln>
            <a:noFill/>
          </a:ln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66266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3628A-4A26-42A6-859F-D1C95150A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32152E-6A17-42D3-9591-5CAC0BFEE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B5F99-0DFB-42C9-8834-0A2CEECAE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4" y="2399100"/>
            <a:ext cx="5715000" cy="35635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O design deve deixar óbvio o objectivo do site para o utilizador que o visita pela primeira vez. O elemento mais importante na página principal é o nome da empresa ou o logótipo, para além disso, deve ter acesso a todas as principais áreas de conteúdo do site, um resumo das notícias ou promoções mais importantes e um motor de pesquisa (Nielsen, 2000).</a:t>
            </a:r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D1E45D-067D-4152-BAD5-4265AFF7D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509" y="891540"/>
            <a:ext cx="4639186" cy="5071110"/>
          </a:xfrm>
          <a:prstGeom prst="rect">
            <a:avLst/>
          </a:prstGeom>
          <a:solidFill>
            <a:srgbClr val="687074"/>
          </a:solidFill>
          <a:ln>
            <a:noFill/>
          </a:ln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96225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A93628A-4A26-42A6-859F-D1C95150A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532152E-6A17-42D3-9591-5CAC0BFEE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1FA5-7F4B-4877-BE65-BE2E6139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140" y="1571410"/>
            <a:ext cx="5715000" cy="35635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De acordo com um estudo realizado por Miguel Santinho (2002), sobre a inutilidade das páginas iniciais, analisando 35 páginas de entrada de sites portugueses concluiu que: As páginas de entrada consumiam, em média, 14 segundos para completar uma animação ou carregar as imagens e redireccionar para a página principal. O que, em mil utilizadores, significa quase 4 horas de tempo desperdiçado; 17% dos sites possibilitavam saltar a animação e entrar imediatamente no seu interior; De 20% dos sites que utilizavam som na página de entrada, nenhum possibilitava desligá-lo. Conclui-se então que as funcionalidades das páginas de entrada quando inúteis ou se podem ser oferecidas de um modo mais simples e eficaz, devem ser eliminadas. </a:t>
            </a:r>
            <a:endParaRPr lang="en-US" sz="170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D0D1E45D-067D-4152-BAD5-4265AFF7D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509" y="891540"/>
            <a:ext cx="4639186" cy="5071110"/>
          </a:xfrm>
          <a:prstGeom prst="rect">
            <a:avLst/>
          </a:prstGeom>
          <a:solidFill>
            <a:srgbClr val="687074"/>
          </a:solidFill>
          <a:ln>
            <a:noFill/>
          </a:ln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40143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3628A-4A26-42A6-859F-D1C95150A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32152E-6A17-42D3-9591-5CAC0BFEE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5A5B-8A8F-4691-A669-3FA1F4943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4" y="2096928"/>
            <a:ext cx="5715000" cy="35635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É importante desenvolver um site com um design apelativo para atrair utilizadores num primeiro momento, mas não é razão suficiente para mantê-lo ou fazê-lo retornar ao site. Os argumentos são os conteúdos, mas para lhes chegar é necessário um esquema de navegação funcional, óbvio e simples. A barra de navegação é o veículo que leva o utilizador a viajar pelo site (Seara, s.d.).</a:t>
            </a:r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D1E45D-067D-4152-BAD5-4265AFF7D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509" y="891540"/>
            <a:ext cx="4639186" cy="5071110"/>
          </a:xfrm>
          <a:prstGeom prst="rect">
            <a:avLst/>
          </a:prstGeom>
          <a:solidFill>
            <a:srgbClr val="687074"/>
          </a:solidFill>
          <a:ln>
            <a:noFill/>
          </a:ln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99681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3628A-4A26-42A6-859F-D1C95150A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32152E-6A17-42D3-9591-5CAC0BFEE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07B10-AA32-4515-B2F2-978DAC840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692" y="1584548"/>
            <a:ext cx="5715000" cy="35635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O modo </a:t>
            </a:r>
            <a:r>
              <a:rPr lang="en-US" sz="2000" err="1">
                <a:ea typeface="+mn-lt"/>
                <a:cs typeface="+mn-lt"/>
              </a:rPr>
              <a:t>como</a:t>
            </a:r>
            <a:r>
              <a:rPr lang="en-US" sz="2000">
                <a:ea typeface="+mn-lt"/>
                <a:cs typeface="+mn-lt"/>
              </a:rPr>
              <a:t> a </a:t>
            </a:r>
            <a:r>
              <a:rPr lang="en-US" sz="2000" err="1">
                <a:ea typeface="+mn-lt"/>
                <a:cs typeface="+mn-lt"/>
              </a:rPr>
              <a:t>informação</a:t>
            </a:r>
            <a:r>
              <a:rPr lang="en-US" sz="2000">
                <a:ea typeface="+mn-lt"/>
                <a:cs typeface="+mn-lt"/>
              </a:rPr>
              <a:t> é </a:t>
            </a:r>
            <a:r>
              <a:rPr lang="en-US" sz="2000" err="1">
                <a:ea typeface="+mn-lt"/>
                <a:cs typeface="+mn-lt"/>
              </a:rPr>
              <a:t>estruturada</a:t>
            </a:r>
            <a:r>
              <a:rPr lang="en-US" sz="2000">
                <a:ea typeface="+mn-lt"/>
                <a:cs typeface="+mn-lt"/>
              </a:rPr>
              <a:t> é crucial, as </a:t>
            </a:r>
            <a:r>
              <a:rPr lang="en-US" sz="2000" err="1">
                <a:ea typeface="+mn-lt"/>
                <a:cs typeface="+mn-lt"/>
              </a:rPr>
              <a:t>opções</a:t>
            </a:r>
            <a:r>
              <a:rPr lang="en-US" sz="2000">
                <a:ea typeface="+mn-lt"/>
                <a:cs typeface="+mn-lt"/>
              </a:rPr>
              <a:t> dos menus </a:t>
            </a:r>
            <a:r>
              <a:rPr lang="en-US" sz="2000" err="1">
                <a:ea typeface="+mn-lt"/>
                <a:cs typeface="+mn-lt"/>
              </a:rPr>
              <a:t>devem</a:t>
            </a:r>
            <a:r>
              <a:rPr lang="en-US" sz="2000">
                <a:ea typeface="+mn-lt"/>
                <a:cs typeface="+mn-lt"/>
              </a:rPr>
              <a:t> ser </a:t>
            </a:r>
            <a:r>
              <a:rPr lang="en-US" sz="2000" err="1">
                <a:ea typeface="+mn-lt"/>
                <a:cs typeface="+mn-lt"/>
              </a:rPr>
              <a:t>apresentadas</a:t>
            </a:r>
            <a:r>
              <a:rPr lang="en-US" sz="2000">
                <a:ea typeface="+mn-lt"/>
                <a:cs typeface="+mn-lt"/>
              </a:rPr>
              <a:t> por </a:t>
            </a:r>
            <a:r>
              <a:rPr lang="en-US" sz="2000" err="1">
                <a:ea typeface="+mn-lt"/>
                <a:cs typeface="+mn-lt"/>
              </a:rPr>
              <a:t>ordem</a:t>
            </a:r>
            <a:r>
              <a:rPr lang="en-US" sz="200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importância</a:t>
            </a:r>
            <a:r>
              <a:rPr lang="en-US" sz="2000">
                <a:ea typeface="+mn-lt"/>
                <a:cs typeface="+mn-lt"/>
              </a:rPr>
              <a:t> e por </a:t>
            </a:r>
            <a:r>
              <a:rPr lang="en-US" sz="2000" err="1">
                <a:ea typeface="+mn-lt"/>
                <a:cs typeface="+mn-lt"/>
              </a:rPr>
              <a:t>ordem</a:t>
            </a:r>
            <a:r>
              <a:rPr lang="en-US" sz="200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frequência</a:t>
            </a:r>
            <a:r>
              <a:rPr lang="en-US" sz="200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selecção</a:t>
            </a:r>
            <a:r>
              <a:rPr lang="en-US" sz="2000">
                <a:ea typeface="+mn-lt"/>
                <a:cs typeface="+mn-lt"/>
              </a:rPr>
              <a:t>. A </a:t>
            </a:r>
            <a:r>
              <a:rPr lang="en-US" sz="2000" err="1">
                <a:ea typeface="+mn-lt"/>
                <a:cs typeface="+mn-lt"/>
              </a:rPr>
              <a:t>estrutura</a:t>
            </a:r>
            <a:r>
              <a:rPr lang="en-US" sz="2000">
                <a:ea typeface="+mn-lt"/>
                <a:cs typeface="+mn-lt"/>
              </a:rPr>
              <a:t> do site </a:t>
            </a:r>
            <a:r>
              <a:rPr lang="en-US" sz="2000" err="1">
                <a:ea typeface="+mn-lt"/>
                <a:cs typeface="+mn-lt"/>
              </a:rPr>
              <a:t>deve</a:t>
            </a:r>
            <a:r>
              <a:rPr lang="en-US" sz="2000">
                <a:ea typeface="+mn-lt"/>
                <a:cs typeface="+mn-lt"/>
              </a:rPr>
              <a:t> ser </a:t>
            </a:r>
            <a:r>
              <a:rPr lang="en-US" sz="2000" err="1">
                <a:ea typeface="+mn-lt"/>
                <a:cs typeface="+mn-lt"/>
              </a:rPr>
              <a:t>determinada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pelas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tarefas</a:t>
            </a:r>
            <a:r>
              <a:rPr lang="en-US" sz="2000">
                <a:ea typeface="+mn-lt"/>
                <a:cs typeface="+mn-lt"/>
              </a:rPr>
              <a:t> que </a:t>
            </a:r>
            <a:r>
              <a:rPr lang="en-US" sz="2000" err="1">
                <a:ea typeface="+mn-lt"/>
                <a:cs typeface="+mn-lt"/>
              </a:rPr>
              <a:t>os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utilizadores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desejam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realizar</a:t>
            </a:r>
            <a:r>
              <a:rPr lang="en-US" sz="2000">
                <a:ea typeface="+mn-lt"/>
                <a:cs typeface="+mn-lt"/>
              </a:rPr>
              <a:t>. O </a:t>
            </a:r>
            <a:r>
              <a:rPr lang="en-US" sz="2000" err="1">
                <a:ea typeface="+mn-lt"/>
                <a:cs typeface="+mn-lt"/>
              </a:rPr>
              <a:t>percurso</a:t>
            </a:r>
            <a:r>
              <a:rPr lang="en-US" sz="2000">
                <a:ea typeface="+mn-lt"/>
                <a:cs typeface="+mn-lt"/>
              </a:rPr>
              <a:t> do </a:t>
            </a:r>
            <a:r>
              <a:rPr lang="en-US" sz="2000" err="1">
                <a:ea typeface="+mn-lt"/>
                <a:cs typeface="+mn-lt"/>
              </a:rPr>
              <a:t>utilizador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deve</a:t>
            </a:r>
            <a:r>
              <a:rPr lang="en-US" sz="2000">
                <a:ea typeface="+mn-lt"/>
                <a:cs typeface="+mn-lt"/>
              </a:rPr>
              <a:t> ser o </a:t>
            </a:r>
            <a:r>
              <a:rPr lang="en-US" sz="2000" err="1">
                <a:ea typeface="+mn-lt"/>
                <a:cs typeface="+mn-lt"/>
              </a:rPr>
              <a:t>menor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possível</a:t>
            </a:r>
            <a:r>
              <a:rPr lang="en-US" sz="2000">
                <a:ea typeface="+mn-lt"/>
                <a:cs typeface="+mn-lt"/>
              </a:rPr>
              <a:t>, por </a:t>
            </a:r>
            <a:r>
              <a:rPr lang="en-US" sz="2000" err="1">
                <a:ea typeface="+mn-lt"/>
                <a:cs typeface="+mn-lt"/>
              </a:rPr>
              <a:t>exemplo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os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utilizadores</a:t>
            </a:r>
            <a:r>
              <a:rPr lang="en-US" sz="2000">
                <a:ea typeface="+mn-lt"/>
                <a:cs typeface="+mn-lt"/>
              </a:rPr>
              <a:t> que </a:t>
            </a:r>
            <a:r>
              <a:rPr lang="en-US" sz="2000" err="1">
                <a:ea typeface="+mn-lt"/>
                <a:cs typeface="+mn-lt"/>
              </a:rPr>
              <a:t>tiverem</a:t>
            </a:r>
            <a:r>
              <a:rPr lang="en-US" sz="200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clicar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mais</a:t>
            </a:r>
            <a:r>
              <a:rPr lang="en-US" sz="2000">
                <a:ea typeface="+mn-lt"/>
                <a:cs typeface="+mn-lt"/>
              </a:rPr>
              <a:t> de 4 </a:t>
            </a:r>
            <a:r>
              <a:rPr lang="en-US" sz="2000" err="1">
                <a:ea typeface="+mn-lt"/>
                <a:cs typeface="+mn-lt"/>
              </a:rPr>
              <a:t>níveis</a:t>
            </a:r>
            <a:r>
              <a:rPr lang="en-US" sz="2000">
                <a:ea typeface="+mn-lt"/>
                <a:cs typeface="+mn-lt"/>
              </a:rPr>
              <a:t> para </a:t>
            </a:r>
            <a:r>
              <a:rPr lang="en-US" sz="2000" err="1">
                <a:ea typeface="+mn-lt"/>
                <a:cs typeface="+mn-lt"/>
              </a:rPr>
              <a:t>encontrar</a:t>
            </a:r>
            <a:r>
              <a:rPr lang="en-US" sz="2000">
                <a:ea typeface="+mn-lt"/>
                <a:cs typeface="+mn-lt"/>
              </a:rPr>
              <a:t> o que </a:t>
            </a:r>
            <a:r>
              <a:rPr lang="en-US" sz="2000" err="1">
                <a:ea typeface="+mn-lt"/>
                <a:cs typeface="+mn-lt"/>
              </a:rPr>
              <a:t>desejam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podem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simplesmente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desistir</a:t>
            </a:r>
            <a:r>
              <a:rPr lang="en-US" sz="2000">
                <a:ea typeface="+mn-lt"/>
                <a:cs typeface="+mn-lt"/>
              </a:rPr>
              <a:t>. A </a:t>
            </a:r>
            <a:r>
              <a:rPr lang="en-US" sz="2000" err="1">
                <a:ea typeface="+mn-lt"/>
                <a:cs typeface="+mn-lt"/>
              </a:rPr>
              <a:t>informação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deve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estar</a:t>
            </a:r>
            <a:r>
              <a:rPr lang="en-US" sz="2000">
                <a:ea typeface="+mn-lt"/>
                <a:cs typeface="+mn-lt"/>
              </a:rPr>
              <a:t> no </a:t>
            </a:r>
            <a:r>
              <a:rPr lang="en-US" sz="2000" err="1">
                <a:ea typeface="+mn-lt"/>
                <a:cs typeface="+mn-lt"/>
              </a:rPr>
              <a:t>máximo</a:t>
            </a:r>
            <a:r>
              <a:rPr lang="en-US" sz="2000">
                <a:ea typeface="+mn-lt"/>
                <a:cs typeface="+mn-lt"/>
              </a:rPr>
              <a:t> à </a:t>
            </a:r>
            <a:r>
              <a:rPr lang="en-US" sz="2000" err="1">
                <a:ea typeface="+mn-lt"/>
                <a:cs typeface="+mn-lt"/>
              </a:rPr>
              <a:t>distância</a:t>
            </a:r>
            <a:r>
              <a:rPr lang="en-US" sz="2000">
                <a:ea typeface="+mn-lt"/>
                <a:cs typeface="+mn-lt"/>
              </a:rPr>
              <a:t> de 3 cliques (Nielsen, 2000).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D1E45D-067D-4152-BAD5-4265AFF7D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509" y="891540"/>
            <a:ext cx="4639186" cy="5071110"/>
          </a:xfrm>
          <a:prstGeom prst="rect">
            <a:avLst/>
          </a:prstGeom>
          <a:solidFill>
            <a:srgbClr val="687074"/>
          </a:solidFill>
          <a:ln>
            <a:noFill/>
          </a:ln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8016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3628A-4A26-42A6-859F-D1C95150A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32152E-6A17-42D3-9591-5CAC0BFEE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D5248-0CCC-4C93-AE78-662166E4A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4" y="2399100"/>
            <a:ext cx="5715000" cy="35635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Num bom esquema de navegação é indispensável o mapa do site, pois aí estão disponíveis todas as páginas e as relações entre elas. O mapa do site é o índice que pode ser optimizado com um sistema de pesquisa. O mapa do site deve contextualizar o utilizador, permitindo-lhe saber onde está, de onde veio e para onde pode ir (Seara, s.d.).</a:t>
            </a:r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D1E45D-067D-4152-BAD5-4265AFF7D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509" y="891540"/>
            <a:ext cx="4639186" cy="5071110"/>
          </a:xfrm>
          <a:prstGeom prst="rect">
            <a:avLst/>
          </a:prstGeom>
          <a:solidFill>
            <a:srgbClr val="687074"/>
          </a:solidFill>
          <a:ln>
            <a:noFill/>
          </a:ln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61524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602DC3-9AE9-41A8-A15E-4A92F171B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3850" y="891541"/>
            <a:ext cx="5866189" cy="4074074"/>
          </a:xfrm>
        </p:spPr>
        <p:txBody>
          <a:bodyPr>
            <a:normAutofit/>
          </a:bodyPr>
          <a:lstStyle/>
          <a:p>
            <a:pPr algn="l"/>
            <a:r>
              <a:rPr lang="en-US" sz="8800">
                <a:ea typeface="+mj-lt"/>
                <a:cs typeface="+mj-lt"/>
              </a:rPr>
              <a:t>Disposição das Páginas</a:t>
            </a:r>
            <a:endParaRPr lang="en-US" sz="8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D8995B-B799-4347-9329-AB4302D71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B9930B-1C7C-4FD2-8FC6-263F72BA8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509" y="891540"/>
            <a:ext cx="4639186" cy="5071110"/>
          </a:xfrm>
          <a:prstGeom prst="rect">
            <a:avLst/>
          </a:prstGeom>
          <a:solidFill>
            <a:srgbClr val="687074"/>
          </a:solidFill>
          <a:ln>
            <a:noFill/>
          </a:ln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8600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3628A-4A26-42A6-859F-D1C95150A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32152E-6A17-42D3-9591-5CAC0BFEE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5EE80-B300-4462-A26A-6FAFE5FFF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692" y="2149479"/>
            <a:ext cx="5715000" cy="35635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A disposição das páginas deve transmitir a informação desejada com eficiência, deve ser um elo de comunicação com o utilizador, cada elemento inserido num site deve ter um objectivo. A perfeição de um site atinge-se quando não há nada a ser retirado ou a ser acrescentado (Webaim, 1999). </a:t>
            </a:r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D1E45D-067D-4152-BAD5-4265AFF7D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509" y="891540"/>
            <a:ext cx="4639186" cy="5071110"/>
          </a:xfrm>
          <a:prstGeom prst="rect">
            <a:avLst/>
          </a:prstGeom>
          <a:solidFill>
            <a:srgbClr val="687074"/>
          </a:solidFill>
          <a:ln>
            <a:noFill/>
          </a:ln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0203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3628A-4A26-42A6-859F-D1C95150A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32152E-6A17-42D3-9591-5CAC0BFEE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C0037-DD38-48BB-85CD-45F91760F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243" y="1650238"/>
            <a:ext cx="5715000" cy="35635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A distribuição dos elementos e as cores escolhidas são importantíssimas, normalmente os olhos movimentam-se da esquerda para a direita e de cima para baixo (em “Z”), logo o layout ideal será aquele em que leva o utilizador a ver primeiro os elementos superiores (logótipo) e a partir daí, descer em forma diagonal. Os olhos, normalmente, procuram primeiro os elementos maiores e só depois os mais pequenos, assim como primeiros olham para os mais escuros e só depois os mais claros (Seara, s.d.).</a:t>
            </a:r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D1E45D-067D-4152-BAD5-4265AFF7D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509" y="891540"/>
            <a:ext cx="4639186" cy="5071110"/>
          </a:xfrm>
          <a:prstGeom prst="rect">
            <a:avLst/>
          </a:prstGeom>
          <a:solidFill>
            <a:srgbClr val="687074"/>
          </a:solidFill>
          <a:ln>
            <a:noFill/>
          </a:ln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06078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3628A-4A26-42A6-859F-D1C95150A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32152E-6A17-42D3-9591-5CAC0BFEE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311D0-79F2-4A26-9225-9C9600240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4" y="2399100"/>
            <a:ext cx="5715000" cy="35635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Numa página Web, a hierarquia visual deve ser preservada, seguindo o esquema da pirâmide invertida. A informação mais importante em cima, pois no ecrã não se lê com a mesma atenção que no papel, lê-se na diagonal procurando informação relevante (Seara, s.d.).</a:t>
            </a:r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D1E45D-067D-4152-BAD5-4265AFF7D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509" y="891540"/>
            <a:ext cx="4639186" cy="5071110"/>
          </a:xfrm>
          <a:prstGeom prst="rect">
            <a:avLst/>
          </a:prstGeom>
          <a:solidFill>
            <a:srgbClr val="687074"/>
          </a:solidFill>
          <a:ln>
            <a:noFill/>
          </a:ln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31542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602DC3-9AE9-41A8-A15E-4A92F171B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3850" y="891541"/>
            <a:ext cx="5866189" cy="4074074"/>
          </a:xfrm>
        </p:spPr>
        <p:txBody>
          <a:bodyPr>
            <a:normAutofit/>
          </a:bodyPr>
          <a:lstStyle/>
          <a:p>
            <a:pPr algn="l"/>
            <a:r>
              <a:rPr lang="en-US" sz="8800">
                <a:ea typeface="+mj-lt"/>
                <a:cs typeface="+mj-lt"/>
              </a:rPr>
              <a:t>Página Principal</a:t>
            </a:r>
            <a:endParaRPr lang="en-US" sz="8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3850" y="4965613"/>
            <a:ext cx="5866189" cy="921039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D8995B-B799-4347-9329-AB4302D71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B9930B-1C7C-4FD2-8FC6-263F72BA8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509" y="891540"/>
            <a:ext cx="4639186" cy="5071110"/>
          </a:xfrm>
          <a:prstGeom prst="rect">
            <a:avLst/>
          </a:prstGeom>
          <a:solidFill>
            <a:srgbClr val="687074"/>
          </a:solidFill>
          <a:ln>
            <a:noFill/>
          </a:ln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44353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21D7E5B7E569545B5D49B879B413BDB" ma:contentTypeVersion="2" ma:contentTypeDescription="Criar um novo documento." ma:contentTypeScope="" ma:versionID="daace934aa3cd8b25d9f5415da3cc07d">
  <xsd:schema xmlns:xsd="http://www.w3.org/2001/XMLSchema" xmlns:xs="http://www.w3.org/2001/XMLSchema" xmlns:p="http://schemas.microsoft.com/office/2006/metadata/properties" xmlns:ns2="96ff446d-46c7-4007-a4b2-00a8ec56ebf4" targetNamespace="http://schemas.microsoft.com/office/2006/metadata/properties" ma:root="true" ma:fieldsID="2bb795b703d524d4286f844072664d70" ns2:_="">
    <xsd:import namespace="96ff446d-46c7-4007-a4b2-00a8ec56eb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ff446d-46c7-4007-a4b2-00a8ec56eb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B781357-88F0-45FE-B8E6-6E9C88881318}"/>
</file>

<file path=customXml/itemProps2.xml><?xml version="1.0" encoding="utf-8"?>
<ds:datastoreItem xmlns:ds="http://schemas.openxmlformats.org/officeDocument/2006/customXml" ds:itemID="{5C7988FE-3252-44A3-98C0-7C133D6428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C09C01A-67AA-467C-B4CB-F34BD7B7ED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Esquema de Navegação</vt:lpstr>
      <vt:lpstr>PowerPoint Presentation</vt:lpstr>
      <vt:lpstr>PowerPoint Presentation</vt:lpstr>
      <vt:lpstr>PowerPoint Presentation</vt:lpstr>
      <vt:lpstr>Disposição das Páginas</vt:lpstr>
      <vt:lpstr>PowerPoint Presentation</vt:lpstr>
      <vt:lpstr>PowerPoint Presentation</vt:lpstr>
      <vt:lpstr>PowerPoint Presentation</vt:lpstr>
      <vt:lpstr>Página Principal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2020-05-08T16:37:32Z</dcterms:created>
  <dcterms:modified xsi:type="dcterms:W3CDTF">2020-05-08T16:55:43Z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0x010100121D7E5B7E569545B5D49B879B413BDB</vt:lpwstr>
  </property>
</Properties>
</file>