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508" r:id="rId2"/>
    <p:sldId id="509" r:id="rId3"/>
    <p:sldId id="511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" initials="F" lastIdx="6" clrIdx="0"/>
  <p:cmAuthor id="1" name="Joseanne cristina Ocroch viana" initials="JcOv" lastIdx="1" clrIdx="1">
    <p:extLst>
      <p:ext uri="{19B8F6BF-5375-455C-9EA6-DF929625EA0E}">
        <p15:presenceInfo xmlns:p15="http://schemas.microsoft.com/office/powerpoint/2012/main" userId="c2eeec00c140c7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8A"/>
    <a:srgbClr val="FF9933"/>
    <a:srgbClr val="DDDDDD"/>
    <a:srgbClr val="EEAAF0"/>
    <a:srgbClr val="FF0066"/>
    <a:srgbClr val="FF5050"/>
    <a:srgbClr val="1BD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7377D-431C-440B-9048-50641672AB03}">
  <a:tblStyle styleId="{D8A7377D-431C-440B-9048-50641672AB0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695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4323-D7FF-4CE8-BEF6-894599C1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C5CE-7EC7-4CCE-8915-787DE67E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06B1-DE94-424E-A791-CA694C2C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C51D-EC91-41CC-A6E1-6F770E2C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E6DD-BBC0-4134-ADB4-7003A1FA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2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0E4-61BD-4491-938B-4C9D432B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B02A-485C-4667-BB04-F4FC0D19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94F7-F5F7-46B2-BE40-6C6432C1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BFAE-97EC-41CD-BF60-2EE5235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BC9B-2230-4C79-899D-71D59B2F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2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17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ECF27-DE81-4097-956F-BB4F3A7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E657-879D-42DE-A645-13E49929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AE0B-ADF7-4BAA-AC16-83BD26BC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9477-FCD6-42FF-A218-73DDF510C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1464-5A8A-4DAE-A58A-763A24A1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03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49" r:id="rId2"/>
    <p:sldLayoutId id="214748366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CaixaDeTexto 6"/>
          <p:cNvSpPr txBox="1"/>
          <p:nvPr/>
        </p:nvSpPr>
        <p:spPr>
          <a:xfrm>
            <a:off x="1117227" y="900881"/>
            <a:ext cx="61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/>
              <a:t>W</a:t>
            </a:r>
            <a:r>
              <a:rPr lang="en-US" dirty="0" err="1"/>
              <a:t>hich</a:t>
            </a:r>
            <a:r>
              <a:rPr lang="en-US" dirty="0"/>
              <a:t> graphs show relations that are functions</a:t>
            </a:r>
            <a:endParaRPr lang="pt-BR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27" y="1196156"/>
            <a:ext cx="142800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01" y="1247011"/>
            <a:ext cx="1066243" cy="14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95" y="1255686"/>
            <a:ext cx="1388484" cy="138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48" y="1271224"/>
            <a:ext cx="1234354" cy="129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02" y="1283011"/>
            <a:ext cx="1152525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405401" y="239485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0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CaixaDeTexto 2"/>
          <p:cNvSpPr txBox="1"/>
          <p:nvPr/>
        </p:nvSpPr>
        <p:spPr>
          <a:xfrm>
            <a:off x="1319212" y="363339"/>
            <a:ext cx="4467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following graph,</a:t>
            </a:r>
          </a:p>
          <a:p>
            <a:r>
              <a:rPr lang="en-US" dirty="0"/>
              <a:t>Evaluate f(−1).</a:t>
            </a:r>
          </a:p>
          <a:p>
            <a:r>
              <a:rPr lang="en-US" dirty="0"/>
              <a:t>Solve for f(x)=3.</a:t>
            </a:r>
            <a:endParaRPr lang=""/>
          </a:p>
          <a:p>
            <a:endParaRPr lang=""/>
          </a:p>
          <a:p>
            <a:endParaRPr lang="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88"/>
            <a:ext cx="2360410" cy="108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1913" y="1447800"/>
            <a:ext cx="3559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following graph,</a:t>
            </a:r>
          </a:p>
          <a:p>
            <a:r>
              <a:rPr lang="en-US" dirty="0"/>
              <a:t>Evaluate f(0).</a:t>
            </a:r>
          </a:p>
          <a:p>
            <a:r>
              <a:rPr lang="en-US" dirty="0"/>
              <a:t>Solve for f(x)=−3.</a:t>
            </a:r>
          </a:p>
          <a:p>
            <a:endParaRPr lang="pt-BR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253001" y="87085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/>
              <a:t>Exercises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262062"/>
            <a:ext cx="1438276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3" y="2995613"/>
            <a:ext cx="1286939" cy="13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0" y="2576513"/>
            <a:ext cx="3414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200"/>
              <a:t>E</a:t>
            </a:r>
            <a:r>
              <a:rPr lang="en-US" sz="1200" dirty="0"/>
              <a:t>valuate the expressions, given functions f, g, and h:</a:t>
            </a:r>
            <a:endParaRPr lang="" sz="1200"/>
          </a:p>
          <a:p>
            <a:endParaRPr lang="" sz="1200"/>
          </a:p>
          <a:p>
            <a:endParaRPr lang="" sz="1200"/>
          </a:p>
          <a:p>
            <a:endParaRPr lang="" sz="1200"/>
          </a:p>
          <a:p>
            <a:endParaRPr lang="" sz="1200"/>
          </a:p>
          <a:p>
            <a:r>
              <a:rPr lang="" sz="1200"/>
              <a:t>1.</a:t>
            </a:r>
          </a:p>
          <a:p>
            <a:endParaRPr lang="" sz="1200"/>
          </a:p>
          <a:p>
            <a:r>
              <a:rPr lang="" sz="1200"/>
              <a:t>2.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3843338" y="2591798"/>
                <a:ext cx="3345690" cy="225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" dirty="0"/>
                  <a:t>Plot the following functions on Python:</a:t>
                </a:r>
              </a:p>
              <a:p>
                <a:pPr/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" i="1" dirty="0">
                    <a:latin typeface="Cambria Math"/>
                  </a:rPr>
                  <a:t> +3</a:t>
                </a:r>
              </a:p>
              <a:p>
                <a:pPr/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" i="1" dirty="0">
                    <a:latin typeface="Cambria Math"/>
                  </a:rPr>
                  <a:t>+4x</a:t>
                </a:r>
              </a:p>
              <a:p>
                <a:pPr/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" i="1" dirty="0">
                    <a:latin typeface="Cambria Math"/>
                  </a:rPr>
                  <a:t> +6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b="0" i="1" smtClean="0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=−</m:t>
                      </m:r>
                      <m:r>
                        <a:rPr lang="" b="0" i="1" smtClean="0">
                          <a:latin typeface="Cambria Math"/>
                        </a:rPr>
                        <m:t>𝑥</m:t>
                      </m:r>
                      <m:r>
                        <a:rPr lang="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338" y="2591798"/>
                <a:ext cx="3345690" cy="2253887"/>
              </a:xfrm>
              <a:prstGeom prst="rect">
                <a:avLst/>
              </a:prstGeom>
              <a:blipFill>
                <a:blip r:embed="rId6"/>
                <a:stretch>
                  <a:fillRect l="-546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294693" y="2876550"/>
                <a:ext cx="24957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b="0" i="1" smtClean="0">
                          <a:latin typeface="Cambria Math"/>
                        </a:rPr>
                        <m:t>𝑦</m:t>
                      </m:r>
                      <m:r>
                        <a:rPr lang="" b="0" i="1" smtClean="0">
                          <a:latin typeface="Cambria Math"/>
                        </a:rPr>
                        <m:t>=−3</m:t>
                      </m:r>
                      <m:r>
                        <a:rPr lang="" b="0" i="1" smtClean="0">
                          <a:latin typeface="Cambria Math"/>
                        </a:rPr>
                        <m:t>𝑥</m:t>
                      </m:r>
                      <m:r>
                        <a:rPr lang="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" b="0" i="1" smtClean="0">
                              <a:latin typeface="Cambria Math"/>
                            </a:rPr>
                            <m:t>2</m:t>
                          </m:r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" b="0" i="1" smtClean="0">
                            <a:latin typeface="Cambria Math"/>
                          </a:rPr>
                          <m:t>2</m:t>
                        </m:r>
                        <m:r>
                          <a:rPr lang="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+4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93" y="2876550"/>
                <a:ext cx="2495720" cy="738664"/>
              </a:xfrm>
              <a:prstGeom prst="rect">
                <a:avLst/>
              </a:prstGeom>
              <a:blipFill>
                <a:blip r:embed="rId7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98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253001" y="87085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/>
              <a:t>Exercises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/>
          <a:stretch/>
        </p:blipFill>
        <p:spPr bwMode="auto">
          <a:xfrm>
            <a:off x="1504817" y="1126861"/>
            <a:ext cx="3933852" cy="270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1" r="51898" b="17739"/>
          <a:stretch/>
        </p:blipFill>
        <p:spPr bwMode="auto">
          <a:xfrm>
            <a:off x="6151080" y="1080597"/>
            <a:ext cx="2184119" cy="331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5103F2B-EC4A-4CC4-AC8C-E47ED84CD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" r="40192" b="91711"/>
          <a:stretch/>
        </p:blipFill>
        <p:spPr bwMode="auto">
          <a:xfrm>
            <a:off x="5765794" y="700800"/>
            <a:ext cx="2485096" cy="4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1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123</Words>
  <Application>Microsoft Office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Georgia</vt:lpstr>
      <vt:lpstr>Cambria Math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Joseanne cristina Ocroch viana</dc:creator>
  <cp:lastModifiedBy>Joseanne cristina Ocroch viana</cp:lastModifiedBy>
  <cp:revision>237</cp:revision>
  <dcterms:created xsi:type="dcterms:W3CDTF">2020-10-10T16:39:26Z</dcterms:created>
  <dcterms:modified xsi:type="dcterms:W3CDTF">2021-01-07T23:45:16Z</dcterms:modified>
</cp:coreProperties>
</file>