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5"/>
  </p:notesMasterIdLst>
  <p:sldIdLst>
    <p:sldId id="260" r:id="rId6"/>
    <p:sldId id="265" r:id="rId7"/>
    <p:sldId id="311" r:id="rId8"/>
    <p:sldId id="355" r:id="rId9"/>
    <p:sldId id="356" r:id="rId10"/>
    <p:sldId id="350" r:id="rId11"/>
    <p:sldId id="323" r:id="rId12"/>
    <p:sldId id="358" r:id="rId13"/>
    <p:sldId id="315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89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90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86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5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5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5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1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1530849"/>
            <a:ext cx="7980617" cy="133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Data Analytics com Power BI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Power BI Analyst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no Power BI</a:t>
            </a:r>
            <a:endParaRPr lang="en-US" dirty="0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“Ao reduzir o trabalho manual, a análise avançada pode, em última análise, ajudar as organizações a tomar melhores decisões empresariais e criar resultados acionáveis e significativos”</a:t>
            </a:r>
          </a:p>
          <a:p>
            <a:endParaRPr lang="pt-BR" sz="1800" dirty="0">
              <a:solidFill>
                <a:srgbClr val="161616"/>
              </a:solidFill>
              <a:latin typeface="Segoe UI" panose="020B0502040204020203" pitchFamily="34" charset="0"/>
              <a:cs typeface="Calibri"/>
            </a:endParaRPr>
          </a:p>
          <a:p>
            <a:pPr algn="r"/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Microsoft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Tradicionalmente, a análise de dados era uma tarefa complexa que era realizada por engenheiros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</a:p>
          <a:p>
            <a:pPr algn="l"/>
            <a:endParaRPr lang="pt-BR" sz="1800" dirty="0">
              <a:solidFill>
                <a:srgbClr val="161616"/>
              </a:solidFill>
              <a:latin typeface="Segoe UI" panose="020B0502040204020203" pitchFamily="34" charset="0"/>
              <a:cs typeface="Calibri"/>
            </a:endParaRPr>
          </a:p>
          <a:p>
            <a:pPr algn="l"/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Simplificação: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Recursos visuais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Estatísticas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Recursos de IA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Explorar o resumo estatístico.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Identificar exceções com visuais do Power BI.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Agrupar e compartimentalizar dados para análise.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Aplicar técnicas de </a:t>
            </a:r>
            <a:r>
              <a:rPr lang="pt-BR" sz="16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clustering</a:t>
            </a: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Conduzir análise de série temporal.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Usar o recurso Analisar.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Usar visuais personalizados de análise avançada.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Examinar Insights Rápidos.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Aplicar Insights da 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Resumo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Estatístico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“O resumo estatístico é a informação que fornece uma descrição rápida e simples de seus dados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</a:p>
          <a:p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Como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DAX – Data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Analyt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ics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Expressions</a:t>
            </a: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Histogramas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Curvas de Sino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Visuais de linguagem avançada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R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 e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Python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706509" y="1687506"/>
            <a:ext cx="3062603" cy="20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Superiores: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 TOPN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&amp;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Filtro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A96ABA-7F5D-C800-5B79-7A3C7942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22" y="3449426"/>
            <a:ext cx="4753708" cy="13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EDEF095-0980-8EE9-A0FF-970F32B9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49" y="1418159"/>
            <a:ext cx="3984785" cy="178510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TOPN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3,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ADDCOLUMNS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VALUES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),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[@Sales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DESC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706509" y="1687506"/>
            <a:ext cx="3062603" cy="20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Superiores: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 TOPN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&amp;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Filtro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5A5D87-3E8A-E2C4-82FE-4B9D0C1F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0" t="1561"/>
          <a:stretch/>
        </p:blipFill>
        <p:spPr>
          <a:xfrm>
            <a:off x="3843453" y="1530968"/>
            <a:ext cx="4656704" cy="34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Como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dominar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a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sua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carreira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data</a:t>
            </a:r>
            <a:endParaRPr lang="en-US" sz="2400" dirty="0">
              <a:ea typeface="Calibri"/>
              <a:sym typeface="Calibri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Obrigada</a:t>
            </a:r>
            <a:endParaRPr lang="pt-BR" err="1"/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055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A6071A1-3D51-4BF1-8249-9502F47F64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D6F90-27EE-4523-8DD0-86AC943010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7F8754-9A96-42BF-A46B-B796D290A30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307</Words>
  <Application>Microsoft Office PowerPoint</Application>
  <PresentationFormat>Apresentação na tela (16:9)</PresentationFormat>
  <Paragraphs>70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506</cp:revision>
  <dcterms:modified xsi:type="dcterms:W3CDTF">2024-09-19T22:14:44Z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