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00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249E4-962C-467B-BF4E-C8508E78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AF18C3-CF1C-467D-BAFA-3CA4FA57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DE25B-BDDF-4C48-B059-B48DC23F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B3EF7-B549-498C-9130-83BB821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34FC1-2470-47B6-BD55-25A3DD64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1A24-ACF5-4416-A909-F2EA818A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3B34F7-4BB3-4D32-983F-2F3DF06C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505D7-7D02-4EAD-8177-2BAEB16F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B272D-9E12-4E76-B1A5-032A2EA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D0B7-DD05-46BE-8897-F088782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A92DE-E3CA-4211-BF83-37862B0D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66AEBC-C2DB-4344-AC81-6B00D1DE5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E4D64-6E3B-4B3E-B8C5-8A5DDB4F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408CD-C3B6-478A-9C82-D1CF63F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19BDF-2096-460F-AF82-2826471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D99-BC24-4E2C-B6DF-6EC11400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31202-2766-40C3-A89D-913FD97D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08C55-C1C8-4542-8646-005CBACA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09E7B-1035-4FC1-90FA-02C739EE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DDA85-CCD0-4233-B3DF-201475AE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CFA6-892A-47FB-8114-37FB8DE9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72CE4A-FC4A-4800-8A5C-A3227219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15D97-0FB7-4978-A523-2EAAF13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59584-E846-42F4-89B5-47C3041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31B35-F2DF-4EB0-9E8A-8CBD91E5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D7CA4-5001-4FAA-891E-0CBAF800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6B97A-74B3-4014-B64D-051FBF10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4B5AB7-ED86-44F9-B03B-ABE69273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00E7BD-399F-4A80-812A-6A955C5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45854-4002-4575-97E7-518D102A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E06F0-2524-43DB-B5C5-6F1D3E83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9E46-B4A0-4E13-BE34-36F3737D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CA0E5-4BA5-43F1-8876-886C2A3A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27D71C-A7E6-4223-B99B-C836A048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C70A0-D20A-4142-B348-A0E32A340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A5773B-7373-4272-A248-9F167151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68369-761A-4B18-BCCF-53747A33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E159E-A714-4B86-ABE3-BC82A7B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729F71-9A2D-4B56-9DCC-40AF5AA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6F3E-C061-4833-8EEF-3A84050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2A3C7-8525-4A28-8AE9-30BEFC9A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8DCD46-1F75-40E9-9093-320DB4D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04AF9-40C2-4CDC-A06B-6B07CEC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8BD1FD-42CB-4584-B82A-BD7A8EA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3BD5A2-AB70-4047-9C50-5CED8BC2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4AA863-A23B-4A95-98EE-FA23630E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DC73F-4FE5-4AE2-9A21-6275D5D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AE219-D6D8-425B-9688-B05B39B0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41888-03D7-43FB-A997-83AB09FA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20E81-789F-4297-8B31-C7D5EF02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659F6-3180-44CE-B882-7CE8666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91566-0B38-46B9-B93D-968C64A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19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3A4CD-79AB-4522-97EB-DDFAFE73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6EDC36-2656-459D-8B3F-B4DBEDA4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F90EE-C32C-49DD-BB1F-280E0E31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D68A65-EA50-47AA-9D35-C841CBAD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AD281-FC48-41EE-B29F-D586424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A44A4-710F-4F9E-BE4D-0C0E3E56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22FA64-7110-4FC1-9E97-28BDF04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4CC62-E5F0-4557-932C-56BC18A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2EF4-B782-42F6-884B-411A6439A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39BE-B90A-492C-AB6F-4D577625AFDA}" type="datetimeFigureOut">
              <a:rPr lang="de-DE" smtClean="0"/>
              <a:t>05.06.2022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FD0F7-6A94-4786-95F5-EDBF6E50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9A70F-1A23-422A-9F47-5C184256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9184216-7194-48AD-9CE1-6EE79376C1E2}"/>
              </a:ext>
            </a:extLst>
          </p:cNvPr>
          <p:cNvGrpSpPr/>
          <p:nvPr/>
        </p:nvGrpSpPr>
        <p:grpSpPr>
          <a:xfrm>
            <a:off x="2921995" y="1180905"/>
            <a:ext cx="7369670" cy="4496190"/>
            <a:chOff x="2921995" y="1180905"/>
            <a:chExt cx="7369670" cy="44961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A7ABB-26F6-44E3-9A30-47C4182E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995" y="1180905"/>
              <a:ext cx="6348010" cy="4496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Geschweifte Klammer rechts 5">
              <a:extLst>
                <a:ext uri="{FF2B5EF4-FFF2-40B4-BE49-F238E27FC236}">
                  <a16:creationId xmlns:a16="http://schemas.microsoft.com/office/drawing/2014/main" id="{E13F6907-6F47-4EDA-BB7F-8D35F5710D91}"/>
                </a:ext>
              </a:extLst>
            </p:cNvPr>
            <p:cNvSpPr/>
            <p:nvPr/>
          </p:nvSpPr>
          <p:spPr>
            <a:xfrm>
              <a:off x="7809722" y="2150706"/>
              <a:ext cx="513183" cy="2286000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3A5F8-D2AA-48C5-8D3A-72637A1C6CA6}"/>
                </a:ext>
              </a:extLst>
            </p:cNvPr>
            <p:cNvSpPr txBox="1"/>
            <p:nvPr/>
          </p:nvSpPr>
          <p:spPr>
            <a:xfrm>
              <a:off x="8528180" y="3104761"/>
              <a:ext cx="1763485" cy="3778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4 (Um-)Rechner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E909E4FE-92A1-49CF-ACC0-540AD900D33A}"/>
                </a:ext>
              </a:extLst>
            </p:cNvPr>
            <p:cNvSpPr>
              <a:spLocks/>
            </p:cNvSpPr>
            <p:nvPr/>
          </p:nvSpPr>
          <p:spPr>
            <a:xfrm>
              <a:off x="3986279" y="222936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4B867923-D2E8-471E-BD1D-97CE41E66FD2}"/>
                </a:ext>
              </a:extLst>
            </p:cNvPr>
            <p:cNvSpPr>
              <a:spLocks/>
            </p:cNvSpPr>
            <p:nvPr/>
          </p:nvSpPr>
          <p:spPr>
            <a:xfrm>
              <a:off x="3986279" y="275903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F91123EE-9FF7-49CC-891D-F1F31B0B18F7}"/>
                </a:ext>
              </a:extLst>
            </p:cNvPr>
            <p:cNvSpPr>
              <a:spLocks/>
            </p:cNvSpPr>
            <p:nvPr/>
          </p:nvSpPr>
          <p:spPr>
            <a:xfrm>
              <a:off x="3986279" y="3350379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8605B174-EBBE-429E-AC62-830DEFF5728C}"/>
                </a:ext>
              </a:extLst>
            </p:cNvPr>
            <p:cNvSpPr>
              <a:spLocks/>
            </p:cNvSpPr>
            <p:nvPr/>
          </p:nvSpPr>
          <p:spPr>
            <a:xfrm>
              <a:off x="3986279" y="3913057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0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0B59CBF-C28C-432C-9214-8532E2910505}"/>
              </a:ext>
            </a:extLst>
          </p:cNvPr>
          <p:cNvGrpSpPr/>
          <p:nvPr/>
        </p:nvGrpSpPr>
        <p:grpSpPr>
          <a:xfrm>
            <a:off x="2470958" y="859626"/>
            <a:ext cx="7250083" cy="5138747"/>
            <a:chOff x="2470958" y="859626"/>
            <a:chExt cx="7250083" cy="513874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F4C5FB2-03E9-452D-8D09-B0C9D4281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0958" y="859626"/>
              <a:ext cx="7250083" cy="51387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168A1E62-956E-491E-8361-13EDECB30A38}"/>
                </a:ext>
              </a:extLst>
            </p:cNvPr>
            <p:cNvSpPr>
              <a:spLocks/>
            </p:cNvSpPr>
            <p:nvPr/>
          </p:nvSpPr>
          <p:spPr>
            <a:xfrm>
              <a:off x="4704736" y="2185021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94CFBA3A-94A5-42CF-9BA6-24A69E0F6116}"/>
                </a:ext>
              </a:extLst>
            </p:cNvPr>
            <p:cNvSpPr>
              <a:spLocks/>
            </p:cNvSpPr>
            <p:nvPr/>
          </p:nvSpPr>
          <p:spPr>
            <a:xfrm>
              <a:off x="3215880" y="3353411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DD35C42D-7E95-4DBC-8DA2-C4B380ED37B8}"/>
                </a:ext>
              </a:extLst>
            </p:cNvPr>
            <p:cNvSpPr>
              <a:spLocks/>
            </p:cNvSpPr>
            <p:nvPr/>
          </p:nvSpPr>
          <p:spPr>
            <a:xfrm>
              <a:off x="8959497" y="3353411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4EB3F32F-FC10-4532-AF4F-50B85AD97460}"/>
                </a:ext>
              </a:extLst>
            </p:cNvPr>
            <p:cNvSpPr>
              <a:spLocks/>
            </p:cNvSpPr>
            <p:nvPr/>
          </p:nvSpPr>
          <p:spPr>
            <a:xfrm>
              <a:off x="3215880" y="2979997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95430CF1-D2B4-4D07-8BED-DB050DA8C64D}"/>
                </a:ext>
              </a:extLst>
            </p:cNvPr>
            <p:cNvSpPr>
              <a:spLocks/>
            </p:cNvSpPr>
            <p:nvPr/>
          </p:nvSpPr>
          <p:spPr>
            <a:xfrm>
              <a:off x="6087688" y="3641411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353F6365-1D7C-4CDA-9AA3-52F11C4E12E3}"/>
                </a:ext>
              </a:extLst>
            </p:cNvPr>
            <p:cNvSpPr>
              <a:spLocks/>
            </p:cNvSpPr>
            <p:nvPr/>
          </p:nvSpPr>
          <p:spPr>
            <a:xfrm>
              <a:off x="7704995" y="1326822"/>
              <a:ext cx="288000" cy="288000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6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04DA969-771F-45BD-ABC0-0C6885CC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180905"/>
            <a:ext cx="6340389" cy="449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C11089-709B-458F-9FF4-2E15CC4C5FDF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</p:spTree>
    <p:extLst>
      <p:ext uri="{BB962C8B-B14F-4D97-AF65-F5344CB8AC3E}">
        <p14:creationId xmlns:p14="http://schemas.microsoft.com/office/powerpoint/2010/main" val="175962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2894E-85E8-499C-9F08-0542F5B1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5" y="1188526"/>
            <a:ext cx="6332769" cy="448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1A53538-1223-4819-810B-78221D52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942" y="389189"/>
            <a:ext cx="775478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0713282-94CF-4AC5-B0E2-1F070758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20" y="1179000"/>
            <a:ext cx="6382159" cy="45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4F95EB0-0348-4315-8E49-A4CE3734E6F7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</p:spTree>
    <p:extLst>
      <p:ext uri="{BB962C8B-B14F-4D97-AF65-F5344CB8AC3E}">
        <p14:creationId xmlns:p14="http://schemas.microsoft.com/office/powerpoint/2010/main" val="90003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Wieland</dc:creator>
  <cp:lastModifiedBy>Luca Wieland</cp:lastModifiedBy>
  <cp:revision>8</cp:revision>
  <dcterms:created xsi:type="dcterms:W3CDTF">2022-06-05T15:38:46Z</dcterms:created>
  <dcterms:modified xsi:type="dcterms:W3CDTF">2022-06-05T17:09:00Z</dcterms:modified>
</cp:coreProperties>
</file>