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249E4-962C-467B-BF4E-C8508E78F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AF18C3-CF1C-467D-BAFA-3CA4FA57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DE25B-BDDF-4C48-B059-B48DC23F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B3EF7-B549-498C-9130-83BB821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34FC1-2470-47B6-BD55-25A3DD64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1A24-ACF5-4416-A909-F2EA818A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3B34F7-4BB3-4D32-983F-2F3DF06C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505D7-7D02-4EAD-8177-2BAEB16F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B272D-9E12-4E76-B1A5-032A2EA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3D0B7-DD05-46BE-8897-F088782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3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EA92DE-E3CA-4211-BF83-37862B0D1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66AEBC-C2DB-4344-AC81-6B00D1DE5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DE4D64-6E3B-4B3E-B8C5-8A5DDB4F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408CD-C3B6-478A-9C82-D1CF63F7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19BDF-2096-460F-AF82-28264714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8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87D99-BC24-4E2C-B6DF-6EC11400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31202-2766-40C3-A89D-913FD97D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08C55-C1C8-4542-8646-005CBACA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09E7B-1035-4FC1-90FA-02C739EE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6DDA85-CCD0-4233-B3DF-201475AE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CFA6-892A-47FB-8114-37FB8DE9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72CE4A-FC4A-4800-8A5C-A3227219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15D97-0FB7-4978-A523-2EAAF13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59584-E846-42F4-89B5-47C3041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31B35-F2DF-4EB0-9E8A-8CBD91E5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31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D7CA4-5001-4FAA-891E-0CBAF800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6B97A-74B3-4014-B64D-051FBF108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4B5AB7-ED86-44F9-B03B-ABE69273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00E7BD-399F-4A80-812A-6A955C5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C45854-4002-4575-97E7-518D102A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E06F0-2524-43DB-B5C5-6F1D3E83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0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69E46-B4A0-4E13-BE34-36F3737D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CA0E5-4BA5-43F1-8876-886C2A3A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27D71C-A7E6-4223-B99B-C836A048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0C70A0-D20A-4142-B348-A0E32A340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A5773B-7373-4272-A248-9F167151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468369-761A-4B18-BCCF-53747A33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E159E-A714-4B86-ABE3-BC82A7B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729F71-9A2D-4B56-9DCC-40AF5AA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36F3E-C061-4833-8EEF-3A84050E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2A3C7-8525-4A28-8AE9-30BEFC9A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8DCD46-1F75-40E9-9093-320DB4D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04AF9-40C2-4CDC-A06B-6B07CEC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8BD1FD-42CB-4584-B82A-BD7A8EA0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3BD5A2-AB70-4047-9C50-5CED8BC2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4AA863-A23B-4A95-98EE-FA23630E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8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DC73F-4FE5-4AE2-9A21-6275D5D7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AE219-D6D8-425B-9688-B05B39B0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41888-03D7-43FB-A997-83AB09FA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920E81-789F-4297-8B31-C7D5EF02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659F6-3180-44CE-B882-7CE86660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91566-0B38-46B9-B93D-968C64A3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19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3A4CD-79AB-4522-97EB-DDFAFE73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6EDC36-2656-459D-8B3F-B4DBEDA4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AF90EE-C32C-49DD-BB1F-280E0E31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D68A65-EA50-47AA-9D35-C841CBAD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FAD281-FC48-41EE-B29F-D586424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A44A4-710F-4F9E-BE4D-0C0E3E56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90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22FA64-7110-4FC1-9E97-28BDF04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4CC62-E5F0-4557-932C-56BC18A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72EF4-B782-42F6-884B-411A6439A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39BE-B90A-492C-AB6F-4D577625AFDA}" type="datetimeFigureOut">
              <a:rPr lang="de-DE" smtClean="0"/>
              <a:t>25.06.22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FD0F7-6A94-4786-95F5-EDBF6E50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9A70F-1A23-422A-9F47-5C184256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1503-2B4C-4CA3-9157-7432D2243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9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9184216-7194-48AD-9CE1-6EE79376C1E2}"/>
              </a:ext>
            </a:extLst>
          </p:cNvPr>
          <p:cNvGrpSpPr/>
          <p:nvPr/>
        </p:nvGrpSpPr>
        <p:grpSpPr>
          <a:xfrm>
            <a:off x="2921995" y="1180905"/>
            <a:ext cx="7369670" cy="4496190"/>
            <a:chOff x="2921995" y="1180905"/>
            <a:chExt cx="7369670" cy="449619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63A7ABB-26F6-44E3-9A30-47C4182E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995" y="1180905"/>
              <a:ext cx="6348010" cy="4496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Geschweifte Klammer rechts 5">
              <a:extLst>
                <a:ext uri="{FF2B5EF4-FFF2-40B4-BE49-F238E27FC236}">
                  <a16:creationId xmlns:a16="http://schemas.microsoft.com/office/drawing/2014/main" id="{E13F6907-6F47-4EDA-BB7F-8D35F5710D91}"/>
                </a:ext>
              </a:extLst>
            </p:cNvPr>
            <p:cNvSpPr/>
            <p:nvPr/>
          </p:nvSpPr>
          <p:spPr>
            <a:xfrm>
              <a:off x="7809722" y="2150706"/>
              <a:ext cx="513183" cy="2286000"/>
            </a:xfrm>
            <a:prstGeom prst="rightBrace">
              <a:avLst/>
            </a:prstGeom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A93A5F8-D2AA-48C5-8D3A-72637A1C6CA6}"/>
                </a:ext>
              </a:extLst>
            </p:cNvPr>
            <p:cNvSpPr txBox="1"/>
            <p:nvPr/>
          </p:nvSpPr>
          <p:spPr>
            <a:xfrm>
              <a:off x="8528180" y="3104761"/>
              <a:ext cx="1763485" cy="3778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5 (Um-)Rechner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E909E4FE-92A1-49CF-ACC0-540AD900D33A}"/>
                </a:ext>
              </a:extLst>
            </p:cNvPr>
            <p:cNvSpPr>
              <a:spLocks/>
            </p:cNvSpPr>
            <p:nvPr/>
          </p:nvSpPr>
          <p:spPr>
            <a:xfrm>
              <a:off x="3986279" y="222936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4B867923-D2E8-471E-BD1D-97CE41E66FD2}"/>
                </a:ext>
              </a:extLst>
            </p:cNvPr>
            <p:cNvSpPr>
              <a:spLocks/>
            </p:cNvSpPr>
            <p:nvPr/>
          </p:nvSpPr>
          <p:spPr>
            <a:xfrm>
              <a:off x="3986279" y="2759034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F91123EE-9FF7-49CC-891D-F1F31B0B18F7}"/>
                </a:ext>
              </a:extLst>
            </p:cNvPr>
            <p:cNvSpPr>
              <a:spLocks/>
            </p:cNvSpPr>
            <p:nvPr/>
          </p:nvSpPr>
          <p:spPr>
            <a:xfrm>
              <a:off x="3986279" y="3350379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8605B174-EBBE-429E-AC62-830DEFF5728C}"/>
                </a:ext>
              </a:extLst>
            </p:cNvPr>
            <p:cNvSpPr>
              <a:spLocks/>
            </p:cNvSpPr>
            <p:nvPr/>
          </p:nvSpPr>
          <p:spPr>
            <a:xfrm>
              <a:off x="3986279" y="3913057"/>
              <a:ext cx="396000" cy="396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0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EB86A4-A2B9-D094-17DF-47CC317FF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3"/>
          <a:stretch/>
        </p:blipFill>
        <p:spPr>
          <a:xfrm>
            <a:off x="1431304" y="287866"/>
            <a:ext cx="9329391" cy="6282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78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0B59CBF-C28C-432C-9214-8532E2910505}"/>
              </a:ext>
            </a:extLst>
          </p:cNvPr>
          <p:cNvGrpSpPr/>
          <p:nvPr/>
        </p:nvGrpSpPr>
        <p:grpSpPr>
          <a:xfrm>
            <a:off x="2470958" y="859626"/>
            <a:ext cx="7250083" cy="5138747"/>
            <a:chOff x="2470958" y="859626"/>
            <a:chExt cx="7250083" cy="513874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F4C5FB2-03E9-452D-8D09-B0C9D4281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0958" y="859626"/>
              <a:ext cx="7250083" cy="51387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168A1E62-956E-491E-8361-13EDECB30A38}"/>
                </a:ext>
              </a:extLst>
            </p:cNvPr>
            <p:cNvSpPr>
              <a:spLocks/>
            </p:cNvSpPr>
            <p:nvPr/>
          </p:nvSpPr>
          <p:spPr>
            <a:xfrm>
              <a:off x="4704736" y="218502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94CFBA3A-94A5-42CF-9BA6-24A69E0F6116}"/>
                </a:ext>
              </a:extLst>
            </p:cNvPr>
            <p:cNvSpPr>
              <a:spLocks/>
            </p:cNvSpPr>
            <p:nvPr/>
          </p:nvSpPr>
          <p:spPr>
            <a:xfrm>
              <a:off x="3215880" y="3353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DD35C42D-7E95-4DBC-8DA2-C4B380ED37B8}"/>
                </a:ext>
              </a:extLst>
            </p:cNvPr>
            <p:cNvSpPr>
              <a:spLocks/>
            </p:cNvSpPr>
            <p:nvPr/>
          </p:nvSpPr>
          <p:spPr>
            <a:xfrm>
              <a:off x="8959497" y="3353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4EB3F32F-FC10-4532-AF4F-50B85AD97460}"/>
                </a:ext>
              </a:extLst>
            </p:cNvPr>
            <p:cNvSpPr>
              <a:spLocks/>
            </p:cNvSpPr>
            <p:nvPr/>
          </p:nvSpPr>
          <p:spPr>
            <a:xfrm>
              <a:off x="3215880" y="2979997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95430CF1-D2B4-4D07-8BED-DB050DA8C64D}"/>
                </a:ext>
              </a:extLst>
            </p:cNvPr>
            <p:cNvSpPr>
              <a:spLocks/>
            </p:cNvSpPr>
            <p:nvPr/>
          </p:nvSpPr>
          <p:spPr>
            <a:xfrm>
              <a:off x="6087688" y="3641411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353F6365-1D7C-4CDA-9AA3-52F11C4E12E3}"/>
                </a:ext>
              </a:extLst>
            </p:cNvPr>
            <p:cNvSpPr>
              <a:spLocks/>
            </p:cNvSpPr>
            <p:nvPr/>
          </p:nvSpPr>
          <p:spPr>
            <a:xfrm>
              <a:off x="7704995" y="1326822"/>
              <a:ext cx="288000" cy="288000"/>
            </a:xfrm>
            <a:prstGeom prst="flowChart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6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6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7F9A2FF-10FC-0587-AB37-3DE9995007B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69" y="532371"/>
            <a:ext cx="8834400" cy="5853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Flussdiagramm: Verbinder 3">
            <a:extLst>
              <a:ext uri="{FF2B5EF4-FFF2-40B4-BE49-F238E27FC236}">
                <a16:creationId xmlns:a16="http://schemas.microsoft.com/office/drawing/2014/main" id="{1E349579-262A-550C-1A2B-7B25963678B6}"/>
              </a:ext>
            </a:extLst>
          </p:cNvPr>
          <p:cNvSpPr>
            <a:spLocks/>
          </p:cNvSpPr>
          <p:nvPr/>
        </p:nvSpPr>
        <p:spPr>
          <a:xfrm>
            <a:off x="8429243" y="2051206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Flussdiagramm: Verbinder 4">
            <a:extLst>
              <a:ext uri="{FF2B5EF4-FFF2-40B4-BE49-F238E27FC236}">
                <a16:creationId xmlns:a16="http://schemas.microsoft.com/office/drawing/2014/main" id="{466DEB53-AC47-FBF1-E894-E9C9C76B26B3}"/>
              </a:ext>
            </a:extLst>
          </p:cNvPr>
          <p:cNvSpPr>
            <a:spLocks/>
          </p:cNvSpPr>
          <p:nvPr/>
        </p:nvSpPr>
        <p:spPr>
          <a:xfrm>
            <a:off x="4809312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Verbinder 5">
            <a:extLst>
              <a:ext uri="{FF2B5EF4-FFF2-40B4-BE49-F238E27FC236}">
                <a16:creationId xmlns:a16="http://schemas.microsoft.com/office/drawing/2014/main" id="{76E68C8F-2FF4-F7AC-8984-DEEB0DA243EB}"/>
              </a:ext>
            </a:extLst>
          </p:cNvPr>
          <p:cNvSpPr>
            <a:spLocks/>
          </p:cNvSpPr>
          <p:nvPr/>
        </p:nvSpPr>
        <p:spPr>
          <a:xfrm>
            <a:off x="8050155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Flussdiagramm: Verbinder 6">
            <a:extLst>
              <a:ext uri="{FF2B5EF4-FFF2-40B4-BE49-F238E27FC236}">
                <a16:creationId xmlns:a16="http://schemas.microsoft.com/office/drawing/2014/main" id="{D4F2BA13-21F2-F02E-1BF5-DFB548E3D26D}"/>
              </a:ext>
            </a:extLst>
          </p:cNvPr>
          <p:cNvSpPr>
            <a:spLocks/>
          </p:cNvSpPr>
          <p:nvPr/>
        </p:nvSpPr>
        <p:spPr>
          <a:xfrm>
            <a:off x="3991639" y="50513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7">
            <a:extLst>
              <a:ext uri="{FF2B5EF4-FFF2-40B4-BE49-F238E27FC236}">
                <a16:creationId xmlns:a16="http://schemas.microsoft.com/office/drawing/2014/main" id="{B224E267-9557-4401-6BA4-D291711F6417}"/>
              </a:ext>
            </a:extLst>
          </p:cNvPr>
          <p:cNvSpPr>
            <a:spLocks/>
          </p:cNvSpPr>
          <p:nvPr/>
        </p:nvSpPr>
        <p:spPr>
          <a:xfrm>
            <a:off x="8141243" y="859789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16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33C11089-709B-458F-9FF4-2E15CC4C5FDF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B2B62B-99F0-F5F4-2A96-DD0CE9B798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3" y="364562"/>
            <a:ext cx="8834400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Flussdiagramm: Verbinder 3">
            <a:extLst>
              <a:ext uri="{FF2B5EF4-FFF2-40B4-BE49-F238E27FC236}">
                <a16:creationId xmlns:a16="http://schemas.microsoft.com/office/drawing/2014/main" id="{673B26CF-EF56-A577-AF87-0A47ABE96AC0}"/>
              </a:ext>
            </a:extLst>
          </p:cNvPr>
          <p:cNvSpPr>
            <a:spLocks/>
          </p:cNvSpPr>
          <p:nvPr/>
        </p:nvSpPr>
        <p:spPr>
          <a:xfrm>
            <a:off x="1849217" y="2587118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20" name="Flussdiagramm: Verbinder 7">
            <a:extLst>
              <a:ext uri="{FF2B5EF4-FFF2-40B4-BE49-F238E27FC236}">
                <a16:creationId xmlns:a16="http://schemas.microsoft.com/office/drawing/2014/main" id="{42CD0314-790D-7F2E-6086-D46827FD912B}"/>
              </a:ext>
            </a:extLst>
          </p:cNvPr>
          <p:cNvSpPr>
            <a:spLocks/>
          </p:cNvSpPr>
          <p:nvPr/>
        </p:nvSpPr>
        <p:spPr>
          <a:xfrm>
            <a:off x="7914355" y="64152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Flussdiagramm: Verbinder 6">
            <a:extLst>
              <a:ext uri="{FF2B5EF4-FFF2-40B4-BE49-F238E27FC236}">
                <a16:creationId xmlns:a16="http://schemas.microsoft.com/office/drawing/2014/main" id="{B9F07B09-E27F-7EFC-ECD7-249D61603F5F}"/>
              </a:ext>
            </a:extLst>
          </p:cNvPr>
          <p:cNvSpPr>
            <a:spLocks/>
          </p:cNvSpPr>
          <p:nvPr/>
        </p:nvSpPr>
        <p:spPr>
          <a:xfrm>
            <a:off x="3835522" y="4895211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9FE3FD36-A847-82A5-985B-4184B249B615}"/>
              </a:ext>
            </a:extLst>
          </p:cNvPr>
          <p:cNvSpPr/>
          <p:nvPr/>
        </p:nvSpPr>
        <p:spPr>
          <a:xfrm>
            <a:off x="2832920" y="1769096"/>
            <a:ext cx="526099" cy="2060845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2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33C11089-709B-458F-9FF4-2E15CC4C5FDF}"/>
              </a:ext>
            </a:extLst>
          </p:cNvPr>
          <p:cNvSpPr txBox="1"/>
          <p:nvPr/>
        </p:nvSpPr>
        <p:spPr>
          <a:xfrm>
            <a:off x="3359019" y="416195"/>
            <a:ext cx="770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design </a:t>
            </a:r>
            <a:r>
              <a:rPr lang="de-DE" dirty="0" err="1"/>
              <a:t>änderungen</a:t>
            </a:r>
            <a:r>
              <a:rPr lang="de-DE" dirty="0"/>
              <a:t> in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neues Bild hochladen!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28095CA7-F096-4660-49A1-8875E4C5F53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00" y="502200"/>
            <a:ext cx="8802000" cy="585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20" name="Flussdiagramm: Verbinder 3">
            <a:extLst>
              <a:ext uri="{FF2B5EF4-FFF2-40B4-BE49-F238E27FC236}">
                <a16:creationId xmlns:a16="http://schemas.microsoft.com/office/drawing/2014/main" id="{CAF76A5C-0DA3-7BB0-1772-E3FE1B1B54B4}"/>
              </a:ext>
            </a:extLst>
          </p:cNvPr>
          <p:cNvSpPr>
            <a:spLocks/>
          </p:cNvSpPr>
          <p:nvPr/>
        </p:nvSpPr>
        <p:spPr>
          <a:xfrm>
            <a:off x="8429243" y="2051206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Flussdiagramm: Verbinder 4">
            <a:extLst>
              <a:ext uri="{FF2B5EF4-FFF2-40B4-BE49-F238E27FC236}">
                <a16:creationId xmlns:a16="http://schemas.microsoft.com/office/drawing/2014/main" id="{85688F69-2D9D-21B6-60BD-BC97A50A3BF5}"/>
              </a:ext>
            </a:extLst>
          </p:cNvPr>
          <p:cNvSpPr>
            <a:spLocks/>
          </p:cNvSpPr>
          <p:nvPr/>
        </p:nvSpPr>
        <p:spPr>
          <a:xfrm>
            <a:off x="4809312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Flussdiagramm: Verbinder 5">
            <a:extLst>
              <a:ext uri="{FF2B5EF4-FFF2-40B4-BE49-F238E27FC236}">
                <a16:creationId xmlns:a16="http://schemas.microsoft.com/office/drawing/2014/main" id="{911195B5-CC1B-FB9A-09D9-525FE22BF56C}"/>
              </a:ext>
            </a:extLst>
          </p:cNvPr>
          <p:cNvSpPr>
            <a:spLocks/>
          </p:cNvSpPr>
          <p:nvPr/>
        </p:nvSpPr>
        <p:spPr>
          <a:xfrm>
            <a:off x="8050155" y="358559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lussdiagramm: Verbinder 6">
            <a:extLst>
              <a:ext uri="{FF2B5EF4-FFF2-40B4-BE49-F238E27FC236}">
                <a16:creationId xmlns:a16="http://schemas.microsoft.com/office/drawing/2014/main" id="{7B726D76-5F14-1FDE-C80E-4C5383AD9292}"/>
              </a:ext>
            </a:extLst>
          </p:cNvPr>
          <p:cNvSpPr>
            <a:spLocks/>
          </p:cNvSpPr>
          <p:nvPr/>
        </p:nvSpPr>
        <p:spPr>
          <a:xfrm>
            <a:off x="3991639" y="50513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Flussdiagramm: Verbinder 7">
            <a:extLst>
              <a:ext uri="{FF2B5EF4-FFF2-40B4-BE49-F238E27FC236}">
                <a16:creationId xmlns:a16="http://schemas.microsoft.com/office/drawing/2014/main" id="{1A4D4DB3-89E9-999F-2E8E-7019B344232C}"/>
              </a:ext>
            </a:extLst>
          </p:cNvPr>
          <p:cNvSpPr>
            <a:spLocks/>
          </p:cNvSpPr>
          <p:nvPr/>
        </p:nvSpPr>
        <p:spPr>
          <a:xfrm>
            <a:off x="8050155" y="78552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600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30AD59C-C0C3-361B-26EB-3CE5B641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53" y="502200"/>
            <a:ext cx="8842893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lussdiagramm: Verbinder 3">
            <a:extLst>
              <a:ext uri="{FF2B5EF4-FFF2-40B4-BE49-F238E27FC236}">
                <a16:creationId xmlns:a16="http://schemas.microsoft.com/office/drawing/2014/main" id="{D9C2A601-7718-B71D-364B-BAB690BBA0D8}"/>
              </a:ext>
            </a:extLst>
          </p:cNvPr>
          <p:cNvSpPr>
            <a:spLocks/>
          </p:cNvSpPr>
          <p:nvPr/>
        </p:nvSpPr>
        <p:spPr>
          <a:xfrm>
            <a:off x="2094544" y="2464454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20" name="Flussdiagramm: Verbinder 7">
            <a:extLst>
              <a:ext uri="{FF2B5EF4-FFF2-40B4-BE49-F238E27FC236}">
                <a16:creationId xmlns:a16="http://schemas.microsoft.com/office/drawing/2014/main" id="{C300719A-E238-894C-74D3-E3938D639EE2}"/>
              </a:ext>
            </a:extLst>
          </p:cNvPr>
          <p:cNvSpPr>
            <a:spLocks/>
          </p:cNvSpPr>
          <p:nvPr/>
        </p:nvSpPr>
        <p:spPr>
          <a:xfrm>
            <a:off x="8103926" y="753039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Flussdiagramm: Verbinder 6">
            <a:extLst>
              <a:ext uri="{FF2B5EF4-FFF2-40B4-BE49-F238E27FC236}">
                <a16:creationId xmlns:a16="http://schemas.microsoft.com/office/drawing/2014/main" id="{07170B53-6E27-88D0-8C75-BBABD22AACC9}"/>
              </a:ext>
            </a:extLst>
          </p:cNvPr>
          <p:cNvSpPr>
            <a:spLocks/>
          </p:cNvSpPr>
          <p:nvPr/>
        </p:nvSpPr>
        <p:spPr>
          <a:xfrm>
            <a:off x="4092000" y="4995572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128EBB77-A906-A1F2-1540-05FA0D638939}"/>
              </a:ext>
            </a:extLst>
          </p:cNvPr>
          <p:cNvSpPr/>
          <p:nvPr/>
        </p:nvSpPr>
        <p:spPr>
          <a:xfrm>
            <a:off x="2966734" y="1646432"/>
            <a:ext cx="526099" cy="2060845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9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0713282-94CF-4AC5-B0E2-1F070758FDE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0" y="502200"/>
            <a:ext cx="8834400" cy="585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CEB4BD08-8DCB-7D02-FD59-9B489C622F14}"/>
              </a:ext>
            </a:extLst>
          </p:cNvPr>
          <p:cNvSpPr>
            <a:spLocks/>
          </p:cNvSpPr>
          <p:nvPr/>
        </p:nvSpPr>
        <p:spPr>
          <a:xfrm>
            <a:off x="8607662" y="2251928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0380201F-FBBC-FA27-4A05-45B9C426D866}"/>
              </a:ext>
            </a:extLst>
          </p:cNvPr>
          <p:cNvSpPr>
            <a:spLocks/>
          </p:cNvSpPr>
          <p:nvPr/>
        </p:nvSpPr>
        <p:spPr>
          <a:xfrm>
            <a:off x="3225838" y="3357483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7FC932FE-E899-D0BB-6C54-E6389478E984}"/>
              </a:ext>
            </a:extLst>
          </p:cNvPr>
          <p:cNvSpPr>
            <a:spLocks/>
          </p:cNvSpPr>
          <p:nvPr/>
        </p:nvSpPr>
        <p:spPr>
          <a:xfrm>
            <a:off x="5191842" y="4365775"/>
            <a:ext cx="2916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547C4295-9271-0081-CBDE-4F88FAA394DD}"/>
              </a:ext>
            </a:extLst>
          </p:cNvPr>
          <p:cNvSpPr>
            <a:spLocks/>
          </p:cNvSpPr>
          <p:nvPr/>
        </p:nvSpPr>
        <p:spPr>
          <a:xfrm>
            <a:off x="7852521" y="4310021"/>
            <a:ext cx="2916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30CF0721-8DB0-8F59-8962-2A1843F022D2}"/>
              </a:ext>
            </a:extLst>
          </p:cNvPr>
          <p:cNvSpPr>
            <a:spLocks/>
          </p:cNvSpPr>
          <p:nvPr/>
        </p:nvSpPr>
        <p:spPr>
          <a:xfrm>
            <a:off x="8228574" y="1121237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Geschweifte Klammer links 1">
            <a:extLst>
              <a:ext uri="{FF2B5EF4-FFF2-40B4-BE49-F238E27FC236}">
                <a16:creationId xmlns:a16="http://schemas.microsoft.com/office/drawing/2014/main" id="{CD1C90C7-A6CF-AA30-4E62-82704BFC091A}"/>
              </a:ext>
            </a:extLst>
          </p:cNvPr>
          <p:cNvSpPr/>
          <p:nvPr/>
        </p:nvSpPr>
        <p:spPr>
          <a:xfrm rot="16200000">
            <a:off x="6673205" y="2228933"/>
            <a:ext cx="526099" cy="3412218"/>
          </a:xfrm>
          <a:prstGeom prst="leftBrace">
            <a:avLst>
              <a:gd name="adj1" fmla="val 8333"/>
              <a:gd name="adj2" fmla="val 82000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03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4890D0-4437-9AA5-2A20-1684384B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13" y="440823"/>
            <a:ext cx="8990974" cy="5976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ussdiagramm: Verbinder 3">
            <a:extLst>
              <a:ext uri="{FF2B5EF4-FFF2-40B4-BE49-F238E27FC236}">
                <a16:creationId xmlns:a16="http://schemas.microsoft.com/office/drawing/2014/main" id="{F5757DA1-D189-D84F-57EF-1D59B2477C7A}"/>
              </a:ext>
            </a:extLst>
          </p:cNvPr>
          <p:cNvSpPr>
            <a:spLocks/>
          </p:cNvSpPr>
          <p:nvPr/>
        </p:nvSpPr>
        <p:spPr>
          <a:xfrm>
            <a:off x="2055338" y="1753307"/>
            <a:ext cx="788400" cy="4248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1.1</a:t>
            </a:r>
          </a:p>
        </p:txBody>
      </p:sp>
      <p:sp>
        <p:nvSpPr>
          <p:cNvPr id="7" name="Flussdiagramm: Verbinder 7">
            <a:extLst>
              <a:ext uri="{FF2B5EF4-FFF2-40B4-BE49-F238E27FC236}">
                <a16:creationId xmlns:a16="http://schemas.microsoft.com/office/drawing/2014/main" id="{49C2BC04-DC9A-3B91-34DB-405B5EAC0DE9}"/>
              </a:ext>
            </a:extLst>
          </p:cNvPr>
          <p:cNvSpPr>
            <a:spLocks/>
          </p:cNvSpPr>
          <p:nvPr/>
        </p:nvSpPr>
        <p:spPr>
          <a:xfrm>
            <a:off x="8204287" y="775341"/>
            <a:ext cx="288000" cy="288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Flussdiagramm: Verbinder 6">
            <a:extLst>
              <a:ext uri="{FF2B5EF4-FFF2-40B4-BE49-F238E27FC236}">
                <a16:creationId xmlns:a16="http://schemas.microsoft.com/office/drawing/2014/main" id="{EA9F85E2-881C-758E-6947-0CDC8CF2E910}"/>
              </a:ext>
            </a:extLst>
          </p:cNvPr>
          <p:cNvSpPr>
            <a:spLocks/>
          </p:cNvSpPr>
          <p:nvPr/>
        </p:nvSpPr>
        <p:spPr>
          <a:xfrm>
            <a:off x="3149370" y="3198991"/>
            <a:ext cx="2880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426E4D6C-9B10-4C75-EC2B-C803599E83AA}"/>
              </a:ext>
            </a:extLst>
          </p:cNvPr>
          <p:cNvSpPr/>
          <p:nvPr/>
        </p:nvSpPr>
        <p:spPr>
          <a:xfrm>
            <a:off x="2886321" y="1344296"/>
            <a:ext cx="526099" cy="1242822"/>
          </a:xfrm>
          <a:prstGeom prst="leftBrace">
            <a:avLst>
              <a:gd name="adj1" fmla="val 8333"/>
              <a:gd name="adj2" fmla="val 49534"/>
            </a:avLst>
          </a:prstGeom>
          <a:ln w="28575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  <a:gd name="connsiteX7" fmla="*/ 526099 w 526099"/>
                      <a:gd name="connsiteY7" fmla="*/ 1951463 h 1951463"/>
                      <a:gd name="connsiteX0" fmla="*/ 526099 w 526099"/>
                      <a:gd name="connsiteY0" fmla="*/ 1951463 h 1951463"/>
                      <a:gd name="connsiteX1" fmla="*/ 263049 w 526099"/>
                      <a:gd name="connsiteY1" fmla="*/ 1907623 h 1951463"/>
                      <a:gd name="connsiteX2" fmla="*/ 263050 w 526099"/>
                      <a:gd name="connsiteY2" fmla="*/ 1019571 h 1951463"/>
                      <a:gd name="connsiteX3" fmla="*/ 0 w 526099"/>
                      <a:gd name="connsiteY3" fmla="*/ 975731 h 1951463"/>
                      <a:gd name="connsiteX4" fmla="*/ 263050 w 526099"/>
                      <a:gd name="connsiteY4" fmla="*/ 931891 h 1951463"/>
                      <a:gd name="connsiteX5" fmla="*/ 263050 w 526099"/>
                      <a:gd name="connsiteY5" fmla="*/ 43840 h 1951463"/>
                      <a:gd name="connsiteX6" fmla="*/ 526100 w 526099"/>
                      <a:gd name="connsiteY6" fmla="*/ 0 h 195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6099" h="1951463" stroke="0" extrusionOk="0">
                        <a:moveTo>
                          <a:pt x="526099" y="1951463"/>
                        </a:moveTo>
                        <a:cubicBezTo>
                          <a:pt x="379348" y="1950555"/>
                          <a:pt x="260274" y="1932877"/>
                          <a:pt x="263049" y="1907623"/>
                        </a:cubicBezTo>
                        <a:cubicBezTo>
                          <a:pt x="289178" y="1617107"/>
                          <a:pt x="228574" y="1316684"/>
                          <a:pt x="263050" y="1019571"/>
                        </a:cubicBezTo>
                        <a:cubicBezTo>
                          <a:pt x="253843" y="1004350"/>
                          <a:pt x="142987" y="988401"/>
                          <a:pt x="0" y="975731"/>
                        </a:cubicBezTo>
                        <a:cubicBezTo>
                          <a:pt x="141243" y="973523"/>
                          <a:pt x="264481" y="956787"/>
                          <a:pt x="263050" y="931891"/>
                        </a:cubicBezTo>
                        <a:cubicBezTo>
                          <a:pt x="238218" y="577737"/>
                          <a:pt x="260434" y="311226"/>
                          <a:pt x="263050" y="43840"/>
                        </a:cubicBezTo>
                        <a:cubicBezTo>
                          <a:pt x="246395" y="17078"/>
                          <a:pt x="365910" y="14038"/>
                          <a:pt x="526100" y="0"/>
                        </a:cubicBezTo>
                        <a:cubicBezTo>
                          <a:pt x="525037" y="640348"/>
                          <a:pt x="479163" y="1366202"/>
                          <a:pt x="526099" y="1951463"/>
                        </a:cubicBezTo>
                        <a:close/>
                      </a:path>
                      <a:path w="526099" h="1951463" fill="none" extrusionOk="0">
                        <a:moveTo>
                          <a:pt x="526099" y="1951463"/>
                        </a:moveTo>
                        <a:cubicBezTo>
                          <a:pt x="384776" y="1953678"/>
                          <a:pt x="266770" y="1932730"/>
                          <a:pt x="263049" y="1907623"/>
                        </a:cubicBezTo>
                        <a:cubicBezTo>
                          <a:pt x="253248" y="1610021"/>
                          <a:pt x="288591" y="1336476"/>
                          <a:pt x="263050" y="1019571"/>
                        </a:cubicBezTo>
                        <a:cubicBezTo>
                          <a:pt x="264119" y="996951"/>
                          <a:pt x="146957" y="993108"/>
                          <a:pt x="0" y="975731"/>
                        </a:cubicBezTo>
                        <a:cubicBezTo>
                          <a:pt x="147860" y="979707"/>
                          <a:pt x="264309" y="957645"/>
                          <a:pt x="263050" y="931891"/>
                        </a:cubicBezTo>
                        <a:cubicBezTo>
                          <a:pt x="225950" y="804724"/>
                          <a:pt x="194271" y="431467"/>
                          <a:pt x="263050" y="43840"/>
                        </a:cubicBezTo>
                        <a:cubicBezTo>
                          <a:pt x="250389" y="21707"/>
                          <a:pt x="367231" y="-9377"/>
                          <a:pt x="52610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6">
            <a:extLst>
              <a:ext uri="{FF2B5EF4-FFF2-40B4-BE49-F238E27FC236}">
                <a16:creationId xmlns:a16="http://schemas.microsoft.com/office/drawing/2014/main" id="{BA2F1268-A2AF-09A6-8A8E-EC550E817400}"/>
              </a:ext>
            </a:extLst>
          </p:cNvPr>
          <p:cNvSpPr>
            <a:spLocks/>
          </p:cNvSpPr>
          <p:nvPr/>
        </p:nvSpPr>
        <p:spPr>
          <a:xfrm>
            <a:off x="5130571" y="4229975"/>
            <a:ext cx="288000" cy="2916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3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4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6B16EEE-86DE-1653-562B-FA4203886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"/>
          <a:stretch/>
        </p:blipFill>
        <p:spPr>
          <a:xfrm>
            <a:off x="1498713" y="346113"/>
            <a:ext cx="9141578" cy="6165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52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Breitbild</PresentationFormat>
  <Paragraphs>38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Wieland</dc:creator>
  <cp:lastModifiedBy>Leon Welker</cp:lastModifiedBy>
  <cp:revision>10</cp:revision>
  <dcterms:created xsi:type="dcterms:W3CDTF">2022-06-05T15:38:46Z</dcterms:created>
  <dcterms:modified xsi:type="dcterms:W3CDTF">2022-06-25T12:56:32Z</dcterms:modified>
</cp:coreProperties>
</file>