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70D2C1-F2EC-406A-95DC-9C436311FAF3}" v="6" dt="2021-09-14T23:23:18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77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lajan Nagarajah" userId="c86ef75b7946b18e" providerId="LiveId" clId="{D170D2C1-F2EC-406A-95DC-9C436311FAF3}"/>
    <pc:docChg chg="undo custSel addSld delSld modSld sldOrd">
      <pc:chgData name="Sailajan Nagarajah" userId="c86ef75b7946b18e" providerId="LiveId" clId="{D170D2C1-F2EC-406A-95DC-9C436311FAF3}" dt="2021-09-23T04:23:36.393" v="4074" actId="20577"/>
      <pc:docMkLst>
        <pc:docMk/>
      </pc:docMkLst>
      <pc:sldChg chg="del">
        <pc:chgData name="Sailajan Nagarajah" userId="c86ef75b7946b18e" providerId="LiveId" clId="{D170D2C1-F2EC-406A-95DC-9C436311FAF3}" dt="2021-09-14T23:06:44.207" v="24" actId="47"/>
        <pc:sldMkLst>
          <pc:docMk/>
          <pc:sldMk cId="3021924663" sldId="256"/>
        </pc:sldMkLst>
      </pc:sldChg>
      <pc:sldChg chg="modSp new mod">
        <pc:chgData name="Sailajan Nagarajah" userId="c86ef75b7946b18e" providerId="LiveId" clId="{D170D2C1-F2EC-406A-95DC-9C436311FAF3}" dt="2021-09-23T03:53:08.965" v="2544" actId="20577"/>
        <pc:sldMkLst>
          <pc:docMk/>
          <pc:sldMk cId="405737026" sldId="257"/>
        </pc:sldMkLst>
        <pc:spChg chg="mod">
          <ac:chgData name="Sailajan Nagarajah" userId="c86ef75b7946b18e" providerId="LiveId" clId="{D170D2C1-F2EC-406A-95DC-9C436311FAF3}" dt="2021-09-23T03:33:09.323" v="1464" actId="20577"/>
          <ac:spMkLst>
            <pc:docMk/>
            <pc:sldMk cId="405737026" sldId="257"/>
            <ac:spMk id="2" creationId="{35E2DDA6-9752-4397-823B-EC635C10A2A3}"/>
          </ac:spMkLst>
        </pc:spChg>
        <pc:spChg chg="mod">
          <ac:chgData name="Sailajan Nagarajah" userId="c86ef75b7946b18e" providerId="LiveId" clId="{D170D2C1-F2EC-406A-95DC-9C436311FAF3}" dt="2021-09-23T03:53:08.965" v="2544" actId="20577"/>
          <ac:spMkLst>
            <pc:docMk/>
            <pc:sldMk cId="405737026" sldId="257"/>
            <ac:spMk id="3" creationId="{85E72333-0C6B-41E9-AFF5-2B027767F368}"/>
          </ac:spMkLst>
        </pc:spChg>
      </pc:sldChg>
      <pc:sldChg chg="modSp new mod ord">
        <pc:chgData name="Sailajan Nagarajah" userId="c86ef75b7946b18e" providerId="LiveId" clId="{D170D2C1-F2EC-406A-95DC-9C436311FAF3}" dt="2021-09-23T04:05:52.665" v="3059" actId="20577"/>
        <pc:sldMkLst>
          <pc:docMk/>
          <pc:sldMk cId="668852929" sldId="258"/>
        </pc:sldMkLst>
        <pc:spChg chg="mod">
          <ac:chgData name="Sailajan Nagarajah" userId="c86ef75b7946b18e" providerId="LiveId" clId="{D170D2C1-F2EC-406A-95DC-9C436311FAF3}" dt="2021-09-14T23:07:05.472" v="43" actId="790"/>
          <ac:spMkLst>
            <pc:docMk/>
            <pc:sldMk cId="668852929" sldId="258"/>
            <ac:spMk id="2" creationId="{368C55D9-E144-48DB-998B-D26DACCA4179}"/>
          </ac:spMkLst>
        </pc:spChg>
        <pc:spChg chg="mod">
          <ac:chgData name="Sailajan Nagarajah" userId="c86ef75b7946b18e" providerId="LiveId" clId="{D170D2C1-F2EC-406A-95DC-9C436311FAF3}" dt="2021-09-23T04:05:52.665" v="3059" actId="20577"/>
          <ac:spMkLst>
            <pc:docMk/>
            <pc:sldMk cId="668852929" sldId="258"/>
            <ac:spMk id="3" creationId="{971ECDAC-BCE8-4034-9A73-68714A267D4D}"/>
          </ac:spMkLst>
        </pc:spChg>
      </pc:sldChg>
      <pc:sldChg chg="modSp add mod">
        <pc:chgData name="Sailajan Nagarajah" userId="c86ef75b7946b18e" providerId="LiveId" clId="{D170D2C1-F2EC-406A-95DC-9C436311FAF3}" dt="2021-09-23T04:23:36.393" v="4074" actId="20577"/>
        <pc:sldMkLst>
          <pc:docMk/>
          <pc:sldMk cId="143048711" sldId="259"/>
        </pc:sldMkLst>
        <pc:spChg chg="mod">
          <ac:chgData name="Sailajan Nagarajah" userId="c86ef75b7946b18e" providerId="LiveId" clId="{D170D2C1-F2EC-406A-95DC-9C436311FAF3}" dt="2021-09-23T03:33:59.535" v="1497" actId="20577"/>
          <ac:spMkLst>
            <pc:docMk/>
            <pc:sldMk cId="143048711" sldId="259"/>
            <ac:spMk id="2" creationId="{35E2DDA6-9752-4397-823B-EC635C10A2A3}"/>
          </ac:spMkLst>
        </pc:spChg>
        <pc:spChg chg="mod">
          <ac:chgData name="Sailajan Nagarajah" userId="c86ef75b7946b18e" providerId="LiveId" clId="{D170D2C1-F2EC-406A-95DC-9C436311FAF3}" dt="2021-09-23T04:23:36.393" v="4074" actId="20577"/>
          <ac:spMkLst>
            <pc:docMk/>
            <pc:sldMk cId="143048711" sldId="259"/>
            <ac:spMk id="3" creationId="{85E72333-0C6B-41E9-AFF5-2B027767F368}"/>
          </ac:spMkLst>
        </pc:spChg>
      </pc:sldChg>
      <pc:sldChg chg="modSp add mod">
        <pc:chgData name="Sailajan Nagarajah" userId="c86ef75b7946b18e" providerId="LiveId" clId="{D170D2C1-F2EC-406A-95DC-9C436311FAF3}" dt="2021-09-23T04:15:08.213" v="3646" actId="20577"/>
        <pc:sldMkLst>
          <pc:docMk/>
          <pc:sldMk cId="3934061436" sldId="260"/>
        </pc:sldMkLst>
        <pc:spChg chg="mod">
          <ac:chgData name="Sailajan Nagarajah" userId="c86ef75b7946b18e" providerId="LiveId" clId="{D170D2C1-F2EC-406A-95DC-9C436311FAF3}" dt="2021-09-23T03:35:46.825" v="1550" actId="20577"/>
          <ac:spMkLst>
            <pc:docMk/>
            <pc:sldMk cId="3934061436" sldId="260"/>
            <ac:spMk id="2" creationId="{35E2DDA6-9752-4397-823B-EC635C10A2A3}"/>
          </ac:spMkLst>
        </pc:spChg>
        <pc:spChg chg="mod">
          <ac:chgData name="Sailajan Nagarajah" userId="c86ef75b7946b18e" providerId="LiveId" clId="{D170D2C1-F2EC-406A-95DC-9C436311FAF3}" dt="2021-09-23T04:15:08.213" v="3646" actId="20577"/>
          <ac:spMkLst>
            <pc:docMk/>
            <pc:sldMk cId="3934061436" sldId="260"/>
            <ac:spMk id="3" creationId="{85E72333-0C6B-41E9-AFF5-2B027767F368}"/>
          </ac:spMkLst>
        </pc:spChg>
      </pc:sldChg>
      <pc:sldChg chg="new del">
        <pc:chgData name="Sailajan Nagarajah" userId="c86ef75b7946b18e" providerId="LiveId" clId="{D170D2C1-F2EC-406A-95DC-9C436311FAF3}" dt="2021-09-23T03:35:03.674" v="1501" actId="680"/>
        <pc:sldMkLst>
          <pc:docMk/>
          <pc:sldMk cId="3051418993" sldId="261"/>
        </pc:sldMkLst>
      </pc:sldChg>
      <pc:sldChg chg="add del">
        <pc:chgData name="Sailajan Nagarajah" userId="c86ef75b7946b18e" providerId="LiveId" clId="{D170D2C1-F2EC-406A-95DC-9C436311FAF3}" dt="2021-09-23T04:19:20.124" v="3969" actId="2696"/>
        <pc:sldMkLst>
          <pc:docMk/>
          <pc:sldMk cId="4074801162" sldId="261"/>
        </pc:sldMkLst>
      </pc:sldChg>
      <pc:sldChg chg="modSp add mod">
        <pc:chgData name="Sailajan Nagarajah" userId="c86ef75b7946b18e" providerId="LiveId" clId="{D170D2C1-F2EC-406A-95DC-9C436311FAF3}" dt="2021-09-23T04:21:00.174" v="4073" actId="20577"/>
        <pc:sldMkLst>
          <pc:docMk/>
          <pc:sldMk cId="1617402876" sldId="262"/>
        </pc:sldMkLst>
        <pc:spChg chg="mod">
          <ac:chgData name="Sailajan Nagarajah" userId="c86ef75b7946b18e" providerId="LiveId" clId="{D170D2C1-F2EC-406A-95DC-9C436311FAF3}" dt="2021-09-23T03:36:27.811" v="1601" actId="20577"/>
          <ac:spMkLst>
            <pc:docMk/>
            <pc:sldMk cId="1617402876" sldId="262"/>
            <ac:spMk id="2" creationId="{35E2DDA6-9752-4397-823B-EC635C10A2A3}"/>
          </ac:spMkLst>
        </pc:spChg>
        <pc:spChg chg="mod">
          <ac:chgData name="Sailajan Nagarajah" userId="c86ef75b7946b18e" providerId="LiveId" clId="{D170D2C1-F2EC-406A-95DC-9C436311FAF3}" dt="2021-09-23T04:21:00.174" v="4073" actId="20577"/>
          <ac:spMkLst>
            <pc:docMk/>
            <pc:sldMk cId="1617402876" sldId="262"/>
            <ac:spMk id="3" creationId="{85E72333-0C6B-41E9-AFF5-2B027767F3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2A465-3807-427F-9A37-91BF669003C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BE953-F222-4989-AE29-5570FAA511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A5BB86-85E7-4851-9C56-98E94917C277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063-A23D-4844-B864-D7A5779003B1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5872-7B8C-4344-AA11-574B50C64396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737C-2233-46EA-8096-508BA95AD2BF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351F1-F764-4DA8-A991-B7CC1269E5F0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4F80-BD35-41A0-9EAA-F53F1C2B47EA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21C-DFBF-47A5-BBF3-61681D416E4E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CE36-1F9C-495A-9949-04C192E0C3A9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27B7-0BCC-4E31-B029-A44A7558B367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7959F7-2B4D-49A3-B9E6-36AA744DE144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B8EF19-5125-47C5-BEEB-5796632030FF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3473905-3879-466C-8165-673CBFA52166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2DDA6-9752-4397-823B-EC635C10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analysis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E72333-0C6B-41E9-AFF5-2B027767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W</a:t>
            </a:r>
            <a:r>
              <a:rPr lang="en-US" dirty="0"/>
              <a:t>e decided to do 1,000,000 iterations for each scenario to get a better precision.</a:t>
            </a:r>
          </a:p>
          <a:p>
            <a:r>
              <a:rPr lang="en-US" dirty="0"/>
              <a:t>We get the same minimum elevator for the first three scenarios (33 s) but a smaller value for scenario 4 (15 seconds) which seems consistent as we have three elevators in total.</a:t>
            </a:r>
          </a:p>
          <a:p>
            <a:r>
              <a:rPr lang="en-US" dirty="0"/>
              <a:t>The best average elevator time is in scenario 4 (109 s) as we divide the service cleverly to optimize the time. Likewise, the best average passenger time is in scenario 4 (76 s) as each elevator serves exclusively a little number of floors.</a:t>
            </a:r>
          </a:p>
          <a:p>
            <a:r>
              <a:rPr lang="en-US" dirty="0"/>
              <a:t>The best </a:t>
            </a:r>
            <a:r>
              <a:rPr lang="en-US" i="1" dirty="0"/>
              <a:t>MaxFloor1</a:t>
            </a:r>
            <a:r>
              <a:rPr lang="en-US" dirty="0"/>
              <a:t> in scenario 3 is 10 so one elevator will serve the first ten floors and the second one will serve the last ten floors.</a:t>
            </a:r>
          </a:p>
          <a:p>
            <a:r>
              <a:rPr lang="en-US" dirty="0"/>
              <a:t>The best </a:t>
            </a:r>
            <a:r>
              <a:rPr lang="en-US" i="1" dirty="0"/>
              <a:t>MaxFloor1</a:t>
            </a:r>
            <a:r>
              <a:rPr lang="en-US" dirty="0"/>
              <a:t> and </a:t>
            </a:r>
            <a:r>
              <a:rPr lang="en-US" i="1" dirty="0"/>
              <a:t>MaxFloor2</a:t>
            </a:r>
            <a:r>
              <a:rPr lang="en-US" dirty="0"/>
              <a:t> in scenario 4 is respectively 7 and 13 as an equal distribution of the floors.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94C001-C2B4-47AB-A473-979941E8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203DFC-C04E-4F67-836F-A02C7031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2DDA6-9752-4397-823B-EC635C10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developed our program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E72333-0C6B-41E9-AFF5-2B027767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a </a:t>
            </a:r>
            <a:r>
              <a:rPr lang="en-US" i="1" dirty="0"/>
              <a:t>struct</a:t>
            </a:r>
            <a:r>
              <a:rPr lang="en-US" dirty="0"/>
              <a:t> object for the elevators that contains the list of passengers, their floor destination and the computed time values.</a:t>
            </a:r>
          </a:p>
          <a:p>
            <a:r>
              <a:rPr lang="en-US" dirty="0"/>
              <a:t>Each scenario are computed separately; each elevators are initialized separately according to the conditions of each scenario.</a:t>
            </a:r>
          </a:p>
          <a:p>
            <a:r>
              <a:rPr lang="en-US" dirty="0"/>
              <a:t>Each elevator is operated individually to calculate the different time values.</a:t>
            </a:r>
          </a:p>
          <a:p>
            <a:r>
              <a:rPr lang="en-US" dirty="0"/>
              <a:t>Assumptions are made for the program (see the beginning of the code).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94C001-C2B4-47AB-A473-979941E8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203DFC-C04E-4F67-836F-A02C7031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C55D9-E144-48DB-998B-D26DACCA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of labor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ECDAC-BCE8-4034-9A73-68714A26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have both proposed two different ways to deal with the problem and how to generate passengers and their destination.</a:t>
            </a:r>
          </a:p>
          <a:p>
            <a:r>
              <a:rPr lang="en-US" dirty="0" err="1"/>
              <a:t>Pranjal</a:t>
            </a:r>
            <a:r>
              <a:rPr lang="en-US" dirty="0"/>
              <a:t> started with scenario 1 and did the initialization function and the calculation of the total time.</a:t>
            </a:r>
          </a:p>
          <a:p>
            <a:pPr lvl="1"/>
            <a:r>
              <a:rPr lang="en-US" dirty="0"/>
              <a:t>main() ; scenario1() ; </a:t>
            </a:r>
            <a:r>
              <a:rPr lang="en-US" dirty="0" err="1"/>
              <a:t>i</a:t>
            </a:r>
            <a:r>
              <a:rPr lang="en-US" dirty="0"/>
              <a:t> scenario3() ; Initialize() ; operate() ; calc_top_floor() ; …</a:t>
            </a:r>
          </a:p>
          <a:p>
            <a:r>
              <a:rPr lang="en-US" dirty="0"/>
              <a:t>Sailajan continued the implementation and calculations and did the next three scenarios.</a:t>
            </a:r>
          </a:p>
          <a:p>
            <a:pPr lvl="1"/>
            <a:r>
              <a:rPr lang="en-US" dirty="0"/>
              <a:t>main() ; scenario2() ; scenario4() ; </a:t>
            </a:r>
            <a:r>
              <a:rPr lang="en-US" dirty="0" err="1"/>
              <a:t>initialize_two</a:t>
            </a:r>
            <a:r>
              <a:rPr lang="en-US" dirty="0"/>
              <a:t>() ; initialize_three() ; initialize_four() ; …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7FF06C-B419-43A3-960C-EA0C9AB8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0EF842-8FCB-4D64-8234-4F6FCA60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5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2DDA6-9752-4397-823B-EC635C10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for generating passengers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E72333-0C6B-41E9-AFF5-2B027767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generate a random number of passenger for an elevator between 1 and </a:t>
            </a:r>
            <a:r>
              <a:rPr lang="en-US" i="1" dirty="0"/>
              <a:t>Capacity</a:t>
            </a:r>
            <a:r>
              <a:rPr lang="en-US" dirty="0"/>
              <a:t>.</a:t>
            </a:r>
          </a:p>
          <a:p>
            <a:r>
              <a:rPr lang="en-US" dirty="0"/>
              <a:t>We randomly assign each passenger a floor destination.</a:t>
            </a:r>
          </a:p>
          <a:p>
            <a:r>
              <a:rPr lang="en-US" dirty="0"/>
              <a:t>We add the values into the elevator </a:t>
            </a:r>
            <a:r>
              <a:rPr lang="en-US" i="1" dirty="0"/>
              <a:t>struct</a:t>
            </a:r>
            <a:r>
              <a:rPr lang="en-US" dirty="0"/>
              <a:t> object.</a:t>
            </a:r>
          </a:p>
          <a:p>
            <a:r>
              <a:rPr lang="en-US" dirty="0"/>
              <a:t>Depending on the scenario, the range floor destination is reduced to a certain interval.</a:t>
            </a:r>
          </a:p>
          <a:p>
            <a:r>
              <a:rPr lang="en-US" dirty="0"/>
              <a:t>Our approach tries to stick to the reality as we consider each passenger with a floor destination instead of considering each floor with a number of passengers assigned to it.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94C001-C2B4-47AB-A473-979941E8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203DFC-C04E-4F67-836F-A02C7031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6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2DDA6-9752-4397-823B-EC635C10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for calculating timing information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E72333-0C6B-41E9-AFF5-2B027767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the elevator moves to another floor, we had 3 seconds.</a:t>
            </a:r>
          </a:p>
          <a:p>
            <a:r>
              <a:rPr lang="en-US" dirty="0"/>
              <a:t>If the elevator reaches a floor destination, we add the 15 seconds.</a:t>
            </a:r>
          </a:p>
          <a:p>
            <a:r>
              <a:rPr lang="en-US" dirty="0"/>
              <a:t>On the same time, we calculate the average time per passenger as the average of cumulative time taken by passengers in each elevator.</a:t>
            </a:r>
          </a:p>
          <a:p>
            <a:r>
              <a:rPr lang="en-US" dirty="0"/>
              <a:t>Our approach calculates the time values simultaneously as the elevator operates.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94C001-C2B4-47AB-A473-979941E8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Sailajan Nagarajah (snagarajah3) - Pranjal Gupta (pgupta332)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203DFC-C04E-4F67-836F-A02C7031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0287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68</TotalTime>
  <Words>553</Words>
  <Application>Microsoft Office PowerPoint</Application>
  <PresentationFormat>Grand écran</PresentationFormat>
  <Paragraphs>38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Cadrage</vt:lpstr>
      <vt:lpstr>Summary of the analysis</vt:lpstr>
      <vt:lpstr>How we developed our program</vt:lpstr>
      <vt:lpstr>Division of labor</vt:lpstr>
      <vt:lpstr>Our approach for generating passengers</vt:lpstr>
      <vt:lpstr>Our approach for calculating timing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Sailajan Nagarajah</dc:creator>
  <cp:lastModifiedBy>Sailajan Nagarajah</cp:lastModifiedBy>
  <cp:revision>1</cp:revision>
  <dcterms:created xsi:type="dcterms:W3CDTF">2021-09-14T23:05:49Z</dcterms:created>
  <dcterms:modified xsi:type="dcterms:W3CDTF">2021-09-23T04:23:56Z</dcterms:modified>
</cp:coreProperties>
</file>