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E6103-7EB2-4D71-928C-77DBC9ED6DB4}" v="103" dt="2023-11-25T14:37:07.780"/>
    <p1510:client id="{6DAF387E-EEEE-49A8-8A2A-CA809B5EC8F1}" v="1" dt="2023-11-25T16:07:02.023"/>
    <p1510:client id="{A50E01CA-FE34-4FC0-87B9-2235EA23A18C}" v="28" dt="2023-11-25T14:45:32.734"/>
    <p1510:client id="{B7CC3BEC-B5F0-4444-AF9B-C0D75017A2D1}" v="35" dt="2023-05-20T11:41:47.942"/>
    <p1510:client id="{CD9D7FC2-1251-413A-A619-4716AB1A4361}" v="7" dt="2023-11-25T14:21:58.109"/>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5388" autoAdjust="0"/>
  </p:normalViewPr>
  <p:slideViewPr>
    <p:cSldViewPr snapToGrid="0" snapToObjects="1" showGuides="1">
      <p:cViewPr>
        <p:scale>
          <a:sx n="87" d="100"/>
          <a:sy n="87" d="100"/>
        </p:scale>
        <p:origin x="370" y="115"/>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ajan Nagarajah" userId="c86ef75b7946b18e" providerId="Windows Live" clId="Web-{221E6103-7EB2-4D71-928C-77DBC9ED6DB4}"/>
    <pc:docChg chg="modSld">
      <pc:chgData name="Sailajan Nagarajah" userId="c86ef75b7946b18e" providerId="Windows Live" clId="Web-{221E6103-7EB2-4D71-928C-77DBC9ED6DB4}" dt="2023-11-25T14:36:41.810" v="99" actId="1076"/>
      <pc:docMkLst>
        <pc:docMk/>
      </pc:docMkLst>
      <pc:sldChg chg="addSp delSp modSp mod setBg">
        <pc:chgData name="Sailajan Nagarajah" userId="c86ef75b7946b18e" providerId="Windows Live" clId="Web-{221E6103-7EB2-4D71-928C-77DBC9ED6DB4}" dt="2023-11-25T14:26:46.752" v="35"/>
        <pc:sldMkLst>
          <pc:docMk/>
          <pc:sldMk cId="3237914124" sldId="256"/>
        </pc:sldMkLst>
        <pc:spChg chg="mod">
          <ac:chgData name="Sailajan Nagarajah" userId="c86ef75b7946b18e" providerId="Windows Live" clId="Web-{221E6103-7EB2-4D71-928C-77DBC9ED6DB4}" dt="2023-11-25T14:26:01.844" v="15" actId="20577"/>
          <ac:spMkLst>
            <pc:docMk/>
            <pc:sldMk cId="3237914124" sldId="256"/>
            <ac:spMk id="3" creationId="{93383873-F31C-4E31-B4BA-B40D502705CE}"/>
          </ac:spMkLst>
        </pc:spChg>
        <pc:inkChg chg="del">
          <ac:chgData name="Sailajan Nagarajah" userId="c86ef75b7946b18e" providerId="Windows Live" clId="Web-{221E6103-7EB2-4D71-928C-77DBC9ED6DB4}" dt="2023-11-25T14:23:18.026" v="2"/>
          <ac:inkMkLst>
            <pc:docMk/>
            <pc:sldMk cId="3237914124" sldId="256"/>
            <ac:inkMk id="6" creationId="{BB9E41AB-16C2-481D-B8C5-779DDB04601D}"/>
          </ac:inkMkLst>
        </pc:inkChg>
        <pc:inkChg chg="del">
          <ac:chgData name="Sailajan Nagarajah" userId="c86ef75b7946b18e" providerId="Windows Live" clId="Web-{221E6103-7EB2-4D71-928C-77DBC9ED6DB4}" dt="2023-11-25T14:23:20.433" v="3"/>
          <ac:inkMkLst>
            <pc:docMk/>
            <pc:sldMk cId="3237914124" sldId="256"/>
            <ac:inkMk id="7" creationId="{90DC8B94-332B-48F1-BD44-5D8DC140F977}"/>
          </ac:inkMkLst>
        </pc:inkChg>
        <pc:inkChg chg="del">
          <ac:chgData name="Sailajan Nagarajah" userId="c86ef75b7946b18e" providerId="Windows Live" clId="Web-{221E6103-7EB2-4D71-928C-77DBC9ED6DB4}" dt="2023-11-25T14:23:22.417" v="5"/>
          <ac:inkMkLst>
            <pc:docMk/>
            <pc:sldMk cId="3237914124" sldId="256"/>
            <ac:inkMk id="8" creationId="{E975E1FA-D9DC-4E9B-96CB-AF4B208FDD0D}"/>
          </ac:inkMkLst>
        </pc:inkChg>
        <pc:inkChg chg="del">
          <ac:chgData name="Sailajan Nagarajah" userId="c86ef75b7946b18e" providerId="Windows Live" clId="Web-{221E6103-7EB2-4D71-928C-77DBC9ED6DB4}" dt="2023-11-25T14:23:22.417" v="4"/>
          <ac:inkMkLst>
            <pc:docMk/>
            <pc:sldMk cId="3237914124" sldId="256"/>
            <ac:inkMk id="9" creationId="{454E5C77-5960-45F2-A8F4-437BBCEB11F6}"/>
          </ac:inkMkLst>
        </pc:inkChg>
        <pc:inkChg chg="del mod">
          <ac:chgData name="Sailajan Nagarajah" userId="c86ef75b7946b18e" providerId="Windows Live" clId="Web-{221E6103-7EB2-4D71-928C-77DBC9ED6DB4}" dt="2023-11-25T14:23:16.589" v="1"/>
          <ac:inkMkLst>
            <pc:docMk/>
            <pc:sldMk cId="3237914124" sldId="256"/>
            <ac:inkMk id="10" creationId="{0599CA86-0AA4-43B0-9BD8-C408990EDF1F}"/>
          </ac:inkMkLst>
        </pc:inkChg>
        <pc:inkChg chg="add del">
          <ac:chgData name="Sailajan Nagarajah" userId="c86ef75b7946b18e" providerId="Windows Live" clId="Web-{221E6103-7EB2-4D71-928C-77DBC9ED6DB4}" dt="2023-11-25T14:25:45.719" v="10"/>
          <ac:inkMkLst>
            <pc:docMk/>
            <pc:sldMk cId="3237914124" sldId="256"/>
            <ac:inkMk id="30" creationId="{C9248AF4-5127-48C9-B6A2-758110871291}"/>
          </ac:inkMkLst>
        </pc:inkChg>
      </pc:sldChg>
      <pc:sldChg chg="addSp delSp modSp mod setBg">
        <pc:chgData name="Sailajan Nagarajah" userId="c86ef75b7946b18e" providerId="Windows Live" clId="Web-{221E6103-7EB2-4D71-928C-77DBC9ED6DB4}" dt="2023-11-25T14:30:16.668" v="40" actId="1076"/>
        <pc:sldMkLst>
          <pc:docMk/>
          <pc:sldMk cId="1339210688" sldId="257"/>
        </pc:sldMkLst>
        <pc:picChg chg="del">
          <ac:chgData name="Sailajan Nagarajah" userId="c86ef75b7946b18e" providerId="Windows Live" clId="Web-{221E6103-7EB2-4D71-928C-77DBC9ED6DB4}" dt="2023-11-25T14:30:06.418" v="37"/>
          <ac:picMkLst>
            <pc:docMk/>
            <pc:sldMk cId="1339210688" sldId="257"/>
            <ac:picMk id="4" creationId="{9B37F9FA-3571-49C2-8811-B1159FCC0D6D}"/>
          </ac:picMkLst>
        </pc:picChg>
        <pc:picChg chg="add mod">
          <ac:chgData name="Sailajan Nagarajah" userId="c86ef75b7946b18e" providerId="Windows Live" clId="Web-{221E6103-7EB2-4D71-928C-77DBC9ED6DB4}" dt="2023-11-25T14:30:16.668" v="40" actId="1076"/>
          <ac:picMkLst>
            <pc:docMk/>
            <pc:sldMk cId="1339210688" sldId="257"/>
            <ac:picMk id="5" creationId="{DC2EF0A7-C61C-D58D-045C-C2C741572156}"/>
          </ac:picMkLst>
        </pc:picChg>
      </pc:sldChg>
      <pc:sldChg chg="mod setBg">
        <pc:chgData name="Sailajan Nagarajah" userId="c86ef75b7946b18e" providerId="Windows Live" clId="Web-{221E6103-7EB2-4D71-928C-77DBC9ED6DB4}" dt="2023-11-25T14:26:43.173" v="17"/>
        <pc:sldMkLst>
          <pc:docMk/>
          <pc:sldMk cId="1957259874" sldId="258"/>
        </pc:sldMkLst>
      </pc:sldChg>
      <pc:sldChg chg="addSp delSp modSp mod setBg">
        <pc:chgData name="Sailajan Nagarajah" userId="c86ef75b7946b18e" providerId="Windows Live" clId="Web-{221E6103-7EB2-4D71-928C-77DBC9ED6DB4}" dt="2023-11-25T14:30:48.122" v="46" actId="1076"/>
        <pc:sldMkLst>
          <pc:docMk/>
          <pc:sldMk cId="3083623366" sldId="260"/>
        </pc:sldMkLst>
        <pc:picChg chg="add mod">
          <ac:chgData name="Sailajan Nagarajah" userId="c86ef75b7946b18e" providerId="Windows Live" clId="Web-{221E6103-7EB2-4D71-928C-77DBC9ED6DB4}" dt="2023-11-25T14:30:48.122" v="46" actId="1076"/>
          <ac:picMkLst>
            <pc:docMk/>
            <pc:sldMk cId="3083623366" sldId="260"/>
            <ac:picMk id="4" creationId="{A5362E56-D878-6CE7-D00F-E938B8E3D34E}"/>
          </ac:picMkLst>
        </pc:picChg>
        <pc:picChg chg="del mod">
          <ac:chgData name="Sailajan Nagarajah" userId="c86ef75b7946b18e" providerId="Windows Live" clId="Web-{221E6103-7EB2-4D71-928C-77DBC9ED6DB4}" dt="2023-11-25T14:30:41.341" v="43"/>
          <ac:picMkLst>
            <pc:docMk/>
            <pc:sldMk cId="3083623366" sldId="260"/>
            <ac:picMk id="5" creationId="{65078B9B-93A7-4517-9E78-2F5C028F2238}"/>
          </ac:picMkLst>
        </pc:picChg>
      </pc:sldChg>
      <pc:sldChg chg="addSp delSp modSp mod setBg">
        <pc:chgData name="Sailajan Nagarajah" userId="c86ef75b7946b18e" providerId="Windows Live" clId="Web-{221E6103-7EB2-4D71-928C-77DBC9ED6DB4}" dt="2023-11-25T14:32:10.984" v="51" actId="1076"/>
        <pc:sldMkLst>
          <pc:docMk/>
          <pc:sldMk cId="710623681" sldId="261"/>
        </pc:sldMkLst>
        <pc:picChg chg="del">
          <ac:chgData name="Sailajan Nagarajah" userId="c86ef75b7946b18e" providerId="Windows Live" clId="Web-{221E6103-7EB2-4D71-928C-77DBC9ED6DB4}" dt="2023-11-25T14:31:05.795" v="47"/>
          <ac:picMkLst>
            <pc:docMk/>
            <pc:sldMk cId="710623681" sldId="261"/>
            <ac:picMk id="4" creationId="{EE158731-59BB-48A2-A901-D7C35E91BA10}"/>
          </ac:picMkLst>
        </pc:picChg>
        <pc:picChg chg="add mod">
          <ac:chgData name="Sailajan Nagarajah" userId="c86ef75b7946b18e" providerId="Windows Live" clId="Web-{221E6103-7EB2-4D71-928C-77DBC9ED6DB4}" dt="2023-11-25T14:32:10.984" v="51" actId="1076"/>
          <ac:picMkLst>
            <pc:docMk/>
            <pc:sldMk cId="710623681" sldId="261"/>
            <ac:picMk id="5" creationId="{8360D790-BDC7-93C5-545E-FD752D556C07}"/>
          </ac:picMkLst>
        </pc:picChg>
      </pc:sldChg>
      <pc:sldChg chg="addSp delSp modSp mod setBg">
        <pc:chgData name="Sailajan Nagarajah" userId="c86ef75b7946b18e" providerId="Windows Live" clId="Web-{221E6103-7EB2-4D71-928C-77DBC9ED6DB4}" dt="2023-11-25T14:32:37.896" v="56" actId="1076"/>
        <pc:sldMkLst>
          <pc:docMk/>
          <pc:sldMk cId="452859177" sldId="262"/>
        </pc:sldMkLst>
        <pc:picChg chg="add mod">
          <ac:chgData name="Sailajan Nagarajah" userId="c86ef75b7946b18e" providerId="Windows Live" clId="Web-{221E6103-7EB2-4D71-928C-77DBC9ED6DB4}" dt="2023-11-25T14:32:37.896" v="56" actId="1076"/>
          <ac:picMkLst>
            <pc:docMk/>
            <pc:sldMk cId="452859177" sldId="262"/>
            <ac:picMk id="4" creationId="{E162A087-4AF7-1808-7605-ED159DFE26F9}"/>
          </ac:picMkLst>
        </pc:picChg>
        <pc:picChg chg="del">
          <ac:chgData name="Sailajan Nagarajah" userId="c86ef75b7946b18e" providerId="Windows Live" clId="Web-{221E6103-7EB2-4D71-928C-77DBC9ED6DB4}" dt="2023-11-25T14:32:17.266" v="52"/>
          <ac:picMkLst>
            <pc:docMk/>
            <pc:sldMk cId="452859177" sldId="262"/>
            <ac:picMk id="5" creationId="{33AE176B-DE78-4B75-AC9E-2A422E82D533}"/>
          </ac:picMkLst>
        </pc:picChg>
      </pc:sldChg>
      <pc:sldChg chg="mod setBg">
        <pc:chgData name="Sailajan Nagarajah" userId="c86ef75b7946b18e" providerId="Windows Live" clId="Web-{221E6103-7EB2-4D71-928C-77DBC9ED6DB4}" dt="2023-11-25T14:26:42.923" v="16"/>
        <pc:sldMkLst>
          <pc:docMk/>
          <pc:sldMk cId="1464666480" sldId="263"/>
        </pc:sldMkLst>
      </pc:sldChg>
      <pc:sldChg chg="mod setBg">
        <pc:chgData name="Sailajan Nagarajah" userId="c86ef75b7946b18e" providerId="Windows Live" clId="Web-{221E6103-7EB2-4D71-928C-77DBC9ED6DB4}" dt="2023-11-25T14:26:43.361" v="18"/>
        <pc:sldMkLst>
          <pc:docMk/>
          <pc:sldMk cId="545569246" sldId="264"/>
        </pc:sldMkLst>
      </pc:sldChg>
      <pc:sldChg chg="addSp delSp modSp mod setBg">
        <pc:chgData name="Sailajan Nagarajah" userId="c86ef75b7946b18e" providerId="Windows Live" clId="Web-{221E6103-7EB2-4D71-928C-77DBC9ED6DB4}" dt="2023-11-25T14:34:02.524" v="65" actId="1076"/>
        <pc:sldMkLst>
          <pc:docMk/>
          <pc:sldMk cId="9691683" sldId="267"/>
        </pc:sldMkLst>
        <pc:spChg chg="mod">
          <ac:chgData name="Sailajan Nagarajah" userId="c86ef75b7946b18e" providerId="Windows Live" clId="Web-{221E6103-7EB2-4D71-928C-77DBC9ED6DB4}" dt="2023-11-25T14:33:58.586" v="64" actId="1076"/>
          <ac:spMkLst>
            <pc:docMk/>
            <pc:sldMk cId="9691683" sldId="267"/>
            <ac:spMk id="3" creationId="{902FD5C4-FE5F-46D2-ABC9-49FA4BB8442F}"/>
          </ac:spMkLst>
        </pc:spChg>
        <pc:picChg chg="add mod">
          <ac:chgData name="Sailajan Nagarajah" userId="c86ef75b7946b18e" providerId="Windows Live" clId="Web-{221E6103-7EB2-4D71-928C-77DBC9ED6DB4}" dt="2023-11-25T14:34:02.524" v="65" actId="1076"/>
          <ac:picMkLst>
            <pc:docMk/>
            <pc:sldMk cId="9691683" sldId="267"/>
            <ac:picMk id="4" creationId="{98BE18C1-4CC9-2BF3-21B9-C4EF7DC358B0}"/>
          </ac:picMkLst>
        </pc:picChg>
        <pc:picChg chg="del">
          <ac:chgData name="Sailajan Nagarajah" userId="c86ef75b7946b18e" providerId="Windows Live" clId="Web-{221E6103-7EB2-4D71-928C-77DBC9ED6DB4}" dt="2023-11-25T14:33:08.710" v="57"/>
          <ac:picMkLst>
            <pc:docMk/>
            <pc:sldMk cId="9691683" sldId="267"/>
            <ac:picMk id="5" creationId="{49F6C466-B847-478E-ADAD-F2B14AA5067A}"/>
          </ac:picMkLst>
        </pc:picChg>
      </pc:sldChg>
      <pc:sldChg chg="mod setBg">
        <pc:chgData name="Sailajan Nagarajah" userId="c86ef75b7946b18e" providerId="Windows Live" clId="Web-{221E6103-7EB2-4D71-928C-77DBC9ED6DB4}" dt="2023-11-25T14:26:44.158" v="22"/>
        <pc:sldMkLst>
          <pc:docMk/>
          <pc:sldMk cId="916853615" sldId="268"/>
        </pc:sldMkLst>
      </pc:sldChg>
      <pc:sldChg chg="mod setBg">
        <pc:chgData name="Sailajan Nagarajah" userId="c86ef75b7946b18e" providerId="Windows Live" clId="Web-{221E6103-7EB2-4D71-928C-77DBC9ED6DB4}" dt="2023-11-25T14:26:44.361" v="23"/>
        <pc:sldMkLst>
          <pc:docMk/>
          <pc:sldMk cId="3266127139" sldId="269"/>
        </pc:sldMkLst>
      </pc:sldChg>
      <pc:sldChg chg="mod setBg">
        <pc:chgData name="Sailajan Nagarajah" userId="c86ef75b7946b18e" providerId="Windows Live" clId="Web-{221E6103-7EB2-4D71-928C-77DBC9ED6DB4}" dt="2023-11-25T14:26:44.564" v="24"/>
        <pc:sldMkLst>
          <pc:docMk/>
          <pc:sldMk cId="3517973280" sldId="270"/>
        </pc:sldMkLst>
      </pc:sldChg>
      <pc:sldChg chg="addSp delSp modSp mod setBg">
        <pc:chgData name="Sailajan Nagarajah" userId="c86ef75b7946b18e" providerId="Windows Live" clId="Web-{221E6103-7EB2-4D71-928C-77DBC9ED6DB4}" dt="2023-11-25T14:34:52.416" v="73" actId="1076"/>
        <pc:sldMkLst>
          <pc:docMk/>
          <pc:sldMk cId="2161130591" sldId="272"/>
        </pc:sldMkLst>
        <pc:spChg chg="add del mod">
          <ac:chgData name="Sailajan Nagarajah" userId="c86ef75b7946b18e" providerId="Windows Live" clId="Web-{221E6103-7EB2-4D71-928C-77DBC9ED6DB4}" dt="2023-11-25T14:34:45.307" v="69"/>
          <ac:spMkLst>
            <pc:docMk/>
            <pc:sldMk cId="2161130591" sldId="272"/>
            <ac:spMk id="6" creationId="{9E389886-1BA1-7987-B3EC-26321B66D874}"/>
          </ac:spMkLst>
        </pc:spChg>
        <pc:picChg chg="del mod">
          <ac:chgData name="Sailajan Nagarajah" userId="c86ef75b7946b18e" providerId="Windows Live" clId="Web-{221E6103-7EB2-4D71-928C-77DBC9ED6DB4}" dt="2023-11-25T14:34:32.462" v="68"/>
          <ac:picMkLst>
            <pc:docMk/>
            <pc:sldMk cId="2161130591" sldId="272"/>
            <ac:picMk id="3" creationId="{22E5FA6B-CA5C-4FB5-AAB3-8260D2EF86C9}"/>
          </ac:picMkLst>
        </pc:picChg>
        <pc:picChg chg="add mod ord">
          <ac:chgData name="Sailajan Nagarajah" userId="c86ef75b7946b18e" providerId="Windows Live" clId="Web-{221E6103-7EB2-4D71-928C-77DBC9ED6DB4}" dt="2023-11-25T14:34:52.416" v="73" actId="1076"/>
          <ac:picMkLst>
            <pc:docMk/>
            <pc:sldMk cId="2161130591" sldId="272"/>
            <ac:picMk id="7" creationId="{153972AB-1A18-5206-1AF4-8DEE72B2BE76}"/>
          </ac:picMkLst>
        </pc:picChg>
      </pc:sldChg>
      <pc:sldChg chg="mod setBg">
        <pc:chgData name="Sailajan Nagarajah" userId="c86ef75b7946b18e" providerId="Windows Live" clId="Web-{221E6103-7EB2-4D71-928C-77DBC9ED6DB4}" dt="2023-11-25T14:26:44.939" v="26"/>
        <pc:sldMkLst>
          <pc:docMk/>
          <pc:sldMk cId="647271476" sldId="273"/>
        </pc:sldMkLst>
      </pc:sldChg>
      <pc:sldChg chg="addSp delSp modSp mod setBg">
        <pc:chgData name="Sailajan Nagarajah" userId="c86ef75b7946b18e" providerId="Windows Live" clId="Web-{221E6103-7EB2-4D71-928C-77DBC9ED6DB4}" dt="2023-11-25T14:35:23.401" v="78" actId="1076"/>
        <pc:sldMkLst>
          <pc:docMk/>
          <pc:sldMk cId="1630123617" sldId="274"/>
        </pc:sldMkLst>
        <pc:spChg chg="add del mod">
          <ac:chgData name="Sailajan Nagarajah" userId="c86ef75b7946b18e" providerId="Windows Live" clId="Web-{221E6103-7EB2-4D71-928C-77DBC9ED6DB4}" dt="2023-11-25T14:35:18.386" v="75"/>
          <ac:spMkLst>
            <pc:docMk/>
            <pc:sldMk cId="1630123617" sldId="274"/>
            <ac:spMk id="4" creationId="{3AFFBB89-5127-283E-4592-A71E79289936}"/>
          </ac:spMkLst>
        </pc:spChg>
        <pc:picChg chg="del">
          <ac:chgData name="Sailajan Nagarajah" userId="c86ef75b7946b18e" providerId="Windows Live" clId="Web-{221E6103-7EB2-4D71-928C-77DBC9ED6DB4}" dt="2023-11-25T14:35:09.823" v="74"/>
          <ac:picMkLst>
            <pc:docMk/>
            <pc:sldMk cId="1630123617" sldId="274"/>
            <ac:picMk id="6" creationId="{5E013141-2139-434F-83AB-CF1C80A7AC4A}"/>
          </ac:picMkLst>
        </pc:picChg>
        <pc:picChg chg="add mod ord">
          <ac:chgData name="Sailajan Nagarajah" userId="c86ef75b7946b18e" providerId="Windows Live" clId="Web-{221E6103-7EB2-4D71-928C-77DBC9ED6DB4}" dt="2023-11-25T14:35:23.401" v="78" actId="1076"/>
          <ac:picMkLst>
            <pc:docMk/>
            <pc:sldMk cId="1630123617" sldId="274"/>
            <ac:picMk id="7" creationId="{C360217A-EF30-0847-AA3D-D968EDD5B0C6}"/>
          </ac:picMkLst>
        </pc:picChg>
      </pc:sldChg>
      <pc:sldChg chg="addSp delSp modSp mod setBg">
        <pc:chgData name="Sailajan Nagarajah" userId="c86ef75b7946b18e" providerId="Windows Live" clId="Web-{221E6103-7EB2-4D71-928C-77DBC9ED6DB4}" dt="2023-11-25T14:36:41.810" v="99" actId="1076"/>
        <pc:sldMkLst>
          <pc:docMk/>
          <pc:sldMk cId="3410008520" sldId="275"/>
        </pc:sldMkLst>
        <pc:spChg chg="add del mod">
          <ac:chgData name="Sailajan Nagarajah" userId="c86ef75b7946b18e" providerId="Windows Live" clId="Web-{221E6103-7EB2-4D71-928C-77DBC9ED6DB4}" dt="2023-11-25T14:35:34.761" v="81"/>
          <ac:spMkLst>
            <pc:docMk/>
            <pc:sldMk cId="3410008520" sldId="275"/>
            <ac:spMk id="5" creationId="{F0A46A65-9629-A5A9-76A0-2D7DFA095899}"/>
          </ac:spMkLst>
        </pc:spChg>
        <pc:spChg chg="add mod">
          <ac:chgData name="Sailajan Nagarajah" userId="c86ef75b7946b18e" providerId="Windows Live" clId="Web-{221E6103-7EB2-4D71-928C-77DBC9ED6DB4}" dt="2023-11-25T14:36:41.810" v="99" actId="1076"/>
          <ac:spMkLst>
            <pc:docMk/>
            <pc:sldMk cId="3410008520" sldId="275"/>
            <ac:spMk id="7" creationId="{887867F5-AA74-5DA3-9C04-B010B342F091}"/>
          </ac:spMkLst>
        </pc:spChg>
        <pc:picChg chg="del">
          <ac:chgData name="Sailajan Nagarajah" userId="c86ef75b7946b18e" providerId="Windows Live" clId="Web-{221E6103-7EB2-4D71-928C-77DBC9ED6DB4}" dt="2023-11-25T14:35:28.355" v="79"/>
          <ac:picMkLst>
            <pc:docMk/>
            <pc:sldMk cId="3410008520" sldId="275"/>
            <ac:picMk id="4" creationId="{D5D63823-FC2E-4AC2-93D5-3C2B6F315436}"/>
          </ac:picMkLst>
        </pc:picChg>
        <pc:picChg chg="mod">
          <ac:chgData name="Sailajan Nagarajah" userId="c86ef75b7946b18e" providerId="Windows Live" clId="Web-{221E6103-7EB2-4D71-928C-77DBC9ED6DB4}" dt="2023-11-25T14:36:38.466" v="98" actId="1076"/>
          <ac:picMkLst>
            <pc:docMk/>
            <pc:sldMk cId="3410008520" sldId="275"/>
            <ac:picMk id="11" creationId="{431EF289-751F-BEAC-3D47-324A9F90D890}"/>
          </ac:picMkLst>
        </pc:picChg>
      </pc:sldChg>
      <pc:sldChg chg="mod setBg">
        <pc:chgData name="Sailajan Nagarajah" userId="c86ef75b7946b18e" providerId="Windows Live" clId="Web-{221E6103-7EB2-4D71-928C-77DBC9ED6DB4}" dt="2023-11-25T14:26:45.533" v="29"/>
        <pc:sldMkLst>
          <pc:docMk/>
          <pc:sldMk cId="3078551498" sldId="276"/>
        </pc:sldMkLst>
      </pc:sldChg>
      <pc:sldChg chg="mod setBg">
        <pc:chgData name="Sailajan Nagarajah" userId="c86ef75b7946b18e" providerId="Windows Live" clId="Web-{221E6103-7EB2-4D71-928C-77DBC9ED6DB4}" dt="2023-11-25T14:26:45.720" v="30"/>
        <pc:sldMkLst>
          <pc:docMk/>
          <pc:sldMk cId="1817399028" sldId="277"/>
        </pc:sldMkLst>
      </pc:sldChg>
      <pc:sldChg chg="mod setBg">
        <pc:chgData name="Sailajan Nagarajah" userId="c86ef75b7946b18e" providerId="Windows Live" clId="Web-{221E6103-7EB2-4D71-928C-77DBC9ED6DB4}" dt="2023-11-25T14:26:43.595" v="19"/>
        <pc:sldMkLst>
          <pc:docMk/>
          <pc:sldMk cId="1074638838" sldId="278"/>
        </pc:sldMkLst>
      </pc:sldChg>
      <pc:sldChg chg="mod setBg">
        <pc:chgData name="Sailajan Nagarajah" userId="c86ef75b7946b18e" providerId="Windows Live" clId="Web-{221E6103-7EB2-4D71-928C-77DBC9ED6DB4}" dt="2023-11-25T14:26:43.767" v="20"/>
        <pc:sldMkLst>
          <pc:docMk/>
          <pc:sldMk cId="2659604895" sldId="279"/>
        </pc:sldMkLst>
      </pc:sldChg>
    </pc:docChg>
  </pc:docChgLst>
  <pc:docChgLst>
    <pc:chgData name="Sailajan Nagarajah" userId="c86ef75b7946b18e" providerId="Windows Live" clId="Web-{6DAF387E-EEEE-49A8-8A2A-CA809B5EC8F1}"/>
    <pc:docChg chg="modSld">
      <pc:chgData name="Sailajan Nagarajah" userId="c86ef75b7946b18e" providerId="Windows Live" clId="Web-{6DAF387E-EEEE-49A8-8A2A-CA809B5EC8F1}" dt="2023-11-25T16:07:02.023" v="0" actId="20577"/>
      <pc:docMkLst>
        <pc:docMk/>
      </pc:docMkLst>
      <pc:sldChg chg="modSp">
        <pc:chgData name="Sailajan Nagarajah" userId="c86ef75b7946b18e" providerId="Windows Live" clId="Web-{6DAF387E-EEEE-49A8-8A2A-CA809B5EC8F1}" dt="2023-11-25T16:07:02.023" v="0" actId="20577"/>
        <pc:sldMkLst>
          <pc:docMk/>
          <pc:sldMk cId="9691683" sldId="267"/>
        </pc:sldMkLst>
        <pc:spChg chg="mod">
          <ac:chgData name="Sailajan Nagarajah" userId="c86ef75b7946b18e" providerId="Windows Live" clId="Web-{6DAF387E-EEEE-49A8-8A2A-CA809B5EC8F1}" dt="2023-11-25T16:07:02.023" v="0" actId="20577"/>
          <ac:spMkLst>
            <pc:docMk/>
            <pc:sldMk cId="9691683" sldId="267"/>
            <ac:spMk id="3" creationId="{902FD5C4-FE5F-46D2-ABC9-49FA4BB8442F}"/>
          </ac:spMkLst>
        </pc:spChg>
      </pc:sldChg>
    </pc:docChg>
  </pc:docChgLst>
  <pc:docChgLst>
    <pc:chgData name="Sailajan Nagarajah" userId="c86ef75b7946b18e" providerId="Windows Live" clId="Web-{CD9D7FC2-1251-413A-A619-4716AB1A4361}"/>
    <pc:docChg chg="modSld">
      <pc:chgData name="Sailajan Nagarajah" userId="c86ef75b7946b18e" providerId="Windows Live" clId="Web-{CD9D7FC2-1251-413A-A619-4716AB1A4361}" dt="2023-11-25T14:21:58.109" v="6"/>
      <pc:docMkLst>
        <pc:docMk/>
      </pc:docMkLst>
      <pc:sldChg chg="delSp">
        <pc:chgData name="Sailajan Nagarajah" userId="c86ef75b7946b18e" providerId="Windows Live" clId="Web-{CD9D7FC2-1251-413A-A619-4716AB1A4361}" dt="2023-11-25T14:21:58.109" v="6"/>
        <pc:sldMkLst>
          <pc:docMk/>
          <pc:sldMk cId="3237914124" sldId="256"/>
        </pc:sldMkLst>
        <pc:inkChg chg="del">
          <ac:chgData name="Sailajan Nagarajah" userId="c86ef75b7946b18e" providerId="Windows Live" clId="Web-{CD9D7FC2-1251-413A-A619-4716AB1A4361}" dt="2023-11-25T14:21:53.516" v="3"/>
          <ac:inkMkLst>
            <pc:docMk/>
            <pc:sldMk cId="3237914124" sldId="256"/>
            <ac:inkMk id="13" creationId="{F01B0B0D-23C0-406D-81B1-53560BEA6080}"/>
          </ac:inkMkLst>
        </pc:inkChg>
        <pc:inkChg chg="del">
          <ac:chgData name="Sailajan Nagarajah" userId="c86ef75b7946b18e" providerId="Windows Live" clId="Web-{CD9D7FC2-1251-413A-A619-4716AB1A4361}" dt="2023-11-25T14:21:56.500" v="4"/>
          <ac:inkMkLst>
            <pc:docMk/>
            <pc:sldMk cId="3237914124" sldId="256"/>
            <ac:inkMk id="22" creationId="{E393B7F9-52EB-4DF0-9F3C-D38FF4077920}"/>
          </ac:inkMkLst>
        </pc:inkChg>
        <pc:inkChg chg="del">
          <ac:chgData name="Sailajan Nagarajah" userId="c86ef75b7946b18e" providerId="Windows Live" clId="Web-{CD9D7FC2-1251-413A-A619-4716AB1A4361}" dt="2023-11-25T14:21:52.094" v="2"/>
          <ac:inkMkLst>
            <pc:docMk/>
            <pc:sldMk cId="3237914124" sldId="256"/>
            <ac:inkMk id="23" creationId="{34B2D232-CEF5-419B-B1A5-8DBEA2B7E54F}"/>
          </ac:inkMkLst>
        </pc:inkChg>
        <pc:inkChg chg="del">
          <ac:chgData name="Sailajan Nagarajah" userId="c86ef75b7946b18e" providerId="Windows Live" clId="Web-{CD9D7FC2-1251-413A-A619-4716AB1A4361}" dt="2023-11-25T14:21:57.391" v="5"/>
          <ac:inkMkLst>
            <pc:docMk/>
            <pc:sldMk cId="3237914124" sldId="256"/>
            <ac:inkMk id="27" creationId="{45DA6E77-6091-41F4-942A-0F309A3D2009}"/>
          </ac:inkMkLst>
        </pc:inkChg>
        <pc:inkChg chg="del">
          <ac:chgData name="Sailajan Nagarajah" userId="c86ef75b7946b18e" providerId="Windows Live" clId="Web-{CD9D7FC2-1251-413A-A619-4716AB1A4361}" dt="2023-11-25T14:21:58.109" v="6"/>
          <ac:inkMkLst>
            <pc:docMk/>
            <pc:sldMk cId="3237914124" sldId="256"/>
            <ac:inkMk id="28" creationId="{E3F3AD06-2FD6-4505-B7DB-A8FB3DED0B43}"/>
          </ac:inkMkLst>
        </pc:inkChg>
      </pc:sldChg>
      <pc:sldChg chg="delSp modSp">
        <pc:chgData name="Sailajan Nagarajah" userId="c86ef75b7946b18e" providerId="Windows Live" clId="Web-{CD9D7FC2-1251-413A-A619-4716AB1A4361}" dt="2023-11-25T14:21:48.015" v="1"/>
        <pc:sldMkLst>
          <pc:docMk/>
          <pc:sldMk cId="1339210688" sldId="257"/>
        </pc:sldMkLst>
        <pc:inkChg chg="del mod">
          <ac:chgData name="Sailajan Nagarajah" userId="c86ef75b7946b18e" providerId="Windows Live" clId="Web-{CD9D7FC2-1251-413A-A619-4716AB1A4361}" dt="2023-11-25T14:21:48.015" v="1"/>
          <ac:inkMkLst>
            <pc:docMk/>
            <pc:sldMk cId="1339210688" sldId="257"/>
            <ac:inkMk id="13" creationId="{18EA1C91-5384-4260-8EC9-8379C643441C}"/>
          </ac:inkMkLst>
        </pc:inkChg>
      </pc:sldChg>
    </pc:docChg>
  </pc:docChgLst>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docChgLst>
    <pc:chgData name="Sailajan Nagarajah" userId="c86ef75b7946b18e" providerId="LiveId" clId="{B7CC3BEC-B5F0-4444-AF9B-C0D75017A2D1}"/>
    <pc:docChg chg="undo custSel modSld">
      <pc:chgData name="Sailajan Nagarajah" userId="c86ef75b7946b18e" providerId="LiveId" clId="{B7CC3BEC-B5F0-4444-AF9B-C0D75017A2D1}" dt="2023-05-20T11:42:20.915" v="2309" actId="404"/>
      <pc:docMkLst>
        <pc:docMk/>
      </pc:docMkLst>
      <pc:sldChg chg="modSp mod">
        <pc:chgData name="Sailajan Nagarajah" userId="c86ef75b7946b18e" providerId="LiveId" clId="{B7CC3BEC-B5F0-4444-AF9B-C0D75017A2D1}" dt="2023-05-20T10:03:26.998" v="76" actId="20577"/>
        <pc:sldMkLst>
          <pc:docMk/>
          <pc:sldMk cId="3237914124" sldId="256"/>
        </pc:sldMkLst>
        <pc:spChg chg="mod">
          <ac:chgData name="Sailajan Nagarajah" userId="c86ef75b7946b18e" providerId="LiveId" clId="{B7CC3BEC-B5F0-4444-AF9B-C0D75017A2D1}" dt="2023-05-20T10:02:52.337" v="33" actId="14100"/>
          <ac:spMkLst>
            <pc:docMk/>
            <pc:sldMk cId="3237914124" sldId="256"/>
            <ac:spMk id="2" creationId="{2FE973FE-1F8B-4DED-8DC0-71E987678976}"/>
          </ac:spMkLst>
        </pc:spChg>
        <pc:spChg chg="mod">
          <ac:chgData name="Sailajan Nagarajah" userId="c86ef75b7946b18e" providerId="LiveId" clId="{B7CC3BEC-B5F0-4444-AF9B-C0D75017A2D1}" dt="2023-05-20T10:03:26.998" v="76" actId="20577"/>
          <ac:spMkLst>
            <pc:docMk/>
            <pc:sldMk cId="3237914124" sldId="256"/>
            <ac:spMk id="3" creationId="{93383873-F31C-4E31-B4BA-B40D502705CE}"/>
          </ac:spMkLst>
        </pc:spChg>
      </pc:sldChg>
      <pc:sldChg chg="addSp delSp modSp mod">
        <pc:chgData name="Sailajan Nagarajah" userId="c86ef75b7946b18e" providerId="LiveId" clId="{B7CC3BEC-B5F0-4444-AF9B-C0D75017A2D1}" dt="2023-05-20T10:38:33.631" v="1040" actId="1076"/>
        <pc:sldMkLst>
          <pc:docMk/>
          <pc:sldMk cId="1957259874" sldId="258"/>
        </pc:sldMkLst>
        <pc:spChg chg="del">
          <ac:chgData name="Sailajan Nagarajah" userId="c86ef75b7946b18e" providerId="LiveId" clId="{B7CC3BEC-B5F0-4444-AF9B-C0D75017A2D1}" dt="2023-05-20T10:37:17.862" v="1024" actId="478"/>
          <ac:spMkLst>
            <pc:docMk/>
            <pc:sldMk cId="1957259874" sldId="258"/>
            <ac:spMk id="8" creationId="{D13C2F43-A283-4FD4-9C0D-BFF93C50AC01}"/>
          </ac:spMkLst>
        </pc:spChg>
        <pc:spChg chg="del">
          <ac:chgData name="Sailajan Nagarajah" userId="c86ef75b7946b18e" providerId="LiveId" clId="{B7CC3BEC-B5F0-4444-AF9B-C0D75017A2D1}" dt="2023-05-20T10:38:04.475" v="1032" actId="478"/>
          <ac:spMkLst>
            <pc:docMk/>
            <pc:sldMk cId="1957259874" sldId="258"/>
            <ac:spMk id="10" creationId="{AE706D50-7D14-4DB8-BE17-5497AA1715EE}"/>
          </ac:spMkLst>
        </pc:spChg>
        <pc:picChg chg="add mod modCrop">
          <ac:chgData name="Sailajan Nagarajah" userId="c86ef75b7946b18e" providerId="LiveId" clId="{B7CC3BEC-B5F0-4444-AF9B-C0D75017A2D1}" dt="2023-05-20T10:37:56.132" v="1031" actId="1076"/>
          <ac:picMkLst>
            <pc:docMk/>
            <pc:sldMk cId="1957259874" sldId="258"/>
            <ac:picMk id="6" creationId="{154E0D86-A71E-9BB7-F2AD-229BF0EF5BE6}"/>
          </ac:picMkLst>
        </pc:picChg>
        <pc:picChg chg="add mod modCrop">
          <ac:chgData name="Sailajan Nagarajah" userId="c86ef75b7946b18e" providerId="LiveId" clId="{B7CC3BEC-B5F0-4444-AF9B-C0D75017A2D1}" dt="2023-05-20T10:38:33.631" v="1040" actId="1076"/>
          <ac:picMkLst>
            <pc:docMk/>
            <pc:sldMk cId="1957259874" sldId="258"/>
            <ac:picMk id="9" creationId="{F89B672A-A84D-784D-991E-8CC3A61DF56F}"/>
          </ac:picMkLst>
        </pc:picChg>
      </pc:sldChg>
      <pc:sldChg chg="addSp delSp modSp mod">
        <pc:chgData name="Sailajan Nagarajah" userId="c86ef75b7946b18e" providerId="LiveId" clId="{B7CC3BEC-B5F0-4444-AF9B-C0D75017A2D1}" dt="2023-05-20T10:14:51.174" v="493" actId="1076"/>
        <pc:sldMkLst>
          <pc:docMk/>
          <pc:sldMk cId="3083623366" sldId="260"/>
        </pc:sldMkLst>
        <pc:spChg chg="add del mod">
          <ac:chgData name="Sailajan Nagarajah" userId="c86ef75b7946b18e" providerId="LiveId" clId="{B7CC3BEC-B5F0-4444-AF9B-C0D75017A2D1}" dt="2023-05-20T10:14:51.174" v="493" actId="1076"/>
          <ac:spMkLst>
            <pc:docMk/>
            <pc:sldMk cId="3083623366" sldId="260"/>
            <ac:spMk id="3" creationId="{902FD5C4-FE5F-46D2-ABC9-49FA4BB8442F}"/>
          </ac:spMkLst>
        </pc:spChg>
        <pc:spChg chg="add del mod">
          <ac:chgData name="Sailajan Nagarajah" userId="c86ef75b7946b18e" providerId="LiveId" clId="{B7CC3BEC-B5F0-4444-AF9B-C0D75017A2D1}" dt="2023-05-20T10:10:24.512" v="164" actId="21"/>
          <ac:spMkLst>
            <pc:docMk/>
            <pc:sldMk cId="3083623366" sldId="260"/>
            <ac:spMk id="6" creationId="{915673AB-6319-F6DA-9B05-5C800B96A088}"/>
          </ac:spMkLst>
        </pc:spChg>
      </pc:sldChg>
      <pc:sldChg chg="addSp delSp modSp mod">
        <pc:chgData name="Sailajan Nagarajah" userId="c86ef75b7946b18e" providerId="LiveId" clId="{B7CC3BEC-B5F0-4444-AF9B-C0D75017A2D1}" dt="2023-05-20T10:10:53.251" v="169" actId="1076"/>
        <pc:sldMkLst>
          <pc:docMk/>
          <pc:sldMk cId="710623681" sldId="261"/>
        </pc:sldMkLst>
        <pc:spChg chg="add mod">
          <ac:chgData name="Sailajan Nagarajah" userId="c86ef75b7946b18e" providerId="LiveId" clId="{B7CC3BEC-B5F0-4444-AF9B-C0D75017A2D1}" dt="2023-05-20T10:10:53.251" v="169" actId="1076"/>
          <ac:spMkLst>
            <pc:docMk/>
            <pc:sldMk cId="710623681" sldId="261"/>
            <ac:spMk id="3" creationId="{C0D2DB7F-498F-3FB7-09F7-92E5B80BFA23}"/>
          </ac:spMkLst>
        </pc:spChg>
        <pc:spChg chg="del">
          <ac:chgData name="Sailajan Nagarajah" userId="c86ef75b7946b18e" providerId="LiveId" clId="{B7CC3BEC-B5F0-4444-AF9B-C0D75017A2D1}" dt="2023-05-20T10:10:31.146" v="165" actId="478"/>
          <ac:spMkLst>
            <pc:docMk/>
            <pc:sldMk cId="710623681" sldId="261"/>
            <ac:spMk id="5" creationId="{DC710A13-9821-054D-8648-FB592F1CDDDF}"/>
          </ac:spMkLst>
        </pc:spChg>
      </pc:sldChg>
      <pc:sldChg chg="modSp mod">
        <pc:chgData name="Sailajan Nagarajah" userId="c86ef75b7946b18e" providerId="LiveId" clId="{B7CC3BEC-B5F0-4444-AF9B-C0D75017A2D1}" dt="2023-05-20T10:26:02.356" v="983" actId="14"/>
        <pc:sldMkLst>
          <pc:docMk/>
          <pc:sldMk cId="452859177" sldId="262"/>
        </pc:sldMkLst>
        <pc:spChg chg="mod">
          <ac:chgData name="Sailajan Nagarajah" userId="c86ef75b7946b18e" providerId="LiveId" clId="{B7CC3BEC-B5F0-4444-AF9B-C0D75017A2D1}" dt="2023-05-20T10:26:02.356" v="983" actId="14"/>
          <ac:spMkLst>
            <pc:docMk/>
            <pc:sldMk cId="452859177" sldId="262"/>
            <ac:spMk id="3" creationId="{902FD5C4-FE5F-46D2-ABC9-49FA4BB8442F}"/>
          </ac:spMkLst>
        </pc:spChg>
      </pc:sldChg>
      <pc:sldChg chg="addSp delSp modSp mod">
        <pc:chgData name="Sailajan Nagarajah" userId="c86ef75b7946b18e" providerId="LiveId" clId="{B7CC3BEC-B5F0-4444-AF9B-C0D75017A2D1}" dt="2023-05-20T10:43:40.696" v="1167" actId="478"/>
        <pc:sldMkLst>
          <pc:docMk/>
          <pc:sldMk cId="1464666480" sldId="263"/>
        </pc:sldMkLst>
        <pc:spChg chg="del mod">
          <ac:chgData name="Sailajan Nagarajah" userId="c86ef75b7946b18e" providerId="LiveId" clId="{B7CC3BEC-B5F0-4444-AF9B-C0D75017A2D1}" dt="2023-05-20T10:43:38.290" v="1166" actId="478"/>
          <ac:spMkLst>
            <pc:docMk/>
            <pc:sldMk cId="1464666480" sldId="263"/>
            <ac:spMk id="3" creationId="{902FD5C4-FE5F-46D2-ABC9-49FA4BB8442F}"/>
          </ac:spMkLst>
        </pc:spChg>
        <pc:spChg chg="add mod">
          <ac:chgData name="Sailajan Nagarajah" userId="c86ef75b7946b18e" providerId="LiveId" clId="{B7CC3BEC-B5F0-4444-AF9B-C0D75017A2D1}" dt="2023-05-20T10:43:28.637" v="1164" actId="20577"/>
          <ac:spMkLst>
            <pc:docMk/>
            <pc:sldMk cId="1464666480" sldId="263"/>
            <ac:spMk id="4" creationId="{9F6113B8-4890-14B3-7025-AC2ED9575C00}"/>
          </ac:spMkLst>
        </pc:spChg>
        <pc:spChg chg="add del mod">
          <ac:chgData name="Sailajan Nagarajah" userId="c86ef75b7946b18e" providerId="LiveId" clId="{B7CC3BEC-B5F0-4444-AF9B-C0D75017A2D1}" dt="2023-05-20T10:43:40.696" v="1167" actId="478"/>
          <ac:spMkLst>
            <pc:docMk/>
            <pc:sldMk cId="1464666480" sldId="263"/>
            <ac:spMk id="6" creationId="{472BD5CC-868D-707F-8DD4-2B36DE028CFE}"/>
          </ac:spMkLst>
        </pc:spChg>
      </pc:sldChg>
      <pc:sldChg chg="modSp mod">
        <pc:chgData name="Sailajan Nagarajah" userId="c86ef75b7946b18e" providerId="LiveId" clId="{B7CC3BEC-B5F0-4444-AF9B-C0D75017A2D1}" dt="2023-05-20T10:48:22.324" v="1359" actId="20577"/>
        <pc:sldMkLst>
          <pc:docMk/>
          <pc:sldMk cId="545569246" sldId="264"/>
        </pc:sldMkLst>
        <pc:spChg chg="mod">
          <ac:chgData name="Sailajan Nagarajah" userId="c86ef75b7946b18e" providerId="LiveId" clId="{B7CC3BEC-B5F0-4444-AF9B-C0D75017A2D1}" dt="2023-05-20T10:48:12.475" v="1338" actId="20577"/>
          <ac:spMkLst>
            <pc:docMk/>
            <pc:sldMk cId="545569246" sldId="264"/>
            <ac:spMk id="3" creationId="{E4FC0D20-FACF-4D73-BD27-CF8F6B97546A}"/>
          </ac:spMkLst>
        </pc:spChg>
        <pc:spChg chg="mod">
          <ac:chgData name="Sailajan Nagarajah" userId="c86ef75b7946b18e" providerId="LiveId" clId="{B7CC3BEC-B5F0-4444-AF9B-C0D75017A2D1}" dt="2023-05-20T10:48:22.324" v="1359" actId="20577"/>
          <ac:spMkLst>
            <pc:docMk/>
            <pc:sldMk cId="545569246" sldId="264"/>
            <ac:spMk id="4" creationId="{ACA6A89D-097D-4968-A07A-39A5B4F78A62}"/>
          </ac:spMkLst>
        </pc:spChg>
      </pc:sldChg>
      <pc:sldChg chg="modSp mod">
        <pc:chgData name="Sailajan Nagarajah" userId="c86ef75b7946b18e" providerId="LiveId" clId="{B7CC3BEC-B5F0-4444-AF9B-C0D75017A2D1}" dt="2023-05-20T10:35:35.153" v="1013" actId="20577"/>
        <pc:sldMkLst>
          <pc:docMk/>
          <pc:sldMk cId="9691683" sldId="267"/>
        </pc:sldMkLst>
        <pc:spChg chg="mod">
          <ac:chgData name="Sailajan Nagarajah" userId="c86ef75b7946b18e" providerId="LiveId" clId="{B7CC3BEC-B5F0-4444-AF9B-C0D75017A2D1}" dt="2023-05-20T10:35:35.153" v="1013" actId="20577"/>
          <ac:spMkLst>
            <pc:docMk/>
            <pc:sldMk cId="9691683" sldId="267"/>
            <ac:spMk id="3" creationId="{902FD5C4-FE5F-46D2-ABC9-49FA4BB8442F}"/>
          </ac:spMkLst>
        </pc:spChg>
      </pc:sldChg>
      <pc:sldChg chg="addSp delSp modSp mod">
        <pc:chgData name="Sailajan Nagarajah" userId="c86ef75b7946b18e" providerId="LiveId" clId="{B7CC3BEC-B5F0-4444-AF9B-C0D75017A2D1}" dt="2023-05-20T10:36:15.523" v="1016" actId="27614"/>
        <pc:sldMkLst>
          <pc:docMk/>
          <pc:sldMk cId="916853615" sldId="268"/>
        </pc:sldMkLst>
        <pc:spChg chg="add del mod">
          <ac:chgData name="Sailajan Nagarajah" userId="c86ef75b7946b18e" providerId="LiveId" clId="{B7CC3BEC-B5F0-4444-AF9B-C0D75017A2D1}" dt="2023-05-20T10:36:12.804" v="1015" actId="931"/>
          <ac:spMkLst>
            <pc:docMk/>
            <pc:sldMk cId="916853615" sldId="268"/>
            <ac:spMk id="4" creationId="{1389C117-8C7F-C49F-F23E-D3CD5AFD0039}"/>
          </ac:spMkLst>
        </pc:spChg>
        <pc:spChg chg="del">
          <ac:chgData name="Sailajan Nagarajah" userId="c86ef75b7946b18e" providerId="LiveId" clId="{B7CC3BEC-B5F0-4444-AF9B-C0D75017A2D1}" dt="2023-05-20T10:35:59.417" v="1014" actId="478"/>
          <ac:spMkLst>
            <pc:docMk/>
            <pc:sldMk cId="916853615" sldId="268"/>
            <ac:spMk id="8" creationId="{EFCC0E64-0E5B-4BA1-BC72-30FA1DE96F29}"/>
          </ac:spMkLst>
        </pc:spChg>
        <pc:picChg chg="add mod">
          <ac:chgData name="Sailajan Nagarajah" userId="c86ef75b7946b18e" providerId="LiveId" clId="{B7CC3BEC-B5F0-4444-AF9B-C0D75017A2D1}" dt="2023-05-20T10:36:15.523" v="1016" actId="27614"/>
          <ac:picMkLst>
            <pc:docMk/>
            <pc:sldMk cId="916853615" sldId="268"/>
            <ac:picMk id="6" creationId="{AB19CF29-6DAF-BE2F-BC5E-5A6FD2D93C40}"/>
          </ac:picMkLst>
        </pc:picChg>
      </pc:sldChg>
      <pc:sldChg chg="addSp delSp modSp mod">
        <pc:chgData name="Sailajan Nagarajah" userId="c86ef75b7946b18e" providerId="LiveId" clId="{B7CC3BEC-B5F0-4444-AF9B-C0D75017A2D1}" dt="2023-05-20T10:36:29.012" v="1019" actId="27614"/>
        <pc:sldMkLst>
          <pc:docMk/>
          <pc:sldMk cId="3266127139" sldId="269"/>
        </pc:sldMkLst>
        <pc:spChg chg="add del mod">
          <ac:chgData name="Sailajan Nagarajah" userId="c86ef75b7946b18e" providerId="LiveId" clId="{B7CC3BEC-B5F0-4444-AF9B-C0D75017A2D1}" dt="2023-05-20T10:36:27.231" v="1018" actId="931"/>
          <ac:spMkLst>
            <pc:docMk/>
            <pc:sldMk cId="3266127139" sldId="269"/>
            <ac:spMk id="4" creationId="{42AA97CB-CB21-46E7-845C-7B1E5E6FAE1C}"/>
          </ac:spMkLst>
        </pc:spChg>
        <pc:spChg chg="del">
          <ac:chgData name="Sailajan Nagarajah" userId="c86ef75b7946b18e" providerId="LiveId" clId="{B7CC3BEC-B5F0-4444-AF9B-C0D75017A2D1}" dt="2023-05-20T10:36:22.939" v="1017" actId="478"/>
          <ac:spMkLst>
            <pc:docMk/>
            <pc:sldMk cId="3266127139" sldId="269"/>
            <ac:spMk id="8" creationId="{EFCC0E64-0E5B-4BA1-BC72-30FA1DE96F29}"/>
          </ac:spMkLst>
        </pc:spChg>
        <pc:picChg chg="add mod">
          <ac:chgData name="Sailajan Nagarajah" userId="c86ef75b7946b18e" providerId="LiveId" clId="{B7CC3BEC-B5F0-4444-AF9B-C0D75017A2D1}" dt="2023-05-20T10:36:29.012" v="1019" actId="27614"/>
          <ac:picMkLst>
            <pc:docMk/>
            <pc:sldMk cId="3266127139" sldId="269"/>
            <ac:picMk id="6" creationId="{86ED1DFF-8203-2845-E3C7-1B7207BF9E1D}"/>
          </ac:picMkLst>
        </pc:picChg>
      </pc:sldChg>
      <pc:sldChg chg="addSp delSp modSp mod">
        <pc:chgData name="Sailajan Nagarajah" userId="c86ef75b7946b18e" providerId="LiveId" clId="{B7CC3BEC-B5F0-4444-AF9B-C0D75017A2D1}" dt="2023-05-20T10:36:36.894" v="1023" actId="962"/>
        <pc:sldMkLst>
          <pc:docMk/>
          <pc:sldMk cId="3517973280" sldId="270"/>
        </pc:sldMkLst>
        <pc:spChg chg="add del mod">
          <ac:chgData name="Sailajan Nagarajah" userId="c86ef75b7946b18e" providerId="LiveId" clId="{B7CC3BEC-B5F0-4444-AF9B-C0D75017A2D1}" dt="2023-05-20T10:36:36.491" v="1021" actId="931"/>
          <ac:spMkLst>
            <pc:docMk/>
            <pc:sldMk cId="3517973280" sldId="270"/>
            <ac:spMk id="4" creationId="{487F319D-AA83-99B0-FBF4-3E0EB276BBC0}"/>
          </ac:spMkLst>
        </pc:spChg>
        <pc:spChg chg="del">
          <ac:chgData name="Sailajan Nagarajah" userId="c86ef75b7946b18e" providerId="LiveId" clId="{B7CC3BEC-B5F0-4444-AF9B-C0D75017A2D1}" dt="2023-05-20T10:36:32.693" v="1020" actId="478"/>
          <ac:spMkLst>
            <pc:docMk/>
            <pc:sldMk cId="3517973280" sldId="270"/>
            <ac:spMk id="8" creationId="{EFCC0E64-0E5B-4BA1-BC72-30FA1DE96F29}"/>
          </ac:spMkLst>
        </pc:spChg>
        <pc:picChg chg="add mod">
          <ac:chgData name="Sailajan Nagarajah" userId="c86ef75b7946b18e" providerId="LiveId" clId="{B7CC3BEC-B5F0-4444-AF9B-C0D75017A2D1}" dt="2023-05-20T10:36:36.894" v="1023" actId="962"/>
          <ac:picMkLst>
            <pc:docMk/>
            <pc:sldMk cId="3517973280" sldId="270"/>
            <ac:picMk id="6" creationId="{B5C61728-AC2C-8FBB-2FCE-625932043A31}"/>
          </ac:picMkLst>
        </pc:picChg>
      </pc:sldChg>
      <pc:sldChg chg="modSp mod">
        <pc:chgData name="Sailajan Nagarajah" userId="c86ef75b7946b18e" providerId="LiveId" clId="{B7CC3BEC-B5F0-4444-AF9B-C0D75017A2D1}" dt="2023-05-20T11:04:59.594" v="1756" actId="20577"/>
        <pc:sldMkLst>
          <pc:docMk/>
          <pc:sldMk cId="2161130591" sldId="272"/>
        </pc:sldMkLst>
        <pc:spChg chg="mod">
          <ac:chgData name="Sailajan Nagarajah" userId="c86ef75b7946b18e" providerId="LiveId" clId="{B7CC3BEC-B5F0-4444-AF9B-C0D75017A2D1}" dt="2023-05-20T11:04:59.594" v="1756" actId="20577"/>
          <ac:spMkLst>
            <pc:docMk/>
            <pc:sldMk cId="2161130591" sldId="272"/>
            <ac:spMk id="5" creationId="{28684E62-A9F8-4E7A-AB01-78893062A1B4}"/>
          </ac:spMkLst>
        </pc:spChg>
      </pc:sldChg>
      <pc:sldChg chg="modSp mod">
        <pc:chgData name="Sailajan Nagarajah" userId="c86ef75b7946b18e" providerId="LiveId" clId="{B7CC3BEC-B5F0-4444-AF9B-C0D75017A2D1}" dt="2023-05-20T11:07:58.070" v="1908" actId="20577"/>
        <pc:sldMkLst>
          <pc:docMk/>
          <pc:sldMk cId="647271476" sldId="273"/>
        </pc:sldMkLst>
        <pc:spChg chg="mod">
          <ac:chgData name="Sailajan Nagarajah" userId="c86ef75b7946b18e" providerId="LiveId" clId="{B7CC3BEC-B5F0-4444-AF9B-C0D75017A2D1}" dt="2023-05-20T11:06:55.175" v="1868" actId="20577"/>
          <ac:spMkLst>
            <pc:docMk/>
            <pc:sldMk cId="647271476" sldId="273"/>
            <ac:spMk id="3" creationId="{E4FC0D20-FACF-4D73-BD27-CF8F6B97546A}"/>
          </ac:spMkLst>
        </pc:spChg>
        <pc:spChg chg="mod">
          <ac:chgData name="Sailajan Nagarajah" userId="c86ef75b7946b18e" providerId="LiveId" clId="{B7CC3BEC-B5F0-4444-AF9B-C0D75017A2D1}" dt="2023-05-20T11:07:58.070" v="1908" actId="20577"/>
          <ac:spMkLst>
            <pc:docMk/>
            <pc:sldMk cId="647271476" sldId="273"/>
            <ac:spMk id="4" creationId="{ACA6A89D-097D-4968-A07A-39A5B4F78A62}"/>
          </ac:spMkLst>
        </pc:spChg>
      </pc:sldChg>
      <pc:sldChg chg="modSp mod">
        <pc:chgData name="Sailajan Nagarajah" userId="c86ef75b7946b18e" providerId="LiveId" clId="{B7CC3BEC-B5F0-4444-AF9B-C0D75017A2D1}" dt="2023-05-20T11:13:27.373" v="2238" actId="20577"/>
        <pc:sldMkLst>
          <pc:docMk/>
          <pc:sldMk cId="1630123617" sldId="274"/>
        </pc:sldMkLst>
        <pc:spChg chg="mod">
          <ac:chgData name="Sailajan Nagarajah" userId="c86ef75b7946b18e" providerId="LiveId" clId="{B7CC3BEC-B5F0-4444-AF9B-C0D75017A2D1}" dt="2023-05-20T11:13:27.373" v="2238" actId="20577"/>
          <ac:spMkLst>
            <pc:docMk/>
            <pc:sldMk cId="1630123617" sldId="274"/>
            <ac:spMk id="5" creationId="{28684E62-A9F8-4E7A-AB01-78893062A1B4}"/>
          </ac:spMkLst>
        </pc:spChg>
      </pc:sldChg>
      <pc:sldChg chg="addSp delSp modSp mod">
        <pc:chgData name="Sailajan Nagarajah" userId="c86ef75b7946b18e" providerId="LiveId" clId="{B7CC3BEC-B5F0-4444-AF9B-C0D75017A2D1}" dt="2023-05-20T11:16:37.195" v="2244"/>
        <pc:sldMkLst>
          <pc:docMk/>
          <pc:sldMk cId="3410008520" sldId="275"/>
        </pc:sldMkLst>
        <pc:spChg chg="del">
          <ac:chgData name="Sailajan Nagarajah" userId="c86ef75b7946b18e" providerId="LiveId" clId="{B7CC3BEC-B5F0-4444-AF9B-C0D75017A2D1}" dt="2023-05-20T11:16:29.376" v="2241" actId="478"/>
          <ac:spMkLst>
            <pc:docMk/>
            <pc:sldMk cId="3410008520" sldId="275"/>
            <ac:spMk id="5" creationId="{28684E62-A9F8-4E7A-AB01-78893062A1B4}"/>
          </ac:spMkLst>
        </pc:spChg>
        <pc:spChg chg="add del">
          <ac:chgData name="Sailajan Nagarajah" userId="c86ef75b7946b18e" providerId="LiveId" clId="{B7CC3BEC-B5F0-4444-AF9B-C0D75017A2D1}" dt="2023-05-20T11:16:06.535" v="2240" actId="22"/>
          <ac:spMkLst>
            <pc:docMk/>
            <pc:sldMk cId="3410008520" sldId="275"/>
            <ac:spMk id="6" creationId="{D21D80E0-9E3F-F087-42BB-F8783433CAA4}"/>
          </ac:spMkLst>
        </pc:spChg>
        <pc:spChg chg="add del mod">
          <ac:chgData name="Sailajan Nagarajah" userId="c86ef75b7946b18e" providerId="LiveId" clId="{B7CC3BEC-B5F0-4444-AF9B-C0D75017A2D1}" dt="2023-05-20T11:16:37.195" v="2244"/>
          <ac:spMkLst>
            <pc:docMk/>
            <pc:sldMk cId="3410008520" sldId="275"/>
            <ac:spMk id="8" creationId="{D4E3740C-B6AC-38FD-2DE3-880F52723110}"/>
          </ac:spMkLst>
        </pc:spChg>
        <pc:picChg chg="add del">
          <ac:chgData name="Sailajan Nagarajah" userId="c86ef75b7946b18e" providerId="LiveId" clId="{B7CC3BEC-B5F0-4444-AF9B-C0D75017A2D1}" dt="2023-05-20T11:16:35.501" v="2243" actId="21"/>
          <ac:picMkLst>
            <pc:docMk/>
            <pc:sldMk cId="3410008520" sldId="275"/>
            <ac:picMk id="10" creationId="{92ABC6E8-B830-0F9F-CBC6-B881D014EB06}"/>
          </ac:picMkLst>
        </pc:picChg>
        <pc:picChg chg="add mod">
          <ac:chgData name="Sailajan Nagarajah" userId="c86ef75b7946b18e" providerId="LiveId" clId="{B7CC3BEC-B5F0-4444-AF9B-C0D75017A2D1}" dt="2023-05-20T11:16:37.195" v="2244"/>
          <ac:picMkLst>
            <pc:docMk/>
            <pc:sldMk cId="3410008520" sldId="275"/>
            <ac:picMk id="11" creationId="{431EF289-751F-BEAC-3D47-324A9F90D890}"/>
          </ac:picMkLst>
        </pc:picChg>
      </pc:sldChg>
      <pc:sldChg chg="addSp modSp mod">
        <pc:chgData name="Sailajan Nagarajah" userId="c86ef75b7946b18e" providerId="LiveId" clId="{B7CC3BEC-B5F0-4444-AF9B-C0D75017A2D1}" dt="2023-05-20T11:41:28.160" v="2287" actId="1035"/>
        <pc:sldMkLst>
          <pc:docMk/>
          <pc:sldMk cId="3078551498" sldId="276"/>
        </pc:sldMkLst>
        <pc:spChg chg="mod">
          <ac:chgData name="Sailajan Nagarajah" userId="c86ef75b7946b18e" providerId="LiveId" clId="{B7CC3BEC-B5F0-4444-AF9B-C0D75017A2D1}" dt="2023-05-20T11:41:28.160" v="2287" actId="1035"/>
          <ac:spMkLst>
            <pc:docMk/>
            <pc:sldMk cId="3078551498" sldId="276"/>
            <ac:spMk id="3" creationId="{902FD5C4-FE5F-46D2-ABC9-49FA4BB8442F}"/>
          </ac:spMkLst>
        </pc:spChg>
        <pc:graphicFrameChg chg="add mod">
          <ac:chgData name="Sailajan Nagarajah" userId="c86ef75b7946b18e" providerId="LiveId" clId="{B7CC3BEC-B5F0-4444-AF9B-C0D75017A2D1}" dt="2023-05-20T11:41:28.160" v="2287" actId="1035"/>
          <ac:graphicFrameMkLst>
            <pc:docMk/>
            <pc:sldMk cId="3078551498" sldId="276"/>
            <ac:graphicFrameMk id="4" creationId="{F228AC0E-FF10-F169-68D6-693067C00868}"/>
          </ac:graphicFrameMkLst>
        </pc:graphicFrameChg>
      </pc:sldChg>
      <pc:sldChg chg="addSp modSp mod">
        <pc:chgData name="Sailajan Nagarajah" userId="c86ef75b7946b18e" providerId="LiveId" clId="{B7CC3BEC-B5F0-4444-AF9B-C0D75017A2D1}" dt="2023-05-20T11:41:47.941" v="2306" actId="20577"/>
        <pc:sldMkLst>
          <pc:docMk/>
          <pc:sldMk cId="1817399028" sldId="277"/>
        </pc:sldMkLst>
        <pc:spChg chg="mod">
          <ac:chgData name="Sailajan Nagarajah" userId="c86ef75b7946b18e" providerId="LiveId" clId="{B7CC3BEC-B5F0-4444-AF9B-C0D75017A2D1}" dt="2023-05-20T11:28:17.672" v="2265" actId="1035"/>
          <ac:spMkLst>
            <pc:docMk/>
            <pc:sldMk cId="1817399028" sldId="277"/>
            <ac:spMk id="3" creationId="{902FD5C4-FE5F-46D2-ABC9-49FA4BB8442F}"/>
          </ac:spMkLst>
        </pc:spChg>
        <pc:graphicFrameChg chg="add mod">
          <ac:chgData name="Sailajan Nagarajah" userId="c86ef75b7946b18e" providerId="LiveId" clId="{B7CC3BEC-B5F0-4444-AF9B-C0D75017A2D1}" dt="2023-05-20T11:41:47.941" v="2306" actId="20577"/>
          <ac:graphicFrameMkLst>
            <pc:docMk/>
            <pc:sldMk cId="1817399028" sldId="277"/>
            <ac:graphicFrameMk id="4" creationId="{C3760604-1279-B3A6-A68A-5C5C4F65ABAA}"/>
          </ac:graphicFrameMkLst>
        </pc:graphicFrameChg>
      </pc:sldChg>
      <pc:sldChg chg="addSp delSp modSp mod">
        <pc:chgData name="Sailajan Nagarajah" userId="c86ef75b7946b18e" providerId="LiveId" clId="{B7CC3BEC-B5F0-4444-AF9B-C0D75017A2D1}" dt="2023-05-20T10:40:26.977" v="1054" actId="1076"/>
        <pc:sldMkLst>
          <pc:docMk/>
          <pc:sldMk cId="1074638838" sldId="278"/>
        </pc:sldMkLst>
        <pc:spChg chg="del">
          <ac:chgData name="Sailajan Nagarajah" userId="c86ef75b7946b18e" providerId="LiveId" clId="{B7CC3BEC-B5F0-4444-AF9B-C0D75017A2D1}" dt="2023-05-20T10:39:29.524" v="1041" actId="478"/>
          <ac:spMkLst>
            <pc:docMk/>
            <pc:sldMk cId="1074638838" sldId="278"/>
            <ac:spMk id="8" creationId="{D13C2F43-A283-4FD4-9C0D-BFF93C50AC01}"/>
          </ac:spMkLst>
        </pc:spChg>
        <pc:spChg chg="del">
          <ac:chgData name="Sailajan Nagarajah" userId="c86ef75b7946b18e" providerId="LiveId" clId="{B7CC3BEC-B5F0-4444-AF9B-C0D75017A2D1}" dt="2023-05-20T10:39:31.394" v="1042" actId="478"/>
          <ac:spMkLst>
            <pc:docMk/>
            <pc:sldMk cId="1074638838" sldId="278"/>
            <ac:spMk id="10" creationId="{AE706D50-7D14-4DB8-BE17-5497AA1715EE}"/>
          </ac:spMkLst>
        </pc:spChg>
        <pc:picChg chg="add mod modCrop">
          <ac:chgData name="Sailajan Nagarajah" userId="c86ef75b7946b18e" providerId="LiveId" clId="{B7CC3BEC-B5F0-4444-AF9B-C0D75017A2D1}" dt="2023-05-20T10:39:59.480" v="1048" actId="1076"/>
          <ac:picMkLst>
            <pc:docMk/>
            <pc:sldMk cId="1074638838" sldId="278"/>
            <ac:picMk id="6" creationId="{ED73DD2F-25F6-0DEE-991C-253C4087DE0E}"/>
          </ac:picMkLst>
        </pc:picChg>
        <pc:picChg chg="add mod modCrop">
          <ac:chgData name="Sailajan Nagarajah" userId="c86ef75b7946b18e" providerId="LiveId" clId="{B7CC3BEC-B5F0-4444-AF9B-C0D75017A2D1}" dt="2023-05-20T10:40:26.977" v="1054" actId="1076"/>
          <ac:picMkLst>
            <pc:docMk/>
            <pc:sldMk cId="1074638838" sldId="278"/>
            <ac:picMk id="9" creationId="{82785BC3-93DE-6A9F-C72D-01B01097D3DA}"/>
          </ac:picMkLst>
        </pc:picChg>
      </pc:sldChg>
      <pc:sldChg chg="modSp mod">
        <pc:chgData name="Sailajan Nagarajah" userId="c86ef75b7946b18e" providerId="LiveId" clId="{B7CC3BEC-B5F0-4444-AF9B-C0D75017A2D1}" dt="2023-05-20T11:42:20.915" v="2309" actId="404"/>
        <pc:sldMkLst>
          <pc:docMk/>
          <pc:sldMk cId="2659604895" sldId="279"/>
        </pc:sldMkLst>
        <pc:spChg chg="mod">
          <ac:chgData name="Sailajan Nagarajah" userId="c86ef75b7946b18e" providerId="LiveId" clId="{B7CC3BEC-B5F0-4444-AF9B-C0D75017A2D1}" dt="2023-05-20T11:42:20.915" v="2309" actId="404"/>
          <ac:spMkLst>
            <pc:docMk/>
            <pc:sldMk cId="2659604895" sldId="279"/>
            <ac:spMk id="2" creationId="{65C3525F-7CB4-4C06-B037-C81D2DED9B80}"/>
          </ac:spMkLst>
        </pc:spChg>
        <pc:spChg chg="mod">
          <ac:chgData name="Sailajan Nagarajah" userId="c86ef75b7946b18e" providerId="LiveId" clId="{B7CC3BEC-B5F0-4444-AF9B-C0D75017A2D1}" dt="2023-05-20T10:51:24.541" v="1490" actId="20577"/>
          <ac:spMkLst>
            <pc:docMk/>
            <pc:sldMk cId="2659604895" sldId="279"/>
            <ac:spMk id="3" creationId="{E4FC0D20-FACF-4D73-BD27-CF8F6B97546A}"/>
          </ac:spMkLst>
        </pc:spChg>
        <pc:spChg chg="mod">
          <ac:chgData name="Sailajan Nagarajah" userId="c86ef75b7946b18e" providerId="LiveId" clId="{B7CC3BEC-B5F0-4444-AF9B-C0D75017A2D1}" dt="2023-05-20T10:51:49.753" v="1523" actId="20577"/>
          <ac:spMkLst>
            <pc:docMk/>
            <pc:sldMk cId="2659604895" sldId="279"/>
            <ac:spMk id="4" creationId="{ACA6A89D-097D-4968-A07A-39A5B4F78A62}"/>
          </ac:spMkLst>
        </pc:spChg>
      </pc:sldChg>
    </pc:docChg>
  </pc:docChgLst>
  <pc:docChgLst>
    <pc:chgData name="Sailajan Nagarajah" userId="c86ef75b7946b18e" providerId="Windows Live" clId="Web-{A50E01CA-FE34-4FC0-87B9-2235EA23A18C}"/>
    <pc:docChg chg="modSld">
      <pc:chgData name="Sailajan Nagarajah" userId="c86ef75b7946b18e" providerId="Windows Live" clId="Web-{A50E01CA-FE34-4FC0-87B9-2235EA23A18C}" dt="2023-11-25T14:45:32.734" v="27"/>
      <pc:docMkLst>
        <pc:docMk/>
      </pc:docMkLst>
      <pc:sldChg chg="delSp modSp">
        <pc:chgData name="Sailajan Nagarajah" userId="c86ef75b7946b18e" providerId="Windows Live" clId="Web-{A50E01CA-FE34-4FC0-87B9-2235EA23A18C}" dt="2023-11-25T14:45:32.734" v="27"/>
        <pc:sldMkLst>
          <pc:docMk/>
          <pc:sldMk cId="3237914124" sldId="256"/>
        </pc:sldMkLst>
        <pc:spChg chg="mod">
          <ac:chgData name="Sailajan Nagarajah" userId="c86ef75b7946b18e" providerId="Windows Live" clId="Web-{A50E01CA-FE34-4FC0-87B9-2235EA23A18C}" dt="2023-11-25T14:45:32.734" v="27"/>
          <ac:spMkLst>
            <pc:docMk/>
            <pc:sldMk cId="3237914124" sldId="256"/>
            <ac:spMk id="2" creationId="{2FE973FE-1F8B-4DED-8DC0-71E987678976}"/>
          </ac:spMkLst>
        </pc:spChg>
        <pc:spChg chg="mod">
          <ac:chgData name="Sailajan Nagarajah" userId="c86ef75b7946b18e" providerId="Windows Live" clId="Web-{A50E01CA-FE34-4FC0-87B9-2235EA23A18C}" dt="2023-11-25T14:45:10.076" v="25" actId="20577"/>
          <ac:spMkLst>
            <pc:docMk/>
            <pc:sldMk cId="3237914124" sldId="256"/>
            <ac:spMk id="3" creationId="{93383873-F31C-4E31-B4BA-B40D502705CE}"/>
          </ac:spMkLst>
        </pc:spChg>
        <pc:picChg chg="del">
          <ac:chgData name="Sailajan Nagarajah" userId="c86ef75b7946b18e" providerId="Windows Live" clId="Web-{A50E01CA-FE34-4FC0-87B9-2235EA23A18C}" dt="2023-11-25T14:41:13.807" v="0"/>
          <ac:picMkLst>
            <pc:docMk/>
            <pc:sldMk cId="3237914124" sldId="256"/>
            <ac:picMk id="4" creationId="{472BA16E-D1FA-4491-9564-DD4BCFEACAD2}"/>
          </ac:picMkLst>
        </pc:picChg>
        <pc:inkChg chg="del">
          <ac:chgData name="Sailajan Nagarajah" userId="c86ef75b7946b18e" providerId="Windows Live" clId="Web-{A50E01CA-FE34-4FC0-87B9-2235EA23A18C}" dt="2023-11-25T14:41:29.902" v="11"/>
          <ac:inkMkLst>
            <pc:docMk/>
            <pc:sldMk cId="3237914124" sldId="256"/>
            <ac:inkMk id="14" creationId="{0E36B71F-8617-4B05-A565-CA68910B66AF}"/>
          </ac:inkMkLst>
        </pc:inkChg>
        <pc:inkChg chg="del">
          <ac:chgData name="Sailajan Nagarajah" userId="c86ef75b7946b18e" providerId="Windows Live" clId="Web-{A50E01CA-FE34-4FC0-87B9-2235EA23A18C}" dt="2023-11-25T14:41:29.902" v="10"/>
          <ac:inkMkLst>
            <pc:docMk/>
            <pc:sldMk cId="3237914124" sldId="256"/>
            <ac:inkMk id="15" creationId="{C3E9255F-D54C-4938-861C-0719B95285A6}"/>
          </ac:inkMkLst>
        </pc:inkChg>
        <pc:inkChg chg="del">
          <ac:chgData name="Sailajan Nagarajah" userId="c86ef75b7946b18e" providerId="Windows Live" clId="Web-{A50E01CA-FE34-4FC0-87B9-2235EA23A18C}" dt="2023-11-25T14:41:29.902" v="9"/>
          <ac:inkMkLst>
            <pc:docMk/>
            <pc:sldMk cId="3237914124" sldId="256"/>
            <ac:inkMk id="16" creationId="{63A7B024-B577-4CAE-BEB0-A6669B501358}"/>
          </ac:inkMkLst>
        </pc:inkChg>
        <pc:inkChg chg="del">
          <ac:chgData name="Sailajan Nagarajah" userId="c86ef75b7946b18e" providerId="Windows Live" clId="Web-{A50E01CA-FE34-4FC0-87B9-2235EA23A18C}" dt="2023-11-25T14:41:29.902" v="8"/>
          <ac:inkMkLst>
            <pc:docMk/>
            <pc:sldMk cId="3237914124" sldId="256"/>
            <ac:inkMk id="17" creationId="{E0A5D064-5764-4BC6-889A-E61EBBCB274B}"/>
          </ac:inkMkLst>
        </pc:inkChg>
        <pc:inkChg chg="del">
          <ac:chgData name="Sailajan Nagarajah" userId="c86ef75b7946b18e" providerId="Windows Live" clId="Web-{A50E01CA-FE34-4FC0-87B9-2235EA23A18C}" dt="2023-11-25T14:41:29.902" v="7"/>
          <ac:inkMkLst>
            <pc:docMk/>
            <pc:sldMk cId="3237914124" sldId="256"/>
            <ac:inkMk id="18" creationId="{2CB02C25-2F1E-43D4-A77C-3F295035E347}"/>
          </ac:inkMkLst>
        </pc:inkChg>
        <pc:inkChg chg="del">
          <ac:chgData name="Sailajan Nagarajah" userId="c86ef75b7946b18e" providerId="Windows Live" clId="Web-{A50E01CA-FE34-4FC0-87B9-2235EA23A18C}" dt="2023-11-25T14:41:29.902" v="6"/>
          <ac:inkMkLst>
            <pc:docMk/>
            <pc:sldMk cId="3237914124" sldId="256"/>
            <ac:inkMk id="19" creationId="{4BA54EC1-BC0A-44CE-B6F6-610C5C43FEAF}"/>
          </ac:inkMkLst>
        </pc:inkChg>
        <pc:inkChg chg="del">
          <ac:chgData name="Sailajan Nagarajah" userId="c86ef75b7946b18e" providerId="Windows Live" clId="Web-{A50E01CA-FE34-4FC0-87B9-2235EA23A18C}" dt="2023-11-25T14:41:29.902" v="5"/>
          <ac:inkMkLst>
            <pc:docMk/>
            <pc:sldMk cId="3237914124" sldId="256"/>
            <ac:inkMk id="20" creationId="{A047CCDF-AC55-4CA2-8CC2-5DEAB5DBDA79}"/>
          </ac:inkMkLst>
        </pc:inkChg>
        <pc:inkChg chg="del">
          <ac:chgData name="Sailajan Nagarajah" userId="c86ef75b7946b18e" providerId="Windows Live" clId="Web-{A50E01CA-FE34-4FC0-87B9-2235EA23A18C}" dt="2023-11-25T14:41:27.699" v="1"/>
          <ac:inkMkLst>
            <pc:docMk/>
            <pc:sldMk cId="3237914124" sldId="256"/>
            <ac:inkMk id="21" creationId="{5C113320-A213-4066-90BD-CDA6F321CA37}"/>
          </ac:inkMkLst>
        </pc:inkChg>
        <pc:inkChg chg="del">
          <ac:chgData name="Sailajan Nagarajah" userId="c86ef75b7946b18e" providerId="Windows Live" clId="Web-{A50E01CA-FE34-4FC0-87B9-2235EA23A18C}" dt="2023-11-25T14:41:29.887" v="4"/>
          <ac:inkMkLst>
            <pc:docMk/>
            <pc:sldMk cId="3237914124" sldId="256"/>
            <ac:inkMk id="24" creationId="{362E2CCD-E783-4EB0-A449-D3A45EEDACA1}"/>
          </ac:inkMkLst>
        </pc:inkChg>
        <pc:inkChg chg="del">
          <ac:chgData name="Sailajan Nagarajah" userId="c86ef75b7946b18e" providerId="Windows Live" clId="Web-{A50E01CA-FE34-4FC0-87B9-2235EA23A18C}" dt="2023-11-25T14:41:29.887" v="3"/>
          <ac:inkMkLst>
            <pc:docMk/>
            <pc:sldMk cId="3237914124" sldId="256"/>
            <ac:inkMk id="25" creationId="{3A6B9D4B-B599-4E13-8CD4-9AE1EA05DD38}"/>
          </ac:inkMkLst>
        </pc:inkChg>
        <pc:inkChg chg="del">
          <ac:chgData name="Sailajan Nagarajah" userId="c86ef75b7946b18e" providerId="Windows Live" clId="Web-{A50E01CA-FE34-4FC0-87B9-2235EA23A18C}" dt="2023-11-25T14:41:29.887" v="2"/>
          <ac:inkMkLst>
            <pc:docMk/>
            <pc:sldMk cId="3237914124" sldId="256"/>
            <ac:inkMk id="26" creationId="{915EBC98-2995-4202-8847-0A06CF184801}"/>
          </ac:inkMkLst>
        </pc:ink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ilajan\OneDrive\Documents\Formation\IBM%20Capstone%20project\job-posting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ilajan\OneDrive\Documents\Formation\IBM%20Capstone%20project\popular-languag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Job</a:t>
            </a:r>
            <a:r>
              <a:rPr lang="fr-FR" baseline="0"/>
              <a:t> postings per City</a:t>
            </a:r>
            <a:endParaRPr lang="fr-F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bar"/>
        <c:grouping val="clustered"/>
        <c:varyColors val="0"/>
        <c:ser>
          <c:idx val="0"/>
          <c:order val="0"/>
          <c:tx>
            <c:strRef>
              <c:f>'job-postings'!$B$1</c:f>
              <c:strCache>
                <c:ptCount val="1"/>
                <c:pt idx="0">
                  <c:v>Jobs</c:v>
                </c:pt>
              </c:strCache>
            </c:strRef>
          </c:tx>
          <c:spPr>
            <a:solidFill>
              <a:schemeClr val="accent1"/>
            </a:solidFill>
            <a:ln>
              <a:noFill/>
            </a:ln>
            <a:effectLst/>
          </c:spPr>
          <c:invertIfNegative val="0"/>
          <c:cat>
            <c:strRef>
              <c:f>'job-postings'!$A$2:$A$8</c:f>
              <c:strCache>
                <c:ptCount val="7"/>
                <c:pt idx="0">
                  <c:v>Austin</c:v>
                </c:pt>
                <c:pt idx="1">
                  <c:v>San Francisco</c:v>
                </c:pt>
                <c:pt idx="2">
                  <c:v>Los Angeles</c:v>
                </c:pt>
                <c:pt idx="3">
                  <c:v>New York</c:v>
                </c:pt>
                <c:pt idx="4">
                  <c:v>Seattle</c:v>
                </c:pt>
                <c:pt idx="5">
                  <c:v>Detroit</c:v>
                </c:pt>
                <c:pt idx="6">
                  <c:v>Washington DC</c:v>
                </c:pt>
              </c:strCache>
            </c:strRef>
          </c:cat>
          <c:val>
            <c:numRef>
              <c:f>'job-postings'!$B$2:$B$8</c:f>
              <c:numCache>
                <c:formatCode>General</c:formatCode>
                <c:ptCount val="7"/>
                <c:pt idx="0">
                  <c:v>434</c:v>
                </c:pt>
                <c:pt idx="1">
                  <c:v>435</c:v>
                </c:pt>
                <c:pt idx="2">
                  <c:v>640</c:v>
                </c:pt>
                <c:pt idx="3">
                  <c:v>3226</c:v>
                </c:pt>
                <c:pt idx="4">
                  <c:v>3375</c:v>
                </c:pt>
                <c:pt idx="5">
                  <c:v>3945</c:v>
                </c:pt>
                <c:pt idx="6">
                  <c:v>5316</c:v>
                </c:pt>
              </c:numCache>
            </c:numRef>
          </c:val>
          <c:extLst>
            <c:ext xmlns:c16="http://schemas.microsoft.com/office/drawing/2014/chart" uri="{C3380CC4-5D6E-409C-BE32-E72D297353CC}">
              <c16:uniqueId val="{00000000-5599-478D-BB90-ED20ABC49F2C}"/>
            </c:ext>
          </c:extLst>
        </c:ser>
        <c:dLbls>
          <c:showLegendKey val="0"/>
          <c:showVal val="0"/>
          <c:showCatName val="0"/>
          <c:showSerName val="0"/>
          <c:showPercent val="0"/>
          <c:showBubbleSize val="0"/>
        </c:dLbls>
        <c:gapWidth val="182"/>
        <c:axId val="340942848"/>
        <c:axId val="340945008"/>
      </c:barChart>
      <c:catAx>
        <c:axId val="340942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40945008"/>
        <c:crosses val="autoZero"/>
        <c:auto val="1"/>
        <c:lblAlgn val="ctr"/>
        <c:lblOffset val="100"/>
        <c:noMultiLvlLbl val="0"/>
      </c:catAx>
      <c:valAx>
        <c:axId val="340945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40942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 Annual Salary per language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bar"/>
        <c:grouping val="clustered"/>
        <c:varyColors val="0"/>
        <c:ser>
          <c:idx val="0"/>
          <c:order val="0"/>
          <c:tx>
            <c:strRef>
              <c:f>'popular-languages'!$B$1</c:f>
              <c:strCache>
                <c:ptCount val="1"/>
                <c:pt idx="0">
                  <c:v>Average Annual Salary</c:v>
                </c:pt>
              </c:strCache>
            </c:strRef>
          </c:tx>
          <c:spPr>
            <a:solidFill>
              <a:schemeClr val="accent1"/>
            </a:solidFill>
            <a:ln>
              <a:noFill/>
            </a:ln>
            <a:effectLst/>
          </c:spPr>
          <c:invertIfNegative val="0"/>
          <c:cat>
            <c:strRef>
              <c:f>'popular-languages'!$A$2:$A$11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'popular-languages'!$B$2:$B$11</c:f>
              <c:numCache>
                <c:formatCode>_-[$$-409]* #\ ##0_ ;_-[$$-409]* \-#\ ##0\ ;_-[$$-409]* "-"??_ ;_-@_ </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013B-4D0E-9A48-A2B76A614509}"/>
            </c:ext>
          </c:extLst>
        </c:ser>
        <c:dLbls>
          <c:showLegendKey val="0"/>
          <c:showVal val="0"/>
          <c:showCatName val="0"/>
          <c:showSerName val="0"/>
          <c:showPercent val="0"/>
          <c:showBubbleSize val="0"/>
        </c:dLbls>
        <c:gapWidth val="182"/>
        <c:axId val="811063952"/>
        <c:axId val="811063592"/>
      </c:barChart>
      <c:catAx>
        <c:axId val="811063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811063592"/>
        <c:crosses val="autoZero"/>
        <c:auto val="1"/>
        <c:lblAlgn val="ctr"/>
        <c:lblOffset val="100"/>
        <c:noMultiLvlLbl val="0"/>
      </c:catAx>
      <c:valAx>
        <c:axId val="811063592"/>
        <c:scaling>
          <c:orientation val="minMax"/>
        </c:scaling>
        <c:delete val="0"/>
        <c:axPos val="b"/>
        <c:majorGridlines>
          <c:spPr>
            <a:ln w="9525" cap="flat" cmpd="sng" algn="ctr">
              <a:solidFill>
                <a:schemeClr val="tx1">
                  <a:lumMod val="15000"/>
                  <a:lumOff val="85000"/>
                </a:schemeClr>
              </a:solidFill>
              <a:round/>
            </a:ln>
            <a:effectLst/>
          </c:spPr>
        </c:majorGridlines>
        <c:numFmt formatCode="_-[$$-409]* #\ ##0_ ;_-[$$-409]* \-#\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811063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u2.ca.analytics.ibm.com/bi/?perspective=dashboard&amp;pathRef=.my_folders%2FIBM%2BCapstone%2BProject&amp;action=view&amp;mode=dashboard&amp;subView=model0000018c07126310_00000000" TargetMode="Externa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customXml" Target="../ink/ink14.xml"/><Relationship Id="rId18" Type="http://schemas.openxmlformats.org/officeDocument/2006/relationships/image" Target="../media/image7.svg"/><Relationship Id="rId7" Type="http://schemas.openxmlformats.org/officeDocument/2006/relationships/image" Target="../media/image5.png"/><Relationship Id="rId12" Type="http://schemas.openxmlformats.org/officeDocument/2006/relationships/customXml" Target="../ink/ink13.xml"/><Relationship Id="rId17" Type="http://schemas.openxmlformats.org/officeDocument/2006/relationships/image" Target="../media/image6.png"/><Relationship Id="rId2" Type="http://schemas.openxmlformats.org/officeDocument/2006/relationships/customXml" Target="../ink/ink9.xml"/><Relationship Id="rId16" Type="http://schemas.openxmlformats.org/officeDocument/2006/relationships/customXml" Target="../ink/ink17.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16.xml"/><Relationship Id="rId10" Type="http://schemas.openxmlformats.org/officeDocument/2006/relationships/customXml" Target="../ink/ink12.xml"/><Relationship Id="rId9" Type="http://schemas.openxmlformats.org/officeDocument/2006/relationships/customXml" Target="../ink/ink11.xml"/><Relationship Id="rId14" Type="http://schemas.openxmlformats.org/officeDocument/2006/relationships/customXml" Target="../ink/ink15.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3632791" y="2363440"/>
            <a:ext cx="4924887" cy="1325563"/>
          </a:xfrm>
        </p:spPr>
        <p:txBody>
          <a:bodyPr anchor="ctr">
            <a:normAutofit fontScale="90000"/>
          </a:bodyPr>
          <a:lstStyle/>
          <a:p>
            <a:r>
              <a:rPr lang="en-US" dirty="0">
                <a:solidFill>
                  <a:srgbClr val="002060"/>
                </a:solidFill>
              </a:rPr>
              <a:t>Capstone project finding report</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3682408" y="3577728"/>
            <a:ext cx="5181600" cy="2616956"/>
          </a:xfrm>
        </p:spPr>
        <p:txBody>
          <a:bodyPr vert="horz" lIns="91440" tIns="45720" rIns="91440" bIns="45720" rtlCol="0" anchor="t">
            <a:normAutofit/>
          </a:bodyPr>
          <a:lstStyle/>
          <a:p>
            <a:pPr marL="0" indent="0">
              <a:buNone/>
            </a:pPr>
            <a:r>
              <a:rPr lang="en-US" dirty="0">
                <a:solidFill>
                  <a:schemeClr val="tx1"/>
                </a:solidFill>
                <a:latin typeface="IBM Plex Mono Text"/>
              </a:rPr>
              <a:t>NAGARAJAH Sailajan</a:t>
            </a:r>
          </a:p>
          <a:p>
            <a:pPr marL="0" indent="0">
              <a:buNone/>
            </a:pPr>
            <a:r>
              <a:rPr lang="en-US" sz="2000" dirty="0">
                <a:solidFill>
                  <a:schemeClr val="tx1"/>
                </a:solidFill>
                <a:latin typeface="IBM Plex Mono Text"/>
              </a:rPr>
              <a:t>November 25</a:t>
            </a:r>
            <a:r>
              <a:rPr lang="en-US" sz="2000" baseline="30000" dirty="0">
                <a:solidFill>
                  <a:schemeClr val="tx1"/>
                </a:solidFill>
                <a:latin typeface="IBM Plex Mono Text"/>
              </a:rPr>
              <a:t>th</a:t>
            </a:r>
            <a:r>
              <a:rPr lang="en-US" sz="2000" dirty="0">
                <a:solidFill>
                  <a:schemeClr val="tx1"/>
                </a:solidFill>
                <a:latin typeface="IBM Plex Mono Text"/>
              </a:rPr>
              <a:t>, 2023</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199" y="365125"/>
            <a:ext cx="10732477" cy="1325563"/>
          </a:xfrm>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SQL still in Top 10</a:t>
            </a:r>
          </a:p>
          <a:p>
            <a:r>
              <a:rPr lang="en-US" dirty="0"/>
              <a:t>Oracle out Top 10</a:t>
            </a:r>
          </a:p>
          <a:p>
            <a:r>
              <a:rPr lang="en-US" dirty="0"/>
              <a:t>MySQL loses three places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Strong presence of SQL</a:t>
            </a:r>
          </a:p>
          <a:p>
            <a:r>
              <a:rPr lang="en-US" dirty="0"/>
              <a:t>New trends</a:t>
            </a:r>
          </a:p>
          <a:p>
            <a:r>
              <a:rPr lang="en-US" dirty="0"/>
              <a:t>PostgreSQL makes 1</a:t>
            </a:r>
            <a:r>
              <a:rPr lang="en-US" baseline="30000" dirty="0"/>
              <a:t>st</a:t>
            </a:r>
            <a:r>
              <a:rPr lang="en-US" dirty="0"/>
              <a:t> place</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487633" y="5596559"/>
            <a:ext cx="4516912" cy="460449"/>
          </a:xfrm>
        </p:spPr>
        <p:txBody>
          <a:bodyPr vert="horz" lIns="91440" tIns="45720" rIns="91440" bIns="45720" rtlCol="0" anchor="t">
            <a:normAutofit/>
          </a:bodyPr>
          <a:lstStyle/>
          <a:p>
            <a:pPr marL="0" indent="0">
              <a:buNone/>
            </a:pPr>
            <a:r>
              <a:rPr lang="en-US" sz="2200" dirty="0">
                <a:latin typeface="IBM Plex Mono Text"/>
                <a:hlinkClick r:id="rId2"/>
              </a:rPr>
              <a:t>IBM Cognos Analytics Dashboard</a:t>
            </a:r>
          </a:p>
        </p:txBody>
      </p:sp>
      <p:pic>
        <p:nvPicPr>
          <p:cNvPr id="4" name="Graphique 3" descr="Présentation avec graphique à barres avec un remplissage uni">
            <a:extLst>
              <a:ext uri="{FF2B5EF4-FFF2-40B4-BE49-F238E27FC236}">
                <a16:creationId xmlns:a16="http://schemas.microsoft.com/office/drawing/2014/main" id="{98BE18C1-4CC9-2BF3-21B9-C4EF7DC358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2010" y="2236382"/>
            <a:ext cx="2890283" cy="2908004"/>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Espace réservé du contenu 5" descr="Une image contenant texte, capture d’écran, diagramme, logiciel&#10;&#10;Description générée automatiquement">
            <a:extLst>
              <a:ext uri="{FF2B5EF4-FFF2-40B4-BE49-F238E27FC236}">
                <a16:creationId xmlns:a16="http://schemas.microsoft.com/office/drawing/2014/main" id="{AB19CF29-6DAF-BE2F-BC5E-5A6FD2D93C40}"/>
              </a:ext>
            </a:extLst>
          </p:cNvPr>
          <p:cNvPicPr>
            <a:picLocks noGrp="1" noChangeAspect="1"/>
          </p:cNvPicPr>
          <p:nvPr>
            <p:ph idx="1"/>
          </p:nvPr>
        </p:nvPicPr>
        <p:blipFill>
          <a:blip r:embed="rId2"/>
          <a:stretch>
            <a:fillRect/>
          </a:stretch>
        </p:blipFill>
        <p:spPr>
          <a:xfrm>
            <a:off x="2359632" y="1690688"/>
            <a:ext cx="7472735" cy="4351337"/>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Espace réservé du contenu 5" descr="Une image contenant capture d’écran, texte, diagramme, Tracé&#10;&#10;Description générée automatiquement">
            <a:extLst>
              <a:ext uri="{FF2B5EF4-FFF2-40B4-BE49-F238E27FC236}">
                <a16:creationId xmlns:a16="http://schemas.microsoft.com/office/drawing/2014/main" id="{86ED1DFF-8203-2845-E3C7-1B7207BF9E1D}"/>
              </a:ext>
            </a:extLst>
          </p:cNvPr>
          <p:cNvPicPr>
            <a:picLocks noGrp="1" noChangeAspect="1"/>
          </p:cNvPicPr>
          <p:nvPr>
            <p:ph idx="1"/>
          </p:nvPr>
        </p:nvPicPr>
        <p:blipFill>
          <a:blip r:embed="rId2"/>
          <a:stretch>
            <a:fillRect/>
          </a:stretch>
        </p:blipFill>
        <p:spPr>
          <a:xfrm>
            <a:off x="2368029" y="1690688"/>
            <a:ext cx="7455942" cy="435133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Espace réservé du contenu 5" descr="Une image contenant texte, carte, diagramme, capture d’écran&#10;&#10;Description générée automatiquement">
            <a:extLst>
              <a:ext uri="{FF2B5EF4-FFF2-40B4-BE49-F238E27FC236}">
                <a16:creationId xmlns:a16="http://schemas.microsoft.com/office/drawing/2014/main" id="{B5C61728-AC2C-8FBB-2FCE-625932043A31}"/>
              </a:ext>
            </a:extLst>
          </p:cNvPr>
          <p:cNvPicPr>
            <a:picLocks noGrp="1" noChangeAspect="1"/>
          </p:cNvPicPr>
          <p:nvPr>
            <p:ph idx="1"/>
          </p:nvPr>
        </p:nvPicPr>
        <p:blipFill>
          <a:blip r:embed="rId2"/>
          <a:stretch>
            <a:fillRect/>
          </a:stretch>
        </p:blipFill>
        <p:spPr>
          <a:xfrm>
            <a:off x="2354640" y="1690688"/>
            <a:ext cx="7482719" cy="4351337"/>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90%+ of the respondents are men</a:t>
            </a:r>
          </a:p>
          <a:p>
            <a:r>
              <a:rPr lang="en-US" dirty="0"/>
              <a:t>Most respondents are 18-40 years old</a:t>
            </a:r>
          </a:p>
          <a:p>
            <a:r>
              <a:rPr lang="en-US" dirty="0"/>
              <a:t>Most respondents have a Bachelor’s or a Master’s Degree</a:t>
            </a:r>
          </a:p>
          <a:p>
            <a:r>
              <a:rPr lang="en-US" dirty="0"/>
              <a:t>Most respondents are from the USA </a:t>
            </a:r>
          </a:p>
          <a:p>
            <a:endParaRPr lang="en-US" dirty="0"/>
          </a:p>
          <a:p>
            <a:endParaRPr lang="en-US" dirty="0"/>
          </a:p>
        </p:txBody>
      </p:sp>
      <p:pic>
        <p:nvPicPr>
          <p:cNvPr id="7" name="Espace réservé du contenu 6" descr="Avis des clients avec un remplissage uni">
            <a:extLst>
              <a:ext uri="{FF2B5EF4-FFF2-40B4-BE49-F238E27FC236}">
                <a16:creationId xmlns:a16="http://schemas.microsoft.com/office/drawing/2014/main" id="{153972AB-1A18-5206-1AF4-8DEE72B2BE76}"/>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1789815" y="2134855"/>
            <a:ext cx="3023190" cy="3023190"/>
          </a:xfrm>
        </p:spPr>
      </p:pic>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dirty="0"/>
              <a:t>New programming language trends</a:t>
            </a:r>
          </a:p>
          <a:p>
            <a:r>
              <a:rPr lang="en-US" dirty="0"/>
              <a:t>New database trends</a:t>
            </a:r>
          </a:p>
          <a:p>
            <a:r>
              <a:rPr lang="en-US" dirty="0"/>
              <a:t>90%+ men respondents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dirty="0"/>
              <a:t>Constant evolving market</a:t>
            </a:r>
          </a:p>
          <a:p>
            <a:r>
              <a:rPr lang="en-US" dirty="0"/>
              <a:t>Predominantly male market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Stack Overflow, a popular website for developers, conducted an online survey of software professionals across the world.</a:t>
            </a:r>
          </a:p>
          <a:p>
            <a:r>
              <a:rPr lang="en-US" dirty="0"/>
              <a:t>The market is constantly evolving, with new trends every year.</a:t>
            </a:r>
          </a:p>
          <a:p>
            <a:r>
              <a:rPr lang="en-US" dirty="0"/>
              <a:t>The market requires higher education level.</a:t>
            </a:r>
          </a:p>
          <a:p>
            <a:r>
              <a:rPr lang="en-US" dirty="0"/>
              <a:t>The market is predominantly male.</a:t>
            </a:r>
          </a:p>
          <a:p>
            <a:r>
              <a:rPr lang="en-US" dirty="0"/>
              <a:t>The market is growing with new professionals every year across the globe.</a:t>
            </a:r>
          </a:p>
        </p:txBody>
      </p:sp>
      <p:pic>
        <p:nvPicPr>
          <p:cNvPr id="7" name="Espace réservé du contenu 6" descr="Salle de conseil avec un remplissage uni">
            <a:extLst>
              <a:ext uri="{FF2B5EF4-FFF2-40B4-BE49-F238E27FC236}">
                <a16:creationId xmlns:a16="http://schemas.microsoft.com/office/drawing/2014/main" id="{C360217A-EF30-0847-AA3D-D968EDD5B0C6}"/>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1169582" y="2250041"/>
            <a:ext cx="2792818" cy="2792818"/>
          </a:xfr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11" name="Espace réservé du contenu 10">
            <a:extLst>
              <a:ext uri="{FF2B5EF4-FFF2-40B4-BE49-F238E27FC236}">
                <a16:creationId xmlns:a16="http://schemas.microsoft.com/office/drawing/2014/main" id="{431EF289-751F-BEAC-3D47-324A9F90D890}"/>
              </a:ext>
            </a:extLst>
          </p:cNvPr>
          <p:cNvPicPr>
            <a:picLocks noGrp="1" noChangeAspect="1"/>
          </p:cNvPicPr>
          <p:nvPr>
            <p:ph sz="half" idx="2"/>
          </p:nvPr>
        </p:nvPicPr>
        <p:blipFill>
          <a:blip r:embed="rId2"/>
          <a:stretch>
            <a:fillRect/>
          </a:stretch>
        </p:blipFill>
        <p:spPr>
          <a:xfrm>
            <a:off x="3345712" y="1750209"/>
            <a:ext cx="5181600" cy="3492077"/>
          </a:xfrm>
          <a:prstGeom prst="rect">
            <a:avLst/>
          </a:prstGeom>
        </p:spPr>
      </p:pic>
      <p:sp>
        <p:nvSpPr>
          <p:cNvPr id="7" name="Content Placeholder 3">
            <a:extLst>
              <a:ext uri="{FF2B5EF4-FFF2-40B4-BE49-F238E27FC236}">
                <a16:creationId xmlns:a16="http://schemas.microsoft.com/office/drawing/2014/main" id="{887867F5-AA74-5DA3-9C04-B010B342F091}"/>
              </a:ext>
            </a:extLst>
          </p:cNvPr>
          <p:cNvSpPr txBox="1">
            <a:spLocks/>
          </p:cNvSpPr>
          <p:nvPr/>
        </p:nvSpPr>
        <p:spPr>
          <a:xfrm>
            <a:off x="4978454" y="5715369"/>
            <a:ext cx="1909671" cy="44387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latin typeface="IBM Plex Mono Text"/>
              </a:rPr>
              <a:t>Line chart</a:t>
            </a:r>
            <a:endParaRPr lang="fr-FR"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1734184"/>
            <a:ext cx="10489276"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postings.</a:t>
            </a:r>
          </a:p>
        </p:txBody>
      </p:sp>
      <p:graphicFrame>
        <p:nvGraphicFramePr>
          <p:cNvPr id="4" name="Graphique 3">
            <a:extLst>
              <a:ext uri="{FF2B5EF4-FFF2-40B4-BE49-F238E27FC236}">
                <a16:creationId xmlns:a16="http://schemas.microsoft.com/office/drawing/2014/main" id="{F228AC0E-FF10-F169-68D6-693067C00868}"/>
              </a:ext>
            </a:extLst>
          </p:cNvPr>
          <p:cNvGraphicFramePr>
            <a:graphicFrameLocks/>
          </p:cNvGraphicFramePr>
          <p:nvPr>
            <p:extLst>
              <p:ext uri="{D42A27DB-BD31-4B8C-83A1-F6EECF244321}">
                <p14:modId xmlns:p14="http://schemas.microsoft.com/office/powerpoint/2010/main" val="4241404004"/>
              </p:ext>
            </p:extLst>
          </p:nvPr>
        </p:nvGraphicFramePr>
        <p:xfrm>
          <a:off x="3516923" y="2803031"/>
          <a:ext cx="5158154" cy="29542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pic>
        <p:nvPicPr>
          <p:cNvPr id="5" name="Graphique 4" descr="Classe avec un remplissage uni">
            <a:extLst>
              <a:ext uri="{FF2B5EF4-FFF2-40B4-BE49-F238E27FC236}">
                <a16:creationId xmlns:a16="http://schemas.microsoft.com/office/drawing/2014/main" id="{DC2EF0A7-C61C-D58D-045C-C2C74157215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44010" y="1855382"/>
            <a:ext cx="3439632" cy="3439632"/>
          </a:xfrm>
          <a:prstGeom prst="rect">
            <a:avLst/>
          </a:prstGeom>
        </p:spPr>
      </p:pic>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1786938"/>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graphicFrame>
        <p:nvGraphicFramePr>
          <p:cNvPr id="4" name="Graphique 3">
            <a:extLst>
              <a:ext uri="{FF2B5EF4-FFF2-40B4-BE49-F238E27FC236}">
                <a16:creationId xmlns:a16="http://schemas.microsoft.com/office/drawing/2014/main" id="{C3760604-1279-B3A6-A68A-5C5C4F65ABAA}"/>
              </a:ext>
            </a:extLst>
          </p:cNvPr>
          <p:cNvGraphicFramePr>
            <a:graphicFrameLocks/>
          </p:cNvGraphicFramePr>
          <p:nvPr>
            <p:extLst>
              <p:ext uri="{D42A27DB-BD31-4B8C-83A1-F6EECF244321}">
                <p14:modId xmlns:p14="http://schemas.microsoft.com/office/powerpoint/2010/main" val="830952870"/>
              </p:ext>
            </p:extLst>
          </p:nvPr>
        </p:nvGraphicFramePr>
        <p:xfrm>
          <a:off x="3261946" y="2848707"/>
          <a:ext cx="5120054" cy="3094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006045"/>
            <a:ext cx="7068725" cy="1788014"/>
          </a:xfrm>
        </p:spPr>
        <p:txBody>
          <a:bodyPr>
            <a:normAutofit/>
          </a:bodyPr>
          <a:lstStyle/>
          <a:p>
            <a:pPr marL="0" indent="0" algn="just">
              <a:buNone/>
            </a:pPr>
            <a:r>
              <a:rPr lang="en-US" sz="2200" dirty="0"/>
              <a:t>This document is the data findings report of the IBM Data Analyst Capstone project. It gathers and summarizes all the work and findings done using methods of data analytics and is a testimony of everything learned in the IBM Data Analyst professional certificate.</a:t>
            </a:r>
          </a:p>
        </p:txBody>
      </p:sp>
      <p:pic>
        <p:nvPicPr>
          <p:cNvPr id="4" name="Graphique 3" descr="Livre ouvert avec un remplissage uni">
            <a:extLst>
              <a:ext uri="{FF2B5EF4-FFF2-40B4-BE49-F238E27FC236}">
                <a16:creationId xmlns:a16="http://schemas.microsoft.com/office/drawing/2014/main" id="{A5362E56-D878-6CE7-D00F-E938B8E3D3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288" y="2271824"/>
            <a:ext cx="3147237" cy="3147237"/>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3" name="Content Placeholder 2">
            <a:extLst>
              <a:ext uri="{FF2B5EF4-FFF2-40B4-BE49-F238E27FC236}">
                <a16:creationId xmlns:a16="http://schemas.microsoft.com/office/drawing/2014/main" id="{C0D2DB7F-498F-3FB7-09F7-92E5B80BFA23}"/>
              </a:ext>
            </a:extLst>
          </p:cNvPr>
          <p:cNvSpPr txBox="1">
            <a:spLocks/>
          </p:cNvSpPr>
          <p:nvPr/>
        </p:nvSpPr>
        <p:spPr>
          <a:xfrm>
            <a:off x="4285075" y="2364269"/>
            <a:ext cx="7068725" cy="2849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200" dirty="0"/>
              <a:t>Stack Overflow, a popular website for developers, conducted an online survey of software professionals across the world. The survey data was later open sourced by Stack Overflow. The actual data set has around 90,000 responses.</a:t>
            </a:r>
          </a:p>
          <a:p>
            <a:pPr marL="0" indent="0" algn="just">
              <a:buNone/>
            </a:pPr>
            <a:r>
              <a:rPr lang="en-US" sz="2200" dirty="0"/>
              <a:t>Randomized subset contains around 1/10th of the original data set.</a:t>
            </a:r>
          </a:p>
          <a:p>
            <a:pPr marL="0" indent="0" algn="just">
              <a:buNone/>
            </a:pPr>
            <a:r>
              <a:rPr lang="en-US" sz="2200" dirty="0"/>
              <a:t>Goal: Determine the current and future trends of the market.</a:t>
            </a:r>
          </a:p>
        </p:txBody>
      </p:sp>
      <p:pic>
        <p:nvPicPr>
          <p:cNvPr id="5" name="Graphique 4" descr="Cible avec un remplissage uni">
            <a:extLst>
              <a:ext uri="{FF2B5EF4-FFF2-40B4-BE49-F238E27FC236}">
                <a16:creationId xmlns:a16="http://schemas.microsoft.com/office/drawing/2014/main" id="{8360D790-BDC7-93C5-545E-FD752D556C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6" y="2307266"/>
            <a:ext cx="2952306" cy="2952306"/>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85000" lnSpcReduction="20000"/>
          </a:bodyPr>
          <a:lstStyle/>
          <a:p>
            <a:r>
              <a:rPr lang="en-US" sz="2200" dirty="0"/>
              <a:t>Collecting Data</a:t>
            </a:r>
          </a:p>
          <a:p>
            <a:pPr lvl="1"/>
            <a:r>
              <a:rPr lang="en-US" sz="1800" dirty="0"/>
              <a:t>Using APIs</a:t>
            </a:r>
          </a:p>
          <a:p>
            <a:pPr lvl="1"/>
            <a:r>
              <a:rPr lang="en-US" sz="1800" dirty="0"/>
              <a:t>Using webscrapping</a:t>
            </a:r>
          </a:p>
          <a:p>
            <a:pPr lvl="1"/>
            <a:r>
              <a:rPr lang="en-US" sz="1800" dirty="0"/>
              <a:t>Exploring Data</a:t>
            </a:r>
          </a:p>
          <a:p>
            <a:r>
              <a:rPr lang="en-US" sz="2200" dirty="0"/>
              <a:t>Data wrangling</a:t>
            </a:r>
          </a:p>
          <a:p>
            <a:pPr lvl="1"/>
            <a:r>
              <a:rPr lang="en-US" sz="1800" dirty="0"/>
              <a:t>Finding and removing duplicates</a:t>
            </a:r>
          </a:p>
          <a:p>
            <a:pPr lvl="1"/>
            <a:r>
              <a:rPr lang="en-US" sz="1800" dirty="0"/>
              <a:t>Imputing missing values</a:t>
            </a:r>
          </a:p>
          <a:p>
            <a:pPr lvl="1"/>
            <a:r>
              <a:rPr lang="en-US" sz="1800" dirty="0"/>
              <a:t>Normalizing Data</a:t>
            </a:r>
          </a:p>
          <a:p>
            <a:r>
              <a:rPr lang="en-US" sz="2200" dirty="0"/>
              <a:t>Exploratory Data Analysis</a:t>
            </a:r>
          </a:p>
          <a:p>
            <a:pPr lvl="1"/>
            <a:r>
              <a:rPr lang="en-US" sz="1800" dirty="0"/>
              <a:t>Analyzing the data distribution</a:t>
            </a:r>
          </a:p>
          <a:p>
            <a:pPr lvl="1"/>
            <a:r>
              <a:rPr lang="en-US" sz="1800" dirty="0"/>
              <a:t>Handling outliners</a:t>
            </a:r>
          </a:p>
          <a:p>
            <a:pPr lvl="1"/>
            <a:r>
              <a:rPr lang="en-US" sz="1800" dirty="0"/>
              <a:t>Correlation</a:t>
            </a:r>
          </a:p>
          <a:p>
            <a:r>
              <a:rPr lang="en-US" sz="2200" dirty="0"/>
              <a:t>Data visualization</a:t>
            </a:r>
          </a:p>
          <a:p>
            <a:pPr lvl="1"/>
            <a:r>
              <a:rPr lang="en-US" sz="1800" dirty="0"/>
              <a:t>Visualizing distribution of data</a:t>
            </a:r>
          </a:p>
          <a:p>
            <a:pPr lvl="1"/>
            <a:r>
              <a:rPr lang="en-US" sz="1800" dirty="0"/>
              <a:t>Visualizing relationship</a:t>
            </a:r>
          </a:p>
          <a:p>
            <a:pPr lvl="1"/>
            <a:r>
              <a:rPr lang="en-US" sz="1800" dirty="0"/>
              <a:t>Visualizing composition and comparison of data</a:t>
            </a:r>
          </a:p>
          <a:p>
            <a:r>
              <a:rPr lang="en-US" sz="2200" dirty="0"/>
              <a:t>Dashboard</a:t>
            </a:r>
          </a:p>
        </p:txBody>
      </p:sp>
      <p:pic>
        <p:nvPicPr>
          <p:cNvPr id="4" name="Graphique 3" descr="Liste de contrôle avec un remplissage uni">
            <a:extLst>
              <a:ext uri="{FF2B5EF4-FFF2-40B4-BE49-F238E27FC236}">
                <a16:creationId xmlns:a16="http://schemas.microsoft.com/office/drawing/2014/main" id="{E162A087-4AF7-1808-7605-ED159DFE26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2753" y="2245242"/>
            <a:ext cx="3280144" cy="3280144"/>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Content Placeholder 2">
            <a:extLst>
              <a:ext uri="{FF2B5EF4-FFF2-40B4-BE49-F238E27FC236}">
                <a16:creationId xmlns:a16="http://schemas.microsoft.com/office/drawing/2014/main" id="{9F6113B8-4890-14B3-7025-AC2ED9575C00}"/>
              </a:ext>
            </a:extLst>
          </p:cNvPr>
          <p:cNvSpPr txBox="1">
            <a:spLocks/>
          </p:cNvSpPr>
          <p:nvPr/>
        </p:nvSpPr>
        <p:spPr>
          <a:xfrm>
            <a:off x="914400" y="2191385"/>
            <a:ext cx="10489276" cy="2862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Programming language trends</a:t>
            </a:r>
          </a:p>
          <a:p>
            <a:r>
              <a:rPr lang="en-US" sz="2200" dirty="0"/>
              <a:t>Database trends</a:t>
            </a:r>
          </a:p>
          <a:p>
            <a:r>
              <a:rPr lang="en-US" sz="2200" dirty="0"/>
              <a:t>Platform trends</a:t>
            </a:r>
          </a:p>
          <a:p>
            <a:r>
              <a:rPr lang="en-US" sz="2200" dirty="0"/>
              <a:t>WebFrame trends</a:t>
            </a:r>
          </a:p>
          <a:p>
            <a:r>
              <a:rPr lang="en-US" sz="2200" dirty="0"/>
              <a:t>Demographic distribution</a:t>
            </a:r>
          </a:p>
          <a:p>
            <a:endParaRPr lang="en-US" sz="22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Image 5" descr="Une image contenant texte, capture d’écran, diagramme, logiciel&#10;&#10;Description générée automatiquement">
            <a:extLst>
              <a:ext uri="{FF2B5EF4-FFF2-40B4-BE49-F238E27FC236}">
                <a16:creationId xmlns:a16="http://schemas.microsoft.com/office/drawing/2014/main" id="{154E0D86-A71E-9BB7-F2AD-229BF0EF5BE6}"/>
              </a:ext>
            </a:extLst>
          </p:cNvPr>
          <p:cNvPicPr>
            <a:picLocks noChangeAspect="1"/>
          </p:cNvPicPr>
          <p:nvPr/>
        </p:nvPicPr>
        <p:blipFill rotWithShape="1">
          <a:blip r:embed="rId3"/>
          <a:srcRect l="584" t="6289" r="50000" b="46482"/>
          <a:stretch/>
        </p:blipFill>
        <p:spPr>
          <a:xfrm>
            <a:off x="199846" y="2537541"/>
            <a:ext cx="5819955" cy="3238980"/>
          </a:xfrm>
          <a:prstGeom prst="rect">
            <a:avLst/>
          </a:prstGeom>
        </p:spPr>
      </p:pic>
      <p:pic>
        <p:nvPicPr>
          <p:cNvPr id="9" name="Image 8" descr="Une image contenant capture d’écran, texte, diagramme, Tracé&#10;&#10;Description générée automatiquement">
            <a:extLst>
              <a:ext uri="{FF2B5EF4-FFF2-40B4-BE49-F238E27FC236}">
                <a16:creationId xmlns:a16="http://schemas.microsoft.com/office/drawing/2014/main" id="{F89B672A-A84D-784D-991E-8CC3A61DF56F}"/>
              </a:ext>
            </a:extLst>
          </p:cNvPr>
          <p:cNvPicPr>
            <a:picLocks noChangeAspect="1"/>
          </p:cNvPicPr>
          <p:nvPr/>
        </p:nvPicPr>
        <p:blipFill rotWithShape="1">
          <a:blip r:embed="rId4"/>
          <a:srcRect l="473" t="6289" r="50000" b="48679"/>
          <a:stretch/>
        </p:blipFill>
        <p:spPr>
          <a:xfrm>
            <a:off x="6172200" y="2612903"/>
            <a:ext cx="5819955" cy="308825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Different Top 10</a:t>
            </a:r>
          </a:p>
          <a:p>
            <a:r>
              <a:rPr lang="en-US" dirty="0"/>
              <a:t>JavaScript and HTML/CSS are still Top 2</a:t>
            </a:r>
          </a:p>
          <a:p>
            <a:r>
              <a:rPr lang="en-US" dirty="0"/>
              <a:t>Python makes 3</a:t>
            </a:r>
            <a:r>
              <a:rPr lang="en-US" baseline="30000" dirty="0"/>
              <a:t>rd</a:t>
            </a:r>
            <a:r>
              <a:rPr lang="en-US" dirty="0"/>
              <a:t> place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New trending programming languages</a:t>
            </a:r>
          </a:p>
          <a:p>
            <a:r>
              <a:rPr lang="en-US" dirty="0"/>
              <a:t>Strong Top 2</a:t>
            </a:r>
          </a:p>
          <a:p>
            <a:r>
              <a:rPr lang="en-US" dirty="0"/>
              <a:t>Progression of Python</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Image 5" descr="Une image contenant texte, capture d’écran, diagramme, logiciel&#10;&#10;Description générée automatiquement">
            <a:extLst>
              <a:ext uri="{FF2B5EF4-FFF2-40B4-BE49-F238E27FC236}">
                <a16:creationId xmlns:a16="http://schemas.microsoft.com/office/drawing/2014/main" id="{ED73DD2F-25F6-0DEE-991C-253C4087DE0E}"/>
              </a:ext>
            </a:extLst>
          </p:cNvPr>
          <p:cNvPicPr>
            <a:picLocks noChangeAspect="1"/>
          </p:cNvPicPr>
          <p:nvPr/>
        </p:nvPicPr>
        <p:blipFill rotWithShape="1">
          <a:blip r:embed="rId2"/>
          <a:srcRect l="50000" t="6253" r="1723" b="47564"/>
          <a:stretch/>
        </p:blipFill>
        <p:spPr>
          <a:xfrm>
            <a:off x="199612" y="2530129"/>
            <a:ext cx="5685692" cy="3167286"/>
          </a:xfrm>
          <a:prstGeom prst="rect">
            <a:avLst/>
          </a:prstGeom>
        </p:spPr>
      </p:pic>
      <p:pic>
        <p:nvPicPr>
          <p:cNvPr id="9" name="Image 8" descr="Une image contenant capture d’écran, texte, diagramme, Tracé&#10;&#10;Description générée automatiquement">
            <a:extLst>
              <a:ext uri="{FF2B5EF4-FFF2-40B4-BE49-F238E27FC236}">
                <a16:creationId xmlns:a16="http://schemas.microsoft.com/office/drawing/2014/main" id="{82785BC3-93DE-6A9F-C72D-01B01097D3DA}"/>
              </a:ext>
            </a:extLst>
          </p:cNvPr>
          <p:cNvPicPr>
            <a:picLocks noChangeAspect="1"/>
          </p:cNvPicPr>
          <p:nvPr/>
        </p:nvPicPr>
        <p:blipFill rotWithShape="1">
          <a:blip r:embed="rId3"/>
          <a:srcRect l="49925" t="6253" r="1690" b="47564"/>
          <a:stretch/>
        </p:blipFill>
        <p:spPr>
          <a:xfrm>
            <a:off x="6120384" y="2530129"/>
            <a:ext cx="5685692" cy="3167286"/>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535</TotalTime>
  <Words>504</Words>
  <Application>Microsoft Office PowerPoint</Application>
  <PresentationFormat>Grand écran</PresentationFormat>
  <Paragraphs>108</Paragraphs>
  <Slides>20</Slides>
  <Notes>3</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SLIDE_TEMPLATE_skill_network</vt:lpstr>
      <vt:lpstr>Capstone project finding report</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Sailajan Nagarajah</cp:lastModifiedBy>
  <cp:revision>81</cp:revision>
  <dcterms:created xsi:type="dcterms:W3CDTF">2020-10-28T18:29:43Z</dcterms:created>
  <dcterms:modified xsi:type="dcterms:W3CDTF">2023-11-25T16:07:12Z</dcterms:modified>
</cp:coreProperties>
</file>