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Figtree"/>
      <p:regular r:id="rId21"/>
      <p:bold r:id="rId22"/>
      <p:italic r:id="rId23"/>
      <p:boldItalic r:id="rId24"/>
    </p:embeddedFont>
    <p:embeddedFont>
      <p:font typeface="Lato"/>
      <p:regular r:id="rId25"/>
      <p:bold r:id="rId26"/>
      <p:italic r:id="rId27"/>
      <p:boldItalic r:id="rId28"/>
    </p:embeddedFont>
    <p:embeddedFont>
      <p:font typeface="Inter Tight"/>
      <p:regular r:id="rId29"/>
      <p:bold r:id="rId30"/>
      <p:italic r:id="rId31"/>
      <p:boldItalic r:id="rId32"/>
    </p:embeddedFont>
    <p:embeddedFont>
      <p:font typeface="DM Sans"/>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font" Target="fonts/Figtree-bold.fntdata"/><Relationship Id="rId21" Type="http://schemas.openxmlformats.org/officeDocument/2006/relationships/font" Target="fonts/Figtree-regular.fntdata"/><Relationship Id="rId24" Type="http://schemas.openxmlformats.org/officeDocument/2006/relationships/font" Target="fonts/Figtree-boldItalic.fntdata"/><Relationship Id="rId23" Type="http://schemas.openxmlformats.org/officeDocument/2006/relationships/font" Target="fonts/Figtre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T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terTight-italic.fntdata"/><Relationship Id="rId30" Type="http://schemas.openxmlformats.org/officeDocument/2006/relationships/font" Target="fonts/InterTight-bold.fntdata"/><Relationship Id="rId11" Type="http://schemas.openxmlformats.org/officeDocument/2006/relationships/slide" Target="slides/slide7.xml"/><Relationship Id="rId33" Type="http://schemas.openxmlformats.org/officeDocument/2006/relationships/font" Target="fonts/DMSans-regular.fntdata"/><Relationship Id="rId10" Type="http://schemas.openxmlformats.org/officeDocument/2006/relationships/slide" Target="slides/slide6.xml"/><Relationship Id="rId32" Type="http://schemas.openxmlformats.org/officeDocument/2006/relationships/font" Target="fonts/InterTight-boldItalic.fntdata"/><Relationship Id="rId13" Type="http://schemas.openxmlformats.org/officeDocument/2006/relationships/slide" Target="slides/slide9.xml"/><Relationship Id="rId35" Type="http://schemas.openxmlformats.org/officeDocument/2006/relationships/font" Target="fonts/DMSans-italic.fntdata"/><Relationship Id="rId12" Type="http://schemas.openxmlformats.org/officeDocument/2006/relationships/slide" Target="slides/slide8.xml"/><Relationship Id="rId34" Type="http://schemas.openxmlformats.org/officeDocument/2006/relationships/font" Target="fonts/DMSans-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DMSans-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8d2c46f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8d2c46f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d27c4c5aa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d27c4c5aa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f7dc2035f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f7dc2035f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cf66719e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cf66719e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f7dc2035f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f7dc2035f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d27c4c5aa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d27c4c5aa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cf66719e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cf66719e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8d2b44b408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8d2b44b408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f7dc203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f7dc203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f7dc2035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f7dc2035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f7dc2035f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f7dc2035f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8d35560833_1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8d35560833_1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f7dc2035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f7dc2035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d27c4c5aa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d27c4c5a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d27c4c5aa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d27c4c5a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d27c4c5aa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d27c4c5aa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18250" y="923250"/>
            <a:ext cx="5707500" cy="2350500"/>
          </a:xfrm>
          <a:prstGeom prst="rect">
            <a:avLst/>
          </a:prstGeom>
          <a:noFill/>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750200" y="3492925"/>
            <a:ext cx="5643600" cy="424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 name="Google Shape;12;p2"/>
          <p:cNvSpPr/>
          <p:nvPr/>
        </p:nvSpPr>
        <p:spPr>
          <a:xfrm>
            <a:off x="0" y="5094975"/>
            <a:ext cx="9246600" cy="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 name="Google Shape;13;p2"/>
          <p:cNvSpPr/>
          <p:nvPr/>
        </p:nvSpPr>
        <p:spPr>
          <a:xfrm>
            <a:off x="171266" y="209762"/>
            <a:ext cx="541958" cy="541999"/>
          </a:xfrm>
          <a:custGeom>
            <a:rect b="b" l="l" r="r" t="t"/>
            <a:pathLst>
              <a:path extrusionOk="0" fill="none" h="13050" w="13049">
                <a:moveTo>
                  <a:pt x="13049" y="6517"/>
                </a:moveTo>
                <a:cubicBezTo>
                  <a:pt x="13049" y="2916"/>
                  <a:pt x="10134" y="1"/>
                  <a:pt x="6532" y="1"/>
                </a:cubicBezTo>
                <a:cubicBezTo>
                  <a:pt x="2916" y="1"/>
                  <a:pt x="1" y="2916"/>
                  <a:pt x="1" y="6517"/>
                </a:cubicBezTo>
                <a:cubicBezTo>
                  <a:pt x="1" y="10134"/>
                  <a:pt x="2916" y="13049"/>
                  <a:pt x="6532" y="13049"/>
                </a:cubicBezTo>
                <a:cubicBezTo>
                  <a:pt x="10134" y="13049"/>
                  <a:pt x="13049" y="10134"/>
                  <a:pt x="13049" y="6517"/>
                </a:cubicBezTo>
                <a:close/>
              </a:path>
            </a:pathLst>
          </a:custGeom>
          <a:noFill/>
          <a:ln cap="flat" cmpd="sng" w="9525">
            <a:solidFill>
              <a:schemeClr val="accent3"/>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3782995" y="143696"/>
            <a:ext cx="1578010" cy="439829"/>
            <a:chOff x="7199675" y="4604000"/>
            <a:chExt cx="1944320" cy="541928"/>
          </a:xfrm>
        </p:grpSpPr>
        <p:sp>
          <p:nvSpPr>
            <p:cNvPr id="15" name="Google Shape;15;p2"/>
            <p:cNvSpPr/>
            <p:nvPr/>
          </p:nvSpPr>
          <p:spPr>
            <a:xfrm>
              <a:off x="8590194" y="4604000"/>
              <a:ext cx="553801" cy="541928"/>
            </a:xfrm>
            <a:custGeom>
              <a:rect b="b" l="l" r="r" t="t"/>
              <a:pathLst>
                <a:path extrusionOk="0" h="10863" w="11101">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889620" y="4609088"/>
              <a:ext cx="203840" cy="199151"/>
            </a:xfrm>
            <a:custGeom>
              <a:rect b="b" l="l" r="r" t="t"/>
              <a:pathLst>
                <a:path extrusionOk="0" h="3992" w="4086">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602666" y="4731213"/>
              <a:ext cx="541329" cy="414715"/>
            </a:xfrm>
            <a:custGeom>
              <a:rect b="b" l="l" r="r" t="t"/>
              <a:pathLst>
                <a:path extrusionOk="0" h="8313" w="10851">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199675" y="4604199"/>
              <a:ext cx="547565" cy="541728"/>
            </a:xfrm>
            <a:custGeom>
              <a:rect b="b" l="l" r="r" t="t"/>
              <a:pathLst>
                <a:path extrusionOk="0" h="10859" w="10976">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205113" y="4670550"/>
              <a:ext cx="187477" cy="199151"/>
            </a:xfrm>
            <a:custGeom>
              <a:rect b="b" l="l" r="r" t="t"/>
              <a:pathLst>
                <a:path extrusionOk="0" h="3992" w="3758">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298453" y="4604199"/>
              <a:ext cx="447990" cy="281016"/>
            </a:xfrm>
            <a:custGeom>
              <a:rect b="b" l="l" r="r" t="t"/>
              <a:pathLst>
                <a:path extrusionOk="0" h="5633" w="898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866923" y="4604149"/>
              <a:ext cx="602791" cy="541728"/>
            </a:xfrm>
            <a:custGeom>
              <a:rect b="b" l="l" r="r" t="t"/>
              <a:pathLst>
                <a:path extrusionOk="0" h="10859" w="12083">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6271" y="4604149"/>
              <a:ext cx="313443" cy="445944"/>
            </a:xfrm>
            <a:custGeom>
              <a:rect b="b" l="l" r="r" t="t"/>
              <a:pathLst>
                <a:path extrusionOk="0" h="8939" w="6283">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866923" y="4604449"/>
              <a:ext cx="300273" cy="476775"/>
            </a:xfrm>
            <a:custGeom>
              <a:rect b="b" l="l" r="r" t="t"/>
              <a:pathLst>
                <a:path extrusionOk="0" h="9557" w="6019">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3" name="Shape 103"/>
        <p:cNvGrpSpPr/>
        <p:nvPr/>
      </p:nvGrpSpPr>
      <p:grpSpPr>
        <a:xfrm>
          <a:off x="0" y="0"/>
          <a:ext cx="0" cy="0"/>
          <a:chOff x="0" y="0"/>
          <a:chExt cx="0" cy="0"/>
        </a:xfrm>
      </p:grpSpPr>
      <p:sp>
        <p:nvSpPr>
          <p:cNvPr id="104" name="Google Shape;104;p11"/>
          <p:cNvSpPr txBox="1"/>
          <p:nvPr>
            <p:ph hasCustomPrompt="1" type="title"/>
          </p:nvPr>
        </p:nvSpPr>
        <p:spPr>
          <a:xfrm>
            <a:off x="1897200" y="1718800"/>
            <a:ext cx="5349600" cy="12987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 name="Google Shape;105;p11"/>
          <p:cNvSpPr txBox="1"/>
          <p:nvPr>
            <p:ph idx="1" type="subTitle"/>
          </p:nvPr>
        </p:nvSpPr>
        <p:spPr>
          <a:xfrm>
            <a:off x="1897200" y="3017625"/>
            <a:ext cx="53496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6" name="Google Shape;106;p11"/>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07" name="Google Shape;107;p11"/>
          <p:cNvGrpSpPr/>
          <p:nvPr/>
        </p:nvGrpSpPr>
        <p:grpSpPr>
          <a:xfrm>
            <a:off x="7767823" y="2550362"/>
            <a:ext cx="1212437" cy="2593141"/>
            <a:chOff x="5846900" y="1470838"/>
            <a:chExt cx="1578900" cy="3376925"/>
          </a:xfrm>
        </p:grpSpPr>
        <p:sp>
          <p:nvSpPr>
            <p:cNvPr id="108" name="Google Shape;108;p11"/>
            <p:cNvSpPr/>
            <p:nvPr/>
          </p:nvSpPr>
          <p:spPr>
            <a:xfrm>
              <a:off x="5846900" y="4584263"/>
              <a:ext cx="188225" cy="263500"/>
            </a:xfrm>
            <a:custGeom>
              <a:rect b="b" l="l" r="r" t="t"/>
              <a:pathLst>
                <a:path extrusionOk="0" h="10540" w="7529">
                  <a:moveTo>
                    <a:pt x="1" y="0"/>
                  </a:moveTo>
                  <a:lnTo>
                    <a:pt x="1" y="10540"/>
                  </a:lnTo>
                  <a:lnTo>
                    <a:pt x="7529" y="10540"/>
                  </a:lnTo>
                  <a:lnTo>
                    <a:pt x="75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7230200" y="2966388"/>
              <a:ext cx="195600" cy="1870625"/>
            </a:xfrm>
            <a:custGeom>
              <a:rect b="b" l="l" r="r" t="t"/>
              <a:pathLst>
                <a:path extrusionOk="0" h="74825" w="7824">
                  <a:moveTo>
                    <a:pt x="0" y="0"/>
                  </a:moveTo>
                  <a:lnTo>
                    <a:pt x="0" y="74824"/>
                  </a:lnTo>
                  <a:lnTo>
                    <a:pt x="7824" y="74824"/>
                  </a:lnTo>
                  <a:lnTo>
                    <a:pt x="78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6543250" y="3982013"/>
              <a:ext cx="194950" cy="855000"/>
            </a:xfrm>
            <a:custGeom>
              <a:rect b="b" l="l" r="r" t="t"/>
              <a:pathLst>
                <a:path extrusionOk="0" h="34200" w="7798">
                  <a:moveTo>
                    <a:pt x="1" y="0"/>
                  </a:moveTo>
                  <a:lnTo>
                    <a:pt x="1" y="34199"/>
                  </a:lnTo>
                  <a:lnTo>
                    <a:pt x="7798" y="34199"/>
                  </a:lnTo>
                  <a:lnTo>
                    <a:pt x="77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6212550" y="4290538"/>
              <a:ext cx="201675" cy="546475"/>
            </a:xfrm>
            <a:custGeom>
              <a:rect b="b" l="l" r="r" t="t"/>
              <a:pathLst>
                <a:path extrusionOk="0" h="21859" w="8067">
                  <a:moveTo>
                    <a:pt x="1" y="0"/>
                  </a:moveTo>
                  <a:lnTo>
                    <a:pt x="1" y="21858"/>
                  </a:lnTo>
                  <a:lnTo>
                    <a:pt x="8066" y="21858"/>
                  </a:lnTo>
                  <a:lnTo>
                    <a:pt x="80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6893450" y="1601238"/>
              <a:ext cx="198975" cy="3235775"/>
            </a:xfrm>
            <a:custGeom>
              <a:rect b="b" l="l" r="r" t="t"/>
              <a:pathLst>
                <a:path extrusionOk="0" h="129431" w="7959">
                  <a:moveTo>
                    <a:pt x="0" y="1"/>
                  </a:moveTo>
                  <a:lnTo>
                    <a:pt x="0" y="129430"/>
                  </a:lnTo>
                  <a:lnTo>
                    <a:pt x="7958" y="129430"/>
                  </a:lnTo>
                  <a:lnTo>
                    <a:pt x="79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6821525" y="1470838"/>
              <a:ext cx="354925" cy="177475"/>
            </a:xfrm>
            <a:custGeom>
              <a:rect b="b" l="l" r="r" t="t"/>
              <a:pathLst>
                <a:path extrusionOk="0" h="7099" w="14197">
                  <a:moveTo>
                    <a:pt x="7313" y="1"/>
                  </a:moveTo>
                  <a:lnTo>
                    <a:pt x="0" y="7099"/>
                  </a:lnTo>
                  <a:lnTo>
                    <a:pt x="14196" y="7099"/>
                  </a:lnTo>
                  <a:lnTo>
                    <a:pt x="73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14" name="Shape 1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5" name="Shape 115"/>
        <p:cNvGrpSpPr/>
        <p:nvPr/>
      </p:nvGrpSpPr>
      <p:grpSpPr>
        <a:xfrm>
          <a:off x="0" y="0"/>
          <a:ext cx="0" cy="0"/>
          <a:chOff x="0" y="0"/>
          <a:chExt cx="0" cy="0"/>
        </a:xfrm>
      </p:grpSpPr>
      <p:sp>
        <p:nvSpPr>
          <p:cNvPr id="116" name="Google Shape;11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13"/>
          <p:cNvSpPr txBox="1"/>
          <p:nvPr>
            <p:ph idx="1" type="subTitle"/>
          </p:nvPr>
        </p:nvSpPr>
        <p:spPr>
          <a:xfrm>
            <a:off x="1447931" y="1579100"/>
            <a:ext cx="290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3"/>
          <p:cNvSpPr txBox="1"/>
          <p:nvPr>
            <p:ph idx="2" type="subTitle"/>
          </p:nvPr>
        </p:nvSpPr>
        <p:spPr>
          <a:xfrm>
            <a:off x="1447926" y="2729009"/>
            <a:ext cx="290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3"/>
          <p:cNvSpPr txBox="1"/>
          <p:nvPr>
            <p:ph idx="3" type="subTitle"/>
          </p:nvPr>
        </p:nvSpPr>
        <p:spPr>
          <a:xfrm>
            <a:off x="5521806" y="1579100"/>
            <a:ext cx="290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3"/>
          <p:cNvSpPr txBox="1"/>
          <p:nvPr>
            <p:ph idx="4" type="subTitle"/>
          </p:nvPr>
        </p:nvSpPr>
        <p:spPr>
          <a:xfrm>
            <a:off x="5521801" y="2729006"/>
            <a:ext cx="290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5" type="subTitle"/>
          </p:nvPr>
        </p:nvSpPr>
        <p:spPr>
          <a:xfrm>
            <a:off x="1447930" y="3878899"/>
            <a:ext cx="290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3"/>
          <p:cNvSpPr txBox="1"/>
          <p:nvPr>
            <p:ph idx="6" type="subTitle"/>
          </p:nvPr>
        </p:nvSpPr>
        <p:spPr>
          <a:xfrm>
            <a:off x="5521805" y="3878900"/>
            <a:ext cx="290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hasCustomPrompt="1" idx="7" type="title"/>
          </p:nvPr>
        </p:nvSpPr>
        <p:spPr>
          <a:xfrm>
            <a:off x="713225" y="1246701"/>
            <a:ext cx="734700" cy="4848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8" type="title"/>
          </p:nvPr>
        </p:nvSpPr>
        <p:spPr>
          <a:xfrm>
            <a:off x="4787100" y="1246701"/>
            <a:ext cx="734700" cy="4848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hasCustomPrompt="1" idx="9" type="title"/>
          </p:nvPr>
        </p:nvSpPr>
        <p:spPr>
          <a:xfrm>
            <a:off x="713225" y="2396599"/>
            <a:ext cx="734700" cy="4848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13" type="title"/>
          </p:nvPr>
        </p:nvSpPr>
        <p:spPr>
          <a:xfrm>
            <a:off x="4787096" y="24151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14" type="title"/>
          </p:nvPr>
        </p:nvSpPr>
        <p:spPr>
          <a:xfrm>
            <a:off x="713225" y="3546500"/>
            <a:ext cx="734700" cy="4848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15" type="title"/>
          </p:nvPr>
        </p:nvSpPr>
        <p:spPr>
          <a:xfrm>
            <a:off x="4787099" y="35650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16" type="subTitle"/>
          </p:nvPr>
        </p:nvSpPr>
        <p:spPr>
          <a:xfrm>
            <a:off x="1447931" y="1246700"/>
            <a:ext cx="29022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DM Sans"/>
                <a:ea typeface="DM Sans"/>
                <a:cs typeface="DM Sans"/>
                <a:sym typeface="DM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0" name="Google Shape;130;p13"/>
          <p:cNvSpPr txBox="1"/>
          <p:nvPr>
            <p:ph idx="17" type="subTitle"/>
          </p:nvPr>
        </p:nvSpPr>
        <p:spPr>
          <a:xfrm>
            <a:off x="1447926" y="2396600"/>
            <a:ext cx="29022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DM Sans"/>
                <a:ea typeface="DM Sans"/>
                <a:cs typeface="DM Sans"/>
                <a:sym typeface="DM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1" name="Google Shape;131;p13"/>
          <p:cNvSpPr txBox="1"/>
          <p:nvPr>
            <p:ph idx="18" type="subTitle"/>
          </p:nvPr>
        </p:nvSpPr>
        <p:spPr>
          <a:xfrm>
            <a:off x="1447930" y="3546502"/>
            <a:ext cx="29022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DM Sans"/>
                <a:ea typeface="DM Sans"/>
                <a:cs typeface="DM Sans"/>
                <a:sym typeface="DM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2" name="Google Shape;132;p13"/>
          <p:cNvSpPr txBox="1"/>
          <p:nvPr>
            <p:ph idx="19" type="subTitle"/>
          </p:nvPr>
        </p:nvSpPr>
        <p:spPr>
          <a:xfrm>
            <a:off x="5521805" y="1246700"/>
            <a:ext cx="29022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DM Sans"/>
                <a:ea typeface="DM Sans"/>
                <a:cs typeface="DM Sans"/>
                <a:sym typeface="DM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3" name="Google Shape;133;p13"/>
          <p:cNvSpPr txBox="1"/>
          <p:nvPr>
            <p:ph idx="20" type="subTitle"/>
          </p:nvPr>
        </p:nvSpPr>
        <p:spPr>
          <a:xfrm>
            <a:off x="5521800" y="2396600"/>
            <a:ext cx="29022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DM Sans"/>
                <a:ea typeface="DM Sans"/>
                <a:cs typeface="DM Sans"/>
                <a:sym typeface="DM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4" name="Google Shape;134;p13"/>
          <p:cNvSpPr txBox="1"/>
          <p:nvPr>
            <p:ph idx="21" type="subTitle"/>
          </p:nvPr>
        </p:nvSpPr>
        <p:spPr>
          <a:xfrm>
            <a:off x="5521800" y="3546500"/>
            <a:ext cx="29022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DM Sans"/>
                <a:ea typeface="DM Sans"/>
                <a:cs typeface="DM Sans"/>
                <a:sym typeface="DM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5" name="Google Shape;135;p13"/>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36" name="Google Shape;136;p13"/>
          <p:cNvGrpSpPr/>
          <p:nvPr/>
        </p:nvGrpSpPr>
        <p:grpSpPr>
          <a:xfrm>
            <a:off x="240220" y="4451595"/>
            <a:ext cx="272547" cy="713121"/>
            <a:chOff x="6821525" y="1470838"/>
            <a:chExt cx="354925" cy="928664"/>
          </a:xfrm>
        </p:grpSpPr>
        <p:sp>
          <p:nvSpPr>
            <p:cNvPr id="137" name="Google Shape;137;p13"/>
            <p:cNvSpPr/>
            <p:nvPr/>
          </p:nvSpPr>
          <p:spPr>
            <a:xfrm>
              <a:off x="6893466" y="1601236"/>
              <a:ext cx="198955" cy="798266"/>
            </a:xfrm>
            <a:custGeom>
              <a:rect b="b" l="l" r="r" t="t"/>
              <a:pathLst>
                <a:path extrusionOk="0" h="129431" w="7959">
                  <a:moveTo>
                    <a:pt x="0" y="1"/>
                  </a:moveTo>
                  <a:lnTo>
                    <a:pt x="0" y="129430"/>
                  </a:lnTo>
                  <a:lnTo>
                    <a:pt x="7958" y="129430"/>
                  </a:lnTo>
                  <a:lnTo>
                    <a:pt x="7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6821525" y="1470838"/>
              <a:ext cx="354925" cy="177475"/>
            </a:xfrm>
            <a:custGeom>
              <a:rect b="b" l="l" r="r" t="t"/>
              <a:pathLst>
                <a:path extrusionOk="0" h="7099" w="14197">
                  <a:moveTo>
                    <a:pt x="7313" y="1"/>
                  </a:moveTo>
                  <a:lnTo>
                    <a:pt x="0" y="7099"/>
                  </a:lnTo>
                  <a:lnTo>
                    <a:pt x="14196" y="7099"/>
                  </a:lnTo>
                  <a:lnTo>
                    <a:pt x="73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3"/>
          <p:cNvGrpSpPr/>
          <p:nvPr/>
        </p:nvGrpSpPr>
        <p:grpSpPr>
          <a:xfrm flipH="1">
            <a:off x="7997975" y="0"/>
            <a:ext cx="1146025" cy="678900"/>
            <a:chOff x="4880725" y="4411000"/>
            <a:chExt cx="1146025" cy="678900"/>
          </a:xfrm>
        </p:grpSpPr>
        <p:sp>
          <p:nvSpPr>
            <p:cNvPr id="140" name="Google Shape;140;p13"/>
            <p:cNvSpPr/>
            <p:nvPr/>
          </p:nvSpPr>
          <p:spPr>
            <a:xfrm>
              <a:off x="5568325" y="4447975"/>
              <a:ext cx="458425" cy="458425"/>
            </a:xfrm>
            <a:custGeom>
              <a:rect b="b" l="l" r="r" t="t"/>
              <a:pathLst>
                <a:path extrusionOk="0" h="18337" w="18337">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5616050" y="4496375"/>
              <a:ext cx="362300" cy="361650"/>
            </a:xfrm>
            <a:custGeom>
              <a:rect b="b" l="l" r="r" t="t"/>
              <a:pathLst>
                <a:path extrusionOk="0" h="14466" w="14492">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953975" y="448495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880725" y="441100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44" name="Shape 144"/>
        <p:cNvGrpSpPr/>
        <p:nvPr/>
      </p:nvGrpSpPr>
      <p:grpSpPr>
        <a:xfrm>
          <a:off x="0" y="0"/>
          <a:ext cx="0" cy="0"/>
          <a:chOff x="0" y="0"/>
          <a:chExt cx="0" cy="0"/>
        </a:xfrm>
      </p:grpSpPr>
      <p:sp>
        <p:nvSpPr>
          <p:cNvPr id="145" name="Google Shape;145;p14"/>
          <p:cNvSpPr txBox="1"/>
          <p:nvPr>
            <p:ph type="title"/>
          </p:nvPr>
        </p:nvSpPr>
        <p:spPr>
          <a:xfrm>
            <a:off x="2038200" y="2164950"/>
            <a:ext cx="5067600" cy="1125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 name="Google Shape;146;p14"/>
          <p:cNvSpPr txBox="1"/>
          <p:nvPr>
            <p:ph hasCustomPrompt="1" idx="2" type="title"/>
          </p:nvPr>
        </p:nvSpPr>
        <p:spPr>
          <a:xfrm>
            <a:off x="3942900" y="1143125"/>
            <a:ext cx="1258200" cy="915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7" name="Google Shape;147;p14"/>
          <p:cNvSpPr txBox="1"/>
          <p:nvPr>
            <p:ph idx="1" type="subTitle"/>
          </p:nvPr>
        </p:nvSpPr>
        <p:spPr>
          <a:xfrm>
            <a:off x="2038200" y="3356450"/>
            <a:ext cx="50676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4"/>
          <p:cNvSpPr/>
          <p:nvPr/>
        </p:nvSpPr>
        <p:spPr>
          <a:xfrm>
            <a:off x="0" y="5094975"/>
            <a:ext cx="9246600" cy="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14"/>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14"/>
          <p:cNvSpPr/>
          <p:nvPr/>
        </p:nvSpPr>
        <p:spPr>
          <a:xfrm>
            <a:off x="8280075" y="138450"/>
            <a:ext cx="672039" cy="671107"/>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225225" y="4656168"/>
            <a:ext cx="292968" cy="292523"/>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2" name="Shape 152"/>
        <p:cNvGrpSpPr/>
        <p:nvPr/>
      </p:nvGrpSpPr>
      <p:grpSpPr>
        <a:xfrm>
          <a:off x="0" y="0"/>
          <a:ext cx="0" cy="0"/>
          <a:chOff x="0" y="0"/>
          <a:chExt cx="0" cy="0"/>
        </a:xfrm>
      </p:grpSpPr>
      <p:sp>
        <p:nvSpPr>
          <p:cNvPr id="153" name="Google Shape;15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15"/>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55" name="Google Shape;155;p15"/>
          <p:cNvGrpSpPr/>
          <p:nvPr/>
        </p:nvGrpSpPr>
        <p:grpSpPr>
          <a:xfrm>
            <a:off x="273625" y="201525"/>
            <a:ext cx="389298" cy="401704"/>
            <a:chOff x="8584700" y="137800"/>
            <a:chExt cx="389298" cy="401704"/>
          </a:xfrm>
        </p:grpSpPr>
        <p:sp>
          <p:nvSpPr>
            <p:cNvPr id="156" name="Google Shape;156;p15"/>
            <p:cNvSpPr/>
            <p:nvPr/>
          </p:nvSpPr>
          <p:spPr>
            <a:xfrm>
              <a:off x="8597077" y="147517"/>
              <a:ext cx="376921" cy="376921"/>
            </a:xfrm>
            <a:custGeom>
              <a:rect b="b" l="l" r="r" t="t"/>
              <a:pathLst>
                <a:path extrusionOk="0" h="11481" w="11481">
                  <a:moveTo>
                    <a:pt x="10835" y="0"/>
                  </a:moveTo>
                  <a:lnTo>
                    <a:pt x="0" y="10835"/>
                  </a:lnTo>
                  <a:lnTo>
                    <a:pt x="619" y="11480"/>
                  </a:lnTo>
                  <a:lnTo>
                    <a:pt x="11481" y="618"/>
                  </a:lnTo>
                  <a:lnTo>
                    <a:pt x="108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8584700" y="137800"/>
              <a:ext cx="175706" cy="201346"/>
            </a:xfrm>
            <a:custGeom>
              <a:rect b="b" l="l" r="r" t="t"/>
              <a:pathLst>
                <a:path extrusionOk="0" h="6133" w="5352">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8785090" y="338158"/>
              <a:ext cx="175673" cy="201346"/>
            </a:xfrm>
            <a:custGeom>
              <a:rect b="b" l="l" r="r" t="t"/>
              <a:pathLst>
                <a:path extrusionOk="0" h="6133" w="5351">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5"/>
          <p:cNvGrpSpPr/>
          <p:nvPr/>
        </p:nvGrpSpPr>
        <p:grpSpPr>
          <a:xfrm>
            <a:off x="8308975" y="4389896"/>
            <a:ext cx="614450" cy="614472"/>
            <a:chOff x="132525" y="4264550"/>
            <a:chExt cx="678875" cy="678900"/>
          </a:xfrm>
        </p:grpSpPr>
        <p:sp>
          <p:nvSpPr>
            <p:cNvPr id="160" name="Google Shape;160;p15"/>
            <p:cNvSpPr/>
            <p:nvPr/>
          </p:nvSpPr>
          <p:spPr>
            <a:xfrm>
              <a:off x="205775" y="433850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32525" y="426455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62" name="Shape 162"/>
        <p:cNvGrpSpPr/>
        <p:nvPr/>
      </p:nvGrpSpPr>
      <p:grpSpPr>
        <a:xfrm>
          <a:off x="0" y="0"/>
          <a:ext cx="0" cy="0"/>
          <a:chOff x="0" y="0"/>
          <a:chExt cx="0" cy="0"/>
        </a:xfrm>
      </p:grpSpPr>
      <p:sp>
        <p:nvSpPr>
          <p:cNvPr id="163" name="Google Shape;16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4" name="Google Shape;164;p16"/>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65" name="Google Shape;165;p16"/>
          <p:cNvGrpSpPr/>
          <p:nvPr/>
        </p:nvGrpSpPr>
        <p:grpSpPr>
          <a:xfrm flipH="1">
            <a:off x="-1706971" y="-1780675"/>
            <a:ext cx="11992197" cy="8620568"/>
            <a:chOff x="-1706971" y="-1780675"/>
            <a:chExt cx="11992197" cy="8620568"/>
          </a:xfrm>
        </p:grpSpPr>
        <p:grpSp>
          <p:nvGrpSpPr>
            <p:cNvPr id="166" name="Google Shape;166;p16"/>
            <p:cNvGrpSpPr/>
            <p:nvPr/>
          </p:nvGrpSpPr>
          <p:grpSpPr>
            <a:xfrm flipH="1" rot="-8100399">
              <a:off x="-1728808" y="4290323"/>
              <a:ext cx="3680921" cy="1462496"/>
              <a:chOff x="906900" y="1372425"/>
              <a:chExt cx="6045300" cy="2582125"/>
            </a:xfrm>
          </p:grpSpPr>
          <p:sp>
            <p:nvSpPr>
              <p:cNvPr id="167" name="Google Shape;167;p16"/>
              <p:cNvSpPr/>
              <p:nvPr/>
            </p:nvSpPr>
            <p:spPr>
              <a:xfrm>
                <a:off x="955400" y="1439175"/>
                <a:ext cx="5951725" cy="2477725"/>
              </a:xfrm>
              <a:custGeom>
                <a:rect b="b" l="l" r="r" t="t"/>
                <a:pathLst>
                  <a:path extrusionOk="0" fill="none" h="99109" w="238069">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cap="rnd"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2090950" y="3541950"/>
                <a:ext cx="75925" cy="75925"/>
              </a:xfrm>
              <a:custGeom>
                <a:rect b="b" l="l" r="r" t="t"/>
                <a:pathLst>
                  <a:path extrusionOk="0" h="3037" w="3037">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906900" y="2272300"/>
                <a:ext cx="75925" cy="75925"/>
              </a:xfrm>
              <a:custGeom>
                <a:rect b="b" l="l" r="r" t="t"/>
                <a:pathLst>
                  <a:path extrusionOk="0" h="3037" w="3037">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806525" y="3592175"/>
                <a:ext cx="75925" cy="75925"/>
              </a:xfrm>
              <a:custGeom>
                <a:rect b="b" l="l" r="r" t="t"/>
                <a:pathLst>
                  <a:path extrusionOk="0" h="3037" w="3037">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4094450" y="3878625"/>
                <a:ext cx="75925" cy="75925"/>
              </a:xfrm>
              <a:custGeom>
                <a:rect b="b" l="l" r="r" t="t"/>
                <a:pathLst>
                  <a:path extrusionOk="0" h="3037" w="3037">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5582075" y="2565050"/>
                <a:ext cx="75925" cy="75900"/>
              </a:xfrm>
              <a:custGeom>
                <a:rect b="b" l="l" r="r" t="t"/>
                <a:pathLst>
                  <a:path extrusionOk="0" h="3036" w="3037">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6236025" y="1646325"/>
                <a:ext cx="75925" cy="75925"/>
              </a:xfrm>
              <a:custGeom>
                <a:rect b="b" l="l" r="r" t="t"/>
                <a:pathLst>
                  <a:path extrusionOk="0" h="3037" w="3037">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6540750" y="1911100"/>
                <a:ext cx="75925" cy="75925"/>
              </a:xfrm>
              <a:custGeom>
                <a:rect b="b" l="l" r="r" t="t"/>
                <a:pathLst>
                  <a:path extrusionOk="0" h="3037" w="3037">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6846050" y="1372425"/>
                <a:ext cx="106150" cy="122700"/>
              </a:xfrm>
              <a:custGeom>
                <a:rect b="b" l="l" r="r" t="t"/>
                <a:pathLst>
                  <a:path extrusionOk="0" h="4908" w="4246">
                    <a:moveTo>
                      <a:pt x="4246" y="0"/>
                    </a:moveTo>
                    <a:lnTo>
                      <a:pt x="0" y="3515"/>
                    </a:lnTo>
                    <a:lnTo>
                      <a:pt x="2488" y="4908"/>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6"/>
            <p:cNvGrpSpPr/>
            <p:nvPr/>
          </p:nvGrpSpPr>
          <p:grpSpPr>
            <a:xfrm flipH="1" rot="2699601">
              <a:off x="6626142" y="-693602"/>
              <a:ext cx="3680921" cy="1462496"/>
              <a:chOff x="906900" y="1372425"/>
              <a:chExt cx="6045300" cy="2582125"/>
            </a:xfrm>
          </p:grpSpPr>
          <p:sp>
            <p:nvSpPr>
              <p:cNvPr id="177" name="Google Shape;177;p16"/>
              <p:cNvSpPr/>
              <p:nvPr/>
            </p:nvSpPr>
            <p:spPr>
              <a:xfrm>
                <a:off x="955400" y="1439175"/>
                <a:ext cx="5951725" cy="2477725"/>
              </a:xfrm>
              <a:custGeom>
                <a:rect b="b" l="l" r="r" t="t"/>
                <a:pathLst>
                  <a:path extrusionOk="0" fill="none" h="99109" w="238069">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cap="rnd"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2090950" y="3541950"/>
                <a:ext cx="75925" cy="75925"/>
              </a:xfrm>
              <a:custGeom>
                <a:rect b="b" l="l" r="r" t="t"/>
                <a:pathLst>
                  <a:path extrusionOk="0" h="3037" w="3037">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906900" y="2272300"/>
                <a:ext cx="75925" cy="75925"/>
              </a:xfrm>
              <a:custGeom>
                <a:rect b="b" l="l" r="r" t="t"/>
                <a:pathLst>
                  <a:path extrusionOk="0" h="3037" w="3037">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2806525" y="3592175"/>
                <a:ext cx="75925" cy="75925"/>
              </a:xfrm>
              <a:custGeom>
                <a:rect b="b" l="l" r="r" t="t"/>
                <a:pathLst>
                  <a:path extrusionOk="0" h="3037" w="3037">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4094450" y="3878625"/>
                <a:ext cx="75925" cy="75925"/>
              </a:xfrm>
              <a:custGeom>
                <a:rect b="b" l="l" r="r" t="t"/>
                <a:pathLst>
                  <a:path extrusionOk="0" h="3037" w="3037">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5582075" y="2565050"/>
                <a:ext cx="75925" cy="75900"/>
              </a:xfrm>
              <a:custGeom>
                <a:rect b="b" l="l" r="r" t="t"/>
                <a:pathLst>
                  <a:path extrusionOk="0" h="3036" w="3037">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36025" y="1646325"/>
                <a:ext cx="75925" cy="75925"/>
              </a:xfrm>
              <a:custGeom>
                <a:rect b="b" l="l" r="r" t="t"/>
                <a:pathLst>
                  <a:path extrusionOk="0" h="3037" w="3037">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6540750" y="1911100"/>
                <a:ext cx="75925" cy="75925"/>
              </a:xfrm>
              <a:custGeom>
                <a:rect b="b" l="l" r="r" t="t"/>
                <a:pathLst>
                  <a:path extrusionOk="0" h="3037" w="3037">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6846050" y="1372425"/>
                <a:ext cx="106150" cy="122700"/>
              </a:xfrm>
              <a:custGeom>
                <a:rect b="b" l="l" r="r" t="t"/>
                <a:pathLst>
                  <a:path extrusionOk="0" h="4908" w="4246">
                    <a:moveTo>
                      <a:pt x="4246" y="0"/>
                    </a:moveTo>
                    <a:lnTo>
                      <a:pt x="0" y="3515"/>
                    </a:lnTo>
                    <a:lnTo>
                      <a:pt x="2488" y="4908"/>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16"/>
          <p:cNvGrpSpPr/>
          <p:nvPr/>
        </p:nvGrpSpPr>
        <p:grpSpPr>
          <a:xfrm>
            <a:off x="8430773" y="174542"/>
            <a:ext cx="499796" cy="499796"/>
            <a:chOff x="3004525" y="3774475"/>
            <a:chExt cx="448650" cy="448650"/>
          </a:xfrm>
        </p:grpSpPr>
        <p:sp>
          <p:nvSpPr>
            <p:cNvPr id="187" name="Google Shape;187;p16"/>
            <p:cNvSpPr/>
            <p:nvPr/>
          </p:nvSpPr>
          <p:spPr>
            <a:xfrm>
              <a:off x="3004525" y="3774475"/>
              <a:ext cx="448650" cy="448650"/>
            </a:xfrm>
            <a:custGeom>
              <a:rect b="b" l="l" r="r" t="t"/>
              <a:pathLst>
                <a:path extrusionOk="0" h="17946" w="17946">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3072200" y="3840250"/>
              <a:ext cx="313950" cy="309550"/>
            </a:xfrm>
            <a:custGeom>
              <a:rect b="b" l="l" r="r" t="t"/>
              <a:pathLst>
                <a:path extrusionOk="0" h="12382" w="12558">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89" name="Shape 189"/>
        <p:cNvGrpSpPr/>
        <p:nvPr/>
      </p:nvGrpSpPr>
      <p:grpSpPr>
        <a:xfrm>
          <a:off x="0" y="0"/>
          <a:ext cx="0" cy="0"/>
          <a:chOff x="0" y="0"/>
          <a:chExt cx="0" cy="0"/>
        </a:xfrm>
      </p:grpSpPr>
      <p:sp>
        <p:nvSpPr>
          <p:cNvPr id="190" name="Google Shape;19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7"/>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92" name="Google Shape;192;p17"/>
          <p:cNvGrpSpPr/>
          <p:nvPr/>
        </p:nvGrpSpPr>
        <p:grpSpPr>
          <a:xfrm>
            <a:off x="362112" y="150006"/>
            <a:ext cx="1058488" cy="295026"/>
            <a:chOff x="7199675" y="4604000"/>
            <a:chExt cx="1944320" cy="541928"/>
          </a:xfrm>
        </p:grpSpPr>
        <p:sp>
          <p:nvSpPr>
            <p:cNvPr id="193" name="Google Shape;193;p17"/>
            <p:cNvSpPr/>
            <p:nvPr/>
          </p:nvSpPr>
          <p:spPr>
            <a:xfrm>
              <a:off x="8590194" y="4604000"/>
              <a:ext cx="553801" cy="541928"/>
            </a:xfrm>
            <a:custGeom>
              <a:rect b="b" l="l" r="r" t="t"/>
              <a:pathLst>
                <a:path extrusionOk="0" h="10863" w="11101">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8889620" y="4609088"/>
              <a:ext cx="203840" cy="199151"/>
            </a:xfrm>
            <a:custGeom>
              <a:rect b="b" l="l" r="r" t="t"/>
              <a:pathLst>
                <a:path extrusionOk="0" h="3992" w="4086">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8602666" y="4731213"/>
              <a:ext cx="541329" cy="414715"/>
            </a:xfrm>
            <a:custGeom>
              <a:rect b="b" l="l" r="r" t="t"/>
              <a:pathLst>
                <a:path extrusionOk="0" h="8313" w="10851">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7199675" y="4604199"/>
              <a:ext cx="547565" cy="541728"/>
            </a:xfrm>
            <a:custGeom>
              <a:rect b="b" l="l" r="r" t="t"/>
              <a:pathLst>
                <a:path extrusionOk="0" h="10859" w="10976">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7205113" y="4670550"/>
              <a:ext cx="187477" cy="199151"/>
            </a:xfrm>
            <a:custGeom>
              <a:rect b="b" l="l" r="r" t="t"/>
              <a:pathLst>
                <a:path extrusionOk="0" h="3992" w="3758">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7298453" y="4604199"/>
              <a:ext cx="447990" cy="281016"/>
            </a:xfrm>
            <a:custGeom>
              <a:rect b="b" l="l" r="r" t="t"/>
              <a:pathLst>
                <a:path extrusionOk="0" h="5633" w="898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7866923" y="4604149"/>
              <a:ext cx="602791" cy="541728"/>
            </a:xfrm>
            <a:custGeom>
              <a:rect b="b" l="l" r="r" t="t"/>
              <a:pathLst>
                <a:path extrusionOk="0" h="10859" w="12083">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8156271" y="4604149"/>
              <a:ext cx="313443" cy="445944"/>
            </a:xfrm>
            <a:custGeom>
              <a:rect b="b" l="l" r="r" t="t"/>
              <a:pathLst>
                <a:path extrusionOk="0" h="8939" w="6283">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7866923" y="4604449"/>
              <a:ext cx="300273" cy="476775"/>
            </a:xfrm>
            <a:custGeom>
              <a:rect b="b" l="l" r="r" t="t"/>
              <a:pathLst>
                <a:path extrusionOk="0" h="9557" w="6019">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7"/>
          <p:cNvGrpSpPr/>
          <p:nvPr/>
        </p:nvGrpSpPr>
        <p:grpSpPr>
          <a:xfrm>
            <a:off x="8531000" y="4604000"/>
            <a:ext cx="389298" cy="401704"/>
            <a:chOff x="8584700" y="137800"/>
            <a:chExt cx="389298" cy="401704"/>
          </a:xfrm>
        </p:grpSpPr>
        <p:sp>
          <p:nvSpPr>
            <p:cNvPr id="203" name="Google Shape;203;p17"/>
            <p:cNvSpPr/>
            <p:nvPr/>
          </p:nvSpPr>
          <p:spPr>
            <a:xfrm>
              <a:off x="8597077" y="147517"/>
              <a:ext cx="376921" cy="376921"/>
            </a:xfrm>
            <a:custGeom>
              <a:rect b="b" l="l" r="r" t="t"/>
              <a:pathLst>
                <a:path extrusionOk="0" h="11481" w="11481">
                  <a:moveTo>
                    <a:pt x="10835" y="0"/>
                  </a:moveTo>
                  <a:lnTo>
                    <a:pt x="0" y="10835"/>
                  </a:lnTo>
                  <a:lnTo>
                    <a:pt x="619" y="11480"/>
                  </a:lnTo>
                  <a:lnTo>
                    <a:pt x="11481" y="618"/>
                  </a:lnTo>
                  <a:lnTo>
                    <a:pt x="108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8584700" y="137800"/>
              <a:ext cx="175706" cy="201346"/>
            </a:xfrm>
            <a:custGeom>
              <a:rect b="b" l="l" r="r" t="t"/>
              <a:pathLst>
                <a:path extrusionOk="0" h="6133" w="5352">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8785090" y="338158"/>
              <a:ext cx="175673" cy="201346"/>
            </a:xfrm>
            <a:custGeom>
              <a:rect b="b" l="l" r="r" t="t"/>
              <a:pathLst>
                <a:path extrusionOk="0" h="6133" w="5351">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8" name="Google Shape;208;p18"/>
          <p:cNvSpPr txBox="1"/>
          <p:nvPr>
            <p:ph idx="1" type="body"/>
          </p:nvPr>
        </p:nvSpPr>
        <p:spPr>
          <a:xfrm>
            <a:off x="720000" y="1215750"/>
            <a:ext cx="7704000" cy="146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09" name="Google Shape;209;p18"/>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 name="Google Shape;210;p18"/>
          <p:cNvSpPr/>
          <p:nvPr/>
        </p:nvSpPr>
        <p:spPr>
          <a:xfrm>
            <a:off x="8380350" y="109051"/>
            <a:ext cx="548617" cy="547816"/>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8"/>
          <p:cNvGrpSpPr/>
          <p:nvPr/>
        </p:nvGrpSpPr>
        <p:grpSpPr>
          <a:xfrm>
            <a:off x="180525" y="4604000"/>
            <a:ext cx="389298" cy="401704"/>
            <a:chOff x="8584700" y="137800"/>
            <a:chExt cx="389298" cy="401704"/>
          </a:xfrm>
        </p:grpSpPr>
        <p:sp>
          <p:nvSpPr>
            <p:cNvPr id="212" name="Google Shape;212;p18"/>
            <p:cNvSpPr/>
            <p:nvPr/>
          </p:nvSpPr>
          <p:spPr>
            <a:xfrm>
              <a:off x="8597077" y="147517"/>
              <a:ext cx="376921" cy="376921"/>
            </a:xfrm>
            <a:custGeom>
              <a:rect b="b" l="l" r="r" t="t"/>
              <a:pathLst>
                <a:path extrusionOk="0" h="11481" w="11481">
                  <a:moveTo>
                    <a:pt x="10835" y="0"/>
                  </a:moveTo>
                  <a:lnTo>
                    <a:pt x="0" y="10835"/>
                  </a:lnTo>
                  <a:lnTo>
                    <a:pt x="619" y="11480"/>
                  </a:lnTo>
                  <a:lnTo>
                    <a:pt x="11481" y="618"/>
                  </a:lnTo>
                  <a:lnTo>
                    <a:pt x="108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8584700" y="137800"/>
              <a:ext cx="175706" cy="201346"/>
            </a:xfrm>
            <a:custGeom>
              <a:rect b="b" l="l" r="r" t="t"/>
              <a:pathLst>
                <a:path extrusionOk="0" h="6133" w="5352">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8785090" y="338158"/>
              <a:ext cx="175673" cy="201346"/>
            </a:xfrm>
            <a:custGeom>
              <a:rect b="b" l="l" r="r" t="t"/>
              <a:pathLst>
                <a:path extrusionOk="0" h="6133" w="5351">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215" name="Shape 215"/>
        <p:cNvGrpSpPr/>
        <p:nvPr/>
      </p:nvGrpSpPr>
      <p:grpSpPr>
        <a:xfrm>
          <a:off x="0" y="0"/>
          <a:ext cx="0" cy="0"/>
          <a:chOff x="0" y="0"/>
          <a:chExt cx="0" cy="0"/>
        </a:xfrm>
      </p:grpSpPr>
      <p:sp>
        <p:nvSpPr>
          <p:cNvPr id="216" name="Google Shape;21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19"/>
          <p:cNvSpPr txBox="1"/>
          <p:nvPr>
            <p:ph idx="1" type="body"/>
          </p:nvPr>
        </p:nvSpPr>
        <p:spPr>
          <a:xfrm>
            <a:off x="720000" y="1215739"/>
            <a:ext cx="7704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18" name="Google Shape;218;p19"/>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19" name="Google Shape;219;p19"/>
          <p:cNvGrpSpPr/>
          <p:nvPr/>
        </p:nvGrpSpPr>
        <p:grpSpPr>
          <a:xfrm flipH="1">
            <a:off x="7997975" y="0"/>
            <a:ext cx="1146025" cy="678900"/>
            <a:chOff x="4880725" y="4411000"/>
            <a:chExt cx="1146025" cy="678900"/>
          </a:xfrm>
        </p:grpSpPr>
        <p:sp>
          <p:nvSpPr>
            <p:cNvPr id="220" name="Google Shape;220;p19"/>
            <p:cNvSpPr/>
            <p:nvPr/>
          </p:nvSpPr>
          <p:spPr>
            <a:xfrm>
              <a:off x="5568325" y="4447975"/>
              <a:ext cx="458425" cy="458425"/>
            </a:xfrm>
            <a:custGeom>
              <a:rect b="b" l="l" r="r" t="t"/>
              <a:pathLst>
                <a:path extrusionOk="0" h="18337" w="18337">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5616050" y="4496375"/>
              <a:ext cx="362300" cy="361650"/>
            </a:xfrm>
            <a:custGeom>
              <a:rect b="b" l="l" r="r" t="t"/>
              <a:pathLst>
                <a:path extrusionOk="0" h="14466" w="14492">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4953975" y="448495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4880725" y="441100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9"/>
          <p:cNvSpPr/>
          <p:nvPr/>
        </p:nvSpPr>
        <p:spPr>
          <a:xfrm>
            <a:off x="-159750" y="4701525"/>
            <a:ext cx="3232024" cy="441973"/>
          </a:xfrm>
          <a:custGeom>
            <a:rect b="b" l="l" r="r" t="t"/>
            <a:pathLst>
              <a:path extrusionOk="0" fill="none" h="9152" w="66926">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cap="flat" cmpd="sng" w="467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5" name="Shape 225"/>
        <p:cNvGrpSpPr/>
        <p:nvPr/>
      </p:nvGrpSpPr>
      <p:grpSpPr>
        <a:xfrm>
          <a:off x="0" y="0"/>
          <a:ext cx="0" cy="0"/>
          <a:chOff x="0" y="0"/>
          <a:chExt cx="0" cy="0"/>
        </a:xfrm>
      </p:grpSpPr>
      <p:sp>
        <p:nvSpPr>
          <p:cNvPr id="226" name="Google Shape;226;p20"/>
          <p:cNvSpPr txBox="1"/>
          <p:nvPr>
            <p:ph type="title"/>
          </p:nvPr>
        </p:nvSpPr>
        <p:spPr>
          <a:xfrm>
            <a:off x="1226388" y="2995463"/>
            <a:ext cx="66912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7" name="Google Shape;227;p20"/>
          <p:cNvSpPr txBox="1"/>
          <p:nvPr>
            <p:ph idx="1" type="subTitle"/>
          </p:nvPr>
        </p:nvSpPr>
        <p:spPr>
          <a:xfrm>
            <a:off x="1226388" y="1132163"/>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28" name="Google Shape;228;p20"/>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29" name="Google Shape;229;p20"/>
          <p:cNvGrpSpPr/>
          <p:nvPr/>
        </p:nvGrpSpPr>
        <p:grpSpPr>
          <a:xfrm>
            <a:off x="3782995" y="143696"/>
            <a:ext cx="1578010" cy="439829"/>
            <a:chOff x="7199675" y="4604000"/>
            <a:chExt cx="1944320" cy="541928"/>
          </a:xfrm>
        </p:grpSpPr>
        <p:sp>
          <p:nvSpPr>
            <p:cNvPr id="230" name="Google Shape;230;p20"/>
            <p:cNvSpPr/>
            <p:nvPr/>
          </p:nvSpPr>
          <p:spPr>
            <a:xfrm>
              <a:off x="8590194" y="4604000"/>
              <a:ext cx="553801" cy="541928"/>
            </a:xfrm>
            <a:custGeom>
              <a:rect b="b" l="l" r="r" t="t"/>
              <a:pathLst>
                <a:path extrusionOk="0" h="10863" w="11101">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8889620" y="4609088"/>
              <a:ext cx="203840" cy="199151"/>
            </a:xfrm>
            <a:custGeom>
              <a:rect b="b" l="l" r="r" t="t"/>
              <a:pathLst>
                <a:path extrusionOk="0" h="3992" w="4086">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8602666" y="4731213"/>
              <a:ext cx="541329" cy="414715"/>
            </a:xfrm>
            <a:custGeom>
              <a:rect b="b" l="l" r="r" t="t"/>
              <a:pathLst>
                <a:path extrusionOk="0" h="8313" w="10851">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7199675" y="4604199"/>
              <a:ext cx="547565" cy="541728"/>
            </a:xfrm>
            <a:custGeom>
              <a:rect b="b" l="l" r="r" t="t"/>
              <a:pathLst>
                <a:path extrusionOk="0" h="10859" w="10976">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7205113" y="4670550"/>
              <a:ext cx="187477" cy="199151"/>
            </a:xfrm>
            <a:custGeom>
              <a:rect b="b" l="l" r="r" t="t"/>
              <a:pathLst>
                <a:path extrusionOk="0" h="3992" w="3758">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7298453" y="4604199"/>
              <a:ext cx="447990" cy="281016"/>
            </a:xfrm>
            <a:custGeom>
              <a:rect b="b" l="l" r="r" t="t"/>
              <a:pathLst>
                <a:path extrusionOk="0" h="5633" w="898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7866923" y="4604149"/>
              <a:ext cx="602791" cy="541728"/>
            </a:xfrm>
            <a:custGeom>
              <a:rect b="b" l="l" r="r" t="t"/>
              <a:pathLst>
                <a:path extrusionOk="0" h="10859" w="12083">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8156271" y="4604149"/>
              <a:ext cx="313443" cy="445944"/>
            </a:xfrm>
            <a:custGeom>
              <a:rect b="b" l="l" r="r" t="t"/>
              <a:pathLst>
                <a:path extrusionOk="0" h="8939" w="6283">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7866923" y="4604449"/>
              <a:ext cx="300273" cy="476775"/>
            </a:xfrm>
            <a:custGeom>
              <a:rect b="b" l="l" r="r" t="t"/>
              <a:pathLst>
                <a:path extrusionOk="0" h="9557" w="6019">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780450" y="2232175"/>
            <a:ext cx="4564800" cy="11253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80450" y="1210350"/>
            <a:ext cx="1072800" cy="915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p:nvPr>
            <p:ph idx="1" type="subTitle"/>
          </p:nvPr>
        </p:nvSpPr>
        <p:spPr>
          <a:xfrm>
            <a:off x="780450" y="3423675"/>
            <a:ext cx="45648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3"/>
          <p:cNvSpPr/>
          <p:nvPr/>
        </p:nvSpPr>
        <p:spPr>
          <a:xfrm>
            <a:off x="0" y="5094975"/>
            <a:ext cx="9246600" cy="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 name="Google Shape;29;p3"/>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0" name="Google Shape;30;p3"/>
          <p:cNvGrpSpPr/>
          <p:nvPr/>
        </p:nvGrpSpPr>
        <p:grpSpPr>
          <a:xfrm>
            <a:off x="342795" y="99671"/>
            <a:ext cx="1578010" cy="439829"/>
            <a:chOff x="7199675" y="4604000"/>
            <a:chExt cx="1944320" cy="541928"/>
          </a:xfrm>
        </p:grpSpPr>
        <p:sp>
          <p:nvSpPr>
            <p:cNvPr id="31" name="Google Shape;31;p3"/>
            <p:cNvSpPr/>
            <p:nvPr/>
          </p:nvSpPr>
          <p:spPr>
            <a:xfrm>
              <a:off x="8590194" y="4604000"/>
              <a:ext cx="553801" cy="541928"/>
            </a:xfrm>
            <a:custGeom>
              <a:rect b="b" l="l" r="r" t="t"/>
              <a:pathLst>
                <a:path extrusionOk="0" h="10863" w="11101">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8889620" y="4609088"/>
              <a:ext cx="203840" cy="199151"/>
            </a:xfrm>
            <a:custGeom>
              <a:rect b="b" l="l" r="r" t="t"/>
              <a:pathLst>
                <a:path extrusionOk="0" h="3992" w="4086">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8602666" y="4731213"/>
              <a:ext cx="541329" cy="414715"/>
            </a:xfrm>
            <a:custGeom>
              <a:rect b="b" l="l" r="r" t="t"/>
              <a:pathLst>
                <a:path extrusionOk="0" h="8313" w="10851">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199675" y="4604199"/>
              <a:ext cx="547565" cy="541728"/>
            </a:xfrm>
            <a:custGeom>
              <a:rect b="b" l="l" r="r" t="t"/>
              <a:pathLst>
                <a:path extrusionOk="0" h="10859" w="10976">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7205113" y="4670550"/>
              <a:ext cx="187477" cy="199151"/>
            </a:xfrm>
            <a:custGeom>
              <a:rect b="b" l="l" r="r" t="t"/>
              <a:pathLst>
                <a:path extrusionOk="0" h="3992" w="3758">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7298453" y="4604199"/>
              <a:ext cx="447990" cy="281016"/>
            </a:xfrm>
            <a:custGeom>
              <a:rect b="b" l="l" r="r" t="t"/>
              <a:pathLst>
                <a:path extrusionOk="0" h="5633" w="898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7866923" y="4604149"/>
              <a:ext cx="602791" cy="541728"/>
            </a:xfrm>
            <a:custGeom>
              <a:rect b="b" l="l" r="r" t="t"/>
              <a:pathLst>
                <a:path extrusionOk="0" h="10859" w="12083">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156271" y="4604149"/>
              <a:ext cx="313443" cy="445944"/>
            </a:xfrm>
            <a:custGeom>
              <a:rect b="b" l="l" r="r" t="t"/>
              <a:pathLst>
                <a:path extrusionOk="0" h="8939" w="6283">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866923" y="4604449"/>
              <a:ext cx="300273" cy="476775"/>
            </a:xfrm>
            <a:custGeom>
              <a:rect b="b" l="l" r="r" t="t"/>
              <a:pathLst>
                <a:path extrusionOk="0" h="9557" w="6019">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9" name="Shape 239"/>
        <p:cNvGrpSpPr/>
        <p:nvPr/>
      </p:nvGrpSpPr>
      <p:grpSpPr>
        <a:xfrm>
          <a:off x="0" y="0"/>
          <a:ext cx="0" cy="0"/>
          <a:chOff x="0" y="0"/>
          <a:chExt cx="0" cy="0"/>
        </a:xfrm>
      </p:grpSpPr>
      <p:sp>
        <p:nvSpPr>
          <p:cNvPr id="240" name="Google Shape;240;p21"/>
          <p:cNvSpPr txBox="1"/>
          <p:nvPr>
            <p:ph type="title"/>
          </p:nvPr>
        </p:nvSpPr>
        <p:spPr>
          <a:xfrm>
            <a:off x="839263" y="1363963"/>
            <a:ext cx="3519600" cy="16641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1" name="Google Shape;241;p21"/>
          <p:cNvSpPr txBox="1"/>
          <p:nvPr>
            <p:ph idx="1" type="subTitle"/>
          </p:nvPr>
        </p:nvSpPr>
        <p:spPr>
          <a:xfrm>
            <a:off x="839263" y="3028038"/>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1"/>
          <p:cNvSpPr/>
          <p:nvPr>
            <p:ph idx="2" type="pic"/>
          </p:nvPr>
        </p:nvSpPr>
        <p:spPr>
          <a:xfrm>
            <a:off x="5115738" y="1173000"/>
            <a:ext cx="3189000" cy="3162300"/>
          </a:xfrm>
          <a:prstGeom prst="ellipse">
            <a:avLst/>
          </a:prstGeom>
          <a:noFill/>
          <a:ln cap="flat" cmpd="sng" w="19050">
            <a:solidFill>
              <a:schemeClr val="lt2"/>
            </a:solidFill>
            <a:prstDash val="solid"/>
            <a:round/>
            <a:headEnd len="sm" w="sm" type="none"/>
            <a:tailEnd len="sm" w="sm" type="none"/>
          </a:ln>
        </p:spPr>
      </p:sp>
      <p:sp>
        <p:nvSpPr>
          <p:cNvPr id="243" name="Google Shape;243;p21"/>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44" name="Google Shape;244;p21"/>
          <p:cNvGrpSpPr/>
          <p:nvPr/>
        </p:nvGrpSpPr>
        <p:grpSpPr>
          <a:xfrm>
            <a:off x="6351961" y="3331038"/>
            <a:ext cx="2567301" cy="2041385"/>
            <a:chOff x="5691650" y="2210863"/>
            <a:chExt cx="3343275" cy="2658400"/>
          </a:xfrm>
        </p:grpSpPr>
        <p:sp>
          <p:nvSpPr>
            <p:cNvPr id="245" name="Google Shape;245;p21"/>
            <p:cNvSpPr/>
            <p:nvPr/>
          </p:nvSpPr>
          <p:spPr>
            <a:xfrm>
              <a:off x="5691650" y="2371538"/>
              <a:ext cx="3225650" cy="2497725"/>
            </a:xfrm>
            <a:custGeom>
              <a:rect b="b" l="l" r="r" t="t"/>
              <a:pathLst>
                <a:path extrusionOk="0" h="99909" w="129026">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8708250" y="2210863"/>
              <a:ext cx="326675" cy="177475"/>
            </a:xfrm>
            <a:custGeom>
              <a:rect b="b" l="l" r="r" t="t"/>
              <a:pathLst>
                <a:path extrusionOk="0" h="7099" w="13067">
                  <a:moveTo>
                    <a:pt x="6722" y="1"/>
                  </a:moveTo>
                  <a:lnTo>
                    <a:pt x="0" y="7099"/>
                  </a:lnTo>
                  <a:lnTo>
                    <a:pt x="13067" y="7099"/>
                  </a:lnTo>
                  <a:lnTo>
                    <a:pt x="6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7" name="Shape 247"/>
        <p:cNvGrpSpPr/>
        <p:nvPr/>
      </p:nvGrpSpPr>
      <p:grpSpPr>
        <a:xfrm>
          <a:off x="0" y="0"/>
          <a:ext cx="0" cy="0"/>
          <a:chOff x="0" y="0"/>
          <a:chExt cx="0" cy="0"/>
        </a:xfrm>
      </p:grpSpPr>
      <p:sp>
        <p:nvSpPr>
          <p:cNvPr id="248" name="Google Shape;248;p22"/>
          <p:cNvSpPr txBox="1"/>
          <p:nvPr>
            <p:ph type="title"/>
          </p:nvPr>
        </p:nvSpPr>
        <p:spPr>
          <a:xfrm>
            <a:off x="720000" y="1895550"/>
            <a:ext cx="3597900" cy="805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9" name="Google Shape;249;p22"/>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22"/>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51" name="Google Shape;251;p22"/>
          <p:cNvGrpSpPr/>
          <p:nvPr/>
        </p:nvGrpSpPr>
        <p:grpSpPr>
          <a:xfrm>
            <a:off x="8151338" y="4264550"/>
            <a:ext cx="678875" cy="678900"/>
            <a:chOff x="132525" y="4264550"/>
            <a:chExt cx="678875" cy="678900"/>
          </a:xfrm>
        </p:grpSpPr>
        <p:sp>
          <p:nvSpPr>
            <p:cNvPr id="252" name="Google Shape;252;p22"/>
            <p:cNvSpPr/>
            <p:nvPr/>
          </p:nvSpPr>
          <p:spPr>
            <a:xfrm>
              <a:off x="205775" y="433850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132525" y="426455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54" name="Shape 254"/>
        <p:cNvGrpSpPr/>
        <p:nvPr/>
      </p:nvGrpSpPr>
      <p:grpSpPr>
        <a:xfrm>
          <a:off x="0" y="0"/>
          <a:ext cx="0" cy="0"/>
          <a:chOff x="0" y="0"/>
          <a:chExt cx="0" cy="0"/>
        </a:xfrm>
      </p:grpSpPr>
      <p:sp>
        <p:nvSpPr>
          <p:cNvPr id="255" name="Google Shape;255;p23"/>
          <p:cNvSpPr txBox="1"/>
          <p:nvPr>
            <p:ph type="title"/>
          </p:nvPr>
        </p:nvSpPr>
        <p:spPr>
          <a:xfrm>
            <a:off x="4412850" y="1897850"/>
            <a:ext cx="3593400" cy="664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23"/>
          <p:cNvSpPr txBox="1"/>
          <p:nvPr>
            <p:ph idx="1" type="subTitle"/>
          </p:nvPr>
        </p:nvSpPr>
        <p:spPr>
          <a:xfrm>
            <a:off x="4413000" y="2562050"/>
            <a:ext cx="3593400" cy="94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3"/>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58" name="Shape 258"/>
        <p:cNvGrpSpPr/>
        <p:nvPr/>
      </p:nvGrpSpPr>
      <p:grpSpPr>
        <a:xfrm>
          <a:off x="0" y="0"/>
          <a:ext cx="0" cy="0"/>
          <a:chOff x="0" y="0"/>
          <a:chExt cx="0" cy="0"/>
        </a:xfrm>
      </p:grpSpPr>
      <p:sp>
        <p:nvSpPr>
          <p:cNvPr id="259" name="Google Shape;25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0" name="Google Shape;260;p24"/>
          <p:cNvSpPr txBox="1"/>
          <p:nvPr>
            <p:ph idx="1" type="subTitle"/>
          </p:nvPr>
        </p:nvSpPr>
        <p:spPr>
          <a:xfrm>
            <a:off x="4923076" y="2045975"/>
            <a:ext cx="3044400" cy="243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4"/>
          <p:cNvSpPr txBox="1"/>
          <p:nvPr>
            <p:ph idx="2" type="subTitle"/>
          </p:nvPr>
        </p:nvSpPr>
        <p:spPr>
          <a:xfrm>
            <a:off x="1176500" y="2045975"/>
            <a:ext cx="3044400" cy="243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4"/>
          <p:cNvSpPr txBox="1"/>
          <p:nvPr>
            <p:ph idx="3" type="subTitle"/>
          </p:nvPr>
        </p:nvSpPr>
        <p:spPr>
          <a:xfrm>
            <a:off x="1176511" y="1487075"/>
            <a:ext cx="3044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3" name="Google Shape;263;p24"/>
          <p:cNvSpPr txBox="1"/>
          <p:nvPr>
            <p:ph idx="4" type="subTitle"/>
          </p:nvPr>
        </p:nvSpPr>
        <p:spPr>
          <a:xfrm>
            <a:off x="4923091" y="1487075"/>
            <a:ext cx="3044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4" name="Google Shape;264;p24"/>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65" name="Google Shape;265;p24"/>
          <p:cNvGrpSpPr/>
          <p:nvPr/>
        </p:nvGrpSpPr>
        <p:grpSpPr>
          <a:xfrm>
            <a:off x="273625" y="201525"/>
            <a:ext cx="389298" cy="401704"/>
            <a:chOff x="8584700" y="137800"/>
            <a:chExt cx="389298" cy="401704"/>
          </a:xfrm>
        </p:grpSpPr>
        <p:sp>
          <p:nvSpPr>
            <p:cNvPr id="266" name="Google Shape;266;p24"/>
            <p:cNvSpPr/>
            <p:nvPr/>
          </p:nvSpPr>
          <p:spPr>
            <a:xfrm>
              <a:off x="8597077" y="147517"/>
              <a:ext cx="376921" cy="376921"/>
            </a:xfrm>
            <a:custGeom>
              <a:rect b="b" l="l" r="r" t="t"/>
              <a:pathLst>
                <a:path extrusionOk="0" h="11481" w="11481">
                  <a:moveTo>
                    <a:pt x="10835" y="0"/>
                  </a:moveTo>
                  <a:lnTo>
                    <a:pt x="0" y="10835"/>
                  </a:lnTo>
                  <a:lnTo>
                    <a:pt x="619" y="11480"/>
                  </a:lnTo>
                  <a:lnTo>
                    <a:pt x="11481" y="618"/>
                  </a:lnTo>
                  <a:lnTo>
                    <a:pt x="108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8584700" y="137800"/>
              <a:ext cx="175706" cy="201346"/>
            </a:xfrm>
            <a:custGeom>
              <a:rect b="b" l="l" r="r" t="t"/>
              <a:pathLst>
                <a:path extrusionOk="0" h="6133" w="5352">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8785090" y="338158"/>
              <a:ext cx="175673" cy="201346"/>
            </a:xfrm>
            <a:custGeom>
              <a:rect b="b" l="l" r="r" t="t"/>
              <a:pathLst>
                <a:path extrusionOk="0" h="6133" w="5351">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4"/>
          <p:cNvGrpSpPr/>
          <p:nvPr/>
        </p:nvGrpSpPr>
        <p:grpSpPr>
          <a:xfrm>
            <a:off x="8308975" y="4389896"/>
            <a:ext cx="614450" cy="614472"/>
            <a:chOff x="132525" y="4264550"/>
            <a:chExt cx="678875" cy="678900"/>
          </a:xfrm>
        </p:grpSpPr>
        <p:sp>
          <p:nvSpPr>
            <p:cNvPr id="270" name="Google Shape;270;p24"/>
            <p:cNvSpPr/>
            <p:nvPr/>
          </p:nvSpPr>
          <p:spPr>
            <a:xfrm>
              <a:off x="205775" y="433850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132525" y="426455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72" name="Shape 272"/>
        <p:cNvGrpSpPr/>
        <p:nvPr/>
      </p:nvGrpSpPr>
      <p:grpSpPr>
        <a:xfrm>
          <a:off x="0" y="0"/>
          <a:ext cx="0" cy="0"/>
          <a:chOff x="0" y="0"/>
          <a:chExt cx="0" cy="0"/>
        </a:xfrm>
      </p:grpSpPr>
      <p:sp>
        <p:nvSpPr>
          <p:cNvPr id="273" name="Google Shape;27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4" name="Google Shape;274;p25"/>
          <p:cNvSpPr txBox="1"/>
          <p:nvPr>
            <p:ph idx="1" type="subTitle"/>
          </p:nvPr>
        </p:nvSpPr>
        <p:spPr>
          <a:xfrm>
            <a:off x="4832053" y="1822100"/>
            <a:ext cx="3254100" cy="2102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5"/>
          <p:cNvSpPr txBox="1"/>
          <p:nvPr>
            <p:ph idx="2" type="subTitle"/>
          </p:nvPr>
        </p:nvSpPr>
        <p:spPr>
          <a:xfrm>
            <a:off x="1057875" y="1822100"/>
            <a:ext cx="3254100" cy="2102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25"/>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25"/>
          <p:cNvSpPr/>
          <p:nvPr/>
        </p:nvSpPr>
        <p:spPr>
          <a:xfrm>
            <a:off x="8292525" y="4318250"/>
            <a:ext cx="394577" cy="394030"/>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5"/>
          <p:cNvGrpSpPr/>
          <p:nvPr/>
        </p:nvGrpSpPr>
        <p:grpSpPr>
          <a:xfrm flipH="1" rot="10800000">
            <a:off x="-200910" y="6"/>
            <a:ext cx="821028" cy="1756001"/>
            <a:chOff x="5846900" y="1470838"/>
            <a:chExt cx="1578900" cy="3376925"/>
          </a:xfrm>
        </p:grpSpPr>
        <p:sp>
          <p:nvSpPr>
            <p:cNvPr id="279" name="Google Shape;279;p25"/>
            <p:cNvSpPr/>
            <p:nvPr/>
          </p:nvSpPr>
          <p:spPr>
            <a:xfrm>
              <a:off x="5846900" y="4584263"/>
              <a:ext cx="188225" cy="263500"/>
            </a:xfrm>
            <a:custGeom>
              <a:rect b="b" l="l" r="r" t="t"/>
              <a:pathLst>
                <a:path extrusionOk="0" h="10540" w="7529">
                  <a:moveTo>
                    <a:pt x="1" y="0"/>
                  </a:moveTo>
                  <a:lnTo>
                    <a:pt x="1" y="10540"/>
                  </a:lnTo>
                  <a:lnTo>
                    <a:pt x="7529" y="10540"/>
                  </a:lnTo>
                  <a:lnTo>
                    <a:pt x="75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7230200" y="2966388"/>
              <a:ext cx="195600" cy="1870625"/>
            </a:xfrm>
            <a:custGeom>
              <a:rect b="b" l="l" r="r" t="t"/>
              <a:pathLst>
                <a:path extrusionOk="0" h="74825" w="7824">
                  <a:moveTo>
                    <a:pt x="0" y="0"/>
                  </a:moveTo>
                  <a:lnTo>
                    <a:pt x="0" y="74824"/>
                  </a:lnTo>
                  <a:lnTo>
                    <a:pt x="7824" y="74824"/>
                  </a:lnTo>
                  <a:lnTo>
                    <a:pt x="7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543250" y="3982013"/>
              <a:ext cx="194950" cy="855000"/>
            </a:xfrm>
            <a:custGeom>
              <a:rect b="b" l="l" r="r" t="t"/>
              <a:pathLst>
                <a:path extrusionOk="0" h="34200" w="7798">
                  <a:moveTo>
                    <a:pt x="1" y="0"/>
                  </a:moveTo>
                  <a:lnTo>
                    <a:pt x="1" y="34199"/>
                  </a:lnTo>
                  <a:lnTo>
                    <a:pt x="7798" y="34199"/>
                  </a:lnTo>
                  <a:lnTo>
                    <a:pt x="7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6212550" y="4290538"/>
              <a:ext cx="201675" cy="546475"/>
            </a:xfrm>
            <a:custGeom>
              <a:rect b="b" l="l" r="r" t="t"/>
              <a:pathLst>
                <a:path extrusionOk="0" h="21859" w="8067">
                  <a:moveTo>
                    <a:pt x="1" y="0"/>
                  </a:moveTo>
                  <a:lnTo>
                    <a:pt x="1" y="21858"/>
                  </a:lnTo>
                  <a:lnTo>
                    <a:pt x="8066" y="21858"/>
                  </a:lnTo>
                  <a:lnTo>
                    <a:pt x="80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6893450" y="1601238"/>
              <a:ext cx="198975" cy="3235775"/>
            </a:xfrm>
            <a:custGeom>
              <a:rect b="b" l="l" r="r" t="t"/>
              <a:pathLst>
                <a:path extrusionOk="0" h="129431" w="7959">
                  <a:moveTo>
                    <a:pt x="0" y="1"/>
                  </a:moveTo>
                  <a:lnTo>
                    <a:pt x="0" y="129430"/>
                  </a:lnTo>
                  <a:lnTo>
                    <a:pt x="7958" y="129430"/>
                  </a:lnTo>
                  <a:lnTo>
                    <a:pt x="7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6821525" y="1470838"/>
              <a:ext cx="354925" cy="177475"/>
            </a:xfrm>
            <a:custGeom>
              <a:rect b="b" l="l" r="r" t="t"/>
              <a:pathLst>
                <a:path extrusionOk="0" h="7099" w="14197">
                  <a:moveTo>
                    <a:pt x="7313" y="1"/>
                  </a:moveTo>
                  <a:lnTo>
                    <a:pt x="0" y="7099"/>
                  </a:lnTo>
                  <a:lnTo>
                    <a:pt x="14196" y="7099"/>
                  </a:lnTo>
                  <a:lnTo>
                    <a:pt x="73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85" name="Shape 285"/>
        <p:cNvGrpSpPr/>
        <p:nvPr/>
      </p:nvGrpSpPr>
      <p:grpSpPr>
        <a:xfrm>
          <a:off x="0" y="0"/>
          <a:ext cx="0" cy="0"/>
          <a:chOff x="0" y="0"/>
          <a:chExt cx="0" cy="0"/>
        </a:xfrm>
      </p:grpSpPr>
      <p:sp>
        <p:nvSpPr>
          <p:cNvPr id="286" name="Google Shape;28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7" name="Google Shape;287;p26"/>
          <p:cNvSpPr txBox="1"/>
          <p:nvPr>
            <p:ph idx="1" type="subTitle"/>
          </p:nvPr>
        </p:nvSpPr>
        <p:spPr>
          <a:xfrm>
            <a:off x="937625" y="32462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26"/>
          <p:cNvSpPr txBox="1"/>
          <p:nvPr>
            <p:ph idx="2" type="subTitle"/>
          </p:nvPr>
        </p:nvSpPr>
        <p:spPr>
          <a:xfrm>
            <a:off x="3484348" y="32462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6"/>
          <p:cNvSpPr txBox="1"/>
          <p:nvPr>
            <p:ph idx="3" type="subTitle"/>
          </p:nvPr>
        </p:nvSpPr>
        <p:spPr>
          <a:xfrm>
            <a:off x="6031075" y="32462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6"/>
          <p:cNvSpPr txBox="1"/>
          <p:nvPr>
            <p:ph idx="4" type="subTitle"/>
          </p:nvPr>
        </p:nvSpPr>
        <p:spPr>
          <a:xfrm>
            <a:off x="937625" y="2757223"/>
            <a:ext cx="2175300" cy="48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1" name="Google Shape;291;p26"/>
          <p:cNvSpPr txBox="1"/>
          <p:nvPr>
            <p:ph idx="5" type="subTitle"/>
          </p:nvPr>
        </p:nvSpPr>
        <p:spPr>
          <a:xfrm>
            <a:off x="3484348" y="2757223"/>
            <a:ext cx="2175300" cy="48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2" name="Google Shape;292;p26"/>
          <p:cNvSpPr txBox="1"/>
          <p:nvPr>
            <p:ph idx="6" type="subTitle"/>
          </p:nvPr>
        </p:nvSpPr>
        <p:spPr>
          <a:xfrm>
            <a:off x="6031075" y="2757223"/>
            <a:ext cx="2175300" cy="48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3" name="Google Shape;293;p26"/>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94" name="Google Shape;294;p26"/>
          <p:cNvGrpSpPr/>
          <p:nvPr/>
        </p:nvGrpSpPr>
        <p:grpSpPr>
          <a:xfrm>
            <a:off x="-1706971" y="-1780675"/>
            <a:ext cx="11992197" cy="8620568"/>
            <a:chOff x="-1706971" y="-1780675"/>
            <a:chExt cx="11992197" cy="8620568"/>
          </a:xfrm>
        </p:grpSpPr>
        <p:grpSp>
          <p:nvGrpSpPr>
            <p:cNvPr id="295" name="Google Shape;295;p26"/>
            <p:cNvGrpSpPr/>
            <p:nvPr/>
          </p:nvGrpSpPr>
          <p:grpSpPr>
            <a:xfrm flipH="1" rot="-8100399">
              <a:off x="-1728808" y="4290323"/>
              <a:ext cx="3680921" cy="1462496"/>
              <a:chOff x="906900" y="1372425"/>
              <a:chExt cx="6045300" cy="2582125"/>
            </a:xfrm>
          </p:grpSpPr>
          <p:sp>
            <p:nvSpPr>
              <p:cNvPr id="296" name="Google Shape;296;p26"/>
              <p:cNvSpPr/>
              <p:nvPr/>
            </p:nvSpPr>
            <p:spPr>
              <a:xfrm>
                <a:off x="955400" y="1439175"/>
                <a:ext cx="5951725" cy="2477725"/>
              </a:xfrm>
              <a:custGeom>
                <a:rect b="b" l="l" r="r" t="t"/>
                <a:pathLst>
                  <a:path extrusionOk="0" fill="none" h="99109" w="238069">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cap="rnd"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2090950" y="3541950"/>
                <a:ext cx="75925" cy="75925"/>
              </a:xfrm>
              <a:custGeom>
                <a:rect b="b" l="l" r="r" t="t"/>
                <a:pathLst>
                  <a:path extrusionOk="0" h="3037" w="3037">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906900" y="2272300"/>
                <a:ext cx="75925" cy="75925"/>
              </a:xfrm>
              <a:custGeom>
                <a:rect b="b" l="l" r="r" t="t"/>
                <a:pathLst>
                  <a:path extrusionOk="0" h="3037" w="3037">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2806525" y="3592175"/>
                <a:ext cx="75925" cy="75925"/>
              </a:xfrm>
              <a:custGeom>
                <a:rect b="b" l="l" r="r" t="t"/>
                <a:pathLst>
                  <a:path extrusionOk="0" h="3037" w="3037">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4094450" y="3878625"/>
                <a:ext cx="75925" cy="75925"/>
              </a:xfrm>
              <a:custGeom>
                <a:rect b="b" l="l" r="r" t="t"/>
                <a:pathLst>
                  <a:path extrusionOk="0" h="3037" w="3037">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5582075" y="2565050"/>
                <a:ext cx="75925" cy="75900"/>
              </a:xfrm>
              <a:custGeom>
                <a:rect b="b" l="l" r="r" t="t"/>
                <a:pathLst>
                  <a:path extrusionOk="0" h="3036" w="3037">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236025" y="1646325"/>
                <a:ext cx="75925" cy="75925"/>
              </a:xfrm>
              <a:custGeom>
                <a:rect b="b" l="l" r="r" t="t"/>
                <a:pathLst>
                  <a:path extrusionOk="0" h="3037" w="3037">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6540750" y="1911100"/>
                <a:ext cx="75925" cy="75925"/>
              </a:xfrm>
              <a:custGeom>
                <a:rect b="b" l="l" r="r" t="t"/>
                <a:pathLst>
                  <a:path extrusionOk="0" h="3037" w="3037">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6846050" y="1372425"/>
                <a:ext cx="106150" cy="122700"/>
              </a:xfrm>
              <a:custGeom>
                <a:rect b="b" l="l" r="r" t="t"/>
                <a:pathLst>
                  <a:path extrusionOk="0" h="4908" w="4246">
                    <a:moveTo>
                      <a:pt x="4246" y="0"/>
                    </a:moveTo>
                    <a:lnTo>
                      <a:pt x="0" y="3515"/>
                    </a:lnTo>
                    <a:lnTo>
                      <a:pt x="2488" y="4908"/>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6"/>
            <p:cNvGrpSpPr/>
            <p:nvPr/>
          </p:nvGrpSpPr>
          <p:grpSpPr>
            <a:xfrm flipH="1" rot="2699601">
              <a:off x="6626142" y="-693602"/>
              <a:ext cx="3680921" cy="1462496"/>
              <a:chOff x="906900" y="1372425"/>
              <a:chExt cx="6045300" cy="2582125"/>
            </a:xfrm>
          </p:grpSpPr>
          <p:sp>
            <p:nvSpPr>
              <p:cNvPr id="306" name="Google Shape;306;p26"/>
              <p:cNvSpPr/>
              <p:nvPr/>
            </p:nvSpPr>
            <p:spPr>
              <a:xfrm>
                <a:off x="955400" y="1439175"/>
                <a:ext cx="5951725" cy="2477725"/>
              </a:xfrm>
              <a:custGeom>
                <a:rect b="b" l="l" r="r" t="t"/>
                <a:pathLst>
                  <a:path extrusionOk="0" fill="none" h="99109" w="238069">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cap="rnd"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2090950" y="3541950"/>
                <a:ext cx="75925" cy="75925"/>
              </a:xfrm>
              <a:custGeom>
                <a:rect b="b" l="l" r="r" t="t"/>
                <a:pathLst>
                  <a:path extrusionOk="0" h="3037" w="3037">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906900" y="2272300"/>
                <a:ext cx="75925" cy="75925"/>
              </a:xfrm>
              <a:custGeom>
                <a:rect b="b" l="l" r="r" t="t"/>
                <a:pathLst>
                  <a:path extrusionOk="0" h="3037" w="3037">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2806525" y="3592175"/>
                <a:ext cx="75925" cy="75925"/>
              </a:xfrm>
              <a:custGeom>
                <a:rect b="b" l="l" r="r" t="t"/>
                <a:pathLst>
                  <a:path extrusionOk="0" h="3037" w="3037">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4094450" y="3878625"/>
                <a:ext cx="75925" cy="75925"/>
              </a:xfrm>
              <a:custGeom>
                <a:rect b="b" l="l" r="r" t="t"/>
                <a:pathLst>
                  <a:path extrusionOk="0" h="3037" w="3037">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5582075" y="2565050"/>
                <a:ext cx="75925" cy="75900"/>
              </a:xfrm>
              <a:custGeom>
                <a:rect b="b" l="l" r="r" t="t"/>
                <a:pathLst>
                  <a:path extrusionOk="0" h="3036" w="3037">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6236025" y="1646325"/>
                <a:ext cx="75925" cy="75925"/>
              </a:xfrm>
              <a:custGeom>
                <a:rect b="b" l="l" r="r" t="t"/>
                <a:pathLst>
                  <a:path extrusionOk="0" h="3037" w="3037">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6540750" y="1911100"/>
                <a:ext cx="75925" cy="75925"/>
              </a:xfrm>
              <a:custGeom>
                <a:rect b="b" l="l" r="r" t="t"/>
                <a:pathLst>
                  <a:path extrusionOk="0" h="3037" w="3037">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6846050" y="1372425"/>
                <a:ext cx="106150" cy="122700"/>
              </a:xfrm>
              <a:custGeom>
                <a:rect b="b" l="l" r="r" t="t"/>
                <a:pathLst>
                  <a:path extrusionOk="0" h="4908" w="4246">
                    <a:moveTo>
                      <a:pt x="4246" y="0"/>
                    </a:moveTo>
                    <a:lnTo>
                      <a:pt x="0" y="3515"/>
                    </a:lnTo>
                    <a:lnTo>
                      <a:pt x="2488" y="4908"/>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15" name="Shape 315"/>
        <p:cNvGrpSpPr/>
        <p:nvPr/>
      </p:nvGrpSpPr>
      <p:grpSpPr>
        <a:xfrm>
          <a:off x="0" y="0"/>
          <a:ext cx="0" cy="0"/>
          <a:chOff x="0" y="0"/>
          <a:chExt cx="0" cy="0"/>
        </a:xfrm>
      </p:grpSpPr>
      <p:sp>
        <p:nvSpPr>
          <p:cNvPr id="316" name="Google Shape;3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7" name="Google Shape;317;p27"/>
          <p:cNvSpPr txBox="1"/>
          <p:nvPr>
            <p:ph idx="1" type="subTitle"/>
          </p:nvPr>
        </p:nvSpPr>
        <p:spPr>
          <a:xfrm>
            <a:off x="1943625" y="2071500"/>
            <a:ext cx="2144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7"/>
          <p:cNvSpPr txBox="1"/>
          <p:nvPr>
            <p:ph idx="2" type="subTitle"/>
          </p:nvPr>
        </p:nvSpPr>
        <p:spPr>
          <a:xfrm>
            <a:off x="5055476" y="2071500"/>
            <a:ext cx="2144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7"/>
          <p:cNvSpPr txBox="1"/>
          <p:nvPr>
            <p:ph idx="3" type="subTitle"/>
          </p:nvPr>
        </p:nvSpPr>
        <p:spPr>
          <a:xfrm>
            <a:off x="1943625" y="3866775"/>
            <a:ext cx="2144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7"/>
          <p:cNvSpPr txBox="1"/>
          <p:nvPr>
            <p:ph idx="4" type="subTitle"/>
          </p:nvPr>
        </p:nvSpPr>
        <p:spPr>
          <a:xfrm>
            <a:off x="5055476" y="3866775"/>
            <a:ext cx="2144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7"/>
          <p:cNvSpPr txBox="1"/>
          <p:nvPr>
            <p:ph idx="5" type="subTitle"/>
          </p:nvPr>
        </p:nvSpPr>
        <p:spPr>
          <a:xfrm>
            <a:off x="1943625" y="1642100"/>
            <a:ext cx="2144700" cy="50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22" name="Google Shape;322;p27"/>
          <p:cNvSpPr txBox="1"/>
          <p:nvPr>
            <p:ph idx="6" type="subTitle"/>
          </p:nvPr>
        </p:nvSpPr>
        <p:spPr>
          <a:xfrm>
            <a:off x="1943625" y="3437475"/>
            <a:ext cx="2144700" cy="50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23" name="Google Shape;323;p27"/>
          <p:cNvSpPr txBox="1"/>
          <p:nvPr>
            <p:ph idx="7" type="subTitle"/>
          </p:nvPr>
        </p:nvSpPr>
        <p:spPr>
          <a:xfrm>
            <a:off x="5055476" y="1642100"/>
            <a:ext cx="2144700" cy="50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24" name="Google Shape;324;p27"/>
          <p:cNvSpPr txBox="1"/>
          <p:nvPr>
            <p:ph idx="8" type="subTitle"/>
          </p:nvPr>
        </p:nvSpPr>
        <p:spPr>
          <a:xfrm>
            <a:off x="5055476" y="3437475"/>
            <a:ext cx="2144700" cy="50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25" name="Google Shape;325;p27"/>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26" name="Google Shape;326;p27"/>
          <p:cNvGrpSpPr/>
          <p:nvPr/>
        </p:nvGrpSpPr>
        <p:grpSpPr>
          <a:xfrm>
            <a:off x="8488075" y="4513575"/>
            <a:ext cx="389298" cy="401704"/>
            <a:chOff x="8584700" y="137800"/>
            <a:chExt cx="389298" cy="401704"/>
          </a:xfrm>
        </p:grpSpPr>
        <p:sp>
          <p:nvSpPr>
            <p:cNvPr id="327" name="Google Shape;327;p27"/>
            <p:cNvSpPr/>
            <p:nvPr/>
          </p:nvSpPr>
          <p:spPr>
            <a:xfrm>
              <a:off x="8597077" y="147517"/>
              <a:ext cx="376921" cy="376921"/>
            </a:xfrm>
            <a:custGeom>
              <a:rect b="b" l="l" r="r" t="t"/>
              <a:pathLst>
                <a:path extrusionOk="0" h="11481" w="11481">
                  <a:moveTo>
                    <a:pt x="10835" y="0"/>
                  </a:moveTo>
                  <a:lnTo>
                    <a:pt x="0" y="10835"/>
                  </a:lnTo>
                  <a:lnTo>
                    <a:pt x="619" y="11480"/>
                  </a:lnTo>
                  <a:lnTo>
                    <a:pt x="11481" y="618"/>
                  </a:lnTo>
                  <a:lnTo>
                    <a:pt x="108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8584700" y="137800"/>
              <a:ext cx="175706" cy="201346"/>
            </a:xfrm>
            <a:custGeom>
              <a:rect b="b" l="l" r="r" t="t"/>
              <a:pathLst>
                <a:path extrusionOk="0" h="6133" w="5352">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8785090" y="338158"/>
              <a:ext cx="175673" cy="201346"/>
            </a:xfrm>
            <a:custGeom>
              <a:rect b="b" l="l" r="r" t="t"/>
              <a:pathLst>
                <a:path extrusionOk="0" h="6133" w="5351">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7"/>
          <p:cNvGrpSpPr/>
          <p:nvPr/>
        </p:nvGrpSpPr>
        <p:grpSpPr>
          <a:xfrm flipH="1" rot="10800000">
            <a:off x="8206865" y="-250669"/>
            <a:ext cx="821028" cy="1756001"/>
            <a:chOff x="5846900" y="1470838"/>
            <a:chExt cx="1578900" cy="3376925"/>
          </a:xfrm>
        </p:grpSpPr>
        <p:sp>
          <p:nvSpPr>
            <p:cNvPr id="331" name="Google Shape;331;p27"/>
            <p:cNvSpPr/>
            <p:nvPr/>
          </p:nvSpPr>
          <p:spPr>
            <a:xfrm>
              <a:off x="5846900" y="4584263"/>
              <a:ext cx="188225" cy="263500"/>
            </a:xfrm>
            <a:custGeom>
              <a:rect b="b" l="l" r="r" t="t"/>
              <a:pathLst>
                <a:path extrusionOk="0" h="10540" w="7529">
                  <a:moveTo>
                    <a:pt x="1" y="0"/>
                  </a:moveTo>
                  <a:lnTo>
                    <a:pt x="1" y="10540"/>
                  </a:lnTo>
                  <a:lnTo>
                    <a:pt x="7529" y="10540"/>
                  </a:lnTo>
                  <a:lnTo>
                    <a:pt x="75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7230200" y="2966388"/>
              <a:ext cx="195600" cy="1870625"/>
            </a:xfrm>
            <a:custGeom>
              <a:rect b="b" l="l" r="r" t="t"/>
              <a:pathLst>
                <a:path extrusionOk="0" h="74825" w="7824">
                  <a:moveTo>
                    <a:pt x="0" y="0"/>
                  </a:moveTo>
                  <a:lnTo>
                    <a:pt x="0" y="74824"/>
                  </a:lnTo>
                  <a:lnTo>
                    <a:pt x="7824" y="74824"/>
                  </a:lnTo>
                  <a:lnTo>
                    <a:pt x="7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6543250" y="3982013"/>
              <a:ext cx="194950" cy="855000"/>
            </a:xfrm>
            <a:custGeom>
              <a:rect b="b" l="l" r="r" t="t"/>
              <a:pathLst>
                <a:path extrusionOk="0" h="34200" w="7798">
                  <a:moveTo>
                    <a:pt x="1" y="0"/>
                  </a:moveTo>
                  <a:lnTo>
                    <a:pt x="1" y="34199"/>
                  </a:lnTo>
                  <a:lnTo>
                    <a:pt x="7798" y="34199"/>
                  </a:lnTo>
                  <a:lnTo>
                    <a:pt x="7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6212550" y="4290538"/>
              <a:ext cx="201675" cy="546475"/>
            </a:xfrm>
            <a:custGeom>
              <a:rect b="b" l="l" r="r" t="t"/>
              <a:pathLst>
                <a:path extrusionOk="0" h="21859" w="8067">
                  <a:moveTo>
                    <a:pt x="1" y="0"/>
                  </a:moveTo>
                  <a:lnTo>
                    <a:pt x="1" y="21858"/>
                  </a:lnTo>
                  <a:lnTo>
                    <a:pt x="8066" y="21858"/>
                  </a:lnTo>
                  <a:lnTo>
                    <a:pt x="80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6893450" y="1601238"/>
              <a:ext cx="198975" cy="3235775"/>
            </a:xfrm>
            <a:custGeom>
              <a:rect b="b" l="l" r="r" t="t"/>
              <a:pathLst>
                <a:path extrusionOk="0" h="129431" w="7959">
                  <a:moveTo>
                    <a:pt x="0" y="1"/>
                  </a:moveTo>
                  <a:lnTo>
                    <a:pt x="0" y="129430"/>
                  </a:lnTo>
                  <a:lnTo>
                    <a:pt x="7958" y="129430"/>
                  </a:lnTo>
                  <a:lnTo>
                    <a:pt x="7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6821525" y="1470838"/>
              <a:ext cx="354925" cy="177475"/>
            </a:xfrm>
            <a:custGeom>
              <a:rect b="b" l="l" r="r" t="t"/>
              <a:pathLst>
                <a:path extrusionOk="0" h="7099" w="14197">
                  <a:moveTo>
                    <a:pt x="7313" y="1"/>
                  </a:moveTo>
                  <a:lnTo>
                    <a:pt x="0" y="7099"/>
                  </a:lnTo>
                  <a:lnTo>
                    <a:pt x="14196" y="7099"/>
                  </a:lnTo>
                  <a:lnTo>
                    <a:pt x="73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37" name="Shape 337"/>
        <p:cNvGrpSpPr/>
        <p:nvPr/>
      </p:nvGrpSpPr>
      <p:grpSpPr>
        <a:xfrm>
          <a:off x="0" y="0"/>
          <a:ext cx="0" cy="0"/>
          <a:chOff x="0" y="0"/>
          <a:chExt cx="0" cy="0"/>
        </a:xfrm>
      </p:grpSpPr>
      <p:sp>
        <p:nvSpPr>
          <p:cNvPr id="338" name="Google Shape;33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9" name="Google Shape;339;p28"/>
          <p:cNvSpPr txBox="1"/>
          <p:nvPr>
            <p:ph idx="1" type="subTitle"/>
          </p:nvPr>
        </p:nvSpPr>
        <p:spPr>
          <a:xfrm>
            <a:off x="971550" y="1996800"/>
            <a:ext cx="2101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8"/>
          <p:cNvSpPr txBox="1"/>
          <p:nvPr>
            <p:ph idx="2" type="subTitle"/>
          </p:nvPr>
        </p:nvSpPr>
        <p:spPr>
          <a:xfrm>
            <a:off x="3499625" y="1996800"/>
            <a:ext cx="2101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8"/>
          <p:cNvSpPr txBox="1"/>
          <p:nvPr>
            <p:ph idx="3" type="subTitle"/>
          </p:nvPr>
        </p:nvSpPr>
        <p:spPr>
          <a:xfrm>
            <a:off x="971550" y="3816200"/>
            <a:ext cx="2101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28"/>
          <p:cNvSpPr txBox="1"/>
          <p:nvPr>
            <p:ph idx="4" type="subTitle"/>
          </p:nvPr>
        </p:nvSpPr>
        <p:spPr>
          <a:xfrm>
            <a:off x="3499625" y="3816200"/>
            <a:ext cx="2101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3" name="Google Shape;343;p28"/>
          <p:cNvSpPr txBox="1"/>
          <p:nvPr>
            <p:ph idx="5" type="subTitle"/>
          </p:nvPr>
        </p:nvSpPr>
        <p:spPr>
          <a:xfrm>
            <a:off x="6072750" y="1996800"/>
            <a:ext cx="2099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28"/>
          <p:cNvSpPr txBox="1"/>
          <p:nvPr>
            <p:ph idx="6" type="subTitle"/>
          </p:nvPr>
        </p:nvSpPr>
        <p:spPr>
          <a:xfrm>
            <a:off x="6072750" y="3816200"/>
            <a:ext cx="2099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28"/>
          <p:cNvSpPr txBox="1"/>
          <p:nvPr>
            <p:ph idx="7" type="subTitle"/>
          </p:nvPr>
        </p:nvSpPr>
        <p:spPr>
          <a:xfrm>
            <a:off x="972600" y="1656550"/>
            <a:ext cx="20994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46" name="Google Shape;346;p28"/>
          <p:cNvSpPr txBox="1"/>
          <p:nvPr>
            <p:ph idx="8" type="subTitle"/>
          </p:nvPr>
        </p:nvSpPr>
        <p:spPr>
          <a:xfrm>
            <a:off x="3500525" y="1656550"/>
            <a:ext cx="2099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47" name="Google Shape;347;p28"/>
          <p:cNvSpPr txBox="1"/>
          <p:nvPr>
            <p:ph idx="9" type="subTitle"/>
          </p:nvPr>
        </p:nvSpPr>
        <p:spPr>
          <a:xfrm>
            <a:off x="6073650" y="1656550"/>
            <a:ext cx="20979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48" name="Google Shape;348;p28"/>
          <p:cNvSpPr txBox="1"/>
          <p:nvPr>
            <p:ph idx="13" type="subTitle"/>
          </p:nvPr>
        </p:nvSpPr>
        <p:spPr>
          <a:xfrm>
            <a:off x="972600" y="3475975"/>
            <a:ext cx="20994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49" name="Google Shape;349;p28"/>
          <p:cNvSpPr txBox="1"/>
          <p:nvPr>
            <p:ph idx="14" type="subTitle"/>
          </p:nvPr>
        </p:nvSpPr>
        <p:spPr>
          <a:xfrm>
            <a:off x="3500525" y="3475975"/>
            <a:ext cx="2099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50" name="Google Shape;350;p28"/>
          <p:cNvSpPr txBox="1"/>
          <p:nvPr>
            <p:ph idx="15" type="subTitle"/>
          </p:nvPr>
        </p:nvSpPr>
        <p:spPr>
          <a:xfrm>
            <a:off x="6073650" y="3475975"/>
            <a:ext cx="20979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4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51" name="Google Shape;351;p28"/>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28"/>
          <p:cNvSpPr/>
          <p:nvPr/>
        </p:nvSpPr>
        <p:spPr>
          <a:xfrm>
            <a:off x="-95950" y="193376"/>
            <a:ext cx="2581001" cy="294054"/>
          </a:xfrm>
          <a:custGeom>
            <a:rect b="b" l="l" r="r" t="t"/>
            <a:pathLst>
              <a:path extrusionOk="0" fill="none" h="9152" w="66926">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cap="flat" cmpd="sng" w="467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6900750" y="4659951"/>
            <a:ext cx="2581001" cy="294054"/>
          </a:xfrm>
          <a:custGeom>
            <a:rect b="b" l="l" r="r" t="t"/>
            <a:pathLst>
              <a:path extrusionOk="0" fill="none" h="9152" w="66926">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cap="flat" cmpd="sng" w="467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8459800" y="77501"/>
            <a:ext cx="573523" cy="572688"/>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55" name="Shape 355"/>
        <p:cNvGrpSpPr/>
        <p:nvPr/>
      </p:nvGrpSpPr>
      <p:grpSpPr>
        <a:xfrm>
          <a:off x="0" y="0"/>
          <a:ext cx="0" cy="0"/>
          <a:chOff x="0" y="0"/>
          <a:chExt cx="0" cy="0"/>
        </a:xfrm>
      </p:grpSpPr>
      <p:sp>
        <p:nvSpPr>
          <p:cNvPr id="356" name="Google Shape;356;p29"/>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29"/>
          <p:cNvSpPr txBox="1"/>
          <p:nvPr>
            <p:ph hasCustomPrompt="1" type="title"/>
          </p:nvPr>
        </p:nvSpPr>
        <p:spPr>
          <a:xfrm>
            <a:off x="2223600" y="638357"/>
            <a:ext cx="4696800" cy="7689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8" name="Google Shape;358;p29"/>
          <p:cNvSpPr txBox="1"/>
          <p:nvPr>
            <p:ph idx="1" type="subTitle"/>
          </p:nvPr>
        </p:nvSpPr>
        <p:spPr>
          <a:xfrm>
            <a:off x="2223600" y="1407251"/>
            <a:ext cx="4696800" cy="41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9" name="Google Shape;359;p29"/>
          <p:cNvSpPr txBox="1"/>
          <p:nvPr>
            <p:ph hasCustomPrompt="1" idx="2" type="title"/>
          </p:nvPr>
        </p:nvSpPr>
        <p:spPr>
          <a:xfrm>
            <a:off x="2223600" y="1990612"/>
            <a:ext cx="4696800" cy="7689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0" name="Google Shape;360;p29"/>
          <p:cNvSpPr txBox="1"/>
          <p:nvPr>
            <p:ph idx="3" type="subTitle"/>
          </p:nvPr>
        </p:nvSpPr>
        <p:spPr>
          <a:xfrm>
            <a:off x="2223600" y="2759500"/>
            <a:ext cx="4696800" cy="41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1" name="Google Shape;361;p29"/>
          <p:cNvSpPr txBox="1"/>
          <p:nvPr>
            <p:ph hasCustomPrompt="1" idx="4" type="title"/>
          </p:nvPr>
        </p:nvSpPr>
        <p:spPr>
          <a:xfrm>
            <a:off x="2223600" y="3342868"/>
            <a:ext cx="4696800" cy="7689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p:nvPr>
            <p:ph idx="5" type="subTitle"/>
          </p:nvPr>
        </p:nvSpPr>
        <p:spPr>
          <a:xfrm>
            <a:off x="2223600" y="4111747"/>
            <a:ext cx="4696800" cy="41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63" name="Google Shape;363;p29"/>
          <p:cNvGrpSpPr/>
          <p:nvPr/>
        </p:nvGrpSpPr>
        <p:grpSpPr>
          <a:xfrm>
            <a:off x="268820" y="154096"/>
            <a:ext cx="8545072" cy="4889566"/>
            <a:chOff x="268820" y="154096"/>
            <a:chExt cx="8545072" cy="4889566"/>
          </a:xfrm>
        </p:grpSpPr>
        <p:grpSp>
          <p:nvGrpSpPr>
            <p:cNvPr id="364" name="Google Shape;364;p29"/>
            <p:cNvGrpSpPr/>
            <p:nvPr/>
          </p:nvGrpSpPr>
          <p:grpSpPr>
            <a:xfrm>
              <a:off x="268820" y="4604008"/>
              <a:ext cx="444391" cy="439654"/>
              <a:chOff x="7235895" y="154258"/>
              <a:chExt cx="444391" cy="439654"/>
            </a:xfrm>
          </p:grpSpPr>
          <p:sp>
            <p:nvSpPr>
              <p:cNvPr id="365" name="Google Shape;365;p29"/>
              <p:cNvSpPr/>
              <p:nvPr/>
            </p:nvSpPr>
            <p:spPr>
              <a:xfrm>
                <a:off x="7235895" y="154258"/>
                <a:ext cx="444391" cy="439654"/>
              </a:xfrm>
              <a:custGeom>
                <a:rect b="b" l="l" r="r" t="t"/>
                <a:pathLst>
                  <a:path extrusionOk="0" h="10859" w="10976">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7240308" y="208108"/>
                <a:ext cx="152152" cy="161626"/>
              </a:xfrm>
              <a:custGeom>
                <a:rect b="b" l="l" r="r" t="t"/>
                <a:pathLst>
                  <a:path extrusionOk="0" h="3992" w="3758">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7316063" y="154258"/>
                <a:ext cx="363578" cy="228066"/>
              </a:xfrm>
              <a:custGeom>
                <a:rect b="b" l="l" r="r" t="t"/>
                <a:pathLst>
                  <a:path extrusionOk="0" h="5633" w="898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9"/>
            <p:cNvGrpSpPr/>
            <p:nvPr/>
          </p:nvGrpSpPr>
          <p:grpSpPr>
            <a:xfrm>
              <a:off x="7777433" y="154096"/>
              <a:ext cx="1036459" cy="439819"/>
              <a:chOff x="7777433" y="154096"/>
              <a:chExt cx="1036459" cy="439819"/>
            </a:xfrm>
          </p:grpSpPr>
          <p:sp>
            <p:nvSpPr>
              <p:cNvPr id="369" name="Google Shape;369;p29"/>
              <p:cNvSpPr/>
              <p:nvPr/>
            </p:nvSpPr>
            <p:spPr>
              <a:xfrm>
                <a:off x="8364440" y="154096"/>
                <a:ext cx="449452" cy="439816"/>
              </a:xfrm>
              <a:custGeom>
                <a:rect b="b" l="l" r="r" t="t"/>
                <a:pathLst>
                  <a:path extrusionOk="0" h="10863" w="11101">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8607454" y="158226"/>
                <a:ext cx="165432" cy="161626"/>
              </a:xfrm>
              <a:custGeom>
                <a:rect b="b" l="l" r="r" t="t"/>
                <a:pathLst>
                  <a:path extrusionOk="0" h="3992" w="4086">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8374562" y="257342"/>
                <a:ext cx="439330" cy="336573"/>
              </a:xfrm>
              <a:custGeom>
                <a:rect b="b" l="l" r="r" t="t"/>
                <a:pathLst>
                  <a:path extrusionOk="0" h="8313" w="10851">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7777433" y="154218"/>
                <a:ext cx="489210" cy="439654"/>
              </a:xfrm>
              <a:custGeom>
                <a:rect b="b" l="l" r="r" t="t"/>
                <a:pathLst>
                  <a:path extrusionOk="0" h="10859" w="12083">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8012268" y="154218"/>
                <a:ext cx="254383" cy="361918"/>
              </a:xfrm>
              <a:custGeom>
                <a:rect b="b" l="l" r="r" t="t"/>
                <a:pathLst>
                  <a:path extrusionOk="0" h="8939" w="6283">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7777433" y="154460"/>
                <a:ext cx="243694" cy="386939"/>
              </a:xfrm>
              <a:custGeom>
                <a:rect b="b" l="l" r="r" t="t"/>
                <a:pathLst>
                  <a:path extrusionOk="0" h="9557" w="6019">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75" name="Shape 375"/>
        <p:cNvGrpSpPr/>
        <p:nvPr/>
      </p:nvGrpSpPr>
      <p:grpSpPr>
        <a:xfrm>
          <a:off x="0" y="0"/>
          <a:ext cx="0" cy="0"/>
          <a:chOff x="0" y="0"/>
          <a:chExt cx="0" cy="0"/>
        </a:xfrm>
      </p:grpSpPr>
      <p:sp>
        <p:nvSpPr>
          <p:cNvPr id="376" name="Google Shape;376;p30"/>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30"/>
          <p:cNvSpPr txBox="1"/>
          <p:nvPr>
            <p:ph hasCustomPrompt="1" type="title"/>
          </p:nvPr>
        </p:nvSpPr>
        <p:spPr>
          <a:xfrm>
            <a:off x="1588600" y="1909638"/>
            <a:ext cx="873000" cy="406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p:nvPr>
            <p:ph idx="1" type="subTitle"/>
          </p:nvPr>
        </p:nvSpPr>
        <p:spPr>
          <a:xfrm>
            <a:off x="938500" y="34572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9" name="Google Shape;379;p30"/>
          <p:cNvSpPr txBox="1"/>
          <p:nvPr>
            <p:ph idx="2" type="subTitle"/>
          </p:nvPr>
        </p:nvSpPr>
        <p:spPr>
          <a:xfrm>
            <a:off x="938500" y="30364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80" name="Google Shape;380;p30"/>
          <p:cNvSpPr txBox="1"/>
          <p:nvPr>
            <p:ph hasCustomPrompt="1" idx="3" type="title"/>
          </p:nvPr>
        </p:nvSpPr>
        <p:spPr>
          <a:xfrm>
            <a:off x="4135500" y="1909638"/>
            <a:ext cx="873000" cy="406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p:nvPr>
            <p:ph idx="4" type="subTitle"/>
          </p:nvPr>
        </p:nvSpPr>
        <p:spPr>
          <a:xfrm>
            <a:off x="3485400" y="34572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30"/>
          <p:cNvSpPr txBox="1"/>
          <p:nvPr>
            <p:ph idx="5" type="subTitle"/>
          </p:nvPr>
        </p:nvSpPr>
        <p:spPr>
          <a:xfrm>
            <a:off x="3485400" y="30364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83" name="Google Shape;383;p30"/>
          <p:cNvSpPr txBox="1"/>
          <p:nvPr>
            <p:ph hasCustomPrompt="1" idx="6" type="title"/>
          </p:nvPr>
        </p:nvSpPr>
        <p:spPr>
          <a:xfrm>
            <a:off x="6682400" y="1909638"/>
            <a:ext cx="873000" cy="406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p:nvPr>
            <p:ph idx="7" type="subTitle"/>
          </p:nvPr>
        </p:nvSpPr>
        <p:spPr>
          <a:xfrm>
            <a:off x="6032300" y="34572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5" name="Google Shape;385;p30"/>
          <p:cNvSpPr txBox="1"/>
          <p:nvPr>
            <p:ph idx="8" type="subTitle"/>
          </p:nvPr>
        </p:nvSpPr>
        <p:spPr>
          <a:xfrm>
            <a:off x="6032300" y="30364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86" name="Google Shape;386;p30"/>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87" name="Google Shape;387;p30"/>
          <p:cNvGrpSpPr/>
          <p:nvPr/>
        </p:nvGrpSpPr>
        <p:grpSpPr>
          <a:xfrm flipH="1">
            <a:off x="7997975" y="0"/>
            <a:ext cx="1146025" cy="678900"/>
            <a:chOff x="4880725" y="4411000"/>
            <a:chExt cx="1146025" cy="678900"/>
          </a:xfrm>
        </p:grpSpPr>
        <p:sp>
          <p:nvSpPr>
            <p:cNvPr id="388" name="Google Shape;388;p30"/>
            <p:cNvSpPr/>
            <p:nvPr/>
          </p:nvSpPr>
          <p:spPr>
            <a:xfrm>
              <a:off x="5568325" y="4447975"/>
              <a:ext cx="458425" cy="458425"/>
            </a:xfrm>
            <a:custGeom>
              <a:rect b="b" l="l" r="r" t="t"/>
              <a:pathLst>
                <a:path extrusionOk="0" h="18337" w="18337">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5616050" y="4496375"/>
              <a:ext cx="362300" cy="361650"/>
            </a:xfrm>
            <a:custGeom>
              <a:rect b="b" l="l" r="r" t="t"/>
              <a:pathLst>
                <a:path extrusionOk="0" h="14466" w="14492">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4953975" y="448495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4880725" y="441100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30"/>
          <p:cNvSpPr/>
          <p:nvPr/>
        </p:nvSpPr>
        <p:spPr>
          <a:xfrm>
            <a:off x="111050" y="4447901"/>
            <a:ext cx="573523" cy="572688"/>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4"/>
          <p:cNvSpPr txBox="1"/>
          <p:nvPr>
            <p:ph idx="1" type="body"/>
          </p:nvPr>
        </p:nvSpPr>
        <p:spPr>
          <a:xfrm>
            <a:off x="720000" y="1215751"/>
            <a:ext cx="7704000" cy="40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43" name="Google Shape;43;p4"/>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44" name="Google Shape;44;p4"/>
          <p:cNvGrpSpPr/>
          <p:nvPr/>
        </p:nvGrpSpPr>
        <p:grpSpPr>
          <a:xfrm>
            <a:off x="7726882" y="2533837"/>
            <a:ext cx="2567301" cy="2609651"/>
            <a:chOff x="5691650" y="1470838"/>
            <a:chExt cx="3343275" cy="3398425"/>
          </a:xfrm>
        </p:grpSpPr>
        <p:sp>
          <p:nvSpPr>
            <p:cNvPr id="45" name="Google Shape;45;p4"/>
            <p:cNvSpPr/>
            <p:nvPr/>
          </p:nvSpPr>
          <p:spPr>
            <a:xfrm>
              <a:off x="5846900" y="4584263"/>
              <a:ext cx="188225" cy="263500"/>
            </a:xfrm>
            <a:custGeom>
              <a:rect b="b" l="l" r="r" t="t"/>
              <a:pathLst>
                <a:path extrusionOk="0" h="10540" w="7529">
                  <a:moveTo>
                    <a:pt x="1" y="0"/>
                  </a:moveTo>
                  <a:lnTo>
                    <a:pt x="1" y="10540"/>
                  </a:lnTo>
                  <a:lnTo>
                    <a:pt x="7529" y="10540"/>
                  </a:lnTo>
                  <a:lnTo>
                    <a:pt x="75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30200" y="2966388"/>
              <a:ext cx="195600" cy="1870625"/>
            </a:xfrm>
            <a:custGeom>
              <a:rect b="b" l="l" r="r" t="t"/>
              <a:pathLst>
                <a:path extrusionOk="0" h="74825" w="7824">
                  <a:moveTo>
                    <a:pt x="0" y="0"/>
                  </a:moveTo>
                  <a:lnTo>
                    <a:pt x="0" y="74824"/>
                  </a:lnTo>
                  <a:lnTo>
                    <a:pt x="7824" y="74824"/>
                  </a:lnTo>
                  <a:lnTo>
                    <a:pt x="7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6543250" y="3982013"/>
              <a:ext cx="194950" cy="855000"/>
            </a:xfrm>
            <a:custGeom>
              <a:rect b="b" l="l" r="r" t="t"/>
              <a:pathLst>
                <a:path extrusionOk="0" h="34200" w="7798">
                  <a:moveTo>
                    <a:pt x="1" y="0"/>
                  </a:moveTo>
                  <a:lnTo>
                    <a:pt x="1" y="34199"/>
                  </a:lnTo>
                  <a:lnTo>
                    <a:pt x="7798" y="34199"/>
                  </a:lnTo>
                  <a:lnTo>
                    <a:pt x="7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6212550" y="4290538"/>
              <a:ext cx="201675" cy="546475"/>
            </a:xfrm>
            <a:custGeom>
              <a:rect b="b" l="l" r="r" t="t"/>
              <a:pathLst>
                <a:path extrusionOk="0" h="21859" w="8067">
                  <a:moveTo>
                    <a:pt x="1" y="0"/>
                  </a:moveTo>
                  <a:lnTo>
                    <a:pt x="1" y="21858"/>
                  </a:lnTo>
                  <a:lnTo>
                    <a:pt x="8066" y="21858"/>
                  </a:lnTo>
                  <a:lnTo>
                    <a:pt x="80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6893450" y="1601238"/>
              <a:ext cx="198975" cy="3235775"/>
            </a:xfrm>
            <a:custGeom>
              <a:rect b="b" l="l" r="r" t="t"/>
              <a:pathLst>
                <a:path extrusionOk="0" h="129431" w="7959">
                  <a:moveTo>
                    <a:pt x="0" y="1"/>
                  </a:moveTo>
                  <a:lnTo>
                    <a:pt x="0" y="129430"/>
                  </a:lnTo>
                  <a:lnTo>
                    <a:pt x="7958" y="129430"/>
                  </a:lnTo>
                  <a:lnTo>
                    <a:pt x="7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821525" y="1470838"/>
              <a:ext cx="354925" cy="177475"/>
            </a:xfrm>
            <a:custGeom>
              <a:rect b="b" l="l" r="r" t="t"/>
              <a:pathLst>
                <a:path extrusionOk="0" h="7099" w="14197">
                  <a:moveTo>
                    <a:pt x="7313" y="1"/>
                  </a:moveTo>
                  <a:lnTo>
                    <a:pt x="0" y="7099"/>
                  </a:lnTo>
                  <a:lnTo>
                    <a:pt x="14196" y="7099"/>
                  </a:lnTo>
                  <a:lnTo>
                    <a:pt x="73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5691650" y="2371538"/>
              <a:ext cx="3225650" cy="2497725"/>
            </a:xfrm>
            <a:custGeom>
              <a:rect b="b" l="l" r="r" t="t"/>
              <a:pathLst>
                <a:path extrusionOk="0" h="99909" w="129026">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708250" y="2210863"/>
              <a:ext cx="326675" cy="177475"/>
            </a:xfrm>
            <a:custGeom>
              <a:rect b="b" l="l" r="r" t="t"/>
              <a:pathLst>
                <a:path extrusionOk="0" h="7099" w="13067">
                  <a:moveTo>
                    <a:pt x="6722" y="1"/>
                  </a:moveTo>
                  <a:lnTo>
                    <a:pt x="0" y="7099"/>
                  </a:lnTo>
                  <a:lnTo>
                    <a:pt x="13067" y="7099"/>
                  </a:lnTo>
                  <a:lnTo>
                    <a:pt x="67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4"/>
          <p:cNvGrpSpPr/>
          <p:nvPr/>
        </p:nvGrpSpPr>
        <p:grpSpPr>
          <a:xfrm>
            <a:off x="8430775" y="137800"/>
            <a:ext cx="389298" cy="401704"/>
            <a:chOff x="8584700" y="137800"/>
            <a:chExt cx="389298" cy="401704"/>
          </a:xfrm>
        </p:grpSpPr>
        <p:sp>
          <p:nvSpPr>
            <p:cNvPr id="54" name="Google Shape;54;p4"/>
            <p:cNvSpPr/>
            <p:nvPr/>
          </p:nvSpPr>
          <p:spPr>
            <a:xfrm>
              <a:off x="8597077" y="147517"/>
              <a:ext cx="376921" cy="376921"/>
            </a:xfrm>
            <a:custGeom>
              <a:rect b="b" l="l" r="r" t="t"/>
              <a:pathLst>
                <a:path extrusionOk="0" h="11481" w="11481">
                  <a:moveTo>
                    <a:pt x="10835" y="0"/>
                  </a:moveTo>
                  <a:lnTo>
                    <a:pt x="0" y="10835"/>
                  </a:lnTo>
                  <a:lnTo>
                    <a:pt x="619" y="11480"/>
                  </a:lnTo>
                  <a:lnTo>
                    <a:pt x="11481" y="618"/>
                  </a:lnTo>
                  <a:lnTo>
                    <a:pt x="108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8584700" y="137800"/>
              <a:ext cx="175706" cy="201346"/>
            </a:xfrm>
            <a:custGeom>
              <a:rect b="b" l="l" r="r" t="t"/>
              <a:pathLst>
                <a:path extrusionOk="0" h="6133" w="5352">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785090" y="338158"/>
              <a:ext cx="175673" cy="201346"/>
            </a:xfrm>
            <a:custGeom>
              <a:rect b="b" l="l" r="r" t="t"/>
              <a:pathLst>
                <a:path extrusionOk="0" h="6133" w="5351">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a:off x="87400" y="137800"/>
            <a:ext cx="678875" cy="678900"/>
            <a:chOff x="132525" y="4264550"/>
            <a:chExt cx="678875" cy="678900"/>
          </a:xfrm>
        </p:grpSpPr>
        <p:sp>
          <p:nvSpPr>
            <p:cNvPr id="58" name="Google Shape;58;p4"/>
            <p:cNvSpPr/>
            <p:nvPr/>
          </p:nvSpPr>
          <p:spPr>
            <a:xfrm>
              <a:off x="205775" y="433850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32525" y="426455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93" name="Shape 393"/>
        <p:cNvGrpSpPr/>
        <p:nvPr/>
      </p:nvGrpSpPr>
      <p:grpSpPr>
        <a:xfrm>
          <a:off x="0" y="0"/>
          <a:ext cx="0" cy="0"/>
          <a:chOff x="0" y="0"/>
          <a:chExt cx="0" cy="0"/>
        </a:xfrm>
      </p:grpSpPr>
      <p:sp>
        <p:nvSpPr>
          <p:cNvPr id="394" name="Google Shape;394;p31"/>
          <p:cNvSpPr txBox="1"/>
          <p:nvPr>
            <p:ph type="title"/>
          </p:nvPr>
        </p:nvSpPr>
        <p:spPr>
          <a:xfrm>
            <a:off x="713267" y="677525"/>
            <a:ext cx="49458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5" name="Google Shape;395;p31"/>
          <p:cNvSpPr txBox="1"/>
          <p:nvPr>
            <p:ph idx="1" type="subTitle"/>
          </p:nvPr>
        </p:nvSpPr>
        <p:spPr>
          <a:xfrm>
            <a:off x="713225" y="1841450"/>
            <a:ext cx="49458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31"/>
          <p:cNvSpPr txBox="1"/>
          <p:nvPr/>
        </p:nvSpPr>
        <p:spPr>
          <a:xfrm>
            <a:off x="713225" y="35904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b="1" lang="en" sz="1200" u="sng">
                <a:solidFill>
                  <a:schemeClr val="lt1"/>
                </a:solidFill>
                <a:latin typeface="Figtree"/>
                <a:ea typeface="Figtree"/>
                <a:cs typeface="Figtree"/>
                <a:sym typeface="Figtree"/>
                <a:hlinkClick r:id="rId2">
                  <a:extLst>
                    <a:ext uri="{A12FA001-AC4F-418D-AE19-62706E023703}">
                      <ahyp:hlinkClr val="tx"/>
                    </a:ext>
                  </a:extLst>
                </a:hlinkClick>
              </a:rPr>
              <a:t>Slidesgo</a:t>
            </a:r>
            <a:r>
              <a:rPr lang="en" sz="1200">
                <a:solidFill>
                  <a:schemeClr val="lt1"/>
                </a:solidFill>
                <a:latin typeface="Figtree"/>
                <a:ea typeface="Figtree"/>
                <a:cs typeface="Figtree"/>
                <a:sym typeface="Figtree"/>
              </a:rPr>
              <a:t>, and includes icons by </a:t>
            </a:r>
            <a:r>
              <a:rPr b="1" lang="en" sz="1200" u="sng">
                <a:solidFill>
                  <a:schemeClr val="lt1"/>
                </a:solidFill>
                <a:latin typeface="Figtree"/>
                <a:ea typeface="Figtree"/>
                <a:cs typeface="Figtree"/>
                <a:sym typeface="Figtree"/>
                <a:hlinkClick r:id="rId3">
                  <a:extLst>
                    <a:ext uri="{A12FA001-AC4F-418D-AE19-62706E023703}">
                      <ahyp:hlinkClr val="tx"/>
                    </a:ext>
                  </a:extLst>
                </a:hlinkClick>
              </a:rPr>
              <a:t>Flaticon</a:t>
            </a:r>
            <a:r>
              <a:rPr lang="en" sz="1200">
                <a:solidFill>
                  <a:schemeClr val="lt1"/>
                </a:solidFill>
                <a:latin typeface="Figtree"/>
                <a:ea typeface="Figtree"/>
                <a:cs typeface="Figtree"/>
                <a:sym typeface="Figtree"/>
              </a:rPr>
              <a:t>, and infographics &amp; images by </a:t>
            </a:r>
            <a:r>
              <a:rPr b="1" lang="en" sz="1200" u="sng">
                <a:solidFill>
                  <a:schemeClr val="lt1"/>
                </a:solidFill>
                <a:latin typeface="Figtree"/>
                <a:ea typeface="Figtree"/>
                <a:cs typeface="Figtree"/>
                <a:sym typeface="Figtree"/>
                <a:hlinkClick r:id="rId4">
                  <a:extLst>
                    <a:ext uri="{A12FA001-AC4F-418D-AE19-62706E023703}">
                      <ahyp:hlinkClr val="tx"/>
                    </a:ext>
                  </a:extLst>
                </a:hlinkClick>
              </a:rPr>
              <a:t>Freepik</a:t>
            </a:r>
            <a:r>
              <a:rPr lang="en" sz="1200" u="sng">
                <a:solidFill>
                  <a:schemeClr val="lt1"/>
                </a:solidFill>
                <a:latin typeface="Figtree"/>
                <a:ea typeface="Figtree"/>
                <a:cs typeface="Figtree"/>
                <a:sym typeface="Figtree"/>
              </a:rPr>
              <a:t> </a:t>
            </a:r>
            <a:endParaRPr b="1" sz="1200" u="sng">
              <a:solidFill>
                <a:schemeClr val="lt1"/>
              </a:solidFill>
              <a:latin typeface="Figtree"/>
              <a:ea typeface="Figtree"/>
              <a:cs typeface="Figtree"/>
              <a:sym typeface="Figtree"/>
            </a:endParaRPr>
          </a:p>
        </p:txBody>
      </p:sp>
      <p:sp>
        <p:nvSpPr>
          <p:cNvPr id="397" name="Google Shape;397;p31"/>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98" name="Google Shape;398;p31"/>
          <p:cNvGrpSpPr/>
          <p:nvPr/>
        </p:nvGrpSpPr>
        <p:grpSpPr>
          <a:xfrm>
            <a:off x="2465378" y="137577"/>
            <a:ext cx="1441519" cy="401786"/>
            <a:chOff x="7199675" y="4604000"/>
            <a:chExt cx="1944320" cy="541928"/>
          </a:xfrm>
        </p:grpSpPr>
        <p:sp>
          <p:nvSpPr>
            <p:cNvPr id="399" name="Google Shape;399;p31"/>
            <p:cNvSpPr/>
            <p:nvPr/>
          </p:nvSpPr>
          <p:spPr>
            <a:xfrm>
              <a:off x="8590194" y="4604000"/>
              <a:ext cx="553801" cy="541928"/>
            </a:xfrm>
            <a:custGeom>
              <a:rect b="b" l="l" r="r" t="t"/>
              <a:pathLst>
                <a:path extrusionOk="0" h="10863" w="11101">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8889620" y="4609088"/>
              <a:ext cx="203840" cy="199151"/>
            </a:xfrm>
            <a:custGeom>
              <a:rect b="b" l="l" r="r" t="t"/>
              <a:pathLst>
                <a:path extrusionOk="0" h="3992" w="4086">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8602666" y="4731213"/>
              <a:ext cx="541329" cy="414715"/>
            </a:xfrm>
            <a:custGeom>
              <a:rect b="b" l="l" r="r" t="t"/>
              <a:pathLst>
                <a:path extrusionOk="0" h="8313" w="10851">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7199675" y="4604199"/>
              <a:ext cx="547565" cy="541728"/>
            </a:xfrm>
            <a:custGeom>
              <a:rect b="b" l="l" r="r" t="t"/>
              <a:pathLst>
                <a:path extrusionOk="0" h="10859" w="10976">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7205113" y="4670550"/>
              <a:ext cx="187477" cy="199151"/>
            </a:xfrm>
            <a:custGeom>
              <a:rect b="b" l="l" r="r" t="t"/>
              <a:pathLst>
                <a:path extrusionOk="0" h="3992" w="3758">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7298453" y="4604199"/>
              <a:ext cx="447990" cy="281016"/>
            </a:xfrm>
            <a:custGeom>
              <a:rect b="b" l="l" r="r" t="t"/>
              <a:pathLst>
                <a:path extrusionOk="0" h="5633" w="898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7866923" y="4604149"/>
              <a:ext cx="602791" cy="541728"/>
            </a:xfrm>
            <a:custGeom>
              <a:rect b="b" l="l" r="r" t="t"/>
              <a:pathLst>
                <a:path extrusionOk="0" h="10859" w="12083">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8156271" y="4604149"/>
              <a:ext cx="313443" cy="445944"/>
            </a:xfrm>
            <a:custGeom>
              <a:rect b="b" l="l" r="r" t="t"/>
              <a:pathLst>
                <a:path extrusionOk="0" h="8939" w="6283">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7866923" y="4604449"/>
              <a:ext cx="300273" cy="476775"/>
            </a:xfrm>
            <a:custGeom>
              <a:rect b="b" l="l" r="r" t="t"/>
              <a:pathLst>
                <a:path extrusionOk="0" h="9557" w="6019">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31"/>
          <p:cNvSpPr/>
          <p:nvPr/>
        </p:nvSpPr>
        <p:spPr>
          <a:xfrm>
            <a:off x="189300" y="4442826"/>
            <a:ext cx="575149" cy="574352"/>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9" name="Shape 409"/>
        <p:cNvGrpSpPr/>
        <p:nvPr/>
      </p:nvGrpSpPr>
      <p:grpSpPr>
        <a:xfrm>
          <a:off x="0" y="0"/>
          <a:ext cx="0" cy="0"/>
          <a:chOff x="0" y="0"/>
          <a:chExt cx="0" cy="0"/>
        </a:xfrm>
      </p:grpSpPr>
      <p:sp>
        <p:nvSpPr>
          <p:cNvPr id="410" name="Google Shape;410;p32"/>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411" name="Google Shape;411;p32"/>
          <p:cNvGrpSpPr/>
          <p:nvPr/>
        </p:nvGrpSpPr>
        <p:grpSpPr>
          <a:xfrm>
            <a:off x="11" y="76199"/>
            <a:ext cx="9143992" cy="4991091"/>
            <a:chOff x="11" y="76199"/>
            <a:chExt cx="9143992" cy="4991091"/>
          </a:xfrm>
        </p:grpSpPr>
        <p:grpSp>
          <p:nvGrpSpPr>
            <p:cNvPr id="412" name="Google Shape;412;p32"/>
            <p:cNvGrpSpPr/>
            <p:nvPr/>
          </p:nvGrpSpPr>
          <p:grpSpPr>
            <a:xfrm rot="-5400000">
              <a:off x="7690212" y="-451252"/>
              <a:ext cx="926341" cy="1981242"/>
              <a:chOff x="5846900" y="1470838"/>
              <a:chExt cx="1578900" cy="3376925"/>
            </a:xfrm>
          </p:grpSpPr>
          <p:sp>
            <p:nvSpPr>
              <p:cNvPr id="413" name="Google Shape;413;p32"/>
              <p:cNvSpPr/>
              <p:nvPr/>
            </p:nvSpPr>
            <p:spPr>
              <a:xfrm>
                <a:off x="5846900" y="4584263"/>
                <a:ext cx="188225" cy="263500"/>
              </a:xfrm>
              <a:custGeom>
                <a:rect b="b" l="l" r="r" t="t"/>
                <a:pathLst>
                  <a:path extrusionOk="0" h="10540" w="7529">
                    <a:moveTo>
                      <a:pt x="1" y="0"/>
                    </a:moveTo>
                    <a:lnTo>
                      <a:pt x="1" y="10540"/>
                    </a:lnTo>
                    <a:lnTo>
                      <a:pt x="7529" y="10540"/>
                    </a:lnTo>
                    <a:lnTo>
                      <a:pt x="75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7230200" y="2966388"/>
                <a:ext cx="195600" cy="1870625"/>
              </a:xfrm>
              <a:custGeom>
                <a:rect b="b" l="l" r="r" t="t"/>
                <a:pathLst>
                  <a:path extrusionOk="0" h="74825" w="7824">
                    <a:moveTo>
                      <a:pt x="0" y="0"/>
                    </a:moveTo>
                    <a:lnTo>
                      <a:pt x="0" y="74824"/>
                    </a:lnTo>
                    <a:lnTo>
                      <a:pt x="7824" y="74824"/>
                    </a:lnTo>
                    <a:lnTo>
                      <a:pt x="7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6543250" y="3982013"/>
                <a:ext cx="194950" cy="855000"/>
              </a:xfrm>
              <a:custGeom>
                <a:rect b="b" l="l" r="r" t="t"/>
                <a:pathLst>
                  <a:path extrusionOk="0" h="34200" w="7798">
                    <a:moveTo>
                      <a:pt x="1" y="0"/>
                    </a:moveTo>
                    <a:lnTo>
                      <a:pt x="1" y="34199"/>
                    </a:lnTo>
                    <a:lnTo>
                      <a:pt x="7798" y="34199"/>
                    </a:lnTo>
                    <a:lnTo>
                      <a:pt x="7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6212550" y="4290538"/>
                <a:ext cx="201675" cy="546475"/>
              </a:xfrm>
              <a:custGeom>
                <a:rect b="b" l="l" r="r" t="t"/>
                <a:pathLst>
                  <a:path extrusionOk="0" h="21859" w="8067">
                    <a:moveTo>
                      <a:pt x="1" y="0"/>
                    </a:moveTo>
                    <a:lnTo>
                      <a:pt x="1" y="21858"/>
                    </a:lnTo>
                    <a:lnTo>
                      <a:pt x="8066" y="21858"/>
                    </a:lnTo>
                    <a:lnTo>
                      <a:pt x="80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6893450" y="1601238"/>
                <a:ext cx="198975" cy="3235775"/>
              </a:xfrm>
              <a:custGeom>
                <a:rect b="b" l="l" r="r" t="t"/>
                <a:pathLst>
                  <a:path extrusionOk="0" h="129431" w="7959">
                    <a:moveTo>
                      <a:pt x="0" y="1"/>
                    </a:moveTo>
                    <a:lnTo>
                      <a:pt x="0" y="129430"/>
                    </a:lnTo>
                    <a:lnTo>
                      <a:pt x="7958" y="129430"/>
                    </a:lnTo>
                    <a:lnTo>
                      <a:pt x="7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6821525" y="1470838"/>
                <a:ext cx="354925" cy="177475"/>
              </a:xfrm>
              <a:custGeom>
                <a:rect b="b" l="l" r="r" t="t"/>
                <a:pathLst>
                  <a:path extrusionOk="0" h="7099" w="14197">
                    <a:moveTo>
                      <a:pt x="7313" y="1"/>
                    </a:moveTo>
                    <a:lnTo>
                      <a:pt x="0" y="7099"/>
                    </a:lnTo>
                    <a:lnTo>
                      <a:pt x="14196" y="7099"/>
                    </a:lnTo>
                    <a:lnTo>
                      <a:pt x="73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2"/>
            <p:cNvGrpSpPr/>
            <p:nvPr/>
          </p:nvGrpSpPr>
          <p:grpSpPr>
            <a:xfrm rot="5400000">
              <a:off x="527462" y="3613498"/>
              <a:ext cx="926341" cy="1981242"/>
              <a:chOff x="5846900" y="1470838"/>
              <a:chExt cx="1578900" cy="3376925"/>
            </a:xfrm>
          </p:grpSpPr>
          <p:sp>
            <p:nvSpPr>
              <p:cNvPr id="420" name="Google Shape;420;p32"/>
              <p:cNvSpPr/>
              <p:nvPr/>
            </p:nvSpPr>
            <p:spPr>
              <a:xfrm>
                <a:off x="5846900" y="4584263"/>
                <a:ext cx="188225" cy="263500"/>
              </a:xfrm>
              <a:custGeom>
                <a:rect b="b" l="l" r="r" t="t"/>
                <a:pathLst>
                  <a:path extrusionOk="0" h="10540" w="7529">
                    <a:moveTo>
                      <a:pt x="1" y="0"/>
                    </a:moveTo>
                    <a:lnTo>
                      <a:pt x="1" y="10540"/>
                    </a:lnTo>
                    <a:lnTo>
                      <a:pt x="7529" y="10540"/>
                    </a:lnTo>
                    <a:lnTo>
                      <a:pt x="75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7230200" y="2966388"/>
                <a:ext cx="195600" cy="1870625"/>
              </a:xfrm>
              <a:custGeom>
                <a:rect b="b" l="l" r="r" t="t"/>
                <a:pathLst>
                  <a:path extrusionOk="0" h="74825" w="7824">
                    <a:moveTo>
                      <a:pt x="0" y="0"/>
                    </a:moveTo>
                    <a:lnTo>
                      <a:pt x="0" y="74824"/>
                    </a:lnTo>
                    <a:lnTo>
                      <a:pt x="7824" y="74824"/>
                    </a:lnTo>
                    <a:lnTo>
                      <a:pt x="7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6543250" y="3982013"/>
                <a:ext cx="194950" cy="855000"/>
              </a:xfrm>
              <a:custGeom>
                <a:rect b="b" l="l" r="r" t="t"/>
                <a:pathLst>
                  <a:path extrusionOk="0" h="34200" w="7798">
                    <a:moveTo>
                      <a:pt x="1" y="0"/>
                    </a:moveTo>
                    <a:lnTo>
                      <a:pt x="1" y="34199"/>
                    </a:lnTo>
                    <a:lnTo>
                      <a:pt x="7798" y="34199"/>
                    </a:lnTo>
                    <a:lnTo>
                      <a:pt x="7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6212550" y="4290538"/>
                <a:ext cx="201675" cy="546475"/>
              </a:xfrm>
              <a:custGeom>
                <a:rect b="b" l="l" r="r" t="t"/>
                <a:pathLst>
                  <a:path extrusionOk="0" h="21859" w="8067">
                    <a:moveTo>
                      <a:pt x="1" y="0"/>
                    </a:moveTo>
                    <a:lnTo>
                      <a:pt x="1" y="21858"/>
                    </a:lnTo>
                    <a:lnTo>
                      <a:pt x="8066" y="21858"/>
                    </a:lnTo>
                    <a:lnTo>
                      <a:pt x="80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6893450" y="1601238"/>
                <a:ext cx="198975" cy="3235775"/>
              </a:xfrm>
              <a:custGeom>
                <a:rect b="b" l="l" r="r" t="t"/>
                <a:pathLst>
                  <a:path extrusionOk="0" h="129431" w="7959">
                    <a:moveTo>
                      <a:pt x="0" y="1"/>
                    </a:moveTo>
                    <a:lnTo>
                      <a:pt x="0" y="129430"/>
                    </a:lnTo>
                    <a:lnTo>
                      <a:pt x="7958" y="129430"/>
                    </a:lnTo>
                    <a:lnTo>
                      <a:pt x="7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6821525" y="1470838"/>
                <a:ext cx="354925" cy="177475"/>
              </a:xfrm>
              <a:custGeom>
                <a:rect b="b" l="l" r="r" t="t"/>
                <a:pathLst>
                  <a:path extrusionOk="0" h="7099" w="14197">
                    <a:moveTo>
                      <a:pt x="7313" y="1"/>
                    </a:moveTo>
                    <a:lnTo>
                      <a:pt x="0" y="7099"/>
                    </a:lnTo>
                    <a:lnTo>
                      <a:pt x="14196" y="7099"/>
                    </a:lnTo>
                    <a:lnTo>
                      <a:pt x="73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26" name="Shape 426"/>
        <p:cNvGrpSpPr/>
        <p:nvPr/>
      </p:nvGrpSpPr>
      <p:grpSpPr>
        <a:xfrm>
          <a:off x="0" y="0"/>
          <a:ext cx="0" cy="0"/>
          <a:chOff x="0" y="0"/>
          <a:chExt cx="0" cy="0"/>
        </a:xfrm>
      </p:grpSpPr>
      <p:sp>
        <p:nvSpPr>
          <p:cNvPr id="427" name="Google Shape;427;p33"/>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428" name="Google Shape;428;p33"/>
          <p:cNvGrpSpPr/>
          <p:nvPr/>
        </p:nvGrpSpPr>
        <p:grpSpPr>
          <a:xfrm>
            <a:off x="214457" y="-252973"/>
            <a:ext cx="8678976" cy="5642960"/>
            <a:chOff x="214457" y="-252973"/>
            <a:chExt cx="8678976" cy="5642960"/>
          </a:xfrm>
        </p:grpSpPr>
        <p:grpSp>
          <p:nvGrpSpPr>
            <p:cNvPr id="429" name="Google Shape;429;p33"/>
            <p:cNvGrpSpPr/>
            <p:nvPr/>
          </p:nvGrpSpPr>
          <p:grpSpPr>
            <a:xfrm>
              <a:off x="6326132" y="3348602"/>
              <a:ext cx="2567301" cy="2041385"/>
              <a:chOff x="5691650" y="2210863"/>
              <a:chExt cx="3343275" cy="2658400"/>
            </a:xfrm>
          </p:grpSpPr>
          <p:sp>
            <p:nvSpPr>
              <p:cNvPr id="430" name="Google Shape;430;p33"/>
              <p:cNvSpPr/>
              <p:nvPr/>
            </p:nvSpPr>
            <p:spPr>
              <a:xfrm>
                <a:off x="5691650" y="2371538"/>
                <a:ext cx="3225650" cy="2497725"/>
              </a:xfrm>
              <a:custGeom>
                <a:rect b="b" l="l" r="r" t="t"/>
                <a:pathLst>
                  <a:path extrusionOk="0" h="99909" w="129026">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8708250" y="2210863"/>
                <a:ext cx="326675" cy="177475"/>
              </a:xfrm>
              <a:custGeom>
                <a:rect b="b" l="l" r="r" t="t"/>
                <a:pathLst>
                  <a:path extrusionOk="0" h="7099" w="13067">
                    <a:moveTo>
                      <a:pt x="6722" y="1"/>
                    </a:moveTo>
                    <a:lnTo>
                      <a:pt x="0" y="7099"/>
                    </a:lnTo>
                    <a:lnTo>
                      <a:pt x="13067" y="7099"/>
                    </a:lnTo>
                    <a:lnTo>
                      <a:pt x="67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3"/>
            <p:cNvGrpSpPr/>
            <p:nvPr/>
          </p:nvGrpSpPr>
          <p:grpSpPr>
            <a:xfrm rot="10800000">
              <a:off x="214457" y="-252973"/>
              <a:ext cx="2567301" cy="2041385"/>
              <a:chOff x="5691650" y="2210863"/>
              <a:chExt cx="3343275" cy="2658400"/>
            </a:xfrm>
          </p:grpSpPr>
          <p:sp>
            <p:nvSpPr>
              <p:cNvPr id="433" name="Google Shape;433;p33"/>
              <p:cNvSpPr/>
              <p:nvPr/>
            </p:nvSpPr>
            <p:spPr>
              <a:xfrm>
                <a:off x="5691650" y="2371538"/>
                <a:ext cx="3225650" cy="2497725"/>
              </a:xfrm>
              <a:custGeom>
                <a:rect b="b" l="l" r="r" t="t"/>
                <a:pathLst>
                  <a:path extrusionOk="0" h="99909" w="129026">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8708250" y="2210863"/>
                <a:ext cx="326675" cy="177475"/>
              </a:xfrm>
              <a:custGeom>
                <a:rect b="b" l="l" r="r" t="t"/>
                <a:pathLst>
                  <a:path extrusionOk="0" h="7099" w="13067">
                    <a:moveTo>
                      <a:pt x="6722" y="1"/>
                    </a:moveTo>
                    <a:lnTo>
                      <a:pt x="0" y="7099"/>
                    </a:lnTo>
                    <a:lnTo>
                      <a:pt x="13067" y="7099"/>
                    </a:lnTo>
                    <a:lnTo>
                      <a:pt x="67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5" name="Google Shape;435;p33"/>
          <p:cNvGrpSpPr/>
          <p:nvPr/>
        </p:nvGrpSpPr>
        <p:grpSpPr>
          <a:xfrm>
            <a:off x="190489" y="138939"/>
            <a:ext cx="8763021" cy="4865621"/>
            <a:chOff x="190489" y="138939"/>
            <a:chExt cx="8763021" cy="4865621"/>
          </a:xfrm>
        </p:grpSpPr>
        <p:sp>
          <p:nvSpPr>
            <p:cNvPr id="436" name="Google Shape;436;p33"/>
            <p:cNvSpPr/>
            <p:nvPr/>
          </p:nvSpPr>
          <p:spPr>
            <a:xfrm>
              <a:off x="8453714" y="138939"/>
              <a:ext cx="499796" cy="499796"/>
            </a:xfrm>
            <a:custGeom>
              <a:rect b="b" l="l" r="r" t="t"/>
              <a:pathLst>
                <a:path extrusionOk="0" h="17946" w="17946">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8529104" y="212213"/>
              <a:ext cx="349740" cy="344839"/>
            </a:xfrm>
            <a:custGeom>
              <a:rect b="b" l="l" r="r" t="t"/>
              <a:pathLst>
                <a:path extrusionOk="0" h="12382" w="12558">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190489" y="4504764"/>
              <a:ext cx="499796" cy="499796"/>
            </a:xfrm>
            <a:custGeom>
              <a:rect b="b" l="l" r="r" t="t"/>
              <a:pathLst>
                <a:path extrusionOk="0" h="17946" w="17946">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265879" y="4578038"/>
              <a:ext cx="349740" cy="344839"/>
            </a:xfrm>
            <a:custGeom>
              <a:rect b="b" l="l" r="r" t="t"/>
              <a:pathLst>
                <a:path extrusionOk="0" h="12382" w="12558">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5"/>
          <p:cNvSpPr txBox="1"/>
          <p:nvPr>
            <p:ph idx="1" type="subTitle"/>
          </p:nvPr>
        </p:nvSpPr>
        <p:spPr>
          <a:xfrm>
            <a:off x="5055284"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5"/>
          <p:cNvSpPr txBox="1"/>
          <p:nvPr>
            <p:ph idx="2" type="subTitle"/>
          </p:nvPr>
        </p:nvSpPr>
        <p:spPr>
          <a:xfrm>
            <a:off x="1583300"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5" name="Google Shape;65;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1900">
                <a:latin typeface="Inter Tight"/>
                <a:ea typeface="Inter Tight"/>
                <a:cs typeface="Inter Tight"/>
                <a:sym typeface="Inter Tigh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 name="Google Shape;66;p5"/>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 name="Google Shape;67;p5"/>
          <p:cNvSpPr/>
          <p:nvPr/>
        </p:nvSpPr>
        <p:spPr>
          <a:xfrm>
            <a:off x="8353150" y="4391425"/>
            <a:ext cx="672039" cy="671107"/>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5"/>
          <p:cNvGrpSpPr/>
          <p:nvPr/>
        </p:nvGrpSpPr>
        <p:grpSpPr>
          <a:xfrm>
            <a:off x="316488" y="141275"/>
            <a:ext cx="678875" cy="678900"/>
            <a:chOff x="132525" y="4264550"/>
            <a:chExt cx="678875" cy="678900"/>
          </a:xfrm>
        </p:grpSpPr>
        <p:sp>
          <p:nvSpPr>
            <p:cNvPr id="69" name="Google Shape;69;p5"/>
            <p:cNvSpPr/>
            <p:nvPr/>
          </p:nvSpPr>
          <p:spPr>
            <a:xfrm>
              <a:off x="205775" y="433850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132525" y="426455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6"/>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74" name="Google Shape;74;p6"/>
          <p:cNvGrpSpPr/>
          <p:nvPr/>
        </p:nvGrpSpPr>
        <p:grpSpPr>
          <a:xfrm flipH="1">
            <a:off x="7997975" y="0"/>
            <a:ext cx="1146025" cy="678900"/>
            <a:chOff x="4880725" y="4411000"/>
            <a:chExt cx="1146025" cy="678900"/>
          </a:xfrm>
        </p:grpSpPr>
        <p:sp>
          <p:nvSpPr>
            <p:cNvPr id="75" name="Google Shape;75;p6"/>
            <p:cNvSpPr/>
            <p:nvPr/>
          </p:nvSpPr>
          <p:spPr>
            <a:xfrm>
              <a:off x="5568325" y="4447975"/>
              <a:ext cx="458425" cy="458425"/>
            </a:xfrm>
            <a:custGeom>
              <a:rect b="b" l="l" r="r" t="t"/>
              <a:pathLst>
                <a:path extrusionOk="0" h="18337" w="18337">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616050" y="4496375"/>
              <a:ext cx="362300" cy="361650"/>
            </a:xfrm>
            <a:custGeom>
              <a:rect b="b" l="l" r="r" t="t"/>
              <a:pathLst>
                <a:path extrusionOk="0" h="14466" w="14492">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4953975" y="448495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4880725" y="441100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6"/>
          <p:cNvSpPr/>
          <p:nvPr/>
        </p:nvSpPr>
        <p:spPr>
          <a:xfrm>
            <a:off x="-159750" y="4701525"/>
            <a:ext cx="3232024" cy="441973"/>
          </a:xfrm>
          <a:custGeom>
            <a:rect b="b" l="l" r="r" t="t"/>
            <a:pathLst>
              <a:path extrusionOk="0" fill="none" h="9152" w="66926">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cap="flat" cmpd="sng" w="467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7"/>
          <p:cNvSpPr txBox="1"/>
          <p:nvPr>
            <p:ph idx="1" type="subTitle"/>
          </p:nvPr>
        </p:nvSpPr>
        <p:spPr>
          <a:xfrm>
            <a:off x="7200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83" name="Google Shape;83;p7"/>
          <p:cNvGrpSpPr/>
          <p:nvPr/>
        </p:nvGrpSpPr>
        <p:grpSpPr>
          <a:xfrm>
            <a:off x="362100" y="329700"/>
            <a:ext cx="10438121" cy="4738150"/>
            <a:chOff x="362100" y="329700"/>
            <a:chExt cx="10438121" cy="4738150"/>
          </a:xfrm>
        </p:grpSpPr>
        <p:sp>
          <p:nvSpPr>
            <p:cNvPr id="84" name="Google Shape;84;p7"/>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7"/>
            <p:cNvSpPr/>
            <p:nvPr/>
          </p:nvSpPr>
          <p:spPr>
            <a:xfrm>
              <a:off x="6837197" y="4525914"/>
              <a:ext cx="3963023" cy="541936"/>
            </a:xfrm>
            <a:custGeom>
              <a:rect b="b" l="l" r="r" t="t"/>
              <a:pathLst>
                <a:path extrusionOk="0" fill="none" h="9152" w="66926">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cap="flat" cmpd="sng" w="467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7"/>
          <p:cNvGrpSpPr/>
          <p:nvPr/>
        </p:nvGrpSpPr>
        <p:grpSpPr>
          <a:xfrm>
            <a:off x="167513" y="56750"/>
            <a:ext cx="678875" cy="678900"/>
            <a:chOff x="132525" y="4264550"/>
            <a:chExt cx="678875" cy="678900"/>
          </a:xfrm>
        </p:grpSpPr>
        <p:sp>
          <p:nvSpPr>
            <p:cNvPr id="87" name="Google Shape;87;p7"/>
            <p:cNvSpPr/>
            <p:nvPr/>
          </p:nvSpPr>
          <p:spPr>
            <a:xfrm>
              <a:off x="205775" y="4338500"/>
              <a:ext cx="531700" cy="531700"/>
            </a:xfrm>
            <a:custGeom>
              <a:rect b="b" l="l" r="r" t="t"/>
              <a:pathLst>
                <a:path extrusionOk="0" h="21268" w="21268">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132525" y="4264550"/>
              <a:ext cx="678875" cy="678900"/>
            </a:xfrm>
            <a:custGeom>
              <a:rect b="b" l="l" r="r" t="t"/>
              <a:pathLst>
                <a:path extrusionOk="0" h="27156" w="27155">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8"/>
          <p:cNvSpPr txBox="1"/>
          <p:nvPr>
            <p:ph type="title"/>
          </p:nvPr>
        </p:nvSpPr>
        <p:spPr>
          <a:xfrm>
            <a:off x="4057375" y="1647900"/>
            <a:ext cx="4373400" cy="1847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1" name="Google Shape;91;p8"/>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8"/>
          <p:cNvSpPr/>
          <p:nvPr/>
        </p:nvSpPr>
        <p:spPr>
          <a:xfrm>
            <a:off x="171266" y="209762"/>
            <a:ext cx="541958" cy="541999"/>
          </a:xfrm>
          <a:custGeom>
            <a:rect b="b" l="l" r="r" t="t"/>
            <a:pathLst>
              <a:path extrusionOk="0" fill="none" h="13050" w="13049">
                <a:moveTo>
                  <a:pt x="13049" y="6517"/>
                </a:moveTo>
                <a:cubicBezTo>
                  <a:pt x="13049" y="2916"/>
                  <a:pt x="10134" y="1"/>
                  <a:pt x="6532" y="1"/>
                </a:cubicBezTo>
                <a:cubicBezTo>
                  <a:pt x="2916" y="1"/>
                  <a:pt x="1" y="2916"/>
                  <a:pt x="1" y="6517"/>
                </a:cubicBezTo>
                <a:cubicBezTo>
                  <a:pt x="1" y="10134"/>
                  <a:pt x="2916" y="13049"/>
                  <a:pt x="6532" y="13049"/>
                </a:cubicBezTo>
                <a:cubicBezTo>
                  <a:pt x="10134" y="13049"/>
                  <a:pt x="13049" y="10134"/>
                  <a:pt x="13049" y="6517"/>
                </a:cubicBezTo>
                <a:close/>
              </a:path>
            </a:pathLst>
          </a:custGeom>
          <a:noFill/>
          <a:ln cap="flat" cmpd="sng" w="9525">
            <a:solidFill>
              <a:schemeClr val="accent3"/>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9"/>
          <p:cNvSpPr txBox="1"/>
          <p:nvPr>
            <p:ph type="title"/>
          </p:nvPr>
        </p:nvSpPr>
        <p:spPr>
          <a:xfrm>
            <a:off x="2441875" y="1620475"/>
            <a:ext cx="4431600" cy="137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7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5" name="Google Shape;95;p9"/>
          <p:cNvSpPr txBox="1"/>
          <p:nvPr>
            <p:ph idx="1" type="subTitle"/>
          </p:nvPr>
        </p:nvSpPr>
        <p:spPr>
          <a:xfrm>
            <a:off x="2441875" y="2997875"/>
            <a:ext cx="44316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6" name="Google Shape;96;p9"/>
          <p:cNvGrpSpPr/>
          <p:nvPr/>
        </p:nvGrpSpPr>
        <p:grpSpPr>
          <a:xfrm>
            <a:off x="301725" y="95275"/>
            <a:ext cx="8480175" cy="4718525"/>
            <a:chOff x="301725" y="95275"/>
            <a:chExt cx="8480175" cy="4718525"/>
          </a:xfrm>
        </p:grpSpPr>
        <p:sp>
          <p:nvSpPr>
            <p:cNvPr id="97" name="Google Shape;97;p9"/>
            <p:cNvSpPr/>
            <p:nvPr/>
          </p:nvSpPr>
          <p:spPr>
            <a:xfrm>
              <a:off x="301725" y="95275"/>
              <a:ext cx="4088007" cy="559027"/>
            </a:xfrm>
            <a:custGeom>
              <a:rect b="b" l="l" r="r" t="t"/>
              <a:pathLst>
                <a:path extrusionOk="0" fill="none" h="9152" w="66926">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cap="flat" cmpd="sng" w="467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362100" y="329700"/>
              <a:ext cx="8419800" cy="4484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99" name="Google Shape;99;p9"/>
          <p:cNvSpPr/>
          <p:nvPr/>
        </p:nvSpPr>
        <p:spPr>
          <a:xfrm>
            <a:off x="8258600" y="4239775"/>
            <a:ext cx="672039" cy="671107"/>
          </a:xfrm>
          <a:custGeom>
            <a:rect b="b" l="l" r="r" t="t"/>
            <a:pathLst>
              <a:path extrusionOk="0" fill="none" h="15842" w="15864">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cap="flat" cmpd="sng" w="9700">
            <a:solidFill>
              <a:schemeClr val="accent4"/>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10"/>
          <p:cNvSpPr/>
          <p:nvPr>
            <p:ph idx="2" type="pic"/>
          </p:nvPr>
        </p:nvSpPr>
        <p:spPr>
          <a:xfrm>
            <a:off x="-25" y="-13725"/>
            <a:ext cx="9144000" cy="5157300"/>
          </a:xfrm>
          <a:prstGeom prst="rect">
            <a:avLst/>
          </a:prstGeom>
          <a:noFill/>
          <a:ln>
            <a:noFill/>
          </a:ln>
        </p:spPr>
      </p:sp>
      <p:sp>
        <p:nvSpPr>
          <p:cNvPr id="102" name="Google Shape;102;p10"/>
          <p:cNvSpPr txBox="1"/>
          <p:nvPr>
            <p:ph type="title"/>
          </p:nvPr>
        </p:nvSpPr>
        <p:spPr>
          <a:xfrm>
            <a:off x="4982775" y="1771650"/>
            <a:ext cx="3169500" cy="15165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Inter Tight"/>
              <a:buNone/>
              <a:defRPr b="1" sz="3000">
                <a:solidFill>
                  <a:schemeClr val="lt1"/>
                </a:solidFill>
                <a:latin typeface="Inter Tight"/>
                <a:ea typeface="Inter Tight"/>
                <a:cs typeface="Inter Tight"/>
                <a:sym typeface="Inter Tight"/>
              </a:defRPr>
            </a:lvl1pPr>
            <a:lvl2pPr lvl="1"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1pPr>
            <a:lvl2pPr indent="-317500" lvl="1" marL="9144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2pPr>
            <a:lvl3pPr indent="-317500" lvl="2" marL="13716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3pPr>
            <a:lvl4pPr indent="-317500" lvl="3" marL="18288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4pPr>
            <a:lvl5pPr indent="-317500" lvl="4" marL="22860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5pPr>
            <a:lvl6pPr indent="-317500" lvl="5" marL="27432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6pPr>
            <a:lvl7pPr indent="-317500" lvl="6" marL="32004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7pPr>
            <a:lvl8pPr indent="-317500" lvl="7" marL="36576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8pPr>
            <a:lvl9pPr indent="-317500" lvl="8" marL="41148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hitehouse.gov/briefing-room/presidential-actions/2023/10/30/executive-order-on-the-safe-secure-and-trustworthy-development-and-use-of-artificial-intelligence/" TargetMode="External"/><Relationship Id="rId4" Type="http://schemas.openxmlformats.org/officeDocument/2006/relationships/hyperlink" Target="https://www.fbi.gov/how-we-can-help-you/more-fbi-services-and-information/ucr/publications" TargetMode="External"/><Relationship Id="rId5" Type="http://schemas.openxmlformats.org/officeDocument/2006/relationships/hyperlink" Target="https://www.dps.texas.gov/sites/default/files/documents/crimereports/22/2022cit.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atalog.data.gov/dataset/high-value-dataset-december-2023"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43" name="Shape 443"/>
        <p:cNvGrpSpPr/>
        <p:nvPr/>
      </p:nvGrpSpPr>
      <p:grpSpPr>
        <a:xfrm>
          <a:off x="0" y="0"/>
          <a:ext cx="0" cy="0"/>
          <a:chOff x="0" y="0"/>
          <a:chExt cx="0" cy="0"/>
        </a:xfrm>
      </p:grpSpPr>
      <p:sp>
        <p:nvSpPr>
          <p:cNvPr id="444" name="Google Shape;444;p34"/>
          <p:cNvSpPr txBox="1"/>
          <p:nvPr>
            <p:ph type="ctrTitle"/>
          </p:nvPr>
        </p:nvSpPr>
        <p:spPr>
          <a:xfrm>
            <a:off x="1718250" y="923250"/>
            <a:ext cx="5707500" cy="288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Texas Inmates Demographics</a:t>
            </a:r>
            <a:endParaRPr sz="5000">
              <a:solidFill>
                <a:schemeClr val="lt1"/>
              </a:solidFill>
            </a:endParaRPr>
          </a:p>
          <a:p>
            <a:pPr indent="0" lvl="0" marL="0" rtl="0" algn="ctr">
              <a:spcBef>
                <a:spcPts val="0"/>
              </a:spcBef>
              <a:spcAft>
                <a:spcPts val="0"/>
              </a:spcAft>
              <a:buNone/>
            </a:pPr>
            <a:r>
              <a:rPr lang="en" sz="5000">
                <a:solidFill>
                  <a:schemeClr val="lt1"/>
                </a:solidFill>
              </a:rPr>
              <a:t> </a:t>
            </a:r>
            <a:r>
              <a:rPr b="0" lang="en" sz="3700">
                <a:solidFill>
                  <a:schemeClr val="lt1"/>
                </a:solidFill>
              </a:rPr>
              <a:t>P</a:t>
            </a:r>
            <a:r>
              <a:rPr b="0" lang="en" sz="3700"/>
              <a:t>redicting Age and Probability of Parole of inmates</a:t>
            </a:r>
            <a:endParaRPr b="0" sz="3700">
              <a:solidFill>
                <a:schemeClr val="lt1"/>
              </a:solidFill>
            </a:endParaRPr>
          </a:p>
        </p:txBody>
      </p:sp>
      <p:sp>
        <p:nvSpPr>
          <p:cNvPr id="445" name="Google Shape;445;p34"/>
          <p:cNvSpPr txBox="1"/>
          <p:nvPr>
            <p:ph idx="1" type="subTitle"/>
          </p:nvPr>
        </p:nvSpPr>
        <p:spPr>
          <a:xfrm>
            <a:off x="2302150" y="4093825"/>
            <a:ext cx="4208700" cy="4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Beauty Kabore</a:t>
            </a:r>
            <a:endParaRPr/>
          </a:p>
        </p:txBody>
      </p:sp>
      <p:grpSp>
        <p:nvGrpSpPr>
          <p:cNvPr id="446" name="Google Shape;446;p34"/>
          <p:cNvGrpSpPr/>
          <p:nvPr/>
        </p:nvGrpSpPr>
        <p:grpSpPr>
          <a:xfrm>
            <a:off x="7501197" y="1437239"/>
            <a:ext cx="3963023" cy="541936"/>
            <a:chOff x="1658675" y="1910625"/>
            <a:chExt cx="1673150" cy="228800"/>
          </a:xfrm>
        </p:grpSpPr>
        <p:sp>
          <p:nvSpPr>
            <p:cNvPr id="447" name="Google Shape;447;p34"/>
            <p:cNvSpPr/>
            <p:nvPr/>
          </p:nvSpPr>
          <p:spPr>
            <a:xfrm>
              <a:off x="1658675" y="2020150"/>
              <a:ext cx="1673150" cy="25"/>
            </a:xfrm>
            <a:custGeom>
              <a:rect b="b" l="l" r="r" t="t"/>
              <a:pathLst>
                <a:path extrusionOk="0" fill="none" h="1" w="66926">
                  <a:moveTo>
                    <a:pt x="1" y="0"/>
                  </a:moveTo>
                  <a:lnTo>
                    <a:pt x="66925" y="0"/>
                  </a:lnTo>
                </a:path>
              </a:pathLst>
            </a:custGeom>
            <a:noFill/>
            <a:ln cap="flat" cmpd="sng" w="4675">
              <a:solidFill>
                <a:schemeClr val="accent3"/>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1658675" y="2129650"/>
              <a:ext cx="1673150" cy="25"/>
            </a:xfrm>
            <a:custGeom>
              <a:rect b="b" l="l" r="r" t="t"/>
              <a:pathLst>
                <a:path extrusionOk="0" fill="none" h="1" w="66926">
                  <a:moveTo>
                    <a:pt x="1" y="1"/>
                  </a:moveTo>
                  <a:lnTo>
                    <a:pt x="66925" y="1"/>
                  </a:lnTo>
                </a:path>
              </a:pathLst>
            </a:custGeom>
            <a:noFill/>
            <a:ln cap="flat" cmpd="sng" w="4675">
              <a:solidFill>
                <a:schemeClr val="accent3"/>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1658675" y="1910625"/>
              <a:ext cx="1673150" cy="25"/>
            </a:xfrm>
            <a:custGeom>
              <a:rect b="b" l="l" r="r" t="t"/>
              <a:pathLst>
                <a:path extrusionOk="0" fill="none" h="1" w="66926">
                  <a:moveTo>
                    <a:pt x="1" y="1"/>
                  </a:moveTo>
                  <a:lnTo>
                    <a:pt x="66925" y="1"/>
                  </a:lnTo>
                </a:path>
              </a:pathLst>
            </a:custGeom>
            <a:noFill/>
            <a:ln cap="flat" cmpd="sng" w="4675">
              <a:solidFill>
                <a:schemeClr val="accent3"/>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1658675" y="1965575"/>
              <a:ext cx="1673150" cy="25"/>
            </a:xfrm>
            <a:custGeom>
              <a:rect b="b" l="l" r="r" t="t"/>
              <a:pathLst>
                <a:path extrusionOk="0" fill="none" h="1" w="66926">
                  <a:moveTo>
                    <a:pt x="1" y="1"/>
                  </a:moveTo>
                  <a:lnTo>
                    <a:pt x="66925" y="1"/>
                  </a:lnTo>
                </a:path>
              </a:pathLst>
            </a:custGeom>
            <a:noFill/>
            <a:ln cap="flat" cmpd="sng" w="4675">
              <a:solidFill>
                <a:schemeClr val="accent3"/>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1658675" y="2075100"/>
              <a:ext cx="1673150" cy="25"/>
            </a:xfrm>
            <a:custGeom>
              <a:rect b="b" l="l" r="r" t="t"/>
              <a:pathLst>
                <a:path extrusionOk="0" fill="none" h="1" w="66926">
                  <a:moveTo>
                    <a:pt x="1" y="0"/>
                  </a:moveTo>
                  <a:lnTo>
                    <a:pt x="66925" y="0"/>
                  </a:lnTo>
                </a:path>
              </a:pathLst>
            </a:custGeom>
            <a:noFill/>
            <a:ln cap="flat" cmpd="sng" w="4675">
              <a:solidFill>
                <a:schemeClr val="accent3"/>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1658675" y="1910625"/>
              <a:ext cx="1673150" cy="228800"/>
            </a:xfrm>
            <a:custGeom>
              <a:rect b="b" l="l" r="r" t="t"/>
              <a:pathLst>
                <a:path extrusionOk="0" fill="none" h="9152" w="66926">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cap="flat" cmpd="sng" w="467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4"/>
          <p:cNvGrpSpPr/>
          <p:nvPr/>
        </p:nvGrpSpPr>
        <p:grpSpPr>
          <a:xfrm>
            <a:off x="91450" y="2096137"/>
            <a:ext cx="1578048" cy="2998785"/>
            <a:chOff x="1038225" y="2196300"/>
            <a:chExt cx="1011375" cy="1922175"/>
          </a:xfrm>
        </p:grpSpPr>
        <p:sp>
          <p:nvSpPr>
            <p:cNvPr id="454" name="Google Shape;454;p34"/>
            <p:cNvSpPr/>
            <p:nvPr/>
          </p:nvSpPr>
          <p:spPr>
            <a:xfrm>
              <a:off x="1756100" y="2410200"/>
              <a:ext cx="25375" cy="22350"/>
            </a:xfrm>
            <a:custGeom>
              <a:rect b="b" l="l" r="r" t="t"/>
              <a:pathLst>
                <a:path extrusionOk="0" h="894" w="1015">
                  <a:moveTo>
                    <a:pt x="501" y="1"/>
                  </a:moveTo>
                  <a:cubicBezTo>
                    <a:pt x="443" y="1"/>
                    <a:pt x="385" y="11"/>
                    <a:pt x="328" y="34"/>
                  </a:cubicBezTo>
                  <a:cubicBezTo>
                    <a:pt x="110" y="128"/>
                    <a:pt x="1" y="393"/>
                    <a:pt x="94" y="627"/>
                  </a:cubicBezTo>
                  <a:cubicBezTo>
                    <a:pt x="165" y="791"/>
                    <a:pt x="325" y="894"/>
                    <a:pt x="499" y="894"/>
                  </a:cubicBezTo>
                  <a:cubicBezTo>
                    <a:pt x="556" y="894"/>
                    <a:pt x="614" y="883"/>
                    <a:pt x="671" y="860"/>
                  </a:cubicBezTo>
                  <a:cubicBezTo>
                    <a:pt x="905" y="782"/>
                    <a:pt x="1014" y="517"/>
                    <a:pt x="921" y="284"/>
                  </a:cubicBezTo>
                  <a:cubicBezTo>
                    <a:pt x="850" y="106"/>
                    <a:pt x="680"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1749475" y="2378200"/>
              <a:ext cx="29275" cy="34425"/>
            </a:xfrm>
            <a:custGeom>
              <a:rect b="b" l="l" r="r" t="t"/>
              <a:pathLst>
                <a:path extrusionOk="0" h="1377" w="1171">
                  <a:moveTo>
                    <a:pt x="401" y="1"/>
                  </a:moveTo>
                  <a:cubicBezTo>
                    <a:pt x="186" y="1"/>
                    <a:pt x="1" y="98"/>
                    <a:pt x="1" y="98"/>
                  </a:cubicBezTo>
                  <a:lnTo>
                    <a:pt x="547" y="1376"/>
                  </a:lnTo>
                  <a:cubicBezTo>
                    <a:pt x="547" y="1376"/>
                    <a:pt x="1170" y="846"/>
                    <a:pt x="905" y="316"/>
                  </a:cubicBezTo>
                  <a:cubicBezTo>
                    <a:pt x="778" y="68"/>
                    <a:pt x="579" y="1"/>
                    <a:pt x="401" y="1"/>
                  </a:cubicBez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1755325" y="2380775"/>
              <a:ext cx="10950" cy="10425"/>
            </a:xfrm>
            <a:custGeom>
              <a:rect b="b" l="l" r="r" t="t"/>
              <a:pathLst>
                <a:path extrusionOk="0" h="417" w="438">
                  <a:moveTo>
                    <a:pt x="381" y="1"/>
                  </a:moveTo>
                  <a:cubicBezTo>
                    <a:pt x="370" y="1"/>
                    <a:pt x="357" y="4"/>
                    <a:pt x="344" y="11"/>
                  </a:cubicBezTo>
                  <a:cubicBezTo>
                    <a:pt x="313" y="26"/>
                    <a:pt x="281" y="42"/>
                    <a:pt x="250" y="58"/>
                  </a:cubicBezTo>
                  <a:cubicBezTo>
                    <a:pt x="219" y="73"/>
                    <a:pt x="188" y="104"/>
                    <a:pt x="157" y="135"/>
                  </a:cubicBezTo>
                  <a:cubicBezTo>
                    <a:pt x="110" y="182"/>
                    <a:pt x="63" y="229"/>
                    <a:pt x="16" y="291"/>
                  </a:cubicBezTo>
                  <a:cubicBezTo>
                    <a:pt x="1" y="307"/>
                    <a:pt x="1" y="338"/>
                    <a:pt x="1" y="354"/>
                  </a:cubicBezTo>
                  <a:cubicBezTo>
                    <a:pt x="1" y="385"/>
                    <a:pt x="16" y="400"/>
                    <a:pt x="48" y="400"/>
                  </a:cubicBezTo>
                  <a:cubicBezTo>
                    <a:pt x="63" y="416"/>
                    <a:pt x="79" y="416"/>
                    <a:pt x="110" y="416"/>
                  </a:cubicBezTo>
                  <a:cubicBezTo>
                    <a:pt x="125" y="400"/>
                    <a:pt x="141" y="400"/>
                    <a:pt x="157" y="385"/>
                  </a:cubicBezTo>
                  <a:cubicBezTo>
                    <a:pt x="157" y="385"/>
                    <a:pt x="157" y="369"/>
                    <a:pt x="157" y="369"/>
                  </a:cubicBezTo>
                  <a:cubicBezTo>
                    <a:pt x="157" y="369"/>
                    <a:pt x="172" y="354"/>
                    <a:pt x="172" y="354"/>
                  </a:cubicBezTo>
                  <a:cubicBezTo>
                    <a:pt x="188" y="338"/>
                    <a:pt x="188" y="323"/>
                    <a:pt x="203" y="307"/>
                  </a:cubicBezTo>
                  <a:cubicBezTo>
                    <a:pt x="235" y="291"/>
                    <a:pt x="250" y="260"/>
                    <a:pt x="281" y="245"/>
                  </a:cubicBezTo>
                  <a:cubicBezTo>
                    <a:pt x="297" y="229"/>
                    <a:pt x="328" y="198"/>
                    <a:pt x="344" y="182"/>
                  </a:cubicBezTo>
                  <a:cubicBezTo>
                    <a:pt x="375" y="151"/>
                    <a:pt x="390" y="135"/>
                    <a:pt x="422" y="104"/>
                  </a:cubicBezTo>
                  <a:cubicBezTo>
                    <a:pt x="437" y="104"/>
                    <a:pt x="437" y="73"/>
                    <a:pt x="437" y="58"/>
                  </a:cubicBezTo>
                  <a:cubicBezTo>
                    <a:pt x="437" y="42"/>
                    <a:pt x="437" y="42"/>
                    <a:pt x="422" y="26"/>
                  </a:cubicBezTo>
                  <a:cubicBezTo>
                    <a:pt x="413" y="8"/>
                    <a:pt x="398"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1663350" y="2424300"/>
              <a:ext cx="105250" cy="133700"/>
            </a:xfrm>
            <a:custGeom>
              <a:rect b="b" l="l" r="r" t="t"/>
              <a:pathLst>
                <a:path extrusionOk="0" h="5348" w="4210">
                  <a:moveTo>
                    <a:pt x="967" y="0"/>
                  </a:moveTo>
                  <a:lnTo>
                    <a:pt x="1" y="4802"/>
                  </a:lnTo>
                  <a:lnTo>
                    <a:pt x="4210" y="5347"/>
                  </a:lnTo>
                  <a:cubicBezTo>
                    <a:pt x="4210" y="5347"/>
                    <a:pt x="4210" y="94"/>
                    <a:pt x="42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1610750" y="2483925"/>
              <a:ext cx="72900" cy="76300"/>
            </a:xfrm>
            <a:custGeom>
              <a:rect b="b" l="l" r="r" t="t"/>
              <a:pathLst>
                <a:path extrusionOk="0" h="3052" w="2916">
                  <a:moveTo>
                    <a:pt x="2915" y="0"/>
                  </a:moveTo>
                  <a:lnTo>
                    <a:pt x="748" y="296"/>
                  </a:lnTo>
                  <a:lnTo>
                    <a:pt x="0" y="2604"/>
                  </a:lnTo>
                  <a:cubicBezTo>
                    <a:pt x="0" y="2604"/>
                    <a:pt x="2462" y="3051"/>
                    <a:pt x="2861" y="3051"/>
                  </a:cubicBezTo>
                  <a:cubicBezTo>
                    <a:pt x="2896" y="3051"/>
                    <a:pt x="2915" y="3048"/>
                    <a:pt x="2915" y="3040"/>
                  </a:cubicBezTo>
                  <a:lnTo>
                    <a:pt x="2915" y="0"/>
                  </a:ln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1635675" y="2513550"/>
              <a:ext cx="47575" cy="28075"/>
            </a:xfrm>
            <a:custGeom>
              <a:rect b="b" l="l" r="r" t="t"/>
              <a:pathLst>
                <a:path extrusionOk="0" h="1123" w="1903">
                  <a:moveTo>
                    <a:pt x="1" y="0"/>
                  </a:moveTo>
                  <a:lnTo>
                    <a:pt x="1903" y="1122"/>
                  </a:lnTo>
                  <a:lnTo>
                    <a:pt x="1903" y="31"/>
                  </a:lnTo>
                  <a:lnTo>
                    <a:pt x="1" y="0"/>
                  </a:lnTo>
                  <a:close/>
                </a:path>
              </a:pathLst>
            </a:custGeom>
            <a:solidFill>
              <a:srgbClr val="111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1570600" y="2352875"/>
              <a:ext cx="206200" cy="163625"/>
            </a:xfrm>
            <a:custGeom>
              <a:rect b="b" l="l" r="r" t="t"/>
              <a:pathLst>
                <a:path extrusionOk="0" h="6545" w="8248">
                  <a:moveTo>
                    <a:pt x="4308" y="1"/>
                  </a:moveTo>
                  <a:cubicBezTo>
                    <a:pt x="3968" y="1"/>
                    <a:pt x="3624" y="35"/>
                    <a:pt x="3259" y="113"/>
                  </a:cubicBezTo>
                  <a:cubicBezTo>
                    <a:pt x="1746" y="456"/>
                    <a:pt x="577" y="1470"/>
                    <a:pt x="188" y="2639"/>
                  </a:cubicBezTo>
                  <a:cubicBezTo>
                    <a:pt x="156" y="2717"/>
                    <a:pt x="141" y="2795"/>
                    <a:pt x="110" y="2873"/>
                  </a:cubicBezTo>
                  <a:cubicBezTo>
                    <a:pt x="110" y="2904"/>
                    <a:pt x="94" y="2935"/>
                    <a:pt x="94" y="2951"/>
                  </a:cubicBezTo>
                  <a:cubicBezTo>
                    <a:pt x="94" y="2951"/>
                    <a:pt x="94" y="2966"/>
                    <a:pt x="94" y="2966"/>
                  </a:cubicBezTo>
                  <a:cubicBezTo>
                    <a:pt x="94" y="2966"/>
                    <a:pt x="94" y="2982"/>
                    <a:pt x="78" y="2982"/>
                  </a:cubicBezTo>
                  <a:cubicBezTo>
                    <a:pt x="0" y="3372"/>
                    <a:pt x="0" y="3761"/>
                    <a:pt x="94" y="4151"/>
                  </a:cubicBezTo>
                  <a:cubicBezTo>
                    <a:pt x="312" y="5149"/>
                    <a:pt x="1092" y="5913"/>
                    <a:pt x="2105" y="6287"/>
                  </a:cubicBezTo>
                  <a:cubicBezTo>
                    <a:pt x="2167" y="6302"/>
                    <a:pt x="2214" y="6318"/>
                    <a:pt x="2261" y="6334"/>
                  </a:cubicBezTo>
                  <a:cubicBezTo>
                    <a:pt x="2688" y="6469"/>
                    <a:pt x="3145" y="6545"/>
                    <a:pt x="3621" y="6545"/>
                  </a:cubicBezTo>
                  <a:cubicBezTo>
                    <a:pt x="3910" y="6545"/>
                    <a:pt x="4206" y="6517"/>
                    <a:pt x="4506" y="6458"/>
                  </a:cubicBezTo>
                  <a:cubicBezTo>
                    <a:pt x="4568" y="6443"/>
                    <a:pt x="4630" y="6443"/>
                    <a:pt x="4677" y="6427"/>
                  </a:cubicBezTo>
                  <a:cubicBezTo>
                    <a:pt x="6829" y="5944"/>
                    <a:pt x="8247" y="4135"/>
                    <a:pt x="7857" y="2405"/>
                  </a:cubicBezTo>
                  <a:cubicBezTo>
                    <a:pt x="7546" y="1002"/>
                    <a:pt x="6158" y="67"/>
                    <a:pt x="4506" y="4"/>
                  </a:cubicBezTo>
                  <a:cubicBezTo>
                    <a:pt x="4440" y="2"/>
                    <a:pt x="4374" y="1"/>
                    <a:pt x="4308" y="1"/>
                  </a:cubicBez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1531225" y="2352875"/>
              <a:ext cx="152025" cy="186800"/>
            </a:xfrm>
            <a:custGeom>
              <a:rect b="b" l="l" r="r" t="t"/>
              <a:pathLst>
                <a:path extrusionOk="0" h="7472" w="6081">
                  <a:moveTo>
                    <a:pt x="5883" y="1"/>
                  </a:moveTo>
                  <a:cubicBezTo>
                    <a:pt x="5543" y="1"/>
                    <a:pt x="5199" y="35"/>
                    <a:pt x="4834" y="113"/>
                  </a:cubicBezTo>
                  <a:cubicBezTo>
                    <a:pt x="3321" y="456"/>
                    <a:pt x="2152" y="1470"/>
                    <a:pt x="1763" y="2639"/>
                  </a:cubicBezTo>
                  <a:cubicBezTo>
                    <a:pt x="1716" y="2795"/>
                    <a:pt x="1685" y="2904"/>
                    <a:pt x="1669" y="2951"/>
                  </a:cubicBezTo>
                  <a:cubicBezTo>
                    <a:pt x="1669" y="2951"/>
                    <a:pt x="1669" y="2966"/>
                    <a:pt x="1669" y="2966"/>
                  </a:cubicBezTo>
                  <a:cubicBezTo>
                    <a:pt x="1669" y="2966"/>
                    <a:pt x="1669" y="2982"/>
                    <a:pt x="1653" y="2982"/>
                  </a:cubicBezTo>
                  <a:cubicBezTo>
                    <a:pt x="1560" y="3294"/>
                    <a:pt x="1" y="6973"/>
                    <a:pt x="1" y="6973"/>
                  </a:cubicBezTo>
                  <a:lnTo>
                    <a:pt x="3321" y="7409"/>
                  </a:lnTo>
                  <a:lnTo>
                    <a:pt x="3836" y="7472"/>
                  </a:lnTo>
                  <a:lnTo>
                    <a:pt x="3836" y="3278"/>
                  </a:lnTo>
                  <a:cubicBezTo>
                    <a:pt x="5785" y="1781"/>
                    <a:pt x="6081" y="4"/>
                    <a:pt x="6081" y="4"/>
                  </a:cubicBezTo>
                  <a:cubicBezTo>
                    <a:pt x="6015" y="2"/>
                    <a:pt x="5949" y="1"/>
                    <a:pt x="58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1677300" y="2339850"/>
              <a:ext cx="50075" cy="16525"/>
            </a:xfrm>
            <a:custGeom>
              <a:rect b="b" l="l" r="r" t="t"/>
              <a:pathLst>
                <a:path extrusionOk="0" h="661" w="2003">
                  <a:moveTo>
                    <a:pt x="1256" y="0"/>
                  </a:moveTo>
                  <a:cubicBezTo>
                    <a:pt x="1208" y="0"/>
                    <a:pt x="1159" y="4"/>
                    <a:pt x="1111" y="11"/>
                  </a:cubicBezTo>
                  <a:cubicBezTo>
                    <a:pt x="705" y="58"/>
                    <a:pt x="378" y="291"/>
                    <a:pt x="66" y="525"/>
                  </a:cubicBezTo>
                  <a:cubicBezTo>
                    <a:pt x="0" y="565"/>
                    <a:pt x="35" y="660"/>
                    <a:pt x="94" y="660"/>
                  </a:cubicBezTo>
                  <a:cubicBezTo>
                    <a:pt x="105" y="660"/>
                    <a:pt x="117" y="657"/>
                    <a:pt x="129" y="650"/>
                  </a:cubicBezTo>
                  <a:cubicBezTo>
                    <a:pt x="425" y="447"/>
                    <a:pt x="721" y="229"/>
                    <a:pt x="1064" y="182"/>
                  </a:cubicBezTo>
                  <a:cubicBezTo>
                    <a:pt x="1118" y="174"/>
                    <a:pt x="1174" y="169"/>
                    <a:pt x="1229" y="169"/>
                  </a:cubicBezTo>
                  <a:cubicBezTo>
                    <a:pt x="1475" y="169"/>
                    <a:pt x="1719" y="256"/>
                    <a:pt x="1859" y="447"/>
                  </a:cubicBezTo>
                  <a:cubicBezTo>
                    <a:pt x="1875" y="464"/>
                    <a:pt x="1894" y="470"/>
                    <a:pt x="1911" y="470"/>
                  </a:cubicBezTo>
                  <a:cubicBezTo>
                    <a:pt x="1961" y="470"/>
                    <a:pt x="2003" y="416"/>
                    <a:pt x="1968" y="369"/>
                  </a:cubicBezTo>
                  <a:cubicBezTo>
                    <a:pt x="1809" y="117"/>
                    <a:pt x="1536" y="0"/>
                    <a:pt x="12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1677000" y="2352250"/>
              <a:ext cx="46125" cy="37750"/>
            </a:xfrm>
            <a:custGeom>
              <a:rect b="b" l="l" r="r" t="t"/>
              <a:pathLst>
                <a:path extrusionOk="0" h="1510" w="1845">
                  <a:moveTo>
                    <a:pt x="299" y="0"/>
                  </a:moveTo>
                  <a:cubicBezTo>
                    <a:pt x="241" y="0"/>
                    <a:pt x="183" y="4"/>
                    <a:pt x="125" y="14"/>
                  </a:cubicBezTo>
                  <a:cubicBezTo>
                    <a:pt x="5" y="14"/>
                    <a:pt x="1" y="186"/>
                    <a:pt x="111" y="186"/>
                  </a:cubicBezTo>
                  <a:cubicBezTo>
                    <a:pt x="115" y="186"/>
                    <a:pt x="120" y="186"/>
                    <a:pt x="125" y="185"/>
                  </a:cubicBezTo>
                  <a:cubicBezTo>
                    <a:pt x="164" y="181"/>
                    <a:pt x="201" y="179"/>
                    <a:pt x="239" y="179"/>
                  </a:cubicBezTo>
                  <a:cubicBezTo>
                    <a:pt x="952" y="179"/>
                    <a:pt x="1402" y="871"/>
                    <a:pt x="1668" y="1464"/>
                  </a:cubicBezTo>
                  <a:cubicBezTo>
                    <a:pt x="1685" y="1496"/>
                    <a:pt x="1712" y="1510"/>
                    <a:pt x="1740" y="1510"/>
                  </a:cubicBezTo>
                  <a:cubicBezTo>
                    <a:pt x="1792" y="1510"/>
                    <a:pt x="1845" y="1462"/>
                    <a:pt x="1824" y="1401"/>
                  </a:cubicBezTo>
                  <a:cubicBezTo>
                    <a:pt x="1715" y="1011"/>
                    <a:pt x="1528" y="637"/>
                    <a:pt x="1216" y="372"/>
                  </a:cubicBezTo>
                  <a:cubicBezTo>
                    <a:pt x="964" y="147"/>
                    <a:pt x="633" y="0"/>
                    <a:pt x="2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1675425" y="2410975"/>
              <a:ext cx="7825" cy="13825"/>
            </a:xfrm>
            <a:custGeom>
              <a:rect b="b" l="l" r="r" t="t"/>
              <a:pathLst>
                <a:path extrusionOk="0" h="553" w="313">
                  <a:moveTo>
                    <a:pt x="125" y="0"/>
                  </a:moveTo>
                  <a:cubicBezTo>
                    <a:pt x="115" y="0"/>
                    <a:pt x="105" y="1"/>
                    <a:pt x="95" y="3"/>
                  </a:cubicBezTo>
                  <a:cubicBezTo>
                    <a:pt x="32" y="34"/>
                    <a:pt x="1" y="97"/>
                    <a:pt x="17" y="175"/>
                  </a:cubicBezTo>
                  <a:cubicBezTo>
                    <a:pt x="17" y="221"/>
                    <a:pt x="32" y="268"/>
                    <a:pt x="48" y="330"/>
                  </a:cubicBezTo>
                  <a:cubicBezTo>
                    <a:pt x="63" y="362"/>
                    <a:pt x="63" y="393"/>
                    <a:pt x="79" y="424"/>
                  </a:cubicBezTo>
                  <a:cubicBezTo>
                    <a:pt x="95" y="455"/>
                    <a:pt x="110" y="471"/>
                    <a:pt x="126" y="502"/>
                  </a:cubicBezTo>
                  <a:cubicBezTo>
                    <a:pt x="138" y="527"/>
                    <a:pt x="172" y="553"/>
                    <a:pt x="209" y="553"/>
                  </a:cubicBezTo>
                  <a:cubicBezTo>
                    <a:pt x="218" y="553"/>
                    <a:pt x="226" y="552"/>
                    <a:pt x="235" y="549"/>
                  </a:cubicBezTo>
                  <a:cubicBezTo>
                    <a:pt x="250" y="533"/>
                    <a:pt x="266" y="533"/>
                    <a:pt x="282" y="518"/>
                  </a:cubicBezTo>
                  <a:cubicBezTo>
                    <a:pt x="297" y="502"/>
                    <a:pt x="313" y="471"/>
                    <a:pt x="313" y="440"/>
                  </a:cubicBezTo>
                  <a:cubicBezTo>
                    <a:pt x="313" y="424"/>
                    <a:pt x="313" y="393"/>
                    <a:pt x="313" y="362"/>
                  </a:cubicBezTo>
                  <a:cubicBezTo>
                    <a:pt x="313" y="330"/>
                    <a:pt x="313" y="299"/>
                    <a:pt x="297" y="253"/>
                  </a:cubicBezTo>
                  <a:cubicBezTo>
                    <a:pt x="282" y="206"/>
                    <a:pt x="266" y="159"/>
                    <a:pt x="266" y="97"/>
                  </a:cubicBezTo>
                  <a:cubicBezTo>
                    <a:pt x="252" y="42"/>
                    <a:pt x="192" y="0"/>
                    <a:pt x="1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1691800" y="2403000"/>
              <a:ext cx="8225" cy="16350"/>
            </a:xfrm>
            <a:custGeom>
              <a:rect b="b" l="l" r="r" t="t"/>
              <a:pathLst>
                <a:path extrusionOk="0" h="654" w="329">
                  <a:moveTo>
                    <a:pt x="128" y="0"/>
                  </a:moveTo>
                  <a:cubicBezTo>
                    <a:pt x="116" y="0"/>
                    <a:pt x="105" y="3"/>
                    <a:pt x="94" y="10"/>
                  </a:cubicBezTo>
                  <a:cubicBezTo>
                    <a:pt x="32" y="26"/>
                    <a:pt x="1" y="73"/>
                    <a:pt x="16" y="135"/>
                  </a:cubicBezTo>
                  <a:cubicBezTo>
                    <a:pt x="32" y="213"/>
                    <a:pt x="63" y="291"/>
                    <a:pt x="79" y="369"/>
                  </a:cubicBezTo>
                  <a:cubicBezTo>
                    <a:pt x="79" y="400"/>
                    <a:pt x="94" y="447"/>
                    <a:pt x="94" y="478"/>
                  </a:cubicBezTo>
                  <a:cubicBezTo>
                    <a:pt x="110" y="509"/>
                    <a:pt x="110" y="540"/>
                    <a:pt x="125" y="556"/>
                  </a:cubicBezTo>
                  <a:cubicBezTo>
                    <a:pt x="125" y="572"/>
                    <a:pt x="141" y="587"/>
                    <a:pt x="157" y="603"/>
                  </a:cubicBezTo>
                  <a:cubicBezTo>
                    <a:pt x="169" y="628"/>
                    <a:pt x="192" y="654"/>
                    <a:pt x="217" y="654"/>
                  </a:cubicBezTo>
                  <a:cubicBezTo>
                    <a:pt x="223" y="654"/>
                    <a:pt x="229" y="652"/>
                    <a:pt x="235" y="649"/>
                  </a:cubicBezTo>
                  <a:cubicBezTo>
                    <a:pt x="281" y="649"/>
                    <a:pt x="297" y="618"/>
                    <a:pt x="312" y="587"/>
                  </a:cubicBezTo>
                  <a:cubicBezTo>
                    <a:pt x="328" y="556"/>
                    <a:pt x="328" y="540"/>
                    <a:pt x="328" y="509"/>
                  </a:cubicBezTo>
                  <a:cubicBezTo>
                    <a:pt x="328" y="478"/>
                    <a:pt x="328" y="462"/>
                    <a:pt x="312" y="431"/>
                  </a:cubicBezTo>
                  <a:cubicBezTo>
                    <a:pt x="312" y="384"/>
                    <a:pt x="297" y="353"/>
                    <a:pt x="297" y="307"/>
                  </a:cubicBezTo>
                  <a:cubicBezTo>
                    <a:pt x="266" y="229"/>
                    <a:pt x="250" y="151"/>
                    <a:pt x="219" y="73"/>
                  </a:cubicBezTo>
                  <a:cubicBezTo>
                    <a:pt x="207" y="36"/>
                    <a:pt x="167" y="0"/>
                    <a:pt x="1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1662750" y="2432750"/>
              <a:ext cx="28175" cy="20350"/>
            </a:xfrm>
            <a:custGeom>
              <a:rect b="b" l="l" r="r" t="t"/>
              <a:pathLst>
                <a:path extrusionOk="0" h="814" w="1127">
                  <a:moveTo>
                    <a:pt x="69" y="1"/>
                  </a:moveTo>
                  <a:cubicBezTo>
                    <a:pt x="34" y="1"/>
                    <a:pt x="1" y="25"/>
                    <a:pt x="9" y="67"/>
                  </a:cubicBezTo>
                  <a:cubicBezTo>
                    <a:pt x="25" y="177"/>
                    <a:pt x="40" y="286"/>
                    <a:pt x="103" y="395"/>
                  </a:cubicBezTo>
                  <a:cubicBezTo>
                    <a:pt x="149" y="504"/>
                    <a:pt x="243" y="582"/>
                    <a:pt x="336" y="660"/>
                  </a:cubicBezTo>
                  <a:cubicBezTo>
                    <a:pt x="430" y="738"/>
                    <a:pt x="539" y="785"/>
                    <a:pt x="664" y="800"/>
                  </a:cubicBezTo>
                  <a:cubicBezTo>
                    <a:pt x="700" y="809"/>
                    <a:pt x="737" y="813"/>
                    <a:pt x="773" y="813"/>
                  </a:cubicBezTo>
                  <a:cubicBezTo>
                    <a:pt x="862" y="813"/>
                    <a:pt x="950" y="791"/>
                    <a:pt x="1038" y="769"/>
                  </a:cubicBezTo>
                  <a:cubicBezTo>
                    <a:pt x="1127" y="725"/>
                    <a:pt x="1103" y="596"/>
                    <a:pt x="1008" y="596"/>
                  </a:cubicBezTo>
                  <a:cubicBezTo>
                    <a:pt x="1002" y="596"/>
                    <a:pt x="997" y="597"/>
                    <a:pt x="991" y="597"/>
                  </a:cubicBezTo>
                  <a:cubicBezTo>
                    <a:pt x="959" y="602"/>
                    <a:pt x="930" y="604"/>
                    <a:pt x="902" y="604"/>
                  </a:cubicBezTo>
                  <a:cubicBezTo>
                    <a:pt x="835" y="604"/>
                    <a:pt x="777" y="593"/>
                    <a:pt x="711" y="582"/>
                  </a:cubicBezTo>
                  <a:cubicBezTo>
                    <a:pt x="602" y="566"/>
                    <a:pt x="524" y="535"/>
                    <a:pt x="430" y="488"/>
                  </a:cubicBezTo>
                  <a:cubicBezTo>
                    <a:pt x="290" y="395"/>
                    <a:pt x="165" y="223"/>
                    <a:pt x="134" y="52"/>
                  </a:cubicBezTo>
                  <a:cubicBezTo>
                    <a:pt x="127" y="17"/>
                    <a:pt x="98" y="1"/>
                    <a:pt x="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1663750" y="2394525"/>
              <a:ext cx="12500" cy="15375"/>
            </a:xfrm>
            <a:custGeom>
              <a:rect b="b" l="l" r="r" t="t"/>
              <a:pathLst>
                <a:path extrusionOk="0" h="615" w="500">
                  <a:moveTo>
                    <a:pt x="418" y="0"/>
                  </a:moveTo>
                  <a:cubicBezTo>
                    <a:pt x="408" y="0"/>
                    <a:pt x="398" y="2"/>
                    <a:pt x="390" y="6"/>
                  </a:cubicBezTo>
                  <a:cubicBezTo>
                    <a:pt x="343" y="22"/>
                    <a:pt x="281" y="38"/>
                    <a:pt x="234" y="69"/>
                  </a:cubicBezTo>
                  <a:cubicBezTo>
                    <a:pt x="187" y="100"/>
                    <a:pt x="156" y="147"/>
                    <a:pt x="109" y="193"/>
                  </a:cubicBezTo>
                  <a:cubicBezTo>
                    <a:pt x="47" y="287"/>
                    <a:pt x="16" y="396"/>
                    <a:pt x="0" y="505"/>
                  </a:cubicBezTo>
                  <a:cubicBezTo>
                    <a:pt x="0" y="568"/>
                    <a:pt x="47" y="614"/>
                    <a:pt x="109" y="614"/>
                  </a:cubicBezTo>
                  <a:cubicBezTo>
                    <a:pt x="156" y="599"/>
                    <a:pt x="187" y="568"/>
                    <a:pt x="203" y="505"/>
                  </a:cubicBezTo>
                  <a:cubicBezTo>
                    <a:pt x="203" y="490"/>
                    <a:pt x="203" y="474"/>
                    <a:pt x="203" y="458"/>
                  </a:cubicBezTo>
                  <a:cubicBezTo>
                    <a:pt x="219" y="443"/>
                    <a:pt x="219" y="427"/>
                    <a:pt x="234" y="396"/>
                  </a:cubicBezTo>
                  <a:cubicBezTo>
                    <a:pt x="234" y="381"/>
                    <a:pt x="250" y="365"/>
                    <a:pt x="250" y="365"/>
                  </a:cubicBezTo>
                  <a:cubicBezTo>
                    <a:pt x="265" y="334"/>
                    <a:pt x="265" y="318"/>
                    <a:pt x="281" y="303"/>
                  </a:cubicBezTo>
                  <a:cubicBezTo>
                    <a:pt x="281" y="303"/>
                    <a:pt x="296" y="287"/>
                    <a:pt x="296" y="287"/>
                  </a:cubicBezTo>
                  <a:cubicBezTo>
                    <a:pt x="296" y="287"/>
                    <a:pt x="312" y="271"/>
                    <a:pt x="312" y="271"/>
                  </a:cubicBezTo>
                  <a:cubicBezTo>
                    <a:pt x="328" y="256"/>
                    <a:pt x="343" y="240"/>
                    <a:pt x="359" y="225"/>
                  </a:cubicBezTo>
                  <a:cubicBezTo>
                    <a:pt x="374" y="209"/>
                    <a:pt x="390" y="193"/>
                    <a:pt x="406" y="178"/>
                  </a:cubicBezTo>
                  <a:cubicBezTo>
                    <a:pt x="406" y="178"/>
                    <a:pt x="421" y="162"/>
                    <a:pt x="421" y="162"/>
                  </a:cubicBezTo>
                  <a:cubicBezTo>
                    <a:pt x="421" y="162"/>
                    <a:pt x="437" y="147"/>
                    <a:pt x="452" y="147"/>
                  </a:cubicBezTo>
                  <a:cubicBezTo>
                    <a:pt x="484" y="115"/>
                    <a:pt x="499" y="84"/>
                    <a:pt x="484" y="38"/>
                  </a:cubicBezTo>
                  <a:cubicBezTo>
                    <a:pt x="472" y="15"/>
                    <a:pt x="444" y="0"/>
                    <a:pt x="4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1686750" y="2388950"/>
              <a:ext cx="20450" cy="7075"/>
            </a:xfrm>
            <a:custGeom>
              <a:rect b="b" l="l" r="r" t="t"/>
              <a:pathLst>
                <a:path extrusionOk="0" h="283" w="818">
                  <a:moveTo>
                    <a:pt x="217" y="1"/>
                  </a:moveTo>
                  <a:cubicBezTo>
                    <a:pt x="166" y="1"/>
                    <a:pt x="114" y="5"/>
                    <a:pt x="62" y="11"/>
                  </a:cubicBezTo>
                  <a:cubicBezTo>
                    <a:pt x="31" y="11"/>
                    <a:pt x="0" y="73"/>
                    <a:pt x="16" y="105"/>
                  </a:cubicBezTo>
                  <a:cubicBezTo>
                    <a:pt x="16" y="136"/>
                    <a:pt x="47" y="167"/>
                    <a:pt x="94" y="167"/>
                  </a:cubicBezTo>
                  <a:cubicBezTo>
                    <a:pt x="187" y="167"/>
                    <a:pt x="296" y="167"/>
                    <a:pt x="390" y="183"/>
                  </a:cubicBezTo>
                  <a:cubicBezTo>
                    <a:pt x="499" y="214"/>
                    <a:pt x="592" y="229"/>
                    <a:pt x="686" y="276"/>
                  </a:cubicBezTo>
                  <a:cubicBezTo>
                    <a:pt x="697" y="280"/>
                    <a:pt x="707" y="282"/>
                    <a:pt x="717" y="282"/>
                  </a:cubicBezTo>
                  <a:cubicBezTo>
                    <a:pt x="779" y="282"/>
                    <a:pt x="818" y="207"/>
                    <a:pt x="764" y="167"/>
                  </a:cubicBezTo>
                  <a:cubicBezTo>
                    <a:pt x="655" y="89"/>
                    <a:pt x="546" y="42"/>
                    <a:pt x="437" y="27"/>
                  </a:cubicBezTo>
                  <a:cubicBezTo>
                    <a:pt x="363" y="8"/>
                    <a:pt x="290" y="1"/>
                    <a:pt x="2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1570200" y="2443000"/>
              <a:ext cx="33150" cy="33150"/>
            </a:xfrm>
            <a:custGeom>
              <a:rect b="b" l="l" r="r" t="t"/>
              <a:pathLst>
                <a:path extrusionOk="0" h="1326" w="1326">
                  <a:moveTo>
                    <a:pt x="889" y="0"/>
                  </a:moveTo>
                  <a:cubicBezTo>
                    <a:pt x="889" y="0"/>
                    <a:pt x="1" y="187"/>
                    <a:pt x="141" y="780"/>
                  </a:cubicBezTo>
                  <a:cubicBezTo>
                    <a:pt x="282" y="1300"/>
                    <a:pt x="1134" y="1326"/>
                    <a:pt x="1298" y="1326"/>
                  </a:cubicBezTo>
                  <a:cubicBezTo>
                    <a:pt x="1316" y="1326"/>
                    <a:pt x="1326" y="1326"/>
                    <a:pt x="1326" y="1326"/>
                  </a:cubicBezTo>
                  <a:lnTo>
                    <a:pt x="889" y="0"/>
                  </a:ln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1575475" y="2451950"/>
              <a:ext cx="19700" cy="7175"/>
            </a:xfrm>
            <a:custGeom>
              <a:rect b="b" l="l" r="r" t="t"/>
              <a:pathLst>
                <a:path extrusionOk="0" h="287" w="788">
                  <a:moveTo>
                    <a:pt x="554" y="1"/>
                  </a:moveTo>
                  <a:cubicBezTo>
                    <a:pt x="507" y="17"/>
                    <a:pt x="445" y="17"/>
                    <a:pt x="382" y="32"/>
                  </a:cubicBezTo>
                  <a:cubicBezTo>
                    <a:pt x="273" y="63"/>
                    <a:pt x="164" y="95"/>
                    <a:pt x="70" y="141"/>
                  </a:cubicBezTo>
                  <a:cubicBezTo>
                    <a:pt x="0" y="169"/>
                    <a:pt x="31" y="286"/>
                    <a:pt x="107" y="286"/>
                  </a:cubicBezTo>
                  <a:cubicBezTo>
                    <a:pt x="115" y="286"/>
                    <a:pt x="124" y="285"/>
                    <a:pt x="133" y="282"/>
                  </a:cubicBezTo>
                  <a:cubicBezTo>
                    <a:pt x="226" y="250"/>
                    <a:pt x="320" y="219"/>
                    <a:pt x="413" y="204"/>
                  </a:cubicBezTo>
                  <a:cubicBezTo>
                    <a:pt x="460" y="188"/>
                    <a:pt x="507" y="188"/>
                    <a:pt x="554" y="188"/>
                  </a:cubicBezTo>
                  <a:cubicBezTo>
                    <a:pt x="585" y="188"/>
                    <a:pt x="616" y="172"/>
                    <a:pt x="647" y="172"/>
                  </a:cubicBezTo>
                  <a:cubicBezTo>
                    <a:pt x="663" y="172"/>
                    <a:pt x="694" y="157"/>
                    <a:pt x="710" y="157"/>
                  </a:cubicBezTo>
                  <a:cubicBezTo>
                    <a:pt x="741" y="157"/>
                    <a:pt x="772" y="141"/>
                    <a:pt x="772" y="110"/>
                  </a:cubicBezTo>
                  <a:cubicBezTo>
                    <a:pt x="788" y="79"/>
                    <a:pt x="756" y="32"/>
                    <a:pt x="725" y="32"/>
                  </a:cubicBezTo>
                  <a:cubicBezTo>
                    <a:pt x="694" y="17"/>
                    <a:pt x="663" y="17"/>
                    <a:pt x="632" y="17"/>
                  </a:cubicBezTo>
                  <a:cubicBezTo>
                    <a:pt x="601" y="17"/>
                    <a:pt x="585" y="1"/>
                    <a:pt x="554" y="1"/>
                  </a:cubicBezTo>
                  <a:close/>
                </a:path>
              </a:pathLst>
            </a:custGeom>
            <a:solidFill>
              <a:srgbClr val="111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1583450" y="2479975"/>
              <a:ext cx="25375" cy="22350"/>
            </a:xfrm>
            <a:custGeom>
              <a:rect b="b" l="l" r="r" t="t"/>
              <a:pathLst>
                <a:path extrusionOk="0" h="894" w="1015">
                  <a:moveTo>
                    <a:pt x="514" y="0"/>
                  </a:moveTo>
                  <a:cubicBezTo>
                    <a:pt x="458" y="0"/>
                    <a:pt x="400" y="11"/>
                    <a:pt x="344" y="34"/>
                  </a:cubicBezTo>
                  <a:cubicBezTo>
                    <a:pt x="110" y="127"/>
                    <a:pt x="1" y="392"/>
                    <a:pt x="94" y="610"/>
                  </a:cubicBezTo>
                  <a:cubicBezTo>
                    <a:pt x="165" y="788"/>
                    <a:pt x="335" y="893"/>
                    <a:pt x="508" y="893"/>
                  </a:cubicBezTo>
                  <a:cubicBezTo>
                    <a:pt x="563" y="893"/>
                    <a:pt x="618" y="882"/>
                    <a:pt x="671" y="860"/>
                  </a:cubicBezTo>
                  <a:cubicBezTo>
                    <a:pt x="905" y="766"/>
                    <a:pt x="1014" y="517"/>
                    <a:pt x="921" y="283"/>
                  </a:cubicBezTo>
                  <a:cubicBezTo>
                    <a:pt x="850" y="106"/>
                    <a:pt x="689"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1440825" y="3937600"/>
              <a:ext cx="123175" cy="128650"/>
            </a:xfrm>
            <a:custGeom>
              <a:rect b="b" l="l" r="r" t="t"/>
              <a:pathLst>
                <a:path extrusionOk="0" h="5146" w="4927">
                  <a:moveTo>
                    <a:pt x="515" y="1"/>
                  </a:moveTo>
                  <a:lnTo>
                    <a:pt x="0" y="5145"/>
                  </a:lnTo>
                  <a:lnTo>
                    <a:pt x="4396" y="5145"/>
                  </a:lnTo>
                  <a:lnTo>
                    <a:pt x="4926" y="1"/>
                  </a:ln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1294675" y="4001925"/>
              <a:ext cx="299325" cy="116550"/>
            </a:xfrm>
            <a:custGeom>
              <a:rect b="b" l="l" r="r" t="t"/>
              <a:pathLst>
                <a:path extrusionOk="0" h="4662" w="11973">
                  <a:moveTo>
                    <a:pt x="6096" y="0"/>
                  </a:moveTo>
                  <a:cubicBezTo>
                    <a:pt x="6096" y="0"/>
                    <a:pt x="1840" y="1621"/>
                    <a:pt x="0" y="4661"/>
                  </a:cubicBezTo>
                  <a:lnTo>
                    <a:pt x="11973" y="4661"/>
                  </a:lnTo>
                  <a:cubicBezTo>
                    <a:pt x="11973" y="4661"/>
                    <a:pt x="11692" y="2089"/>
                    <a:pt x="10507" y="0"/>
                  </a:cubicBezTo>
                  <a:lnTo>
                    <a:pt x="9899" y="1419"/>
                  </a:lnTo>
                  <a:lnTo>
                    <a:pt x="8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1344250" y="4034175"/>
              <a:ext cx="93400" cy="24600"/>
            </a:xfrm>
            <a:custGeom>
              <a:rect b="b" l="l" r="r" t="t"/>
              <a:pathLst>
                <a:path extrusionOk="0" h="984" w="3736">
                  <a:moveTo>
                    <a:pt x="1369" y="0"/>
                  </a:moveTo>
                  <a:cubicBezTo>
                    <a:pt x="1174" y="0"/>
                    <a:pt x="983" y="19"/>
                    <a:pt x="792" y="66"/>
                  </a:cubicBezTo>
                  <a:cubicBezTo>
                    <a:pt x="512" y="144"/>
                    <a:pt x="200" y="269"/>
                    <a:pt x="13" y="487"/>
                  </a:cubicBezTo>
                  <a:cubicBezTo>
                    <a:pt x="0" y="513"/>
                    <a:pt x="18" y="538"/>
                    <a:pt x="43" y="538"/>
                  </a:cubicBezTo>
                  <a:cubicBezTo>
                    <a:pt x="48" y="538"/>
                    <a:pt x="54" y="537"/>
                    <a:pt x="60" y="534"/>
                  </a:cubicBezTo>
                  <a:cubicBezTo>
                    <a:pt x="340" y="472"/>
                    <a:pt x="605" y="331"/>
                    <a:pt x="901" y="285"/>
                  </a:cubicBezTo>
                  <a:cubicBezTo>
                    <a:pt x="1018" y="266"/>
                    <a:pt x="1137" y="257"/>
                    <a:pt x="1257" y="257"/>
                  </a:cubicBezTo>
                  <a:cubicBezTo>
                    <a:pt x="1441" y="257"/>
                    <a:pt x="1626" y="278"/>
                    <a:pt x="1805" y="316"/>
                  </a:cubicBezTo>
                  <a:cubicBezTo>
                    <a:pt x="2398" y="440"/>
                    <a:pt x="2944" y="737"/>
                    <a:pt x="3505" y="971"/>
                  </a:cubicBezTo>
                  <a:cubicBezTo>
                    <a:pt x="3525" y="980"/>
                    <a:pt x="3546" y="984"/>
                    <a:pt x="3564" y="984"/>
                  </a:cubicBezTo>
                  <a:cubicBezTo>
                    <a:pt x="3672" y="984"/>
                    <a:pt x="3736" y="848"/>
                    <a:pt x="3629" y="768"/>
                  </a:cubicBezTo>
                  <a:cubicBezTo>
                    <a:pt x="3053" y="425"/>
                    <a:pt x="2413" y="129"/>
                    <a:pt x="1743" y="20"/>
                  </a:cubicBezTo>
                  <a:cubicBezTo>
                    <a:pt x="1616" y="7"/>
                    <a:pt x="1492" y="0"/>
                    <a:pt x="1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1381400" y="4012650"/>
              <a:ext cx="83350" cy="31925"/>
            </a:xfrm>
            <a:custGeom>
              <a:rect b="b" l="l" r="r" t="t"/>
              <a:pathLst>
                <a:path extrusionOk="0" h="1277" w="3334">
                  <a:moveTo>
                    <a:pt x="820" y="0"/>
                  </a:moveTo>
                  <a:cubicBezTo>
                    <a:pt x="590" y="0"/>
                    <a:pt x="359" y="23"/>
                    <a:pt x="132" y="70"/>
                  </a:cubicBezTo>
                  <a:cubicBezTo>
                    <a:pt x="1" y="99"/>
                    <a:pt x="47" y="307"/>
                    <a:pt x="170" y="307"/>
                  </a:cubicBezTo>
                  <a:cubicBezTo>
                    <a:pt x="178" y="307"/>
                    <a:pt x="186" y="306"/>
                    <a:pt x="195" y="304"/>
                  </a:cubicBezTo>
                  <a:cubicBezTo>
                    <a:pt x="376" y="269"/>
                    <a:pt x="559" y="252"/>
                    <a:pt x="742" y="252"/>
                  </a:cubicBezTo>
                  <a:cubicBezTo>
                    <a:pt x="1613" y="252"/>
                    <a:pt x="2476" y="634"/>
                    <a:pt x="3094" y="1239"/>
                  </a:cubicBezTo>
                  <a:cubicBezTo>
                    <a:pt x="3121" y="1265"/>
                    <a:pt x="3149" y="1276"/>
                    <a:pt x="3177" y="1276"/>
                  </a:cubicBezTo>
                  <a:cubicBezTo>
                    <a:pt x="3263" y="1276"/>
                    <a:pt x="3333" y="1166"/>
                    <a:pt x="3250" y="1083"/>
                  </a:cubicBezTo>
                  <a:cubicBezTo>
                    <a:pt x="2651" y="372"/>
                    <a:pt x="1743" y="0"/>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1774050" y="3937600"/>
              <a:ext cx="136425" cy="128650"/>
            </a:xfrm>
            <a:custGeom>
              <a:rect b="b" l="l" r="r" t="t"/>
              <a:pathLst>
                <a:path extrusionOk="0" h="5146" w="5457">
                  <a:moveTo>
                    <a:pt x="0" y="1"/>
                  </a:moveTo>
                  <a:lnTo>
                    <a:pt x="1045" y="5145"/>
                  </a:lnTo>
                  <a:lnTo>
                    <a:pt x="5456" y="5145"/>
                  </a:lnTo>
                  <a:lnTo>
                    <a:pt x="4412" y="1"/>
                  </a:ln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1774050" y="4001925"/>
              <a:ext cx="275550" cy="116550"/>
            </a:xfrm>
            <a:custGeom>
              <a:rect b="b" l="l" r="r" t="t"/>
              <a:pathLst>
                <a:path extrusionOk="0" h="4662" w="11022">
                  <a:moveTo>
                    <a:pt x="514" y="0"/>
                  </a:moveTo>
                  <a:cubicBezTo>
                    <a:pt x="514" y="0"/>
                    <a:pt x="0" y="1949"/>
                    <a:pt x="0" y="4661"/>
                  </a:cubicBezTo>
                  <a:lnTo>
                    <a:pt x="11022" y="4661"/>
                  </a:lnTo>
                  <a:cubicBezTo>
                    <a:pt x="9182" y="1621"/>
                    <a:pt x="4911" y="0"/>
                    <a:pt x="4911" y="0"/>
                  </a:cubicBezTo>
                  <a:lnTo>
                    <a:pt x="2183" y="0"/>
                  </a:lnTo>
                  <a:lnTo>
                    <a:pt x="1294" y="1419"/>
                  </a:lnTo>
                  <a:lnTo>
                    <a:pt x="5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1888825" y="4016325"/>
              <a:ext cx="85975" cy="26425"/>
            </a:xfrm>
            <a:custGeom>
              <a:rect b="b" l="l" r="r" t="t"/>
              <a:pathLst>
                <a:path extrusionOk="0" h="1057" w="3439">
                  <a:moveTo>
                    <a:pt x="1628" y="1"/>
                  </a:moveTo>
                  <a:cubicBezTo>
                    <a:pt x="1077" y="1"/>
                    <a:pt x="520" y="203"/>
                    <a:pt x="86" y="609"/>
                  </a:cubicBezTo>
                  <a:cubicBezTo>
                    <a:pt x="0" y="682"/>
                    <a:pt x="77" y="794"/>
                    <a:pt x="167" y="794"/>
                  </a:cubicBezTo>
                  <a:cubicBezTo>
                    <a:pt x="192" y="794"/>
                    <a:pt x="218" y="785"/>
                    <a:pt x="242" y="765"/>
                  </a:cubicBezTo>
                  <a:cubicBezTo>
                    <a:pt x="616" y="430"/>
                    <a:pt x="1105" y="234"/>
                    <a:pt x="1601" y="234"/>
                  </a:cubicBezTo>
                  <a:cubicBezTo>
                    <a:pt x="1683" y="234"/>
                    <a:pt x="1765" y="239"/>
                    <a:pt x="1847" y="250"/>
                  </a:cubicBezTo>
                  <a:cubicBezTo>
                    <a:pt x="2393" y="313"/>
                    <a:pt x="2892" y="609"/>
                    <a:pt x="3235" y="1030"/>
                  </a:cubicBezTo>
                  <a:cubicBezTo>
                    <a:pt x="3253" y="1048"/>
                    <a:pt x="3276" y="1056"/>
                    <a:pt x="3298" y="1056"/>
                  </a:cubicBezTo>
                  <a:cubicBezTo>
                    <a:pt x="3368" y="1056"/>
                    <a:pt x="3438" y="976"/>
                    <a:pt x="3391" y="905"/>
                  </a:cubicBezTo>
                  <a:cubicBezTo>
                    <a:pt x="2970" y="304"/>
                    <a:pt x="2303" y="1"/>
                    <a:pt x="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1922175" y="4043500"/>
              <a:ext cx="86450" cy="15275"/>
            </a:xfrm>
            <a:custGeom>
              <a:rect b="b" l="l" r="r" t="t"/>
              <a:pathLst>
                <a:path extrusionOk="0" h="611" w="3458">
                  <a:moveTo>
                    <a:pt x="1785" y="1"/>
                  </a:moveTo>
                  <a:cubicBezTo>
                    <a:pt x="1204" y="1"/>
                    <a:pt x="621" y="146"/>
                    <a:pt x="108" y="410"/>
                  </a:cubicBezTo>
                  <a:cubicBezTo>
                    <a:pt x="1" y="464"/>
                    <a:pt x="67" y="610"/>
                    <a:pt x="166" y="610"/>
                  </a:cubicBezTo>
                  <a:cubicBezTo>
                    <a:pt x="183" y="610"/>
                    <a:pt x="200" y="606"/>
                    <a:pt x="217" y="598"/>
                  </a:cubicBezTo>
                  <a:cubicBezTo>
                    <a:pt x="693" y="356"/>
                    <a:pt x="1211" y="243"/>
                    <a:pt x="1731" y="243"/>
                  </a:cubicBezTo>
                  <a:cubicBezTo>
                    <a:pt x="2252" y="243"/>
                    <a:pt x="2774" y="356"/>
                    <a:pt x="3257" y="566"/>
                  </a:cubicBezTo>
                  <a:cubicBezTo>
                    <a:pt x="3275" y="576"/>
                    <a:pt x="3292" y="581"/>
                    <a:pt x="3309" y="581"/>
                  </a:cubicBezTo>
                  <a:cubicBezTo>
                    <a:pt x="3396" y="581"/>
                    <a:pt x="3458" y="463"/>
                    <a:pt x="3366" y="410"/>
                  </a:cubicBezTo>
                  <a:cubicBezTo>
                    <a:pt x="2882" y="130"/>
                    <a:pt x="2334" y="1"/>
                    <a:pt x="1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1346900" y="2845600"/>
              <a:ext cx="606825" cy="1135675"/>
            </a:xfrm>
            <a:custGeom>
              <a:rect b="b" l="l" r="r" t="t"/>
              <a:pathLst>
                <a:path extrusionOk="0" h="45427" w="24273">
                  <a:moveTo>
                    <a:pt x="5067" y="0"/>
                  </a:moveTo>
                  <a:cubicBezTo>
                    <a:pt x="5067" y="0"/>
                    <a:pt x="4615" y="546"/>
                    <a:pt x="4147" y="1621"/>
                  </a:cubicBezTo>
                  <a:cubicBezTo>
                    <a:pt x="3710" y="2588"/>
                    <a:pt x="3274" y="3975"/>
                    <a:pt x="3118" y="5768"/>
                  </a:cubicBezTo>
                  <a:cubicBezTo>
                    <a:pt x="2791" y="9587"/>
                    <a:pt x="0" y="45427"/>
                    <a:pt x="0" y="45427"/>
                  </a:cubicBezTo>
                  <a:lnTo>
                    <a:pt x="10242" y="45427"/>
                  </a:lnTo>
                  <a:lnTo>
                    <a:pt x="10585" y="14233"/>
                  </a:lnTo>
                  <a:lnTo>
                    <a:pt x="14451" y="45427"/>
                  </a:lnTo>
                  <a:lnTo>
                    <a:pt x="24273" y="45427"/>
                  </a:lnTo>
                  <a:cubicBezTo>
                    <a:pt x="24273" y="45427"/>
                    <a:pt x="19752" y="12315"/>
                    <a:pt x="19159" y="8870"/>
                  </a:cubicBezTo>
                  <a:cubicBezTo>
                    <a:pt x="18567" y="5409"/>
                    <a:pt x="17850" y="2915"/>
                    <a:pt x="141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1450550" y="2845600"/>
              <a:ext cx="250625" cy="40550"/>
            </a:xfrm>
            <a:custGeom>
              <a:rect b="b" l="l" r="r" t="t"/>
              <a:pathLst>
                <a:path extrusionOk="0" h="1622" w="10025">
                  <a:moveTo>
                    <a:pt x="921" y="0"/>
                  </a:moveTo>
                  <a:cubicBezTo>
                    <a:pt x="921" y="0"/>
                    <a:pt x="469" y="546"/>
                    <a:pt x="1" y="1621"/>
                  </a:cubicBezTo>
                  <a:lnTo>
                    <a:pt x="10025" y="0"/>
                  </a:lnTo>
                  <a:close/>
                </a:path>
              </a:pathLst>
            </a:custGeom>
            <a:solidFill>
              <a:srgbClr val="11141C">
                <a:alpha val="29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1542150" y="2966400"/>
              <a:ext cx="69400" cy="1014875"/>
            </a:xfrm>
            <a:custGeom>
              <a:rect b="b" l="l" r="r" t="t"/>
              <a:pathLst>
                <a:path extrusionOk="0" h="40595" w="2776">
                  <a:moveTo>
                    <a:pt x="0" y="1"/>
                  </a:moveTo>
                  <a:lnTo>
                    <a:pt x="1294" y="2838"/>
                  </a:lnTo>
                  <a:cubicBezTo>
                    <a:pt x="1294" y="2838"/>
                    <a:pt x="733" y="40595"/>
                    <a:pt x="873" y="40595"/>
                  </a:cubicBezTo>
                  <a:lnTo>
                    <a:pt x="2432" y="40595"/>
                  </a:lnTo>
                  <a:lnTo>
                    <a:pt x="2775" y="9401"/>
                  </a:lnTo>
                  <a:lnTo>
                    <a:pt x="1762" y="2760"/>
                  </a:lnTo>
                  <a:lnTo>
                    <a:pt x="0" y="1"/>
                  </a:lnTo>
                  <a:close/>
                </a:path>
              </a:pathLst>
            </a:custGeom>
            <a:solidFill>
              <a:srgbClr val="11141C">
                <a:alpha val="29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1643450" y="2858250"/>
              <a:ext cx="131825" cy="68100"/>
            </a:xfrm>
            <a:custGeom>
              <a:rect b="b" l="l" r="r" t="t"/>
              <a:pathLst>
                <a:path extrusionOk="0" h="2724" w="5273">
                  <a:moveTo>
                    <a:pt x="134" y="0"/>
                  </a:moveTo>
                  <a:cubicBezTo>
                    <a:pt x="72" y="0"/>
                    <a:pt x="1" y="79"/>
                    <a:pt x="33" y="164"/>
                  </a:cubicBezTo>
                  <a:cubicBezTo>
                    <a:pt x="672" y="1645"/>
                    <a:pt x="2215" y="2627"/>
                    <a:pt x="3805" y="2721"/>
                  </a:cubicBezTo>
                  <a:cubicBezTo>
                    <a:pt x="3851" y="2723"/>
                    <a:pt x="3897" y="2723"/>
                    <a:pt x="3942" y="2723"/>
                  </a:cubicBezTo>
                  <a:cubicBezTo>
                    <a:pt x="4349" y="2723"/>
                    <a:pt x="4754" y="2662"/>
                    <a:pt x="5146" y="2550"/>
                  </a:cubicBezTo>
                  <a:cubicBezTo>
                    <a:pt x="5273" y="2507"/>
                    <a:pt x="5234" y="2325"/>
                    <a:pt x="5122" y="2325"/>
                  </a:cubicBezTo>
                  <a:cubicBezTo>
                    <a:pt x="5110" y="2325"/>
                    <a:pt x="5097" y="2327"/>
                    <a:pt x="5084" y="2331"/>
                  </a:cubicBezTo>
                  <a:cubicBezTo>
                    <a:pt x="4739" y="2430"/>
                    <a:pt x="4384" y="2477"/>
                    <a:pt x="4029" y="2477"/>
                  </a:cubicBezTo>
                  <a:cubicBezTo>
                    <a:pt x="2875" y="2477"/>
                    <a:pt x="1720" y="1977"/>
                    <a:pt x="921" y="1131"/>
                  </a:cubicBezTo>
                  <a:cubicBezTo>
                    <a:pt x="625" y="819"/>
                    <a:pt x="391" y="461"/>
                    <a:pt x="204" y="55"/>
                  </a:cubicBezTo>
                  <a:cubicBezTo>
                    <a:pt x="190" y="16"/>
                    <a:pt x="163" y="0"/>
                    <a:pt x="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1431275" y="2862175"/>
              <a:ext cx="72550" cy="75125"/>
            </a:xfrm>
            <a:custGeom>
              <a:rect b="b" l="l" r="r" t="t"/>
              <a:pathLst>
                <a:path extrusionOk="0" h="3005" w="2902">
                  <a:moveTo>
                    <a:pt x="2797" y="1"/>
                  </a:moveTo>
                  <a:cubicBezTo>
                    <a:pt x="2764" y="1"/>
                    <a:pt x="2733" y="21"/>
                    <a:pt x="2721" y="70"/>
                  </a:cubicBezTo>
                  <a:cubicBezTo>
                    <a:pt x="2534" y="709"/>
                    <a:pt x="2237" y="1317"/>
                    <a:pt x="1770" y="1816"/>
                  </a:cubicBezTo>
                  <a:cubicBezTo>
                    <a:pt x="1318" y="2299"/>
                    <a:pt x="741" y="2673"/>
                    <a:pt x="86" y="2845"/>
                  </a:cubicBezTo>
                  <a:cubicBezTo>
                    <a:pt x="1" y="2873"/>
                    <a:pt x="19" y="3005"/>
                    <a:pt x="105" y="3005"/>
                  </a:cubicBezTo>
                  <a:cubicBezTo>
                    <a:pt x="114" y="3005"/>
                    <a:pt x="123" y="3003"/>
                    <a:pt x="133" y="3000"/>
                  </a:cubicBezTo>
                  <a:cubicBezTo>
                    <a:pt x="1458" y="2658"/>
                    <a:pt x="2689" y="1520"/>
                    <a:pt x="2892" y="116"/>
                  </a:cubicBezTo>
                  <a:cubicBezTo>
                    <a:pt x="2902" y="50"/>
                    <a:pt x="2847" y="1"/>
                    <a:pt x="27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1038225" y="2359975"/>
              <a:ext cx="454075" cy="492275"/>
            </a:xfrm>
            <a:custGeom>
              <a:rect b="b" l="l" r="r" t="t"/>
              <a:pathLst>
                <a:path extrusionOk="0" h="19691" w="18163">
                  <a:moveTo>
                    <a:pt x="3950" y="1"/>
                  </a:moveTo>
                  <a:cubicBezTo>
                    <a:pt x="3104" y="1"/>
                    <a:pt x="3228" y="3727"/>
                    <a:pt x="3228" y="3727"/>
                  </a:cubicBezTo>
                  <a:cubicBezTo>
                    <a:pt x="3228" y="3727"/>
                    <a:pt x="2662" y="158"/>
                    <a:pt x="1964" y="158"/>
                  </a:cubicBezTo>
                  <a:cubicBezTo>
                    <a:pt x="1938" y="158"/>
                    <a:pt x="1913" y="163"/>
                    <a:pt x="1887" y="172"/>
                  </a:cubicBezTo>
                  <a:cubicBezTo>
                    <a:pt x="1139" y="453"/>
                    <a:pt x="1887" y="2776"/>
                    <a:pt x="1887" y="2776"/>
                  </a:cubicBezTo>
                  <a:cubicBezTo>
                    <a:pt x="1887" y="2776"/>
                    <a:pt x="1034" y="1750"/>
                    <a:pt x="567" y="1750"/>
                  </a:cubicBezTo>
                  <a:cubicBezTo>
                    <a:pt x="491" y="1750"/>
                    <a:pt x="425" y="1777"/>
                    <a:pt x="375" y="1840"/>
                  </a:cubicBezTo>
                  <a:cubicBezTo>
                    <a:pt x="1" y="2293"/>
                    <a:pt x="1030" y="3431"/>
                    <a:pt x="1513" y="4491"/>
                  </a:cubicBezTo>
                  <a:cubicBezTo>
                    <a:pt x="1996" y="5551"/>
                    <a:pt x="2651" y="6813"/>
                    <a:pt x="4241" y="6938"/>
                  </a:cubicBezTo>
                  <a:cubicBezTo>
                    <a:pt x="4241" y="6938"/>
                    <a:pt x="3447" y="19690"/>
                    <a:pt x="10090" y="19690"/>
                  </a:cubicBezTo>
                  <a:cubicBezTo>
                    <a:pt x="10094" y="19690"/>
                    <a:pt x="10098" y="19690"/>
                    <a:pt x="10102" y="19690"/>
                  </a:cubicBezTo>
                  <a:cubicBezTo>
                    <a:pt x="12082" y="19674"/>
                    <a:pt x="13766" y="18474"/>
                    <a:pt x="15060" y="17009"/>
                  </a:cubicBezTo>
                  <a:cubicBezTo>
                    <a:pt x="15668" y="16323"/>
                    <a:pt x="16198" y="15590"/>
                    <a:pt x="16634" y="14889"/>
                  </a:cubicBezTo>
                  <a:cubicBezTo>
                    <a:pt x="17585" y="13376"/>
                    <a:pt x="18115" y="12083"/>
                    <a:pt x="18146" y="11989"/>
                  </a:cubicBezTo>
                  <a:lnTo>
                    <a:pt x="18162" y="11973"/>
                  </a:lnTo>
                  <a:lnTo>
                    <a:pt x="18162" y="6486"/>
                  </a:lnTo>
                  <a:cubicBezTo>
                    <a:pt x="18088" y="6478"/>
                    <a:pt x="18014" y="6474"/>
                    <a:pt x="17938" y="6474"/>
                  </a:cubicBezTo>
                  <a:cubicBezTo>
                    <a:pt x="16257" y="6474"/>
                    <a:pt x="14003" y="8402"/>
                    <a:pt x="12347" y="10087"/>
                  </a:cubicBezTo>
                  <a:cubicBezTo>
                    <a:pt x="11069" y="11381"/>
                    <a:pt x="10165" y="12535"/>
                    <a:pt x="10165" y="12535"/>
                  </a:cubicBezTo>
                  <a:lnTo>
                    <a:pt x="7826" y="5067"/>
                  </a:lnTo>
                  <a:cubicBezTo>
                    <a:pt x="7639" y="4459"/>
                    <a:pt x="7078" y="4039"/>
                    <a:pt x="6439" y="4039"/>
                  </a:cubicBezTo>
                  <a:lnTo>
                    <a:pt x="5550" y="4039"/>
                  </a:lnTo>
                  <a:cubicBezTo>
                    <a:pt x="5550" y="4039"/>
                    <a:pt x="5820" y="1026"/>
                    <a:pt x="5111" y="1026"/>
                  </a:cubicBezTo>
                  <a:cubicBezTo>
                    <a:pt x="5097" y="1026"/>
                    <a:pt x="5082" y="1027"/>
                    <a:pt x="5067" y="1030"/>
                  </a:cubicBezTo>
                  <a:cubicBezTo>
                    <a:pt x="4740" y="1077"/>
                    <a:pt x="4553" y="1560"/>
                    <a:pt x="4459" y="2105"/>
                  </a:cubicBezTo>
                  <a:cubicBezTo>
                    <a:pt x="4490" y="1123"/>
                    <a:pt x="4444" y="32"/>
                    <a:pt x="3960" y="1"/>
                  </a:cubicBezTo>
                  <a:cubicBezTo>
                    <a:pt x="3957" y="1"/>
                    <a:pt x="3953" y="1"/>
                    <a:pt x="3950" y="1"/>
                  </a:cubicBez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1282175" y="2655525"/>
              <a:ext cx="30000" cy="59900"/>
            </a:xfrm>
            <a:custGeom>
              <a:rect b="b" l="l" r="r" t="t"/>
              <a:pathLst>
                <a:path extrusionOk="0" h="2396" w="1200">
                  <a:moveTo>
                    <a:pt x="122" y="1"/>
                  </a:moveTo>
                  <a:cubicBezTo>
                    <a:pt x="64" y="1"/>
                    <a:pt x="1" y="61"/>
                    <a:pt x="33" y="136"/>
                  </a:cubicBezTo>
                  <a:cubicBezTo>
                    <a:pt x="407" y="853"/>
                    <a:pt x="703" y="1586"/>
                    <a:pt x="984" y="2334"/>
                  </a:cubicBezTo>
                  <a:cubicBezTo>
                    <a:pt x="1002" y="2376"/>
                    <a:pt x="1041" y="2395"/>
                    <a:pt x="1079" y="2395"/>
                  </a:cubicBezTo>
                  <a:cubicBezTo>
                    <a:pt x="1140" y="2395"/>
                    <a:pt x="1199" y="2348"/>
                    <a:pt x="1171" y="2272"/>
                  </a:cubicBezTo>
                  <a:cubicBezTo>
                    <a:pt x="937" y="1492"/>
                    <a:pt x="594" y="744"/>
                    <a:pt x="189" y="42"/>
                  </a:cubicBezTo>
                  <a:cubicBezTo>
                    <a:pt x="174" y="13"/>
                    <a:pt x="149" y="1"/>
                    <a:pt x="1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1081650" y="2419225"/>
              <a:ext cx="21425" cy="64450"/>
            </a:xfrm>
            <a:custGeom>
              <a:rect b="b" l="l" r="r" t="t"/>
              <a:pathLst>
                <a:path extrusionOk="0" h="2578" w="857">
                  <a:moveTo>
                    <a:pt x="100" y="1"/>
                  </a:moveTo>
                  <a:cubicBezTo>
                    <a:pt x="53" y="1"/>
                    <a:pt x="0" y="44"/>
                    <a:pt x="10" y="110"/>
                  </a:cubicBezTo>
                  <a:cubicBezTo>
                    <a:pt x="119" y="951"/>
                    <a:pt x="321" y="1778"/>
                    <a:pt x="696" y="2542"/>
                  </a:cubicBezTo>
                  <a:cubicBezTo>
                    <a:pt x="706" y="2567"/>
                    <a:pt x="727" y="2577"/>
                    <a:pt x="751" y="2577"/>
                  </a:cubicBezTo>
                  <a:cubicBezTo>
                    <a:pt x="800" y="2577"/>
                    <a:pt x="857" y="2532"/>
                    <a:pt x="836" y="2479"/>
                  </a:cubicBezTo>
                  <a:cubicBezTo>
                    <a:pt x="555" y="1700"/>
                    <a:pt x="306" y="889"/>
                    <a:pt x="166" y="63"/>
                  </a:cubicBezTo>
                  <a:cubicBezTo>
                    <a:pt x="159" y="19"/>
                    <a:pt x="131" y="1"/>
                    <a:pt x="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1141500" y="2416775"/>
              <a:ext cx="10025" cy="58200"/>
            </a:xfrm>
            <a:custGeom>
              <a:rect b="b" l="l" r="r" t="t"/>
              <a:pathLst>
                <a:path extrusionOk="0" h="2328" w="401">
                  <a:moveTo>
                    <a:pt x="296" y="1"/>
                  </a:moveTo>
                  <a:cubicBezTo>
                    <a:pt x="267" y="1"/>
                    <a:pt x="241" y="16"/>
                    <a:pt x="235" y="52"/>
                  </a:cubicBezTo>
                  <a:cubicBezTo>
                    <a:pt x="157" y="426"/>
                    <a:pt x="94" y="784"/>
                    <a:pt x="63" y="1159"/>
                  </a:cubicBezTo>
                  <a:cubicBezTo>
                    <a:pt x="48" y="1346"/>
                    <a:pt x="32" y="1533"/>
                    <a:pt x="32" y="1704"/>
                  </a:cubicBezTo>
                  <a:cubicBezTo>
                    <a:pt x="16" y="1891"/>
                    <a:pt x="1" y="2094"/>
                    <a:pt x="48" y="2281"/>
                  </a:cubicBezTo>
                  <a:cubicBezTo>
                    <a:pt x="55" y="2312"/>
                    <a:pt x="87" y="2328"/>
                    <a:pt x="118" y="2328"/>
                  </a:cubicBezTo>
                  <a:cubicBezTo>
                    <a:pt x="149" y="2328"/>
                    <a:pt x="180" y="2312"/>
                    <a:pt x="188" y="2281"/>
                  </a:cubicBezTo>
                  <a:cubicBezTo>
                    <a:pt x="219" y="2109"/>
                    <a:pt x="203" y="1922"/>
                    <a:pt x="219" y="1751"/>
                  </a:cubicBezTo>
                  <a:cubicBezTo>
                    <a:pt x="219" y="1564"/>
                    <a:pt x="235" y="1392"/>
                    <a:pt x="235" y="1205"/>
                  </a:cubicBezTo>
                  <a:cubicBezTo>
                    <a:pt x="266" y="831"/>
                    <a:pt x="313" y="473"/>
                    <a:pt x="390" y="98"/>
                  </a:cubicBezTo>
                  <a:cubicBezTo>
                    <a:pt x="400" y="41"/>
                    <a:pt x="344" y="1"/>
                    <a:pt x="2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a:off x="1117350" y="2440950"/>
              <a:ext cx="4300" cy="37925"/>
            </a:xfrm>
            <a:custGeom>
              <a:rect b="b" l="l" r="r" t="t"/>
              <a:pathLst>
                <a:path extrusionOk="0" h="1517" w="172">
                  <a:moveTo>
                    <a:pt x="133" y="1"/>
                  </a:moveTo>
                  <a:cubicBezTo>
                    <a:pt x="113" y="1"/>
                    <a:pt x="94" y="12"/>
                    <a:pt x="94" y="36"/>
                  </a:cubicBezTo>
                  <a:lnTo>
                    <a:pt x="47" y="753"/>
                  </a:lnTo>
                  <a:cubicBezTo>
                    <a:pt x="31" y="877"/>
                    <a:pt x="31" y="1002"/>
                    <a:pt x="16" y="1127"/>
                  </a:cubicBezTo>
                  <a:cubicBezTo>
                    <a:pt x="16" y="1236"/>
                    <a:pt x="0" y="1361"/>
                    <a:pt x="16" y="1470"/>
                  </a:cubicBezTo>
                  <a:cubicBezTo>
                    <a:pt x="24" y="1501"/>
                    <a:pt x="51" y="1517"/>
                    <a:pt x="78" y="1517"/>
                  </a:cubicBezTo>
                  <a:cubicBezTo>
                    <a:pt x="105" y="1517"/>
                    <a:pt x="133" y="1501"/>
                    <a:pt x="141" y="1470"/>
                  </a:cubicBezTo>
                  <a:cubicBezTo>
                    <a:pt x="172" y="1361"/>
                    <a:pt x="156" y="1236"/>
                    <a:pt x="156" y="1127"/>
                  </a:cubicBezTo>
                  <a:cubicBezTo>
                    <a:pt x="156" y="1002"/>
                    <a:pt x="156" y="877"/>
                    <a:pt x="156" y="753"/>
                  </a:cubicBezTo>
                  <a:cubicBezTo>
                    <a:pt x="172" y="519"/>
                    <a:pt x="172" y="285"/>
                    <a:pt x="172" y="36"/>
                  </a:cubicBezTo>
                  <a:cubicBezTo>
                    <a:pt x="172" y="12"/>
                    <a:pt x="152" y="1"/>
                    <a:pt x="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1141900" y="2550950"/>
              <a:ext cx="123575" cy="115775"/>
            </a:xfrm>
            <a:custGeom>
              <a:rect b="b" l="l" r="r" t="t"/>
              <a:pathLst>
                <a:path extrusionOk="0" h="4631" w="4943">
                  <a:moveTo>
                    <a:pt x="4755" y="1"/>
                  </a:moveTo>
                  <a:lnTo>
                    <a:pt x="0" y="4069"/>
                  </a:lnTo>
                  <a:lnTo>
                    <a:pt x="187" y="4631"/>
                  </a:lnTo>
                  <a:lnTo>
                    <a:pt x="4942" y="562"/>
                  </a:lnTo>
                  <a:lnTo>
                    <a:pt x="47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1149300" y="2583300"/>
              <a:ext cx="123575" cy="102925"/>
            </a:xfrm>
            <a:custGeom>
              <a:rect b="b" l="l" r="r" t="t"/>
              <a:pathLst>
                <a:path extrusionOk="0" h="4117" w="4943">
                  <a:moveTo>
                    <a:pt x="4755" y="1"/>
                  </a:moveTo>
                  <a:lnTo>
                    <a:pt x="1" y="3555"/>
                  </a:lnTo>
                  <a:lnTo>
                    <a:pt x="188" y="4116"/>
                  </a:lnTo>
                  <a:lnTo>
                    <a:pt x="4942" y="577"/>
                  </a:lnTo>
                  <a:lnTo>
                    <a:pt x="47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1346900" y="2521800"/>
              <a:ext cx="145400" cy="276650"/>
            </a:xfrm>
            <a:custGeom>
              <a:rect b="b" l="l" r="r" t="t"/>
              <a:pathLst>
                <a:path extrusionOk="0" h="11066" w="5816">
                  <a:moveTo>
                    <a:pt x="5591" y="1"/>
                  </a:moveTo>
                  <a:cubicBezTo>
                    <a:pt x="3910" y="1"/>
                    <a:pt x="1656" y="1929"/>
                    <a:pt x="0" y="3614"/>
                  </a:cubicBezTo>
                  <a:lnTo>
                    <a:pt x="2713" y="10536"/>
                  </a:lnTo>
                  <a:lnTo>
                    <a:pt x="2915" y="11066"/>
                  </a:lnTo>
                  <a:lnTo>
                    <a:pt x="4287" y="8416"/>
                  </a:lnTo>
                  <a:lnTo>
                    <a:pt x="5799" y="5516"/>
                  </a:lnTo>
                  <a:lnTo>
                    <a:pt x="5815" y="5500"/>
                  </a:lnTo>
                  <a:lnTo>
                    <a:pt x="5815" y="13"/>
                  </a:lnTo>
                  <a:cubicBezTo>
                    <a:pt x="5741" y="5"/>
                    <a:pt x="5667"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1408850" y="2586025"/>
              <a:ext cx="53425" cy="196450"/>
            </a:xfrm>
            <a:custGeom>
              <a:rect b="b" l="l" r="r" t="t"/>
              <a:pathLst>
                <a:path extrusionOk="0" h="7858" w="2137">
                  <a:moveTo>
                    <a:pt x="2137" y="1"/>
                  </a:moveTo>
                  <a:lnTo>
                    <a:pt x="2137" y="1"/>
                  </a:lnTo>
                  <a:cubicBezTo>
                    <a:pt x="1" y="2916"/>
                    <a:pt x="765" y="7858"/>
                    <a:pt x="765" y="7858"/>
                  </a:cubicBezTo>
                  <a:lnTo>
                    <a:pt x="1638" y="6205"/>
                  </a:lnTo>
                  <a:lnTo>
                    <a:pt x="2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1346900" y="2612150"/>
              <a:ext cx="67825" cy="186300"/>
            </a:xfrm>
            <a:custGeom>
              <a:rect b="b" l="l" r="r" t="t"/>
              <a:pathLst>
                <a:path extrusionOk="0" h="7452" w="2713">
                  <a:moveTo>
                    <a:pt x="0" y="0"/>
                  </a:moveTo>
                  <a:lnTo>
                    <a:pt x="2214" y="7452"/>
                  </a:lnTo>
                  <a:lnTo>
                    <a:pt x="2713" y="692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1171125" y="2196300"/>
              <a:ext cx="14825" cy="264650"/>
            </a:xfrm>
            <a:custGeom>
              <a:rect b="b" l="l" r="r" t="t"/>
              <a:pathLst>
                <a:path extrusionOk="0" h="10586" w="593">
                  <a:moveTo>
                    <a:pt x="1" y="0"/>
                  </a:moveTo>
                  <a:lnTo>
                    <a:pt x="1" y="10586"/>
                  </a:lnTo>
                  <a:lnTo>
                    <a:pt x="593" y="10586"/>
                  </a:lnTo>
                  <a:lnTo>
                    <a:pt x="5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1171125" y="2446125"/>
              <a:ext cx="264650" cy="14825"/>
            </a:xfrm>
            <a:custGeom>
              <a:rect b="b" l="l" r="r" t="t"/>
              <a:pathLst>
                <a:path extrusionOk="0" h="593" w="10586">
                  <a:moveTo>
                    <a:pt x="1" y="0"/>
                  </a:moveTo>
                  <a:lnTo>
                    <a:pt x="1" y="593"/>
                  </a:lnTo>
                  <a:lnTo>
                    <a:pt x="10586" y="593"/>
                  </a:lnTo>
                  <a:lnTo>
                    <a:pt x="105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1422900" y="2522125"/>
              <a:ext cx="367525" cy="323500"/>
            </a:xfrm>
            <a:custGeom>
              <a:rect b="b" l="l" r="r" t="t"/>
              <a:pathLst>
                <a:path extrusionOk="0" h="12940" w="14701">
                  <a:moveTo>
                    <a:pt x="2775" y="0"/>
                  </a:moveTo>
                  <a:cubicBezTo>
                    <a:pt x="0" y="5051"/>
                    <a:pt x="343" y="8761"/>
                    <a:pt x="1029" y="10881"/>
                  </a:cubicBezTo>
                  <a:cubicBezTo>
                    <a:pt x="1076" y="11022"/>
                    <a:pt x="1123" y="11162"/>
                    <a:pt x="1169" y="11287"/>
                  </a:cubicBezTo>
                  <a:cubicBezTo>
                    <a:pt x="1575" y="12378"/>
                    <a:pt x="2027" y="12939"/>
                    <a:pt x="2027" y="12939"/>
                  </a:cubicBezTo>
                  <a:lnTo>
                    <a:pt x="11131" y="12939"/>
                  </a:lnTo>
                  <a:cubicBezTo>
                    <a:pt x="12534" y="10741"/>
                    <a:pt x="13360" y="8636"/>
                    <a:pt x="13843" y="6844"/>
                  </a:cubicBezTo>
                  <a:cubicBezTo>
                    <a:pt x="14701" y="3710"/>
                    <a:pt x="14514" y="1528"/>
                    <a:pt x="14514" y="1528"/>
                  </a:cubicBezTo>
                  <a:lnTo>
                    <a:pt x="27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1452125" y="2693200"/>
              <a:ext cx="316875" cy="152425"/>
            </a:xfrm>
            <a:custGeom>
              <a:rect b="b" l="l" r="r" t="t"/>
              <a:pathLst>
                <a:path extrusionOk="0" h="6097" w="12675">
                  <a:moveTo>
                    <a:pt x="12674" y="1"/>
                  </a:moveTo>
                  <a:lnTo>
                    <a:pt x="0" y="4444"/>
                  </a:lnTo>
                  <a:cubicBezTo>
                    <a:pt x="406" y="5535"/>
                    <a:pt x="858" y="6096"/>
                    <a:pt x="858" y="6096"/>
                  </a:cubicBezTo>
                  <a:lnTo>
                    <a:pt x="9962" y="6096"/>
                  </a:lnTo>
                  <a:cubicBezTo>
                    <a:pt x="11365" y="3898"/>
                    <a:pt x="12191" y="1793"/>
                    <a:pt x="12674" y="1"/>
                  </a:cubicBezTo>
                  <a:close/>
                </a:path>
              </a:pathLst>
            </a:custGeom>
            <a:solidFill>
              <a:srgbClr val="11141C">
                <a:alpha val="29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1343925" y="2284375"/>
              <a:ext cx="478475" cy="514125"/>
            </a:xfrm>
            <a:custGeom>
              <a:rect b="b" l="l" r="r" t="t"/>
              <a:pathLst>
                <a:path extrusionOk="0" h="20565" w="19139">
                  <a:moveTo>
                    <a:pt x="4634" y="1"/>
                  </a:moveTo>
                  <a:cubicBezTo>
                    <a:pt x="2015" y="1"/>
                    <a:pt x="867" y="2762"/>
                    <a:pt x="696" y="3586"/>
                  </a:cubicBezTo>
                  <a:cubicBezTo>
                    <a:pt x="509" y="4475"/>
                    <a:pt x="665" y="4537"/>
                    <a:pt x="275" y="5488"/>
                  </a:cubicBezTo>
                  <a:cubicBezTo>
                    <a:pt x="0" y="6144"/>
                    <a:pt x="242" y="6477"/>
                    <a:pt x="567" y="6477"/>
                  </a:cubicBezTo>
                  <a:cubicBezTo>
                    <a:pt x="721" y="6477"/>
                    <a:pt x="894" y="6402"/>
                    <a:pt x="1039" y="6252"/>
                  </a:cubicBezTo>
                  <a:lnTo>
                    <a:pt x="1476" y="5800"/>
                  </a:lnTo>
                  <a:cubicBezTo>
                    <a:pt x="1476" y="5800"/>
                    <a:pt x="1850" y="5722"/>
                    <a:pt x="2006" y="5472"/>
                  </a:cubicBezTo>
                  <a:cubicBezTo>
                    <a:pt x="2006" y="5472"/>
                    <a:pt x="2071" y="5496"/>
                    <a:pt x="2175" y="5496"/>
                  </a:cubicBezTo>
                  <a:cubicBezTo>
                    <a:pt x="2377" y="5496"/>
                    <a:pt x="2724" y="5407"/>
                    <a:pt x="3003" y="4880"/>
                  </a:cubicBezTo>
                  <a:cubicBezTo>
                    <a:pt x="3440" y="4085"/>
                    <a:pt x="3549" y="3836"/>
                    <a:pt x="3549" y="3836"/>
                  </a:cubicBezTo>
                  <a:lnTo>
                    <a:pt x="3549" y="3836"/>
                  </a:lnTo>
                  <a:cubicBezTo>
                    <a:pt x="3549" y="3836"/>
                    <a:pt x="2988" y="9666"/>
                    <a:pt x="2925" y="13080"/>
                  </a:cubicBezTo>
                  <a:cubicBezTo>
                    <a:pt x="2840" y="17218"/>
                    <a:pt x="4843" y="20565"/>
                    <a:pt x="8437" y="20565"/>
                  </a:cubicBezTo>
                  <a:cubicBezTo>
                    <a:pt x="8783" y="20565"/>
                    <a:pt x="9144" y="20534"/>
                    <a:pt x="9520" y="20469"/>
                  </a:cubicBezTo>
                  <a:cubicBezTo>
                    <a:pt x="10845" y="20235"/>
                    <a:pt x="12045" y="19830"/>
                    <a:pt x="13121" y="19316"/>
                  </a:cubicBezTo>
                  <a:cubicBezTo>
                    <a:pt x="15537" y="18146"/>
                    <a:pt x="17267" y="16400"/>
                    <a:pt x="18031" y="14732"/>
                  </a:cubicBezTo>
                  <a:cubicBezTo>
                    <a:pt x="19138" y="12316"/>
                    <a:pt x="17673" y="11038"/>
                    <a:pt x="17673" y="11038"/>
                  </a:cubicBezTo>
                  <a:cubicBezTo>
                    <a:pt x="17673" y="11038"/>
                    <a:pt x="14882" y="10664"/>
                    <a:pt x="14789" y="10664"/>
                  </a:cubicBezTo>
                  <a:lnTo>
                    <a:pt x="14773" y="10664"/>
                  </a:lnTo>
                  <a:cubicBezTo>
                    <a:pt x="14602" y="10710"/>
                    <a:pt x="12419" y="11693"/>
                    <a:pt x="10845" y="12394"/>
                  </a:cubicBezTo>
                  <a:lnTo>
                    <a:pt x="10704" y="12472"/>
                  </a:lnTo>
                  <a:cubicBezTo>
                    <a:pt x="9863" y="12846"/>
                    <a:pt x="9239" y="13127"/>
                    <a:pt x="9239" y="13127"/>
                  </a:cubicBezTo>
                  <a:lnTo>
                    <a:pt x="8444" y="4755"/>
                  </a:lnTo>
                  <a:cubicBezTo>
                    <a:pt x="8444" y="4755"/>
                    <a:pt x="7820" y="16"/>
                    <a:pt x="4656" y="1"/>
                  </a:cubicBezTo>
                  <a:cubicBezTo>
                    <a:pt x="4648" y="1"/>
                    <a:pt x="4641" y="1"/>
                    <a:pt x="4634" y="1"/>
                  </a:cubicBezTo>
                  <a:close/>
                </a:path>
              </a:pathLst>
            </a:custGeom>
            <a:solidFill>
              <a:srgbClr val="C9A6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1570200" y="2594900"/>
              <a:ext cx="7825" cy="106325"/>
            </a:xfrm>
            <a:custGeom>
              <a:rect b="b" l="l" r="r" t="t"/>
              <a:pathLst>
                <a:path extrusionOk="0" h="4253" w="313">
                  <a:moveTo>
                    <a:pt x="89" y="0"/>
                  </a:moveTo>
                  <a:cubicBezTo>
                    <a:pt x="44" y="0"/>
                    <a:pt x="1" y="28"/>
                    <a:pt x="1" y="82"/>
                  </a:cubicBezTo>
                  <a:cubicBezTo>
                    <a:pt x="48" y="1454"/>
                    <a:pt x="79" y="2810"/>
                    <a:pt x="141" y="4182"/>
                  </a:cubicBezTo>
                  <a:cubicBezTo>
                    <a:pt x="149" y="4229"/>
                    <a:pt x="192" y="4252"/>
                    <a:pt x="233" y="4252"/>
                  </a:cubicBezTo>
                  <a:cubicBezTo>
                    <a:pt x="274" y="4252"/>
                    <a:pt x="313" y="4229"/>
                    <a:pt x="313" y="4182"/>
                  </a:cubicBezTo>
                  <a:cubicBezTo>
                    <a:pt x="281" y="2810"/>
                    <a:pt x="235" y="1454"/>
                    <a:pt x="188" y="82"/>
                  </a:cubicBezTo>
                  <a:cubicBezTo>
                    <a:pt x="180" y="28"/>
                    <a:pt x="133" y="0"/>
                    <a:pt x="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1368100" y="2345400"/>
              <a:ext cx="26475" cy="79150"/>
            </a:xfrm>
            <a:custGeom>
              <a:rect b="b" l="l" r="r" t="t"/>
              <a:pathLst>
                <a:path extrusionOk="0" h="3166" w="1059">
                  <a:moveTo>
                    <a:pt x="941" y="1"/>
                  </a:moveTo>
                  <a:cubicBezTo>
                    <a:pt x="932" y="1"/>
                    <a:pt x="922" y="3"/>
                    <a:pt x="914" y="7"/>
                  </a:cubicBezTo>
                  <a:cubicBezTo>
                    <a:pt x="493" y="257"/>
                    <a:pt x="446" y="818"/>
                    <a:pt x="368" y="1239"/>
                  </a:cubicBezTo>
                  <a:cubicBezTo>
                    <a:pt x="244" y="1847"/>
                    <a:pt x="134" y="2470"/>
                    <a:pt x="10" y="3078"/>
                  </a:cubicBezTo>
                  <a:cubicBezTo>
                    <a:pt x="1" y="3133"/>
                    <a:pt x="39" y="3166"/>
                    <a:pt x="76" y="3166"/>
                  </a:cubicBezTo>
                  <a:cubicBezTo>
                    <a:pt x="102" y="3166"/>
                    <a:pt x="128" y="3149"/>
                    <a:pt x="134" y="3109"/>
                  </a:cubicBezTo>
                  <a:cubicBezTo>
                    <a:pt x="259" y="2548"/>
                    <a:pt x="399" y="2003"/>
                    <a:pt x="509" y="1441"/>
                  </a:cubicBezTo>
                  <a:cubicBezTo>
                    <a:pt x="571" y="1192"/>
                    <a:pt x="618" y="942"/>
                    <a:pt x="680" y="693"/>
                  </a:cubicBezTo>
                  <a:cubicBezTo>
                    <a:pt x="727" y="475"/>
                    <a:pt x="820" y="272"/>
                    <a:pt x="992" y="116"/>
                  </a:cubicBezTo>
                  <a:cubicBezTo>
                    <a:pt x="1059" y="76"/>
                    <a:pt x="999" y="1"/>
                    <a:pt x="9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1389175" y="2346075"/>
              <a:ext cx="23750" cy="66350"/>
            </a:xfrm>
            <a:custGeom>
              <a:rect b="b" l="l" r="r" t="t"/>
              <a:pathLst>
                <a:path extrusionOk="0" h="2654" w="950">
                  <a:moveTo>
                    <a:pt x="856" y="0"/>
                  </a:moveTo>
                  <a:cubicBezTo>
                    <a:pt x="832" y="0"/>
                    <a:pt x="808" y="13"/>
                    <a:pt x="788" y="42"/>
                  </a:cubicBezTo>
                  <a:cubicBezTo>
                    <a:pt x="336" y="806"/>
                    <a:pt x="102" y="1695"/>
                    <a:pt x="8" y="2584"/>
                  </a:cubicBezTo>
                  <a:cubicBezTo>
                    <a:pt x="1" y="2630"/>
                    <a:pt x="40" y="2654"/>
                    <a:pt x="81" y="2654"/>
                  </a:cubicBezTo>
                  <a:cubicBezTo>
                    <a:pt x="122" y="2654"/>
                    <a:pt x="164" y="2630"/>
                    <a:pt x="164" y="2584"/>
                  </a:cubicBezTo>
                  <a:cubicBezTo>
                    <a:pt x="274" y="1711"/>
                    <a:pt x="554" y="900"/>
                    <a:pt x="928" y="120"/>
                  </a:cubicBezTo>
                  <a:cubicBezTo>
                    <a:pt x="949" y="57"/>
                    <a:pt x="906" y="0"/>
                    <a:pt x="8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1611525" y="2550950"/>
              <a:ext cx="210875" cy="220625"/>
            </a:xfrm>
            <a:custGeom>
              <a:rect b="b" l="l" r="r" t="t"/>
              <a:pathLst>
                <a:path extrusionOk="0" h="8825" w="8435">
                  <a:moveTo>
                    <a:pt x="4069" y="1"/>
                  </a:moveTo>
                  <a:lnTo>
                    <a:pt x="2308" y="733"/>
                  </a:lnTo>
                  <a:lnTo>
                    <a:pt x="141" y="1731"/>
                  </a:lnTo>
                  <a:lnTo>
                    <a:pt x="0" y="1809"/>
                  </a:lnTo>
                  <a:cubicBezTo>
                    <a:pt x="0" y="1809"/>
                    <a:pt x="1762" y="6720"/>
                    <a:pt x="2510" y="8824"/>
                  </a:cubicBezTo>
                  <a:cubicBezTo>
                    <a:pt x="4911" y="7655"/>
                    <a:pt x="6563" y="5737"/>
                    <a:pt x="7327" y="4069"/>
                  </a:cubicBezTo>
                  <a:cubicBezTo>
                    <a:pt x="8434" y="1653"/>
                    <a:pt x="6969" y="375"/>
                    <a:pt x="6969" y="375"/>
                  </a:cubicBezTo>
                  <a:cubicBezTo>
                    <a:pt x="6969" y="375"/>
                    <a:pt x="4178" y="1"/>
                    <a:pt x="4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1611525" y="2596150"/>
              <a:ext cx="61200" cy="176975"/>
            </a:xfrm>
            <a:custGeom>
              <a:rect b="b" l="l" r="r" t="t"/>
              <a:pathLst>
                <a:path extrusionOk="0" h="7079" w="2448">
                  <a:moveTo>
                    <a:pt x="0" y="1"/>
                  </a:moveTo>
                  <a:lnTo>
                    <a:pt x="1918" y="7078"/>
                  </a:lnTo>
                  <a:lnTo>
                    <a:pt x="2183" y="6969"/>
                  </a:lnTo>
                  <a:lnTo>
                    <a:pt x="2448" y="6829"/>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1610350" y="2562900"/>
              <a:ext cx="73525" cy="37550"/>
            </a:xfrm>
            <a:custGeom>
              <a:rect b="b" l="l" r="r" t="t"/>
              <a:pathLst>
                <a:path extrusionOk="0" h="1502" w="2941">
                  <a:moveTo>
                    <a:pt x="2858" y="1"/>
                  </a:moveTo>
                  <a:cubicBezTo>
                    <a:pt x="2851" y="1"/>
                    <a:pt x="2845" y="2"/>
                    <a:pt x="2838" y="6"/>
                  </a:cubicBezTo>
                  <a:cubicBezTo>
                    <a:pt x="1871" y="349"/>
                    <a:pt x="952" y="817"/>
                    <a:pt x="79" y="1347"/>
                  </a:cubicBezTo>
                  <a:cubicBezTo>
                    <a:pt x="0" y="1386"/>
                    <a:pt x="42" y="1501"/>
                    <a:pt x="122" y="1501"/>
                  </a:cubicBezTo>
                  <a:cubicBezTo>
                    <a:pt x="137" y="1501"/>
                    <a:pt x="154" y="1497"/>
                    <a:pt x="172" y="1487"/>
                  </a:cubicBezTo>
                  <a:cubicBezTo>
                    <a:pt x="1045" y="988"/>
                    <a:pt x="1965" y="552"/>
                    <a:pt x="2885" y="131"/>
                  </a:cubicBezTo>
                  <a:cubicBezTo>
                    <a:pt x="2940" y="103"/>
                    <a:pt x="2909" y="1"/>
                    <a:pt x="2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34"/>
          <p:cNvGrpSpPr/>
          <p:nvPr/>
        </p:nvGrpSpPr>
        <p:grpSpPr>
          <a:xfrm>
            <a:off x="828911" y="923251"/>
            <a:ext cx="889336" cy="646969"/>
            <a:chOff x="3018825" y="2398950"/>
            <a:chExt cx="533175" cy="410800"/>
          </a:xfrm>
        </p:grpSpPr>
        <p:sp>
          <p:nvSpPr>
            <p:cNvPr id="507" name="Google Shape;507;p34"/>
            <p:cNvSpPr/>
            <p:nvPr/>
          </p:nvSpPr>
          <p:spPr>
            <a:xfrm>
              <a:off x="3018825" y="2780125"/>
              <a:ext cx="533175" cy="25"/>
            </a:xfrm>
            <a:custGeom>
              <a:rect b="b" l="l" r="r" t="t"/>
              <a:pathLst>
                <a:path extrusionOk="0" fill="none" h="1" w="21327">
                  <a:moveTo>
                    <a:pt x="21327" y="0"/>
                  </a:moveTo>
                  <a:lnTo>
                    <a:pt x="1" y="0"/>
                  </a:lnTo>
                </a:path>
              </a:pathLst>
            </a:custGeom>
            <a:noFill/>
            <a:ln cap="flat" cmpd="sng" w="3125">
              <a:solidFill>
                <a:srgbClr val="FFFFFF"/>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3018825" y="2703725"/>
              <a:ext cx="533175" cy="25"/>
            </a:xfrm>
            <a:custGeom>
              <a:rect b="b" l="l" r="r" t="t"/>
              <a:pathLst>
                <a:path extrusionOk="0" fill="none" h="1" w="21327">
                  <a:moveTo>
                    <a:pt x="21327" y="1"/>
                  </a:moveTo>
                  <a:lnTo>
                    <a:pt x="1" y="1"/>
                  </a:lnTo>
                </a:path>
              </a:pathLst>
            </a:custGeom>
            <a:noFill/>
            <a:ln cap="flat" cmpd="sng" w="3125">
              <a:solidFill>
                <a:srgbClr val="FFFFFF"/>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3018825" y="2627725"/>
              <a:ext cx="533175" cy="25"/>
            </a:xfrm>
            <a:custGeom>
              <a:rect b="b" l="l" r="r" t="t"/>
              <a:pathLst>
                <a:path extrusionOk="0" fill="none" h="1" w="21327">
                  <a:moveTo>
                    <a:pt x="21327" y="1"/>
                  </a:moveTo>
                  <a:lnTo>
                    <a:pt x="1"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3018825" y="2551350"/>
              <a:ext cx="533175" cy="25"/>
            </a:xfrm>
            <a:custGeom>
              <a:rect b="b" l="l" r="r" t="t"/>
              <a:pathLst>
                <a:path extrusionOk="0" fill="none" h="1" w="21327">
                  <a:moveTo>
                    <a:pt x="21327" y="0"/>
                  </a:moveTo>
                  <a:lnTo>
                    <a:pt x="1" y="0"/>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3018825" y="2475350"/>
              <a:ext cx="533175" cy="25"/>
            </a:xfrm>
            <a:custGeom>
              <a:rect b="b" l="l" r="r" t="t"/>
              <a:pathLst>
                <a:path extrusionOk="0" fill="none" h="1" w="21327">
                  <a:moveTo>
                    <a:pt x="21327" y="0"/>
                  </a:moveTo>
                  <a:lnTo>
                    <a:pt x="1" y="0"/>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3018825" y="2398950"/>
              <a:ext cx="533175" cy="25"/>
            </a:xfrm>
            <a:custGeom>
              <a:rect b="b" l="l" r="r" t="t"/>
              <a:pathLst>
                <a:path extrusionOk="0" fill="none" h="1" w="21327">
                  <a:moveTo>
                    <a:pt x="21327" y="1"/>
                  </a:moveTo>
                  <a:lnTo>
                    <a:pt x="1"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3094825" y="2398950"/>
              <a:ext cx="25" cy="410800"/>
            </a:xfrm>
            <a:custGeom>
              <a:rect b="b" l="l" r="r" t="t"/>
              <a:pathLst>
                <a:path extrusionOk="0" fill="none" h="16432" w="1">
                  <a:moveTo>
                    <a:pt x="1" y="16432"/>
                  </a:moveTo>
                  <a:lnTo>
                    <a:pt x="1"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3171225" y="2398950"/>
              <a:ext cx="25" cy="410800"/>
            </a:xfrm>
            <a:custGeom>
              <a:rect b="b" l="l" r="r" t="t"/>
              <a:pathLst>
                <a:path extrusionOk="0" fill="none" h="16432" w="1">
                  <a:moveTo>
                    <a:pt x="0" y="16432"/>
                  </a:moveTo>
                  <a:lnTo>
                    <a:pt x="0"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3247225" y="2398950"/>
              <a:ext cx="25" cy="410800"/>
            </a:xfrm>
            <a:custGeom>
              <a:rect b="b" l="l" r="r" t="t"/>
              <a:pathLst>
                <a:path extrusionOk="0" fill="none" h="16432" w="1">
                  <a:moveTo>
                    <a:pt x="0" y="16432"/>
                  </a:moveTo>
                  <a:lnTo>
                    <a:pt x="0"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3323600" y="2398950"/>
              <a:ext cx="25" cy="410800"/>
            </a:xfrm>
            <a:custGeom>
              <a:rect b="b" l="l" r="r" t="t"/>
              <a:pathLst>
                <a:path extrusionOk="0" fill="none" h="16432" w="1">
                  <a:moveTo>
                    <a:pt x="1" y="16432"/>
                  </a:moveTo>
                  <a:lnTo>
                    <a:pt x="1"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3399600" y="2398950"/>
              <a:ext cx="25" cy="410800"/>
            </a:xfrm>
            <a:custGeom>
              <a:rect b="b" l="l" r="r" t="t"/>
              <a:pathLst>
                <a:path extrusionOk="0" fill="none" h="16432" w="1">
                  <a:moveTo>
                    <a:pt x="1" y="16432"/>
                  </a:moveTo>
                  <a:lnTo>
                    <a:pt x="1"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3476000" y="2398950"/>
              <a:ext cx="25" cy="410800"/>
            </a:xfrm>
            <a:custGeom>
              <a:rect b="b" l="l" r="r" t="t"/>
              <a:pathLst>
                <a:path extrusionOk="0" fill="none" h="16432" w="1">
                  <a:moveTo>
                    <a:pt x="0" y="16432"/>
                  </a:moveTo>
                  <a:lnTo>
                    <a:pt x="0" y="1"/>
                  </a:lnTo>
                </a:path>
              </a:pathLst>
            </a:custGeom>
            <a:noFill/>
            <a:ln cap="flat" cmpd="sng" w="3125">
              <a:solidFill>
                <a:schemeClr val="dk2"/>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3018825" y="2468325"/>
              <a:ext cx="533175" cy="341425"/>
            </a:xfrm>
            <a:custGeom>
              <a:rect b="b" l="l" r="r" t="t"/>
              <a:pathLst>
                <a:path extrusionOk="0" h="13657" w="21327">
                  <a:moveTo>
                    <a:pt x="4553" y="0"/>
                  </a:moveTo>
                  <a:cubicBezTo>
                    <a:pt x="4542" y="0"/>
                    <a:pt x="4532" y="1"/>
                    <a:pt x="4522" y="1"/>
                  </a:cubicBezTo>
                  <a:cubicBezTo>
                    <a:pt x="1731" y="32"/>
                    <a:pt x="1" y="13657"/>
                    <a:pt x="1" y="13657"/>
                  </a:cubicBezTo>
                  <a:lnTo>
                    <a:pt x="21327" y="13657"/>
                  </a:lnTo>
                  <a:lnTo>
                    <a:pt x="21327" y="7078"/>
                  </a:lnTo>
                  <a:cubicBezTo>
                    <a:pt x="19980" y="8786"/>
                    <a:pt x="18993" y="9399"/>
                    <a:pt x="18215" y="9399"/>
                  </a:cubicBezTo>
                  <a:cubicBezTo>
                    <a:pt x="16236" y="9399"/>
                    <a:pt x="15598" y="5441"/>
                    <a:pt x="13797" y="5441"/>
                  </a:cubicBezTo>
                  <a:cubicBezTo>
                    <a:pt x="11728" y="5441"/>
                    <a:pt x="11544" y="6988"/>
                    <a:pt x="9940" y="6988"/>
                  </a:cubicBezTo>
                  <a:cubicBezTo>
                    <a:pt x="9659" y="6988"/>
                    <a:pt x="9335" y="6940"/>
                    <a:pt x="8949" y="6829"/>
                  </a:cubicBezTo>
                  <a:cubicBezTo>
                    <a:pt x="6821" y="6223"/>
                    <a:pt x="7293" y="0"/>
                    <a:pt x="45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3018825" y="2543950"/>
              <a:ext cx="533175" cy="265800"/>
            </a:xfrm>
            <a:custGeom>
              <a:rect b="b" l="l" r="r" t="t"/>
              <a:pathLst>
                <a:path extrusionOk="0" h="10632" w="21327">
                  <a:moveTo>
                    <a:pt x="2480" y="0"/>
                  </a:moveTo>
                  <a:cubicBezTo>
                    <a:pt x="1544" y="0"/>
                    <a:pt x="718" y="530"/>
                    <a:pt x="1" y="1637"/>
                  </a:cubicBezTo>
                  <a:lnTo>
                    <a:pt x="1" y="10632"/>
                  </a:lnTo>
                  <a:lnTo>
                    <a:pt x="21327" y="10632"/>
                  </a:lnTo>
                  <a:cubicBezTo>
                    <a:pt x="21327" y="10632"/>
                    <a:pt x="20064" y="5035"/>
                    <a:pt x="17274" y="4989"/>
                  </a:cubicBezTo>
                  <a:cubicBezTo>
                    <a:pt x="17259" y="4988"/>
                    <a:pt x="17245" y="4988"/>
                    <a:pt x="17231" y="4988"/>
                  </a:cubicBezTo>
                  <a:cubicBezTo>
                    <a:pt x="14470" y="4988"/>
                    <a:pt x="13162" y="7951"/>
                    <a:pt x="10960" y="7982"/>
                  </a:cubicBezTo>
                  <a:cubicBezTo>
                    <a:pt x="10954" y="7982"/>
                    <a:pt x="10947" y="7982"/>
                    <a:pt x="10941" y="7982"/>
                  </a:cubicBezTo>
                  <a:cubicBezTo>
                    <a:pt x="8733" y="7982"/>
                    <a:pt x="6350" y="0"/>
                    <a:pt x="2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3018825" y="2809725"/>
              <a:ext cx="533175" cy="25"/>
            </a:xfrm>
            <a:custGeom>
              <a:rect b="b" l="l" r="r" t="t"/>
              <a:pathLst>
                <a:path extrusionOk="0" fill="none" h="1" w="21327">
                  <a:moveTo>
                    <a:pt x="1" y="1"/>
                  </a:moveTo>
                  <a:lnTo>
                    <a:pt x="21327" y="1"/>
                  </a:lnTo>
                </a:path>
              </a:pathLst>
            </a:custGeom>
            <a:noFill/>
            <a:ln cap="flat" cmpd="sng" w="3125">
              <a:solidFill>
                <a:srgbClr val="11141C"/>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3018825" y="2398950"/>
              <a:ext cx="25" cy="410800"/>
            </a:xfrm>
            <a:custGeom>
              <a:rect b="b" l="l" r="r" t="t"/>
              <a:pathLst>
                <a:path extrusionOk="0" fill="none" h="16432" w="1">
                  <a:moveTo>
                    <a:pt x="1" y="16432"/>
                  </a:moveTo>
                  <a:lnTo>
                    <a:pt x="1" y="1"/>
                  </a:lnTo>
                </a:path>
              </a:pathLst>
            </a:custGeom>
            <a:noFill/>
            <a:ln cap="flat" cmpd="sng" w="3125">
              <a:solidFill>
                <a:schemeClr val="accent5"/>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3018825" y="2543950"/>
              <a:ext cx="533175" cy="265800"/>
            </a:xfrm>
            <a:custGeom>
              <a:rect b="b" l="l" r="r" t="t"/>
              <a:pathLst>
                <a:path extrusionOk="0" h="10632" w="21327">
                  <a:moveTo>
                    <a:pt x="2293" y="0"/>
                  </a:moveTo>
                  <a:cubicBezTo>
                    <a:pt x="843" y="4038"/>
                    <a:pt x="1" y="10632"/>
                    <a:pt x="1" y="10632"/>
                  </a:cubicBezTo>
                  <a:lnTo>
                    <a:pt x="21327" y="10632"/>
                  </a:lnTo>
                  <a:cubicBezTo>
                    <a:pt x="21327" y="10632"/>
                    <a:pt x="20672" y="7701"/>
                    <a:pt x="19238" y="6064"/>
                  </a:cubicBezTo>
                  <a:cubicBezTo>
                    <a:pt x="18863" y="6278"/>
                    <a:pt x="18528" y="6371"/>
                    <a:pt x="18224" y="6371"/>
                  </a:cubicBezTo>
                  <a:cubicBezTo>
                    <a:pt x="17466" y="6371"/>
                    <a:pt x="16901" y="5794"/>
                    <a:pt x="16401" y="5082"/>
                  </a:cubicBezTo>
                  <a:cubicBezTo>
                    <a:pt x="14187" y="5581"/>
                    <a:pt x="12924" y="7950"/>
                    <a:pt x="10960" y="7982"/>
                  </a:cubicBezTo>
                  <a:cubicBezTo>
                    <a:pt x="10954" y="7982"/>
                    <a:pt x="10947" y="7982"/>
                    <a:pt x="10941" y="7982"/>
                  </a:cubicBezTo>
                  <a:cubicBezTo>
                    <a:pt x="8733" y="7982"/>
                    <a:pt x="6350" y="0"/>
                    <a:pt x="24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3"/>
          <p:cNvSpPr txBox="1"/>
          <p:nvPr>
            <p:ph idx="1" type="body"/>
          </p:nvPr>
        </p:nvSpPr>
        <p:spPr>
          <a:xfrm>
            <a:off x="828775" y="376626"/>
            <a:ext cx="7704000" cy="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Disparities between race</a:t>
            </a:r>
            <a:endParaRPr>
              <a:solidFill>
                <a:schemeClr val="accent6"/>
              </a:solidFill>
            </a:endParaRPr>
          </a:p>
        </p:txBody>
      </p:sp>
      <p:pic>
        <p:nvPicPr>
          <p:cNvPr id="650" name="Google Shape;650;p43"/>
          <p:cNvPicPr preferRelativeResize="0"/>
          <p:nvPr/>
        </p:nvPicPr>
        <p:blipFill>
          <a:blip r:embed="rId3">
            <a:alphaModFix/>
          </a:blip>
          <a:stretch>
            <a:fillRect/>
          </a:stretch>
        </p:blipFill>
        <p:spPr>
          <a:xfrm>
            <a:off x="533100" y="1100726"/>
            <a:ext cx="3924300" cy="2695575"/>
          </a:xfrm>
          <a:prstGeom prst="rect">
            <a:avLst/>
          </a:prstGeom>
          <a:noFill/>
          <a:ln>
            <a:noFill/>
          </a:ln>
        </p:spPr>
      </p:pic>
      <p:pic>
        <p:nvPicPr>
          <p:cNvPr id="651" name="Google Shape;651;p43"/>
          <p:cNvPicPr preferRelativeResize="0"/>
          <p:nvPr/>
        </p:nvPicPr>
        <p:blipFill>
          <a:blip r:embed="rId4">
            <a:alphaModFix/>
          </a:blip>
          <a:stretch>
            <a:fillRect/>
          </a:stretch>
        </p:blipFill>
        <p:spPr>
          <a:xfrm>
            <a:off x="4671950" y="1100725"/>
            <a:ext cx="3978925" cy="258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4"/>
          <p:cNvSpPr txBox="1"/>
          <p:nvPr>
            <p:ph type="title"/>
          </p:nvPr>
        </p:nvSpPr>
        <p:spPr>
          <a:xfrm>
            <a:off x="717100" y="2778525"/>
            <a:ext cx="3228900" cy="15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Models</a:t>
            </a:r>
            <a:endParaRPr/>
          </a:p>
        </p:txBody>
      </p:sp>
      <p:sp>
        <p:nvSpPr>
          <p:cNvPr id="657" name="Google Shape;657;p44"/>
          <p:cNvSpPr txBox="1"/>
          <p:nvPr>
            <p:ph idx="1" type="subTitle"/>
          </p:nvPr>
        </p:nvSpPr>
        <p:spPr>
          <a:xfrm>
            <a:off x="717094" y="915225"/>
            <a:ext cx="3228900" cy="18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Model &amp; Decision Tree</a:t>
            </a:r>
            <a:endParaRPr/>
          </a:p>
        </p:txBody>
      </p:sp>
      <p:pic>
        <p:nvPicPr>
          <p:cNvPr id="658" name="Google Shape;658;p44"/>
          <p:cNvPicPr preferRelativeResize="0"/>
          <p:nvPr/>
        </p:nvPicPr>
        <p:blipFill>
          <a:blip r:embed="rId3">
            <a:alphaModFix/>
          </a:blip>
          <a:stretch>
            <a:fillRect/>
          </a:stretch>
        </p:blipFill>
        <p:spPr>
          <a:xfrm>
            <a:off x="4547900" y="754425"/>
            <a:ext cx="3634650" cy="363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5"/>
          <p:cNvSpPr txBox="1"/>
          <p:nvPr>
            <p:ph type="title"/>
          </p:nvPr>
        </p:nvSpPr>
        <p:spPr>
          <a:xfrm>
            <a:off x="716550" y="344025"/>
            <a:ext cx="672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Model #1: Decision Tree </a:t>
            </a:r>
            <a:endParaRPr sz="1700"/>
          </a:p>
        </p:txBody>
      </p:sp>
      <p:sp>
        <p:nvSpPr>
          <p:cNvPr id="664" name="Google Shape;664;p45"/>
          <p:cNvSpPr txBox="1"/>
          <p:nvPr>
            <p:ph idx="4294967295" type="body"/>
          </p:nvPr>
        </p:nvSpPr>
        <p:spPr>
          <a:xfrm>
            <a:off x="716550" y="788375"/>
            <a:ext cx="6169200" cy="4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Predicting Parole Decision using  Gender, Race, and Parole Eligibility</a:t>
            </a:r>
            <a:endParaRPr>
              <a:solidFill>
                <a:schemeClr val="accent6"/>
              </a:solidFill>
            </a:endParaRPr>
          </a:p>
        </p:txBody>
      </p:sp>
      <p:pic>
        <p:nvPicPr>
          <p:cNvPr id="665" name="Google Shape;665;p45"/>
          <p:cNvPicPr preferRelativeResize="0"/>
          <p:nvPr/>
        </p:nvPicPr>
        <p:blipFill>
          <a:blip r:embed="rId3">
            <a:alphaModFix/>
          </a:blip>
          <a:stretch>
            <a:fillRect/>
          </a:stretch>
        </p:blipFill>
        <p:spPr>
          <a:xfrm>
            <a:off x="999300" y="1282000"/>
            <a:ext cx="6073451" cy="2851450"/>
          </a:xfrm>
          <a:prstGeom prst="rect">
            <a:avLst/>
          </a:prstGeom>
          <a:noFill/>
          <a:ln>
            <a:noFill/>
          </a:ln>
        </p:spPr>
      </p:pic>
      <p:sp>
        <p:nvSpPr>
          <p:cNvPr id="666" name="Google Shape;666;p45"/>
          <p:cNvSpPr txBox="1"/>
          <p:nvPr/>
        </p:nvSpPr>
        <p:spPr>
          <a:xfrm>
            <a:off x="716550" y="4133450"/>
            <a:ext cx="68682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Model is inefficient at predicting Last Parole Decisions that were Approved - only 10% of the 129,513 dataset is Approved</a:t>
            </a:r>
            <a:endParaRPr>
              <a:solidFill>
                <a:schemeClr val="lt1"/>
              </a:solidFill>
              <a:latin typeface="Figtree"/>
              <a:ea typeface="Figtree"/>
              <a:cs typeface="Figtree"/>
              <a:sym typeface="Figtre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#2: Linear Model</a:t>
            </a:r>
            <a:endParaRPr/>
          </a:p>
        </p:txBody>
      </p:sp>
      <p:pic>
        <p:nvPicPr>
          <p:cNvPr id="672" name="Google Shape;672;p46"/>
          <p:cNvPicPr preferRelativeResize="0"/>
          <p:nvPr/>
        </p:nvPicPr>
        <p:blipFill>
          <a:blip r:embed="rId3">
            <a:alphaModFix/>
          </a:blip>
          <a:stretch>
            <a:fillRect/>
          </a:stretch>
        </p:blipFill>
        <p:spPr>
          <a:xfrm>
            <a:off x="1791775" y="1532613"/>
            <a:ext cx="4248046" cy="2078275"/>
          </a:xfrm>
          <a:prstGeom prst="rect">
            <a:avLst/>
          </a:prstGeom>
          <a:noFill/>
          <a:ln>
            <a:noFill/>
          </a:ln>
        </p:spPr>
      </p:pic>
      <p:sp>
        <p:nvSpPr>
          <p:cNvPr id="673" name="Google Shape;673;p46"/>
          <p:cNvSpPr txBox="1"/>
          <p:nvPr>
            <p:ph idx="4294967295" type="body"/>
          </p:nvPr>
        </p:nvSpPr>
        <p:spPr>
          <a:xfrm>
            <a:off x="1489175" y="982625"/>
            <a:ext cx="5744400" cy="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Predicting Age using  Gender, Race, and Parole Eligibility</a:t>
            </a:r>
            <a:endParaRPr>
              <a:solidFill>
                <a:schemeClr val="accent6"/>
              </a:solidFill>
            </a:endParaRPr>
          </a:p>
        </p:txBody>
      </p:sp>
      <p:sp>
        <p:nvSpPr>
          <p:cNvPr id="674" name="Google Shape;674;p46"/>
          <p:cNvSpPr txBox="1"/>
          <p:nvPr/>
        </p:nvSpPr>
        <p:spPr>
          <a:xfrm>
            <a:off x="1142150" y="3845975"/>
            <a:ext cx="7452000" cy="8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The model predicted the inmates’ age with an average error of 12. The correlation of 0.2 indicates there is no significant relationship between Gender, Race, Parole Eligibility and Age of inmates. </a:t>
            </a:r>
            <a:endParaRPr>
              <a:solidFill>
                <a:schemeClr val="lt1"/>
              </a:solidFill>
              <a:latin typeface="Figtree"/>
              <a:ea typeface="Figtree"/>
              <a:cs typeface="Figtree"/>
              <a:sym typeface="Figtre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Learning</a:t>
            </a:r>
            <a:endParaRPr/>
          </a:p>
        </p:txBody>
      </p:sp>
      <p:sp>
        <p:nvSpPr>
          <p:cNvPr id="680" name="Google Shape;680;p47"/>
          <p:cNvSpPr txBox="1"/>
          <p:nvPr>
            <p:ph idx="1" type="subTitle"/>
          </p:nvPr>
        </p:nvSpPr>
        <p:spPr>
          <a:xfrm>
            <a:off x="720000" y="1134375"/>
            <a:ext cx="6902100" cy="338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6"/>
              </a:buClr>
              <a:buSzPts val="1600"/>
              <a:buChar char="➢"/>
            </a:pPr>
            <a:r>
              <a:rPr lang="en">
                <a:solidFill>
                  <a:schemeClr val="accent6"/>
                </a:solidFill>
              </a:rPr>
              <a:t>EDA important to understand dataset</a:t>
            </a:r>
            <a:endParaRPr>
              <a:solidFill>
                <a:schemeClr val="accent6"/>
              </a:solidFill>
            </a:endParaRPr>
          </a:p>
          <a:p>
            <a:pPr indent="-330200" lvl="0" marL="457200" rtl="0" algn="l">
              <a:spcBef>
                <a:spcPts val="0"/>
              </a:spcBef>
              <a:spcAft>
                <a:spcPts val="0"/>
              </a:spcAft>
              <a:buClr>
                <a:schemeClr val="accent6"/>
              </a:buClr>
              <a:buSzPts val="1600"/>
              <a:buChar char="➢"/>
            </a:pPr>
            <a:r>
              <a:rPr lang="en">
                <a:solidFill>
                  <a:schemeClr val="accent6"/>
                </a:solidFill>
              </a:rPr>
              <a:t>Consider desired outcome </a:t>
            </a:r>
            <a:endParaRPr>
              <a:solidFill>
                <a:schemeClr val="accent6"/>
              </a:solidFill>
            </a:endParaRPr>
          </a:p>
          <a:p>
            <a:pPr indent="-330200" lvl="0" marL="457200" rtl="0" algn="l">
              <a:spcBef>
                <a:spcPts val="0"/>
              </a:spcBef>
              <a:spcAft>
                <a:spcPts val="0"/>
              </a:spcAft>
              <a:buClr>
                <a:schemeClr val="accent6"/>
              </a:buClr>
              <a:buSzPts val="1600"/>
              <a:buChar char="➢"/>
            </a:pPr>
            <a:r>
              <a:rPr lang="en">
                <a:solidFill>
                  <a:schemeClr val="accent6"/>
                </a:solidFill>
              </a:rPr>
              <a:t>Select model after above two</a:t>
            </a:r>
            <a:endParaRPr>
              <a:solidFill>
                <a:schemeClr val="accent6"/>
              </a:solidFill>
            </a:endParaRPr>
          </a:p>
          <a:p>
            <a:pPr indent="-330200" lvl="0" marL="457200" rtl="0" algn="l">
              <a:spcBef>
                <a:spcPts val="0"/>
              </a:spcBef>
              <a:spcAft>
                <a:spcPts val="0"/>
              </a:spcAft>
              <a:buClr>
                <a:schemeClr val="accent6"/>
              </a:buClr>
              <a:buSzPts val="1600"/>
              <a:buChar char="➢"/>
            </a:pPr>
            <a:r>
              <a:rPr lang="en">
                <a:solidFill>
                  <a:schemeClr val="accent6"/>
                </a:solidFill>
              </a:rPr>
              <a:t>Techniques for dealing with categorical data</a:t>
            </a:r>
            <a:endParaRPr>
              <a:solidFill>
                <a:schemeClr val="accent6"/>
              </a:solidFill>
            </a:endParaRPr>
          </a:p>
          <a:p>
            <a:pPr indent="-330200" lvl="0" marL="457200" rtl="0" algn="l">
              <a:spcBef>
                <a:spcPts val="0"/>
              </a:spcBef>
              <a:spcAft>
                <a:spcPts val="0"/>
              </a:spcAft>
              <a:buClr>
                <a:schemeClr val="accent6"/>
              </a:buClr>
              <a:buSzPts val="1600"/>
              <a:buChar char="➢"/>
            </a:pPr>
            <a:r>
              <a:rPr lang="en">
                <a:solidFill>
                  <a:schemeClr val="accent6"/>
                </a:solidFill>
              </a:rPr>
              <a:t>Bias in data</a:t>
            </a:r>
            <a:r>
              <a:rPr lang="en">
                <a:solidFill>
                  <a:schemeClr val="accent6"/>
                </a:solidFill>
              </a:rPr>
              <a:t> ( </a:t>
            </a:r>
            <a:r>
              <a:rPr i="1" lang="en">
                <a:solidFill>
                  <a:schemeClr val="accent6"/>
                </a:solidFill>
              </a:rPr>
              <a:t>biased to other gender categories like transgendered because only Male and Female gender categorizations were recorded)</a:t>
            </a:r>
            <a:endParaRPr>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686" name="Google Shape;686;p48"/>
          <p:cNvSpPr txBox="1"/>
          <p:nvPr/>
        </p:nvSpPr>
        <p:spPr>
          <a:xfrm>
            <a:off x="647575" y="1100850"/>
            <a:ext cx="7554300" cy="26520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5F8195"/>
              </a:buClr>
              <a:buSzPts val="1100"/>
              <a:buFont typeface="Open Sans"/>
              <a:buChar char="●"/>
            </a:pPr>
            <a:r>
              <a:rPr lang="en" sz="1100" u="sng">
                <a:solidFill>
                  <a:srgbClr val="1155CC"/>
                </a:solidFill>
                <a:latin typeface="Open Sans"/>
                <a:ea typeface="Open Sans"/>
                <a:cs typeface="Open Sans"/>
                <a:sym typeface="Open Sans"/>
                <a:hlinkClick r:id="rId3">
                  <a:extLst>
                    <a:ext uri="{A12FA001-AC4F-418D-AE19-62706E023703}">
                      <ahyp:hlinkClr val="tx"/>
                    </a:ext>
                  </a:extLst>
                </a:hlinkClick>
              </a:rPr>
              <a:t>Executive Order on Safe, Secure, and Trustworthy Artificial Intelligence</a:t>
            </a:r>
            <a:endParaRPr b="1" sz="1100">
              <a:solidFill>
                <a:srgbClr val="A1E8D9"/>
              </a:solidFill>
              <a:latin typeface="Open Sans"/>
              <a:ea typeface="Open Sans"/>
              <a:cs typeface="Open Sans"/>
              <a:sym typeface="Open Sans"/>
            </a:endParaRPr>
          </a:p>
          <a:p>
            <a:pPr indent="-298450" lvl="0" marL="457200" rtl="0" algn="l">
              <a:lnSpc>
                <a:spcPct val="150000"/>
              </a:lnSpc>
              <a:spcBef>
                <a:spcPts val="0"/>
              </a:spcBef>
              <a:spcAft>
                <a:spcPts val="0"/>
              </a:spcAft>
              <a:buClr>
                <a:srgbClr val="5F8195"/>
              </a:buClr>
              <a:buSzPts val="1100"/>
              <a:buFont typeface="Open Sans"/>
              <a:buChar char="●"/>
            </a:pPr>
            <a:r>
              <a:rPr lang="en" sz="1100" u="sng">
                <a:solidFill>
                  <a:srgbClr val="1155CC"/>
                </a:solidFill>
                <a:latin typeface="Open Sans"/>
                <a:ea typeface="Open Sans"/>
                <a:cs typeface="Open Sans"/>
                <a:sym typeface="Open Sans"/>
                <a:hlinkClick r:id="rId4">
                  <a:extLst>
                    <a:ext uri="{A12FA001-AC4F-418D-AE19-62706E023703}">
                      <ahyp:hlinkClr val="tx"/>
                    </a:ext>
                  </a:extLst>
                </a:hlinkClick>
              </a:rPr>
              <a:t>UCR Publications — FBI</a:t>
            </a:r>
            <a:endParaRPr sz="1100">
              <a:solidFill>
                <a:srgbClr val="A1E8D9"/>
              </a:solidFill>
              <a:latin typeface="Open Sans"/>
              <a:ea typeface="Open Sans"/>
              <a:cs typeface="Open Sans"/>
              <a:sym typeface="Open Sans"/>
            </a:endParaRPr>
          </a:p>
          <a:p>
            <a:pPr indent="-298450" lvl="0" marL="457200" rtl="0" algn="l">
              <a:lnSpc>
                <a:spcPct val="150000"/>
              </a:lnSpc>
              <a:spcBef>
                <a:spcPts val="0"/>
              </a:spcBef>
              <a:spcAft>
                <a:spcPts val="0"/>
              </a:spcAft>
              <a:buClr>
                <a:srgbClr val="1155CC"/>
              </a:buClr>
              <a:buSzPts val="1100"/>
              <a:buFont typeface="Open Sans"/>
              <a:buChar char="●"/>
            </a:pPr>
            <a:r>
              <a:rPr lang="en" sz="1100" u="sng">
                <a:solidFill>
                  <a:srgbClr val="1155CC"/>
                </a:solidFill>
                <a:latin typeface="Open Sans"/>
                <a:ea typeface="Open Sans"/>
                <a:cs typeface="Open Sans"/>
                <a:sym typeface="Open Sans"/>
                <a:hlinkClick r:id="rId5">
                  <a:extLst>
                    <a:ext uri="{A12FA001-AC4F-418D-AE19-62706E023703}">
                      <ahyp:hlinkClr val="tx"/>
                    </a:ext>
                  </a:extLst>
                </a:hlinkClick>
              </a:rPr>
              <a:t>https://www.dps.texas.gov/sites/default/files/documents/crimereports/22/2022cit.pdf</a:t>
            </a:r>
            <a:r>
              <a:rPr lang="en" sz="1100">
                <a:solidFill>
                  <a:srgbClr val="1155CC"/>
                </a:solidFill>
                <a:latin typeface="Open Sans"/>
                <a:ea typeface="Open Sans"/>
                <a:cs typeface="Open Sans"/>
                <a:sym typeface="Open Sans"/>
              </a:rPr>
              <a:t> </a:t>
            </a:r>
            <a:endParaRPr sz="1100">
              <a:solidFill>
                <a:srgbClr val="1155CC"/>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Figtree"/>
              <a:ea typeface="Figtree"/>
              <a:cs typeface="Figtree"/>
              <a:sym typeface="Figtre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9"/>
          <p:cNvSpPr txBox="1"/>
          <p:nvPr>
            <p:ph type="title"/>
          </p:nvPr>
        </p:nvSpPr>
        <p:spPr>
          <a:xfrm>
            <a:off x="2198350" y="1868550"/>
            <a:ext cx="5061600" cy="137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700"/>
              <a:t>THANK YOU</a:t>
            </a:r>
            <a:r>
              <a:rPr lang="en" sz="5700"/>
              <a:t>!</a:t>
            </a:r>
            <a:endParaRPr sz="5700"/>
          </a:p>
        </p:txBody>
      </p:sp>
      <p:grpSp>
        <p:nvGrpSpPr>
          <p:cNvPr id="692" name="Google Shape;692;p49"/>
          <p:cNvGrpSpPr/>
          <p:nvPr/>
        </p:nvGrpSpPr>
        <p:grpSpPr>
          <a:xfrm>
            <a:off x="195267" y="3169641"/>
            <a:ext cx="1818033" cy="1377297"/>
            <a:chOff x="195267" y="3169641"/>
            <a:chExt cx="1818033" cy="1377297"/>
          </a:xfrm>
        </p:grpSpPr>
        <p:sp>
          <p:nvSpPr>
            <p:cNvPr id="693" name="Google Shape;693;p49"/>
            <p:cNvSpPr/>
            <p:nvPr/>
          </p:nvSpPr>
          <p:spPr>
            <a:xfrm>
              <a:off x="301735" y="3221817"/>
              <a:ext cx="1676761" cy="1272943"/>
            </a:xfrm>
            <a:custGeom>
              <a:rect b="b" l="l" r="r" t="t"/>
              <a:pathLst>
                <a:path extrusionOk="0" h="30618" w="40331">
                  <a:moveTo>
                    <a:pt x="1" y="0"/>
                  </a:moveTo>
                  <a:lnTo>
                    <a:pt x="1" y="30617"/>
                  </a:lnTo>
                  <a:lnTo>
                    <a:pt x="40330" y="30617"/>
                  </a:lnTo>
                  <a:lnTo>
                    <a:pt x="403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49"/>
            <p:cNvGrpSpPr/>
            <p:nvPr/>
          </p:nvGrpSpPr>
          <p:grpSpPr>
            <a:xfrm>
              <a:off x="195267" y="3169641"/>
              <a:ext cx="1818033" cy="1377297"/>
              <a:chOff x="1878875" y="2221625"/>
              <a:chExt cx="1093225" cy="828200"/>
            </a:xfrm>
          </p:grpSpPr>
          <p:sp>
            <p:nvSpPr>
              <p:cNvPr id="695" name="Google Shape;695;p49"/>
              <p:cNvSpPr/>
              <p:nvPr/>
            </p:nvSpPr>
            <p:spPr>
              <a:xfrm>
                <a:off x="1919025" y="2625400"/>
                <a:ext cx="1053075" cy="25"/>
              </a:xfrm>
              <a:custGeom>
                <a:rect b="b" l="l" r="r" t="t"/>
                <a:pathLst>
                  <a:path extrusionOk="0" fill="none" h="1" w="42123">
                    <a:moveTo>
                      <a:pt x="42122" y="0"/>
                    </a:moveTo>
                    <a:lnTo>
                      <a:pt x="0" y="0"/>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9"/>
              <p:cNvSpPr/>
              <p:nvPr/>
            </p:nvSpPr>
            <p:spPr>
              <a:xfrm>
                <a:off x="1919025" y="2549400"/>
                <a:ext cx="1053075" cy="25"/>
              </a:xfrm>
              <a:custGeom>
                <a:rect b="b" l="l" r="r" t="t"/>
                <a:pathLst>
                  <a:path extrusionOk="0" fill="none" h="1" w="42123">
                    <a:moveTo>
                      <a:pt x="42122" y="0"/>
                    </a:moveTo>
                    <a:lnTo>
                      <a:pt x="0" y="0"/>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9"/>
              <p:cNvSpPr/>
              <p:nvPr/>
            </p:nvSpPr>
            <p:spPr>
              <a:xfrm>
                <a:off x="1919025" y="2473000"/>
                <a:ext cx="1053075" cy="25"/>
              </a:xfrm>
              <a:custGeom>
                <a:rect b="b" l="l" r="r" t="t"/>
                <a:pathLst>
                  <a:path extrusionOk="0" fill="none" h="1" w="42123">
                    <a:moveTo>
                      <a:pt x="42122" y="1"/>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9"/>
              <p:cNvSpPr/>
              <p:nvPr/>
            </p:nvSpPr>
            <p:spPr>
              <a:xfrm>
                <a:off x="1919025" y="2397000"/>
                <a:ext cx="1053075" cy="25"/>
              </a:xfrm>
              <a:custGeom>
                <a:rect b="b" l="l" r="r" t="t"/>
                <a:pathLst>
                  <a:path extrusionOk="0" fill="none" h="1" w="42123">
                    <a:moveTo>
                      <a:pt x="42122" y="1"/>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9"/>
              <p:cNvSpPr/>
              <p:nvPr/>
            </p:nvSpPr>
            <p:spPr>
              <a:xfrm>
                <a:off x="1919025" y="2320625"/>
                <a:ext cx="1053075" cy="25"/>
              </a:xfrm>
              <a:custGeom>
                <a:rect b="b" l="l" r="r" t="t"/>
                <a:pathLst>
                  <a:path extrusionOk="0" fill="none" h="1" w="42123">
                    <a:moveTo>
                      <a:pt x="42122" y="0"/>
                    </a:moveTo>
                    <a:lnTo>
                      <a:pt x="0" y="0"/>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9"/>
              <p:cNvSpPr/>
              <p:nvPr/>
            </p:nvSpPr>
            <p:spPr>
              <a:xfrm>
                <a:off x="1919025" y="2930150"/>
                <a:ext cx="1053075" cy="25"/>
              </a:xfrm>
              <a:custGeom>
                <a:rect b="b" l="l" r="r" t="t"/>
                <a:pathLst>
                  <a:path extrusionOk="0" fill="none" h="1" w="42123">
                    <a:moveTo>
                      <a:pt x="42122" y="1"/>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9"/>
              <p:cNvSpPr/>
              <p:nvPr/>
            </p:nvSpPr>
            <p:spPr>
              <a:xfrm>
                <a:off x="1919025" y="2854150"/>
                <a:ext cx="1053075" cy="25"/>
              </a:xfrm>
              <a:custGeom>
                <a:rect b="b" l="l" r="r" t="t"/>
                <a:pathLst>
                  <a:path extrusionOk="0" fill="none" h="1" w="42123">
                    <a:moveTo>
                      <a:pt x="42122" y="1"/>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9"/>
              <p:cNvSpPr/>
              <p:nvPr/>
            </p:nvSpPr>
            <p:spPr>
              <a:xfrm>
                <a:off x="1919025" y="3006550"/>
                <a:ext cx="1053075" cy="25"/>
              </a:xfrm>
              <a:custGeom>
                <a:rect b="b" l="l" r="r" t="t"/>
                <a:pathLst>
                  <a:path extrusionOk="0" fill="none" h="1" w="42123">
                    <a:moveTo>
                      <a:pt x="42122" y="0"/>
                    </a:moveTo>
                    <a:lnTo>
                      <a:pt x="0" y="0"/>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9"/>
              <p:cNvSpPr/>
              <p:nvPr/>
            </p:nvSpPr>
            <p:spPr>
              <a:xfrm>
                <a:off x="1919025" y="2777775"/>
                <a:ext cx="1053075" cy="25"/>
              </a:xfrm>
              <a:custGeom>
                <a:rect b="b" l="l" r="r" t="t"/>
                <a:pathLst>
                  <a:path extrusionOk="0" fill="none" h="1" w="42123">
                    <a:moveTo>
                      <a:pt x="42122" y="1"/>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9"/>
              <p:cNvSpPr/>
              <p:nvPr/>
            </p:nvSpPr>
            <p:spPr>
              <a:xfrm>
                <a:off x="1919025" y="2701775"/>
                <a:ext cx="1053075" cy="25"/>
              </a:xfrm>
              <a:custGeom>
                <a:rect b="b" l="l" r="r" t="t"/>
                <a:pathLst>
                  <a:path extrusionOk="0" fill="none" h="1" w="42123">
                    <a:moveTo>
                      <a:pt x="42122" y="1"/>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p:nvPr/>
            </p:nvSpPr>
            <p:spPr>
              <a:xfrm>
                <a:off x="1995025" y="2244625"/>
                <a:ext cx="25" cy="800150"/>
              </a:xfrm>
              <a:custGeom>
                <a:rect b="b" l="l" r="r" t="t"/>
                <a:pathLst>
                  <a:path extrusionOk="0" fill="none" h="32006" w="1">
                    <a:moveTo>
                      <a:pt x="0" y="32005"/>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9"/>
              <p:cNvSpPr/>
              <p:nvPr/>
            </p:nvSpPr>
            <p:spPr>
              <a:xfrm>
                <a:off x="2071400" y="2244625"/>
                <a:ext cx="25" cy="800150"/>
              </a:xfrm>
              <a:custGeom>
                <a:rect b="b" l="l" r="r" t="t"/>
                <a:pathLst>
                  <a:path extrusionOk="0" fill="none" h="32006" w="1">
                    <a:moveTo>
                      <a:pt x="1" y="32005"/>
                    </a:moveTo>
                    <a:lnTo>
                      <a:pt x="1"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9"/>
              <p:cNvSpPr/>
              <p:nvPr/>
            </p:nvSpPr>
            <p:spPr>
              <a:xfrm>
                <a:off x="2147400" y="2244625"/>
                <a:ext cx="25" cy="800150"/>
              </a:xfrm>
              <a:custGeom>
                <a:rect b="b" l="l" r="r" t="t"/>
                <a:pathLst>
                  <a:path extrusionOk="0" fill="none" h="32006" w="1">
                    <a:moveTo>
                      <a:pt x="0" y="32005"/>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9"/>
              <p:cNvSpPr/>
              <p:nvPr/>
            </p:nvSpPr>
            <p:spPr>
              <a:xfrm>
                <a:off x="2223775" y="2244625"/>
                <a:ext cx="25" cy="800150"/>
              </a:xfrm>
              <a:custGeom>
                <a:rect b="b" l="l" r="r" t="t"/>
                <a:pathLst>
                  <a:path extrusionOk="0" fill="none" h="32006" w="1">
                    <a:moveTo>
                      <a:pt x="1" y="32005"/>
                    </a:moveTo>
                    <a:lnTo>
                      <a:pt x="1"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2299775" y="2244625"/>
                <a:ext cx="25" cy="800150"/>
              </a:xfrm>
              <a:custGeom>
                <a:rect b="b" l="l" r="r" t="t"/>
                <a:pathLst>
                  <a:path extrusionOk="0" fill="none" h="32006" w="1">
                    <a:moveTo>
                      <a:pt x="1" y="32005"/>
                    </a:moveTo>
                    <a:lnTo>
                      <a:pt x="1"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2376175" y="2244625"/>
                <a:ext cx="25" cy="800150"/>
              </a:xfrm>
              <a:custGeom>
                <a:rect b="b" l="l" r="r" t="t"/>
                <a:pathLst>
                  <a:path extrusionOk="0" fill="none" h="32006" w="1">
                    <a:moveTo>
                      <a:pt x="0" y="32005"/>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2452175" y="2244625"/>
                <a:ext cx="25" cy="800150"/>
              </a:xfrm>
              <a:custGeom>
                <a:rect b="b" l="l" r="r" t="t"/>
                <a:pathLst>
                  <a:path extrusionOk="0" fill="none" h="32006" w="1">
                    <a:moveTo>
                      <a:pt x="0" y="32005"/>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9"/>
              <p:cNvSpPr/>
              <p:nvPr/>
            </p:nvSpPr>
            <p:spPr>
              <a:xfrm>
                <a:off x="2528550" y="2244625"/>
                <a:ext cx="25" cy="800150"/>
              </a:xfrm>
              <a:custGeom>
                <a:rect b="b" l="l" r="r" t="t"/>
                <a:pathLst>
                  <a:path extrusionOk="0" fill="none" h="32006" w="1">
                    <a:moveTo>
                      <a:pt x="1" y="32005"/>
                    </a:moveTo>
                    <a:lnTo>
                      <a:pt x="1"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9"/>
              <p:cNvSpPr/>
              <p:nvPr/>
            </p:nvSpPr>
            <p:spPr>
              <a:xfrm>
                <a:off x="2604550" y="2244625"/>
                <a:ext cx="25" cy="800150"/>
              </a:xfrm>
              <a:custGeom>
                <a:rect b="b" l="l" r="r" t="t"/>
                <a:pathLst>
                  <a:path extrusionOk="0" fill="none" h="32006" w="1">
                    <a:moveTo>
                      <a:pt x="1" y="32005"/>
                    </a:moveTo>
                    <a:lnTo>
                      <a:pt x="1"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9"/>
              <p:cNvSpPr/>
              <p:nvPr/>
            </p:nvSpPr>
            <p:spPr>
              <a:xfrm>
                <a:off x="2680950" y="2244625"/>
                <a:ext cx="25" cy="800150"/>
              </a:xfrm>
              <a:custGeom>
                <a:rect b="b" l="l" r="r" t="t"/>
                <a:pathLst>
                  <a:path extrusionOk="0" fill="none" h="32006" w="1">
                    <a:moveTo>
                      <a:pt x="0" y="32005"/>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2756925" y="2244625"/>
                <a:ext cx="25" cy="800150"/>
              </a:xfrm>
              <a:custGeom>
                <a:rect b="b" l="l" r="r" t="t"/>
                <a:pathLst>
                  <a:path extrusionOk="0" fill="none" h="32006" w="1">
                    <a:moveTo>
                      <a:pt x="1" y="32005"/>
                    </a:moveTo>
                    <a:lnTo>
                      <a:pt x="1"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2833325" y="2244625"/>
                <a:ext cx="25" cy="800150"/>
              </a:xfrm>
              <a:custGeom>
                <a:rect b="b" l="l" r="r" t="t"/>
                <a:pathLst>
                  <a:path extrusionOk="0" fill="none" h="32006" w="1">
                    <a:moveTo>
                      <a:pt x="0" y="32005"/>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9"/>
              <p:cNvSpPr/>
              <p:nvPr/>
            </p:nvSpPr>
            <p:spPr>
              <a:xfrm>
                <a:off x="2909325" y="2244625"/>
                <a:ext cx="25" cy="800150"/>
              </a:xfrm>
              <a:custGeom>
                <a:rect b="b" l="l" r="r" t="t"/>
                <a:pathLst>
                  <a:path extrusionOk="0" fill="none" h="32006" w="1">
                    <a:moveTo>
                      <a:pt x="0" y="32005"/>
                    </a:moveTo>
                    <a:lnTo>
                      <a:pt x="0" y="1"/>
                    </a:lnTo>
                  </a:path>
                </a:pathLst>
              </a:custGeom>
              <a:solidFill>
                <a:schemeClr val="accent3"/>
              </a:solidFill>
              <a:ln cap="flat" cmpd="sng" w="3125">
                <a:solidFill>
                  <a:schemeClr val="accent4"/>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9"/>
              <p:cNvSpPr/>
              <p:nvPr/>
            </p:nvSpPr>
            <p:spPr>
              <a:xfrm>
                <a:off x="2046800" y="2436775"/>
                <a:ext cx="44475" cy="611875"/>
              </a:xfrm>
              <a:custGeom>
                <a:rect b="b" l="l" r="r" t="t"/>
                <a:pathLst>
                  <a:path extrusionOk="0" h="24475" w="1779">
                    <a:moveTo>
                      <a:pt x="1" y="0"/>
                    </a:moveTo>
                    <a:lnTo>
                      <a:pt x="1" y="24475"/>
                    </a:lnTo>
                    <a:lnTo>
                      <a:pt x="1778" y="24475"/>
                    </a:lnTo>
                    <a:lnTo>
                      <a:pt x="17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2091250" y="2551725"/>
                <a:ext cx="44825" cy="496925"/>
              </a:xfrm>
              <a:custGeom>
                <a:rect b="b" l="l" r="r" t="t"/>
                <a:pathLst>
                  <a:path extrusionOk="0" h="19877" w="1793">
                    <a:moveTo>
                      <a:pt x="0" y="1"/>
                    </a:moveTo>
                    <a:lnTo>
                      <a:pt x="0" y="19877"/>
                    </a:lnTo>
                    <a:lnTo>
                      <a:pt x="1793" y="19877"/>
                    </a:lnTo>
                    <a:lnTo>
                      <a:pt x="17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2002000" y="2771925"/>
                <a:ext cx="44825" cy="276725"/>
              </a:xfrm>
              <a:custGeom>
                <a:rect b="b" l="l" r="r" t="t"/>
                <a:pathLst>
                  <a:path extrusionOk="0" h="11069" w="1793">
                    <a:moveTo>
                      <a:pt x="0" y="1"/>
                    </a:moveTo>
                    <a:lnTo>
                      <a:pt x="0" y="11069"/>
                    </a:lnTo>
                    <a:lnTo>
                      <a:pt x="1793" y="11069"/>
                    </a:lnTo>
                    <a:lnTo>
                      <a:pt x="17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p:nvPr/>
            </p:nvSpPr>
            <p:spPr>
              <a:xfrm>
                <a:off x="2254150" y="2456250"/>
                <a:ext cx="44450" cy="592400"/>
              </a:xfrm>
              <a:custGeom>
                <a:rect b="b" l="l" r="r" t="t"/>
                <a:pathLst>
                  <a:path extrusionOk="0" h="23696" w="1778">
                    <a:moveTo>
                      <a:pt x="0" y="0"/>
                    </a:moveTo>
                    <a:lnTo>
                      <a:pt x="0" y="23696"/>
                    </a:lnTo>
                    <a:lnTo>
                      <a:pt x="1778" y="23696"/>
                    </a:lnTo>
                    <a:lnTo>
                      <a:pt x="17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9"/>
              <p:cNvSpPr/>
              <p:nvPr/>
            </p:nvSpPr>
            <p:spPr>
              <a:xfrm>
                <a:off x="2298575" y="2551725"/>
                <a:ext cx="44850" cy="496925"/>
              </a:xfrm>
              <a:custGeom>
                <a:rect b="b" l="l" r="r" t="t"/>
                <a:pathLst>
                  <a:path extrusionOk="0" h="19877" w="1794">
                    <a:moveTo>
                      <a:pt x="1" y="1"/>
                    </a:moveTo>
                    <a:lnTo>
                      <a:pt x="1" y="19877"/>
                    </a:lnTo>
                    <a:lnTo>
                      <a:pt x="1793" y="19877"/>
                    </a:lnTo>
                    <a:lnTo>
                      <a:pt x="17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9"/>
              <p:cNvSpPr/>
              <p:nvPr/>
            </p:nvSpPr>
            <p:spPr>
              <a:xfrm>
                <a:off x="2209325" y="2641750"/>
                <a:ext cx="44850" cy="406900"/>
              </a:xfrm>
              <a:custGeom>
                <a:rect b="b" l="l" r="r" t="t"/>
                <a:pathLst>
                  <a:path extrusionOk="0" h="16276" w="1794">
                    <a:moveTo>
                      <a:pt x="1" y="1"/>
                    </a:moveTo>
                    <a:lnTo>
                      <a:pt x="1" y="16276"/>
                    </a:lnTo>
                    <a:lnTo>
                      <a:pt x="1793" y="16276"/>
                    </a:lnTo>
                    <a:lnTo>
                      <a:pt x="17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9"/>
              <p:cNvSpPr/>
              <p:nvPr/>
            </p:nvSpPr>
            <p:spPr>
              <a:xfrm>
                <a:off x="2461475" y="2566550"/>
                <a:ext cx="44850" cy="482100"/>
              </a:xfrm>
              <a:custGeom>
                <a:rect b="b" l="l" r="r" t="t"/>
                <a:pathLst>
                  <a:path extrusionOk="0" h="19284" w="1794">
                    <a:moveTo>
                      <a:pt x="1" y="0"/>
                    </a:moveTo>
                    <a:lnTo>
                      <a:pt x="1" y="19284"/>
                    </a:lnTo>
                    <a:lnTo>
                      <a:pt x="1794" y="19284"/>
                    </a:lnTo>
                    <a:lnTo>
                      <a:pt x="17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9"/>
              <p:cNvSpPr/>
              <p:nvPr/>
            </p:nvSpPr>
            <p:spPr>
              <a:xfrm>
                <a:off x="2506300" y="2681900"/>
                <a:ext cx="44450" cy="366750"/>
              </a:xfrm>
              <a:custGeom>
                <a:rect b="b" l="l" r="r" t="t"/>
                <a:pathLst>
                  <a:path extrusionOk="0" h="14670" w="1778">
                    <a:moveTo>
                      <a:pt x="1" y="1"/>
                    </a:moveTo>
                    <a:lnTo>
                      <a:pt x="1" y="14670"/>
                    </a:lnTo>
                    <a:lnTo>
                      <a:pt x="1778" y="14670"/>
                    </a:lnTo>
                    <a:lnTo>
                      <a:pt x="17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9"/>
              <p:cNvSpPr/>
              <p:nvPr/>
            </p:nvSpPr>
            <p:spPr>
              <a:xfrm>
                <a:off x="2417050" y="2511975"/>
                <a:ext cx="44450" cy="536675"/>
              </a:xfrm>
              <a:custGeom>
                <a:rect b="b" l="l" r="r" t="t"/>
                <a:pathLst>
                  <a:path extrusionOk="0" h="21467" w="1778">
                    <a:moveTo>
                      <a:pt x="1" y="1"/>
                    </a:moveTo>
                    <a:lnTo>
                      <a:pt x="1" y="21467"/>
                    </a:lnTo>
                    <a:lnTo>
                      <a:pt x="1778" y="21467"/>
                    </a:lnTo>
                    <a:lnTo>
                      <a:pt x="17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9"/>
              <p:cNvSpPr/>
              <p:nvPr/>
            </p:nvSpPr>
            <p:spPr>
              <a:xfrm>
                <a:off x="2668825" y="2306975"/>
                <a:ext cx="44850" cy="741675"/>
              </a:xfrm>
              <a:custGeom>
                <a:rect b="b" l="l" r="r" t="t"/>
                <a:pathLst>
                  <a:path extrusionOk="0" h="29667" w="1794">
                    <a:moveTo>
                      <a:pt x="0" y="1"/>
                    </a:moveTo>
                    <a:lnTo>
                      <a:pt x="0" y="29667"/>
                    </a:lnTo>
                    <a:lnTo>
                      <a:pt x="1793" y="29667"/>
                    </a:lnTo>
                    <a:lnTo>
                      <a:pt x="1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9"/>
              <p:cNvSpPr/>
              <p:nvPr/>
            </p:nvSpPr>
            <p:spPr>
              <a:xfrm>
                <a:off x="2713650" y="2421950"/>
                <a:ext cx="44450" cy="626700"/>
              </a:xfrm>
              <a:custGeom>
                <a:rect b="b" l="l" r="r" t="t"/>
                <a:pathLst>
                  <a:path extrusionOk="0" h="25068" w="1778">
                    <a:moveTo>
                      <a:pt x="0" y="1"/>
                    </a:moveTo>
                    <a:lnTo>
                      <a:pt x="0" y="25068"/>
                    </a:lnTo>
                    <a:lnTo>
                      <a:pt x="1777" y="25068"/>
                    </a:lnTo>
                    <a:lnTo>
                      <a:pt x="17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9"/>
              <p:cNvSpPr/>
              <p:nvPr/>
            </p:nvSpPr>
            <p:spPr>
              <a:xfrm>
                <a:off x="2624400" y="2446900"/>
                <a:ext cx="44450" cy="601750"/>
              </a:xfrm>
              <a:custGeom>
                <a:rect b="b" l="l" r="r" t="t"/>
                <a:pathLst>
                  <a:path extrusionOk="0" h="24070" w="1778">
                    <a:moveTo>
                      <a:pt x="0" y="0"/>
                    </a:moveTo>
                    <a:lnTo>
                      <a:pt x="0" y="24070"/>
                    </a:lnTo>
                    <a:lnTo>
                      <a:pt x="1777" y="24070"/>
                    </a:lnTo>
                    <a:lnTo>
                      <a:pt x="17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9"/>
              <p:cNvSpPr/>
              <p:nvPr/>
            </p:nvSpPr>
            <p:spPr>
              <a:xfrm>
                <a:off x="1889750" y="2221625"/>
                <a:ext cx="25" cy="828200"/>
              </a:xfrm>
              <a:custGeom>
                <a:rect b="b" l="l" r="r" t="t"/>
                <a:pathLst>
                  <a:path extrusionOk="0" fill="none" h="33128" w="1">
                    <a:moveTo>
                      <a:pt x="1" y="1"/>
                    </a:moveTo>
                    <a:lnTo>
                      <a:pt x="1" y="33128"/>
                    </a:lnTo>
                  </a:path>
                </a:pathLst>
              </a:custGeom>
              <a:solidFill>
                <a:schemeClr val="accent3"/>
              </a:solidFill>
              <a:ln cap="flat" cmpd="sng" w="6625">
                <a:solidFill>
                  <a:schemeClr val="accent6"/>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9"/>
              <p:cNvSpPr/>
              <p:nvPr/>
            </p:nvSpPr>
            <p:spPr>
              <a:xfrm>
                <a:off x="1878875" y="3049800"/>
                <a:ext cx="1044100" cy="25"/>
              </a:xfrm>
              <a:custGeom>
                <a:rect b="b" l="l" r="r" t="t"/>
                <a:pathLst>
                  <a:path extrusionOk="0" fill="none" h="1" w="41764">
                    <a:moveTo>
                      <a:pt x="1" y="1"/>
                    </a:moveTo>
                    <a:lnTo>
                      <a:pt x="41764" y="1"/>
                    </a:lnTo>
                  </a:path>
                </a:pathLst>
              </a:custGeom>
              <a:solidFill>
                <a:schemeClr val="accent3"/>
              </a:solidFill>
              <a:ln cap="flat" cmpd="sng" w="6625">
                <a:solidFill>
                  <a:schemeClr val="accent6"/>
                </a:solidFill>
                <a:prstDash val="solid"/>
                <a:miter lim="1558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2" name="Google Shape;732;p49"/>
          <p:cNvGrpSpPr/>
          <p:nvPr/>
        </p:nvGrpSpPr>
        <p:grpSpPr>
          <a:xfrm>
            <a:off x="6704636" y="209771"/>
            <a:ext cx="2226007" cy="1410717"/>
            <a:chOff x="1151963" y="-462125"/>
            <a:chExt cx="2741725" cy="1737550"/>
          </a:xfrm>
        </p:grpSpPr>
        <p:sp>
          <p:nvSpPr>
            <p:cNvPr id="733" name="Google Shape;733;p49"/>
            <p:cNvSpPr/>
            <p:nvPr/>
          </p:nvSpPr>
          <p:spPr>
            <a:xfrm>
              <a:off x="1151963" y="-386850"/>
              <a:ext cx="2741725" cy="1662275"/>
            </a:xfrm>
            <a:custGeom>
              <a:rect b="b" l="l" r="r" t="t"/>
              <a:pathLst>
                <a:path extrusionOk="0" h="66491" w="109669">
                  <a:moveTo>
                    <a:pt x="1" y="1"/>
                  </a:moveTo>
                  <a:lnTo>
                    <a:pt x="1" y="66490"/>
                  </a:lnTo>
                  <a:lnTo>
                    <a:pt x="109669" y="66490"/>
                  </a:lnTo>
                  <a:lnTo>
                    <a:pt x="109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9"/>
            <p:cNvSpPr/>
            <p:nvPr/>
          </p:nvSpPr>
          <p:spPr>
            <a:xfrm>
              <a:off x="1151963" y="-462125"/>
              <a:ext cx="2741725" cy="104875"/>
            </a:xfrm>
            <a:custGeom>
              <a:rect b="b" l="l" r="r" t="t"/>
              <a:pathLst>
                <a:path extrusionOk="0" h="4195" w="109669">
                  <a:moveTo>
                    <a:pt x="1" y="1"/>
                  </a:moveTo>
                  <a:lnTo>
                    <a:pt x="1" y="4195"/>
                  </a:lnTo>
                  <a:lnTo>
                    <a:pt x="109669" y="4195"/>
                  </a:lnTo>
                  <a:lnTo>
                    <a:pt x="1096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9"/>
            <p:cNvSpPr/>
            <p:nvPr/>
          </p:nvSpPr>
          <p:spPr>
            <a:xfrm>
              <a:off x="1200363" y="-447325"/>
              <a:ext cx="79350" cy="79325"/>
            </a:xfrm>
            <a:custGeom>
              <a:rect b="b" l="l" r="r" t="t"/>
              <a:pathLst>
                <a:path extrusionOk="0" h="3173" w="3174">
                  <a:moveTo>
                    <a:pt x="1587" y="0"/>
                  </a:moveTo>
                  <a:cubicBezTo>
                    <a:pt x="700" y="0"/>
                    <a:pt x="1" y="699"/>
                    <a:pt x="1" y="1586"/>
                  </a:cubicBezTo>
                  <a:cubicBezTo>
                    <a:pt x="1" y="2474"/>
                    <a:pt x="700" y="3173"/>
                    <a:pt x="1587" y="3173"/>
                  </a:cubicBezTo>
                  <a:cubicBezTo>
                    <a:pt x="2474" y="3173"/>
                    <a:pt x="3173" y="2474"/>
                    <a:pt x="3173" y="1586"/>
                  </a:cubicBezTo>
                  <a:cubicBezTo>
                    <a:pt x="3173" y="699"/>
                    <a:pt x="2474"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9"/>
            <p:cNvSpPr/>
            <p:nvPr/>
          </p:nvSpPr>
          <p:spPr>
            <a:xfrm>
              <a:off x="1339513" y="-447325"/>
              <a:ext cx="80000" cy="79325"/>
            </a:xfrm>
            <a:custGeom>
              <a:rect b="b" l="l" r="r" t="t"/>
              <a:pathLst>
                <a:path extrusionOk="0" h="3173" w="3200">
                  <a:moveTo>
                    <a:pt x="1586" y="0"/>
                  </a:moveTo>
                  <a:cubicBezTo>
                    <a:pt x="726" y="0"/>
                    <a:pt x="0" y="699"/>
                    <a:pt x="0" y="1586"/>
                  </a:cubicBezTo>
                  <a:cubicBezTo>
                    <a:pt x="0" y="2474"/>
                    <a:pt x="726" y="3173"/>
                    <a:pt x="1586" y="3173"/>
                  </a:cubicBezTo>
                  <a:cubicBezTo>
                    <a:pt x="2474" y="3173"/>
                    <a:pt x="3200" y="2474"/>
                    <a:pt x="3200" y="1586"/>
                  </a:cubicBezTo>
                  <a:cubicBezTo>
                    <a:pt x="3200" y="699"/>
                    <a:pt x="2474" y="0"/>
                    <a:pt x="1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9"/>
            <p:cNvSpPr/>
            <p:nvPr/>
          </p:nvSpPr>
          <p:spPr>
            <a:xfrm>
              <a:off x="1478638" y="-447325"/>
              <a:ext cx="80000" cy="79325"/>
            </a:xfrm>
            <a:custGeom>
              <a:rect b="b" l="l" r="r" t="t"/>
              <a:pathLst>
                <a:path extrusionOk="0" h="3173" w="3200">
                  <a:moveTo>
                    <a:pt x="1614" y="0"/>
                  </a:moveTo>
                  <a:cubicBezTo>
                    <a:pt x="726" y="0"/>
                    <a:pt x="0" y="699"/>
                    <a:pt x="0" y="1586"/>
                  </a:cubicBezTo>
                  <a:cubicBezTo>
                    <a:pt x="0" y="2474"/>
                    <a:pt x="726" y="3173"/>
                    <a:pt x="1614" y="3173"/>
                  </a:cubicBezTo>
                  <a:cubicBezTo>
                    <a:pt x="2474" y="3173"/>
                    <a:pt x="3200" y="2474"/>
                    <a:pt x="3200" y="1586"/>
                  </a:cubicBezTo>
                  <a:cubicBezTo>
                    <a:pt x="3200" y="699"/>
                    <a:pt x="2474" y="0"/>
                    <a:pt x="1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9"/>
            <p:cNvSpPr/>
            <p:nvPr/>
          </p:nvSpPr>
          <p:spPr>
            <a:xfrm>
              <a:off x="1401338" y="-183850"/>
              <a:ext cx="603625" cy="602950"/>
            </a:xfrm>
            <a:custGeom>
              <a:rect b="b" l="l" r="r" t="t"/>
              <a:pathLst>
                <a:path extrusionOk="0" h="24118" w="24145">
                  <a:moveTo>
                    <a:pt x="12072" y="7529"/>
                  </a:moveTo>
                  <a:cubicBezTo>
                    <a:pt x="14573" y="7529"/>
                    <a:pt x="16589" y="9572"/>
                    <a:pt x="16589" y="12045"/>
                  </a:cubicBezTo>
                  <a:cubicBezTo>
                    <a:pt x="16589" y="14546"/>
                    <a:pt x="14573" y="16589"/>
                    <a:pt x="12072" y="16589"/>
                  </a:cubicBezTo>
                  <a:cubicBezTo>
                    <a:pt x="9572" y="16589"/>
                    <a:pt x="7556" y="14546"/>
                    <a:pt x="7556" y="12045"/>
                  </a:cubicBezTo>
                  <a:cubicBezTo>
                    <a:pt x="7556" y="9572"/>
                    <a:pt x="9572" y="7529"/>
                    <a:pt x="12072" y="7529"/>
                  </a:cubicBezTo>
                  <a:close/>
                  <a:moveTo>
                    <a:pt x="12072" y="0"/>
                  </a:moveTo>
                  <a:cubicBezTo>
                    <a:pt x="5405" y="0"/>
                    <a:pt x="1" y="5405"/>
                    <a:pt x="1" y="12045"/>
                  </a:cubicBezTo>
                  <a:cubicBezTo>
                    <a:pt x="1" y="18713"/>
                    <a:pt x="5405" y="24117"/>
                    <a:pt x="12072" y="24117"/>
                  </a:cubicBezTo>
                  <a:cubicBezTo>
                    <a:pt x="18740" y="24117"/>
                    <a:pt x="24144" y="18713"/>
                    <a:pt x="24144" y="12045"/>
                  </a:cubicBezTo>
                  <a:cubicBezTo>
                    <a:pt x="24144" y="5405"/>
                    <a:pt x="18740" y="0"/>
                    <a:pt x="12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9"/>
            <p:cNvSpPr/>
            <p:nvPr/>
          </p:nvSpPr>
          <p:spPr>
            <a:xfrm>
              <a:off x="1401338" y="-183850"/>
              <a:ext cx="505475" cy="529675"/>
            </a:xfrm>
            <a:custGeom>
              <a:rect b="b" l="l" r="r" t="t"/>
              <a:pathLst>
                <a:path extrusionOk="0" h="21187" w="20219">
                  <a:moveTo>
                    <a:pt x="12072" y="0"/>
                  </a:moveTo>
                  <a:cubicBezTo>
                    <a:pt x="5405" y="0"/>
                    <a:pt x="1" y="5405"/>
                    <a:pt x="1" y="12045"/>
                  </a:cubicBezTo>
                  <a:cubicBezTo>
                    <a:pt x="1" y="15702"/>
                    <a:pt x="1614" y="18982"/>
                    <a:pt x="4195" y="21187"/>
                  </a:cubicBezTo>
                  <a:cubicBezTo>
                    <a:pt x="5082" y="20138"/>
                    <a:pt x="5996" y="19063"/>
                    <a:pt x="6883" y="17987"/>
                  </a:cubicBezTo>
                  <a:cubicBezTo>
                    <a:pt x="7582" y="17127"/>
                    <a:pt x="8308" y="16267"/>
                    <a:pt x="9007" y="15379"/>
                  </a:cubicBezTo>
                  <a:cubicBezTo>
                    <a:pt x="8093" y="14546"/>
                    <a:pt x="7556" y="13363"/>
                    <a:pt x="7556" y="12045"/>
                  </a:cubicBezTo>
                  <a:cubicBezTo>
                    <a:pt x="7556" y="9572"/>
                    <a:pt x="9572" y="7529"/>
                    <a:pt x="12072" y="7529"/>
                  </a:cubicBezTo>
                  <a:cubicBezTo>
                    <a:pt x="13121" y="7529"/>
                    <a:pt x="14089" y="7905"/>
                    <a:pt x="14869" y="8496"/>
                  </a:cubicBezTo>
                  <a:cubicBezTo>
                    <a:pt x="15568" y="7797"/>
                    <a:pt x="16294" y="7098"/>
                    <a:pt x="16993" y="6372"/>
                  </a:cubicBezTo>
                  <a:cubicBezTo>
                    <a:pt x="18068" y="5297"/>
                    <a:pt x="19143" y="4222"/>
                    <a:pt x="20219" y="3173"/>
                  </a:cubicBezTo>
                  <a:cubicBezTo>
                    <a:pt x="18068" y="1183"/>
                    <a:pt x="15218" y="0"/>
                    <a:pt x="1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9"/>
            <p:cNvSpPr/>
            <p:nvPr/>
          </p:nvSpPr>
          <p:spPr>
            <a:xfrm>
              <a:off x="1784463" y="-94450"/>
              <a:ext cx="219825" cy="206375"/>
            </a:xfrm>
            <a:custGeom>
              <a:rect b="b" l="l" r="r" t="t"/>
              <a:pathLst>
                <a:path extrusionOk="0" h="8255" w="8793">
                  <a:moveTo>
                    <a:pt x="5324" y="0"/>
                  </a:moveTo>
                  <a:cubicBezTo>
                    <a:pt x="3550" y="1775"/>
                    <a:pt x="1775" y="3576"/>
                    <a:pt x="1" y="5351"/>
                  </a:cubicBezTo>
                  <a:cubicBezTo>
                    <a:pt x="727" y="6103"/>
                    <a:pt x="1184" y="7125"/>
                    <a:pt x="1264" y="8254"/>
                  </a:cubicBezTo>
                  <a:cubicBezTo>
                    <a:pt x="1668" y="8254"/>
                    <a:pt x="2098" y="8254"/>
                    <a:pt x="2528" y="8227"/>
                  </a:cubicBezTo>
                  <a:cubicBezTo>
                    <a:pt x="4625" y="8227"/>
                    <a:pt x="6722" y="8227"/>
                    <a:pt x="8792" y="8201"/>
                  </a:cubicBezTo>
                  <a:cubicBezTo>
                    <a:pt x="8739" y="5028"/>
                    <a:pt x="7421" y="2124"/>
                    <a:pt x="53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9"/>
            <p:cNvSpPr/>
            <p:nvPr/>
          </p:nvSpPr>
          <p:spPr>
            <a:xfrm>
              <a:off x="2154813" y="-183850"/>
              <a:ext cx="603625" cy="602950"/>
            </a:xfrm>
            <a:custGeom>
              <a:rect b="b" l="l" r="r" t="t"/>
              <a:pathLst>
                <a:path extrusionOk="0" h="24118" w="24145">
                  <a:moveTo>
                    <a:pt x="12073" y="7529"/>
                  </a:moveTo>
                  <a:cubicBezTo>
                    <a:pt x="14573" y="7529"/>
                    <a:pt x="16589" y="9572"/>
                    <a:pt x="16589" y="12045"/>
                  </a:cubicBezTo>
                  <a:cubicBezTo>
                    <a:pt x="16589"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0" y="24117"/>
                    <a:pt x="24144" y="18713"/>
                    <a:pt x="24144" y="12045"/>
                  </a:cubicBezTo>
                  <a:cubicBezTo>
                    <a:pt x="24144" y="5405"/>
                    <a:pt x="18740" y="0"/>
                    <a:pt x="12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9"/>
            <p:cNvSpPr/>
            <p:nvPr/>
          </p:nvSpPr>
          <p:spPr>
            <a:xfrm>
              <a:off x="2154813" y="-130075"/>
              <a:ext cx="239325" cy="475900"/>
            </a:xfrm>
            <a:custGeom>
              <a:rect b="b" l="l" r="r" t="t"/>
              <a:pathLst>
                <a:path extrusionOk="0" h="19036" w="9573">
                  <a:moveTo>
                    <a:pt x="5190" y="0"/>
                  </a:moveTo>
                  <a:cubicBezTo>
                    <a:pt x="2044" y="2178"/>
                    <a:pt x="1" y="5808"/>
                    <a:pt x="1" y="9894"/>
                  </a:cubicBezTo>
                  <a:cubicBezTo>
                    <a:pt x="1" y="13551"/>
                    <a:pt x="1614" y="16831"/>
                    <a:pt x="4195" y="19036"/>
                  </a:cubicBezTo>
                  <a:cubicBezTo>
                    <a:pt x="5082" y="17987"/>
                    <a:pt x="5996" y="16912"/>
                    <a:pt x="6884" y="15836"/>
                  </a:cubicBezTo>
                  <a:cubicBezTo>
                    <a:pt x="7583" y="14976"/>
                    <a:pt x="8309" y="14116"/>
                    <a:pt x="9008" y="13228"/>
                  </a:cubicBezTo>
                  <a:cubicBezTo>
                    <a:pt x="8093" y="12395"/>
                    <a:pt x="7556" y="11212"/>
                    <a:pt x="7556" y="9894"/>
                  </a:cubicBezTo>
                  <a:cubicBezTo>
                    <a:pt x="7556" y="8335"/>
                    <a:pt x="8362" y="6937"/>
                    <a:pt x="9572" y="6130"/>
                  </a:cubicBezTo>
                  <a:cubicBezTo>
                    <a:pt x="8120" y="4087"/>
                    <a:pt x="6669" y="2017"/>
                    <a:pt x="51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9"/>
            <p:cNvSpPr/>
            <p:nvPr/>
          </p:nvSpPr>
          <p:spPr>
            <a:xfrm>
              <a:off x="2297313" y="-183850"/>
              <a:ext cx="363000" cy="212425"/>
            </a:xfrm>
            <a:custGeom>
              <a:rect b="b" l="l" r="r" t="t"/>
              <a:pathLst>
                <a:path extrusionOk="0" h="8497" w="14520">
                  <a:moveTo>
                    <a:pt x="6373" y="0"/>
                  </a:moveTo>
                  <a:cubicBezTo>
                    <a:pt x="4034" y="0"/>
                    <a:pt x="1856" y="646"/>
                    <a:pt x="1" y="1802"/>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rgbClr val="386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9"/>
            <p:cNvSpPr/>
            <p:nvPr/>
          </p:nvSpPr>
          <p:spPr>
            <a:xfrm>
              <a:off x="2297313" y="-183850"/>
              <a:ext cx="363000" cy="212425"/>
            </a:xfrm>
            <a:custGeom>
              <a:rect b="b" l="l" r="r" t="t"/>
              <a:pathLst>
                <a:path extrusionOk="0" h="8497" w="14520">
                  <a:moveTo>
                    <a:pt x="6373" y="0"/>
                  </a:moveTo>
                  <a:cubicBezTo>
                    <a:pt x="4034" y="0"/>
                    <a:pt x="1856" y="673"/>
                    <a:pt x="1" y="1829"/>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9"/>
            <p:cNvSpPr/>
            <p:nvPr/>
          </p:nvSpPr>
          <p:spPr>
            <a:xfrm>
              <a:off x="2908288" y="-183850"/>
              <a:ext cx="603625" cy="602950"/>
            </a:xfrm>
            <a:custGeom>
              <a:rect b="b" l="l" r="r" t="t"/>
              <a:pathLst>
                <a:path extrusionOk="0" h="24118" w="24145">
                  <a:moveTo>
                    <a:pt x="12073" y="7529"/>
                  </a:moveTo>
                  <a:cubicBezTo>
                    <a:pt x="14573" y="7529"/>
                    <a:pt x="16590" y="9572"/>
                    <a:pt x="16590" y="12045"/>
                  </a:cubicBezTo>
                  <a:cubicBezTo>
                    <a:pt x="16590"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1" y="24117"/>
                    <a:pt x="24145" y="18713"/>
                    <a:pt x="24145" y="12045"/>
                  </a:cubicBezTo>
                  <a:cubicBezTo>
                    <a:pt x="24145" y="5405"/>
                    <a:pt x="18741" y="0"/>
                    <a:pt x="12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9"/>
            <p:cNvSpPr/>
            <p:nvPr/>
          </p:nvSpPr>
          <p:spPr>
            <a:xfrm>
              <a:off x="2908288" y="-130075"/>
              <a:ext cx="240000" cy="475900"/>
            </a:xfrm>
            <a:custGeom>
              <a:rect b="b" l="l" r="r" t="t"/>
              <a:pathLst>
                <a:path extrusionOk="0" h="19036" w="9600">
                  <a:moveTo>
                    <a:pt x="5190" y="0"/>
                  </a:moveTo>
                  <a:cubicBezTo>
                    <a:pt x="2044" y="2178"/>
                    <a:pt x="1" y="5808"/>
                    <a:pt x="1" y="9894"/>
                  </a:cubicBezTo>
                  <a:cubicBezTo>
                    <a:pt x="1" y="13551"/>
                    <a:pt x="1641" y="16831"/>
                    <a:pt x="4195" y="19036"/>
                  </a:cubicBezTo>
                  <a:cubicBezTo>
                    <a:pt x="5109" y="17987"/>
                    <a:pt x="5997" y="16912"/>
                    <a:pt x="6884" y="15836"/>
                  </a:cubicBezTo>
                  <a:cubicBezTo>
                    <a:pt x="7610" y="14976"/>
                    <a:pt x="8309" y="14116"/>
                    <a:pt x="9008" y="13228"/>
                  </a:cubicBezTo>
                  <a:cubicBezTo>
                    <a:pt x="8121" y="12395"/>
                    <a:pt x="7556" y="11212"/>
                    <a:pt x="7556" y="9894"/>
                  </a:cubicBezTo>
                  <a:cubicBezTo>
                    <a:pt x="7556" y="8335"/>
                    <a:pt x="8363" y="6937"/>
                    <a:pt x="9599" y="6130"/>
                  </a:cubicBezTo>
                  <a:cubicBezTo>
                    <a:pt x="8121" y="4087"/>
                    <a:pt x="6696" y="2017"/>
                    <a:pt x="51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9"/>
            <p:cNvSpPr/>
            <p:nvPr/>
          </p:nvSpPr>
          <p:spPr>
            <a:xfrm>
              <a:off x="3301513" y="-83025"/>
              <a:ext cx="209050" cy="175450"/>
            </a:xfrm>
            <a:custGeom>
              <a:rect b="b" l="l" r="r" t="t"/>
              <a:pathLst>
                <a:path extrusionOk="0" h="7018" w="8362">
                  <a:moveTo>
                    <a:pt x="5378" y="0"/>
                  </a:moveTo>
                  <a:lnTo>
                    <a:pt x="0" y="5378"/>
                  </a:lnTo>
                  <a:cubicBezTo>
                    <a:pt x="350" y="5862"/>
                    <a:pt x="619" y="6426"/>
                    <a:pt x="753" y="7018"/>
                  </a:cubicBezTo>
                  <a:lnTo>
                    <a:pt x="8362" y="7018"/>
                  </a:lnTo>
                  <a:cubicBezTo>
                    <a:pt x="8147" y="4329"/>
                    <a:pt x="7044" y="1909"/>
                    <a:pt x="53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9"/>
            <p:cNvSpPr/>
            <p:nvPr/>
          </p:nvSpPr>
          <p:spPr>
            <a:xfrm>
              <a:off x="3266563" y="107875"/>
              <a:ext cx="245350" cy="243325"/>
            </a:xfrm>
            <a:custGeom>
              <a:rect b="b" l="l" r="r" t="t"/>
              <a:pathLst>
                <a:path extrusionOk="0" h="9733" w="9814">
                  <a:moveTo>
                    <a:pt x="2259" y="0"/>
                  </a:moveTo>
                  <a:cubicBezTo>
                    <a:pt x="2259" y="134"/>
                    <a:pt x="2259" y="242"/>
                    <a:pt x="2259" y="376"/>
                  </a:cubicBezTo>
                  <a:cubicBezTo>
                    <a:pt x="2259" y="2070"/>
                    <a:pt x="1345" y="3522"/>
                    <a:pt x="0" y="4302"/>
                  </a:cubicBezTo>
                  <a:cubicBezTo>
                    <a:pt x="1802" y="6103"/>
                    <a:pt x="3603" y="7931"/>
                    <a:pt x="5404" y="9733"/>
                  </a:cubicBezTo>
                  <a:cubicBezTo>
                    <a:pt x="8093" y="7501"/>
                    <a:pt x="9814" y="4140"/>
                    <a:pt x="9814" y="376"/>
                  </a:cubicBezTo>
                  <a:cubicBezTo>
                    <a:pt x="9814" y="269"/>
                    <a:pt x="9814" y="134"/>
                    <a:pt x="9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9"/>
            <p:cNvSpPr/>
            <p:nvPr/>
          </p:nvSpPr>
          <p:spPr>
            <a:xfrm>
              <a:off x="1443688" y="619375"/>
              <a:ext cx="973975" cy="45050"/>
            </a:xfrm>
            <a:custGeom>
              <a:rect b="b" l="l" r="r" t="t"/>
              <a:pathLst>
                <a:path extrusionOk="0" h="1802" w="38959">
                  <a:moveTo>
                    <a:pt x="0" y="0"/>
                  </a:moveTo>
                  <a:lnTo>
                    <a:pt x="0" y="1802"/>
                  </a:lnTo>
                  <a:lnTo>
                    <a:pt x="38958" y="1802"/>
                  </a:lnTo>
                  <a:lnTo>
                    <a:pt x="389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9"/>
            <p:cNvSpPr/>
            <p:nvPr/>
          </p:nvSpPr>
          <p:spPr>
            <a:xfrm>
              <a:off x="1443688" y="705400"/>
              <a:ext cx="628475" cy="45075"/>
            </a:xfrm>
            <a:custGeom>
              <a:rect b="b" l="l" r="r" t="t"/>
              <a:pathLst>
                <a:path extrusionOk="0" h="1803" w="25139">
                  <a:moveTo>
                    <a:pt x="0" y="1"/>
                  </a:moveTo>
                  <a:lnTo>
                    <a:pt x="0" y="1802"/>
                  </a:lnTo>
                  <a:lnTo>
                    <a:pt x="25139" y="1802"/>
                  </a:lnTo>
                  <a:lnTo>
                    <a:pt x="251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9"/>
            <p:cNvSpPr/>
            <p:nvPr/>
          </p:nvSpPr>
          <p:spPr>
            <a:xfrm>
              <a:off x="1443688" y="791450"/>
              <a:ext cx="628475" cy="45050"/>
            </a:xfrm>
            <a:custGeom>
              <a:rect b="b" l="l" r="r" t="t"/>
              <a:pathLst>
                <a:path extrusionOk="0" h="1802" w="25139">
                  <a:moveTo>
                    <a:pt x="0" y="0"/>
                  </a:moveTo>
                  <a:lnTo>
                    <a:pt x="0" y="1802"/>
                  </a:lnTo>
                  <a:lnTo>
                    <a:pt x="25139" y="1802"/>
                  </a:lnTo>
                  <a:lnTo>
                    <a:pt x="251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9"/>
            <p:cNvSpPr/>
            <p:nvPr/>
          </p:nvSpPr>
          <p:spPr>
            <a:xfrm>
              <a:off x="1443688" y="877475"/>
              <a:ext cx="998175" cy="44400"/>
            </a:xfrm>
            <a:custGeom>
              <a:rect b="b" l="l" r="r" t="t"/>
              <a:pathLst>
                <a:path extrusionOk="0" h="1776" w="39927">
                  <a:moveTo>
                    <a:pt x="0" y="1"/>
                  </a:moveTo>
                  <a:lnTo>
                    <a:pt x="0" y="1775"/>
                  </a:lnTo>
                  <a:lnTo>
                    <a:pt x="39926" y="1775"/>
                  </a:lnTo>
                  <a:lnTo>
                    <a:pt x="399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9"/>
            <p:cNvSpPr/>
            <p:nvPr/>
          </p:nvSpPr>
          <p:spPr>
            <a:xfrm>
              <a:off x="1443688" y="962850"/>
              <a:ext cx="628475" cy="45050"/>
            </a:xfrm>
            <a:custGeom>
              <a:rect b="b" l="l" r="r" t="t"/>
              <a:pathLst>
                <a:path extrusionOk="0" h="1802" w="25139">
                  <a:moveTo>
                    <a:pt x="0" y="0"/>
                  </a:moveTo>
                  <a:lnTo>
                    <a:pt x="0" y="1801"/>
                  </a:lnTo>
                  <a:lnTo>
                    <a:pt x="25139" y="1801"/>
                  </a:lnTo>
                  <a:lnTo>
                    <a:pt x="251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9"/>
            <p:cNvSpPr/>
            <p:nvPr/>
          </p:nvSpPr>
          <p:spPr>
            <a:xfrm>
              <a:off x="1443688" y="1048875"/>
              <a:ext cx="382475" cy="45050"/>
            </a:xfrm>
            <a:custGeom>
              <a:rect b="b" l="l" r="r" t="t"/>
              <a:pathLst>
                <a:path extrusionOk="0" h="1802" w="15299">
                  <a:moveTo>
                    <a:pt x="0" y="1"/>
                  </a:moveTo>
                  <a:lnTo>
                    <a:pt x="0" y="1802"/>
                  </a:lnTo>
                  <a:lnTo>
                    <a:pt x="15299" y="1802"/>
                  </a:lnTo>
                  <a:lnTo>
                    <a:pt x="15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9"/>
            <p:cNvSpPr/>
            <p:nvPr/>
          </p:nvSpPr>
          <p:spPr>
            <a:xfrm>
              <a:off x="2535263" y="634150"/>
              <a:ext cx="852300" cy="8100"/>
            </a:xfrm>
            <a:custGeom>
              <a:rect b="b" l="l" r="r" t="t"/>
              <a:pathLst>
                <a:path extrusionOk="0" h="324" w="34092">
                  <a:moveTo>
                    <a:pt x="0" y="1"/>
                  </a:moveTo>
                  <a:lnTo>
                    <a:pt x="0" y="323"/>
                  </a:lnTo>
                  <a:lnTo>
                    <a:pt x="34092" y="323"/>
                  </a:lnTo>
                  <a:lnTo>
                    <a:pt x="340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9"/>
            <p:cNvSpPr/>
            <p:nvPr/>
          </p:nvSpPr>
          <p:spPr>
            <a:xfrm>
              <a:off x="2535263" y="720200"/>
              <a:ext cx="549825" cy="8075"/>
            </a:xfrm>
            <a:custGeom>
              <a:rect b="b" l="l" r="r" t="t"/>
              <a:pathLst>
                <a:path extrusionOk="0" h="323" w="21993">
                  <a:moveTo>
                    <a:pt x="0" y="0"/>
                  </a:moveTo>
                  <a:lnTo>
                    <a:pt x="0" y="323"/>
                  </a:lnTo>
                  <a:lnTo>
                    <a:pt x="21993" y="323"/>
                  </a:lnTo>
                  <a:lnTo>
                    <a:pt x="219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9"/>
            <p:cNvSpPr/>
            <p:nvPr/>
          </p:nvSpPr>
          <p:spPr>
            <a:xfrm>
              <a:off x="2535263" y="805550"/>
              <a:ext cx="549825" cy="8775"/>
            </a:xfrm>
            <a:custGeom>
              <a:rect b="b" l="l" r="r" t="t"/>
              <a:pathLst>
                <a:path extrusionOk="0" h="351" w="21993">
                  <a:moveTo>
                    <a:pt x="0" y="1"/>
                  </a:moveTo>
                  <a:lnTo>
                    <a:pt x="0" y="350"/>
                  </a:lnTo>
                  <a:lnTo>
                    <a:pt x="21993" y="350"/>
                  </a:lnTo>
                  <a:lnTo>
                    <a:pt x="219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9"/>
            <p:cNvSpPr/>
            <p:nvPr/>
          </p:nvSpPr>
          <p:spPr>
            <a:xfrm>
              <a:off x="2535263" y="891600"/>
              <a:ext cx="873825" cy="8750"/>
            </a:xfrm>
            <a:custGeom>
              <a:rect b="b" l="l" r="r" t="t"/>
              <a:pathLst>
                <a:path extrusionOk="0" h="350" w="34953">
                  <a:moveTo>
                    <a:pt x="0" y="0"/>
                  </a:moveTo>
                  <a:lnTo>
                    <a:pt x="0" y="350"/>
                  </a:lnTo>
                  <a:lnTo>
                    <a:pt x="34952" y="350"/>
                  </a:lnTo>
                  <a:lnTo>
                    <a:pt x="349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9"/>
            <p:cNvSpPr/>
            <p:nvPr/>
          </p:nvSpPr>
          <p:spPr>
            <a:xfrm>
              <a:off x="2535263" y="977625"/>
              <a:ext cx="549825" cy="8100"/>
            </a:xfrm>
            <a:custGeom>
              <a:rect b="b" l="l" r="r" t="t"/>
              <a:pathLst>
                <a:path extrusionOk="0" h="324" w="21993">
                  <a:moveTo>
                    <a:pt x="0" y="1"/>
                  </a:moveTo>
                  <a:lnTo>
                    <a:pt x="0" y="323"/>
                  </a:lnTo>
                  <a:lnTo>
                    <a:pt x="21993" y="323"/>
                  </a:lnTo>
                  <a:lnTo>
                    <a:pt x="219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9"/>
            <p:cNvSpPr/>
            <p:nvPr/>
          </p:nvSpPr>
          <p:spPr>
            <a:xfrm>
              <a:off x="2535263" y="1063675"/>
              <a:ext cx="334075" cy="8075"/>
            </a:xfrm>
            <a:custGeom>
              <a:rect b="b" l="l" r="r" t="t"/>
              <a:pathLst>
                <a:path extrusionOk="0" h="323" w="13363">
                  <a:moveTo>
                    <a:pt x="0" y="0"/>
                  </a:moveTo>
                  <a:lnTo>
                    <a:pt x="0" y="323"/>
                  </a:lnTo>
                  <a:lnTo>
                    <a:pt x="13363" y="323"/>
                  </a:lnTo>
                  <a:lnTo>
                    <a:pt x="133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5"/>
          <p:cNvSpPr txBox="1"/>
          <p:nvPr>
            <p:ph type="title"/>
          </p:nvPr>
        </p:nvSpPr>
        <p:spPr>
          <a:xfrm>
            <a:off x="720000" y="328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529" name="Google Shape;529;p35"/>
          <p:cNvSpPr txBox="1"/>
          <p:nvPr>
            <p:ph idx="4294967295" type="subTitle"/>
          </p:nvPr>
        </p:nvSpPr>
        <p:spPr>
          <a:xfrm>
            <a:off x="673750" y="901200"/>
            <a:ext cx="7430100" cy="3962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6"/>
              </a:buClr>
              <a:buSzPts val="1400"/>
              <a:buChar char="➢"/>
            </a:pPr>
            <a:r>
              <a:rPr b="1" lang="en">
                <a:solidFill>
                  <a:schemeClr val="accent6"/>
                </a:solidFill>
              </a:rPr>
              <a:t>Crime is serious problem which impacts us all</a:t>
            </a:r>
            <a:endParaRPr b="1">
              <a:solidFill>
                <a:schemeClr val="accent6"/>
              </a:solidFill>
            </a:endParaRPr>
          </a:p>
          <a:p>
            <a:pPr indent="-317500" lvl="1" marL="914400" rtl="0" algn="l">
              <a:lnSpc>
                <a:spcPct val="150000"/>
              </a:lnSpc>
              <a:spcBef>
                <a:spcPts val="0"/>
              </a:spcBef>
              <a:spcAft>
                <a:spcPts val="0"/>
              </a:spcAft>
              <a:buClr>
                <a:schemeClr val="accent6"/>
              </a:buClr>
              <a:buSzPts val="1400"/>
              <a:buChar char="○"/>
            </a:pPr>
            <a:r>
              <a:rPr lang="en">
                <a:solidFill>
                  <a:schemeClr val="accent6"/>
                </a:solidFill>
              </a:rPr>
              <a:t> ~132 people die from a firearm-related injury every day</a:t>
            </a:r>
            <a:endParaRPr>
              <a:solidFill>
                <a:schemeClr val="accent6"/>
              </a:solidFill>
            </a:endParaRPr>
          </a:p>
          <a:p>
            <a:pPr indent="-317500" lvl="0" marL="457200" rtl="0" algn="l">
              <a:lnSpc>
                <a:spcPct val="150000"/>
              </a:lnSpc>
              <a:spcBef>
                <a:spcPts val="0"/>
              </a:spcBef>
              <a:spcAft>
                <a:spcPts val="0"/>
              </a:spcAft>
              <a:buClr>
                <a:schemeClr val="accent6"/>
              </a:buClr>
              <a:buSzPts val="1400"/>
              <a:buChar char="➢"/>
            </a:pPr>
            <a:r>
              <a:rPr b="1" lang="en">
                <a:solidFill>
                  <a:schemeClr val="accent6"/>
                </a:solidFill>
              </a:rPr>
              <a:t>Leading cause of death</a:t>
            </a:r>
            <a:endParaRPr b="1">
              <a:solidFill>
                <a:schemeClr val="accent6"/>
              </a:solidFill>
            </a:endParaRPr>
          </a:p>
          <a:p>
            <a:pPr indent="-317500" lvl="1" marL="914400" rtl="0" algn="l">
              <a:lnSpc>
                <a:spcPct val="150000"/>
              </a:lnSpc>
              <a:spcBef>
                <a:spcPts val="0"/>
              </a:spcBef>
              <a:spcAft>
                <a:spcPts val="0"/>
              </a:spcAft>
              <a:buClr>
                <a:schemeClr val="accent6"/>
              </a:buClr>
              <a:buSzPts val="1400"/>
              <a:buChar char="○"/>
            </a:pPr>
            <a:r>
              <a:rPr lang="en">
                <a:solidFill>
                  <a:schemeClr val="accent6"/>
                </a:solidFill>
              </a:rPr>
              <a:t>#1 cause of death among children &amp; teens in the US</a:t>
            </a:r>
            <a:endParaRPr>
              <a:solidFill>
                <a:schemeClr val="accent6"/>
              </a:solidFill>
            </a:endParaRPr>
          </a:p>
          <a:p>
            <a:pPr indent="-317500" lvl="0" marL="457200" rtl="0" algn="l">
              <a:lnSpc>
                <a:spcPct val="150000"/>
              </a:lnSpc>
              <a:spcBef>
                <a:spcPts val="0"/>
              </a:spcBef>
              <a:spcAft>
                <a:spcPts val="0"/>
              </a:spcAft>
              <a:buClr>
                <a:schemeClr val="accent6"/>
              </a:buClr>
              <a:buSzPts val="1400"/>
              <a:buChar char="➢"/>
            </a:pPr>
            <a:r>
              <a:rPr b="1" lang="en">
                <a:solidFill>
                  <a:schemeClr val="accent6"/>
                </a:solidFill>
              </a:rPr>
              <a:t>Other losses</a:t>
            </a:r>
            <a:endParaRPr b="1">
              <a:solidFill>
                <a:schemeClr val="accent6"/>
              </a:solidFill>
            </a:endParaRPr>
          </a:p>
          <a:p>
            <a:pPr indent="-317500" lvl="1" marL="914400" rtl="0" algn="l">
              <a:lnSpc>
                <a:spcPct val="150000"/>
              </a:lnSpc>
              <a:spcBef>
                <a:spcPts val="0"/>
              </a:spcBef>
              <a:spcAft>
                <a:spcPts val="0"/>
              </a:spcAft>
              <a:buClr>
                <a:schemeClr val="accent6"/>
              </a:buClr>
              <a:buSzPts val="1400"/>
              <a:buChar char="○"/>
            </a:pPr>
            <a:r>
              <a:rPr lang="en">
                <a:solidFill>
                  <a:schemeClr val="accent6"/>
                </a:solidFill>
              </a:rPr>
              <a:t>Costs the US tens of billions of dollars every year</a:t>
            </a:r>
            <a:endParaRPr>
              <a:solidFill>
                <a:schemeClr val="accent6"/>
              </a:solidFill>
            </a:endParaRPr>
          </a:p>
          <a:p>
            <a:pPr indent="-317500" lvl="1" marL="914400" rtl="0" algn="l">
              <a:lnSpc>
                <a:spcPct val="150000"/>
              </a:lnSpc>
              <a:spcBef>
                <a:spcPts val="0"/>
              </a:spcBef>
              <a:spcAft>
                <a:spcPts val="0"/>
              </a:spcAft>
              <a:buClr>
                <a:schemeClr val="accent6"/>
              </a:buClr>
              <a:buSzPts val="1400"/>
              <a:buChar char="○"/>
            </a:pPr>
            <a:r>
              <a:rPr lang="en">
                <a:solidFill>
                  <a:schemeClr val="accent6"/>
                </a:solidFill>
              </a:rPr>
              <a:t>Threatens our collective sense of safety and security</a:t>
            </a:r>
            <a:endParaRPr b="1">
              <a:solidFill>
                <a:schemeClr val="accent6"/>
              </a:solidFill>
            </a:endParaRPr>
          </a:p>
          <a:p>
            <a:pPr indent="-317500" lvl="0" marL="457200" rtl="0" algn="l">
              <a:lnSpc>
                <a:spcPct val="150000"/>
              </a:lnSpc>
              <a:spcBef>
                <a:spcPts val="0"/>
              </a:spcBef>
              <a:spcAft>
                <a:spcPts val="0"/>
              </a:spcAft>
              <a:buClr>
                <a:schemeClr val="accent6"/>
              </a:buClr>
              <a:buSzPts val="1400"/>
              <a:buChar char="➢"/>
            </a:pPr>
            <a:r>
              <a:rPr lang="en">
                <a:solidFill>
                  <a:schemeClr val="accent6"/>
                </a:solidFill>
              </a:rPr>
              <a:t>Individuals who are apprehended for violating the law can be sentenced to prison when deemed guilty by court processes.</a:t>
            </a:r>
            <a:endParaRPr>
              <a:solidFill>
                <a:schemeClr val="accent6"/>
              </a:solidFill>
            </a:endParaRPr>
          </a:p>
          <a:p>
            <a:pPr indent="-317500" lvl="0" marL="457200" rtl="0" algn="l">
              <a:lnSpc>
                <a:spcPct val="150000"/>
              </a:lnSpc>
              <a:spcBef>
                <a:spcPts val="0"/>
              </a:spcBef>
              <a:spcAft>
                <a:spcPts val="0"/>
              </a:spcAft>
              <a:buClr>
                <a:schemeClr val="accent6"/>
              </a:buClr>
              <a:buSzPts val="1400"/>
              <a:buChar char="➢"/>
            </a:pPr>
            <a:r>
              <a:rPr lang="en">
                <a:solidFill>
                  <a:schemeClr val="accent6"/>
                </a:solidFill>
              </a:rPr>
              <a:t>Offfences  include murder, rape, sexual assault, and robbery. Their sentences range from a certain number of years to Life, Death or Life Without Parole (LWOP). </a:t>
            </a:r>
            <a:endParaRPr>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6"/>
          <p:cNvSpPr txBox="1"/>
          <p:nvPr/>
        </p:nvSpPr>
        <p:spPr>
          <a:xfrm>
            <a:off x="1504400" y="4225500"/>
            <a:ext cx="55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gtree"/>
                <a:ea typeface="Figtree"/>
                <a:cs typeface="Figtree"/>
                <a:sym typeface="Figtree"/>
              </a:rPr>
              <a:t>America has the high crime rates and Texas is no exception.</a:t>
            </a:r>
            <a:endParaRPr>
              <a:solidFill>
                <a:schemeClr val="lt1"/>
              </a:solidFill>
              <a:latin typeface="Figtree"/>
              <a:ea typeface="Figtree"/>
              <a:cs typeface="Figtree"/>
              <a:sym typeface="Figtree"/>
            </a:endParaRPr>
          </a:p>
        </p:txBody>
      </p:sp>
      <p:pic>
        <p:nvPicPr>
          <p:cNvPr id="535" name="Google Shape;535;p36"/>
          <p:cNvPicPr preferRelativeResize="0"/>
          <p:nvPr/>
        </p:nvPicPr>
        <p:blipFill>
          <a:blip r:embed="rId3">
            <a:alphaModFix/>
          </a:blip>
          <a:stretch>
            <a:fillRect/>
          </a:stretch>
        </p:blipFill>
        <p:spPr>
          <a:xfrm>
            <a:off x="613800" y="745875"/>
            <a:ext cx="4094599" cy="3373850"/>
          </a:xfrm>
          <a:prstGeom prst="rect">
            <a:avLst/>
          </a:prstGeom>
          <a:noFill/>
          <a:ln>
            <a:noFill/>
          </a:ln>
        </p:spPr>
      </p:pic>
      <p:pic>
        <p:nvPicPr>
          <p:cNvPr id="536" name="Google Shape;536;p36"/>
          <p:cNvPicPr preferRelativeResize="0"/>
          <p:nvPr/>
        </p:nvPicPr>
        <p:blipFill>
          <a:blip r:embed="rId4">
            <a:alphaModFix/>
          </a:blip>
          <a:stretch>
            <a:fillRect/>
          </a:stretch>
        </p:blipFill>
        <p:spPr>
          <a:xfrm>
            <a:off x="4955204" y="745875"/>
            <a:ext cx="3943146" cy="3373850"/>
          </a:xfrm>
          <a:prstGeom prst="rect">
            <a:avLst/>
          </a:prstGeom>
          <a:noFill/>
          <a:ln>
            <a:noFill/>
          </a:ln>
        </p:spPr>
      </p:pic>
      <p:sp>
        <p:nvSpPr>
          <p:cNvPr id="537" name="Google Shape;537;p36"/>
          <p:cNvSpPr txBox="1"/>
          <p:nvPr/>
        </p:nvSpPr>
        <p:spPr>
          <a:xfrm>
            <a:off x="831350" y="345675"/>
            <a:ext cx="44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Figtree"/>
                <a:ea typeface="Figtree"/>
                <a:cs typeface="Figtree"/>
                <a:sym typeface="Figtree"/>
              </a:rPr>
              <a:t>Crime in Texas</a:t>
            </a:r>
            <a:endParaRPr>
              <a:solidFill>
                <a:schemeClr val="accent6"/>
              </a:solidFill>
              <a:latin typeface="Figtree"/>
              <a:ea typeface="Figtree"/>
              <a:cs typeface="Figtree"/>
              <a:sym typeface="Figtre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7"/>
          <p:cNvSpPr txBox="1"/>
          <p:nvPr>
            <p:ph type="title"/>
          </p:nvPr>
        </p:nvSpPr>
        <p:spPr>
          <a:xfrm>
            <a:off x="235500" y="343725"/>
            <a:ext cx="34227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543" name="Google Shape;543;p37"/>
          <p:cNvSpPr txBox="1"/>
          <p:nvPr>
            <p:ph idx="1" type="body"/>
          </p:nvPr>
        </p:nvSpPr>
        <p:spPr>
          <a:xfrm>
            <a:off x="3464700" y="465926"/>
            <a:ext cx="5367600" cy="4145400"/>
          </a:xfrm>
          <a:prstGeom prst="rect">
            <a:avLst/>
          </a:prstGeom>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222222"/>
              </a:buClr>
              <a:buSzPts val="1900"/>
              <a:buFont typeface="Figtree Light"/>
              <a:buChar char="●"/>
            </a:pPr>
            <a:r>
              <a:rPr lang="en" sz="1900">
                <a:solidFill>
                  <a:srgbClr val="000000"/>
                </a:solidFill>
              </a:rPr>
              <a:t>Research aims to identify what factors if any impacts whether an inmate will be granted parole or not</a:t>
            </a:r>
            <a:endParaRPr sz="1900">
              <a:solidFill>
                <a:srgbClr val="000000"/>
              </a:solidFill>
            </a:endParaRPr>
          </a:p>
          <a:p>
            <a:pPr indent="-349250" lvl="0" marL="457200" rtl="0" algn="l">
              <a:lnSpc>
                <a:spcPct val="150000"/>
              </a:lnSpc>
              <a:spcBef>
                <a:spcPts val="0"/>
              </a:spcBef>
              <a:spcAft>
                <a:spcPts val="0"/>
              </a:spcAft>
              <a:buClr>
                <a:schemeClr val="accent6"/>
              </a:buClr>
              <a:buSzPts val="1900"/>
              <a:buChar char="●"/>
            </a:pPr>
            <a:r>
              <a:rPr lang="en" sz="1900">
                <a:solidFill>
                  <a:schemeClr val="accent6"/>
                </a:solidFill>
              </a:rPr>
              <a:t>To build a model that can predict the age and probability of parole for inmates</a:t>
            </a:r>
            <a:endParaRPr i="1" sz="1900">
              <a:solidFill>
                <a:schemeClr val="accent6"/>
              </a:solidFill>
            </a:endParaRPr>
          </a:p>
          <a:p>
            <a:pPr indent="-349250" lvl="1" marL="914400" rtl="0" algn="l">
              <a:spcBef>
                <a:spcPts val="0"/>
              </a:spcBef>
              <a:spcAft>
                <a:spcPts val="0"/>
              </a:spcAft>
              <a:buClr>
                <a:srgbClr val="222222"/>
              </a:buClr>
              <a:buSzPts val="1900"/>
              <a:buFont typeface="Figtree Light"/>
              <a:buChar char="○"/>
            </a:pPr>
            <a:r>
              <a:rPr lang="en" sz="1900">
                <a:solidFill>
                  <a:srgbClr val="000000"/>
                </a:solidFill>
              </a:rPr>
              <a:t>Predicting age of inmates.  </a:t>
            </a:r>
            <a:endParaRPr sz="1900">
              <a:solidFill>
                <a:srgbClr val="000000"/>
              </a:solidFill>
            </a:endParaRPr>
          </a:p>
          <a:p>
            <a:pPr indent="-349250" lvl="1" marL="914400" rtl="0" algn="l">
              <a:lnSpc>
                <a:spcPct val="150000"/>
              </a:lnSpc>
              <a:spcBef>
                <a:spcPts val="0"/>
              </a:spcBef>
              <a:spcAft>
                <a:spcPts val="0"/>
              </a:spcAft>
              <a:buClr>
                <a:srgbClr val="222222"/>
              </a:buClr>
              <a:buSzPts val="1900"/>
              <a:buFont typeface="Figtree Light"/>
              <a:buChar char="○"/>
            </a:pPr>
            <a:r>
              <a:rPr lang="en" sz="1900">
                <a:solidFill>
                  <a:srgbClr val="000000"/>
                </a:solidFill>
              </a:rPr>
              <a:t>Predicting Parole decision</a:t>
            </a:r>
            <a:endParaRPr sz="1900">
              <a:solidFill>
                <a:srgbClr val="222222"/>
              </a:solidFill>
            </a:endParaRPr>
          </a:p>
          <a:p>
            <a:pPr indent="-349250" lvl="0" marL="457200" rtl="0" algn="l">
              <a:lnSpc>
                <a:spcPct val="150000"/>
              </a:lnSpc>
              <a:spcBef>
                <a:spcPts val="0"/>
              </a:spcBef>
              <a:spcAft>
                <a:spcPts val="0"/>
              </a:spcAft>
              <a:buClr>
                <a:srgbClr val="222222"/>
              </a:buClr>
              <a:buSzPts val="1900"/>
              <a:buChar char="●"/>
            </a:pPr>
            <a:r>
              <a:rPr lang="en" sz="1900">
                <a:solidFill>
                  <a:srgbClr val="222222"/>
                </a:solidFill>
              </a:rPr>
              <a:t>Gain better understanding of the relationship and trends between </a:t>
            </a:r>
            <a:r>
              <a:rPr lang="en" sz="1900">
                <a:solidFill>
                  <a:srgbClr val="222222"/>
                </a:solidFill>
              </a:rPr>
              <a:t>variables</a:t>
            </a:r>
            <a:r>
              <a:rPr lang="en" sz="1900">
                <a:solidFill>
                  <a:srgbClr val="222222"/>
                </a:solidFill>
              </a:rPr>
              <a:t> to aid decision making.</a:t>
            </a:r>
            <a:endParaRPr sz="1900">
              <a:solidFill>
                <a:srgbClr val="222222"/>
              </a:solidFill>
            </a:endParaRPr>
          </a:p>
          <a:p>
            <a:pPr indent="0" lvl="0" marL="0" rtl="0" algn="l">
              <a:lnSpc>
                <a:spcPct val="150000"/>
              </a:lnSpc>
              <a:spcBef>
                <a:spcPts val="0"/>
              </a:spcBef>
              <a:spcAft>
                <a:spcPts val="0"/>
              </a:spcAft>
              <a:buNone/>
            </a:pPr>
            <a:r>
              <a:t/>
            </a:r>
            <a:endParaRPr sz="1900">
              <a:solidFill>
                <a:srgbClr val="222222"/>
              </a:solidFill>
            </a:endParaRPr>
          </a:p>
          <a:p>
            <a:pPr indent="0" lvl="0" marL="457200" rtl="0" algn="l">
              <a:lnSpc>
                <a:spcPct val="150000"/>
              </a:lnSpc>
              <a:spcBef>
                <a:spcPts val="0"/>
              </a:spcBef>
              <a:spcAft>
                <a:spcPts val="0"/>
              </a:spcAft>
              <a:buNone/>
            </a:pPr>
            <a:r>
              <a:t/>
            </a:r>
            <a:endParaRPr>
              <a:solidFill>
                <a:srgbClr val="222222"/>
              </a:solidFill>
            </a:endParaRPr>
          </a:p>
        </p:txBody>
      </p:sp>
      <p:pic>
        <p:nvPicPr>
          <p:cNvPr id="544" name="Google Shape;544;p37" title="arrest in chicago | This was one of those shots that I can't… | Flickr"/>
          <p:cNvPicPr preferRelativeResize="0"/>
          <p:nvPr/>
        </p:nvPicPr>
        <p:blipFill>
          <a:blip r:embed="rId3">
            <a:alphaModFix/>
          </a:blip>
          <a:stretch>
            <a:fillRect/>
          </a:stretch>
        </p:blipFill>
        <p:spPr>
          <a:xfrm>
            <a:off x="528350" y="1417225"/>
            <a:ext cx="2675200" cy="306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2038200" y="2469750"/>
            <a:ext cx="5067600" cy="112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Closer Look at the Data</a:t>
            </a:r>
            <a:endParaRPr/>
          </a:p>
        </p:txBody>
      </p:sp>
      <p:grpSp>
        <p:nvGrpSpPr>
          <p:cNvPr id="550" name="Google Shape;550;p38"/>
          <p:cNvGrpSpPr/>
          <p:nvPr/>
        </p:nvGrpSpPr>
        <p:grpSpPr>
          <a:xfrm>
            <a:off x="713221" y="809547"/>
            <a:ext cx="1794041" cy="1082437"/>
            <a:chOff x="2252450" y="1232625"/>
            <a:chExt cx="3238925" cy="2040025"/>
          </a:xfrm>
        </p:grpSpPr>
        <p:sp>
          <p:nvSpPr>
            <p:cNvPr id="551" name="Google Shape;551;p38"/>
            <p:cNvSpPr/>
            <p:nvPr/>
          </p:nvSpPr>
          <p:spPr>
            <a:xfrm>
              <a:off x="4754675" y="2271725"/>
              <a:ext cx="75925" cy="75925"/>
            </a:xfrm>
            <a:custGeom>
              <a:rect b="b" l="l" r="r" t="t"/>
              <a:pathLst>
                <a:path extrusionOk="0" h="3037" w="3037">
                  <a:moveTo>
                    <a:pt x="1530" y="1"/>
                  </a:moveTo>
                  <a:cubicBezTo>
                    <a:pt x="685" y="1"/>
                    <a:pt x="0" y="686"/>
                    <a:pt x="0" y="1507"/>
                  </a:cubicBezTo>
                  <a:cubicBezTo>
                    <a:pt x="0" y="2352"/>
                    <a:pt x="685" y="3037"/>
                    <a:pt x="1530" y="3037"/>
                  </a:cubicBezTo>
                  <a:cubicBezTo>
                    <a:pt x="2351" y="3037"/>
                    <a:pt x="3036" y="2352"/>
                    <a:pt x="3036" y="1507"/>
                  </a:cubicBezTo>
                  <a:cubicBezTo>
                    <a:pt x="3036" y="686"/>
                    <a:pt x="2351" y="1"/>
                    <a:pt x="1530" y="1"/>
                  </a:cubicBezTo>
                  <a:close/>
                </a:path>
              </a:pathLst>
            </a:custGeom>
            <a:solidFill>
              <a:srgbClr val="CE8E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2252450" y="1232625"/>
              <a:ext cx="3231525" cy="2040025"/>
            </a:xfrm>
            <a:custGeom>
              <a:rect b="b" l="l" r="r" t="t"/>
              <a:pathLst>
                <a:path extrusionOk="0" h="81601" w="129261">
                  <a:moveTo>
                    <a:pt x="4520" y="0"/>
                  </a:moveTo>
                  <a:cubicBezTo>
                    <a:pt x="2032" y="0"/>
                    <a:pt x="0" y="2032"/>
                    <a:pt x="0" y="4519"/>
                  </a:cubicBezTo>
                  <a:lnTo>
                    <a:pt x="0" y="77081"/>
                  </a:lnTo>
                  <a:cubicBezTo>
                    <a:pt x="0" y="79569"/>
                    <a:pt x="2032" y="81600"/>
                    <a:pt x="4520" y="81600"/>
                  </a:cubicBezTo>
                  <a:lnTo>
                    <a:pt x="124741" y="81600"/>
                  </a:lnTo>
                  <a:cubicBezTo>
                    <a:pt x="127229" y="81600"/>
                    <a:pt x="129260" y="79569"/>
                    <a:pt x="129260" y="77081"/>
                  </a:cubicBezTo>
                  <a:lnTo>
                    <a:pt x="129260" y="4519"/>
                  </a:lnTo>
                  <a:cubicBezTo>
                    <a:pt x="129260" y="2032"/>
                    <a:pt x="127229" y="0"/>
                    <a:pt x="124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2252450" y="1232625"/>
              <a:ext cx="3231525" cy="169500"/>
            </a:xfrm>
            <a:custGeom>
              <a:rect b="b" l="l" r="r" t="t"/>
              <a:pathLst>
                <a:path extrusionOk="0" h="6780" w="129261">
                  <a:moveTo>
                    <a:pt x="4520" y="0"/>
                  </a:moveTo>
                  <a:cubicBezTo>
                    <a:pt x="2032" y="0"/>
                    <a:pt x="0" y="2032"/>
                    <a:pt x="0" y="4519"/>
                  </a:cubicBezTo>
                  <a:lnTo>
                    <a:pt x="0" y="6779"/>
                  </a:lnTo>
                  <a:lnTo>
                    <a:pt x="129260" y="6779"/>
                  </a:lnTo>
                  <a:lnTo>
                    <a:pt x="129260" y="4519"/>
                  </a:lnTo>
                  <a:cubicBezTo>
                    <a:pt x="129260" y="2032"/>
                    <a:pt x="127229" y="0"/>
                    <a:pt x="1247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2334050" y="1279975"/>
              <a:ext cx="79900" cy="79925"/>
            </a:xfrm>
            <a:custGeom>
              <a:rect b="b" l="l" r="r" t="t"/>
              <a:pathLst>
                <a:path extrusionOk="0" fill="none" h="3197" w="3196">
                  <a:moveTo>
                    <a:pt x="3196" y="1598"/>
                  </a:moveTo>
                  <a:cubicBezTo>
                    <a:pt x="3196" y="2489"/>
                    <a:pt x="2465" y="3196"/>
                    <a:pt x="1598" y="3196"/>
                  </a:cubicBezTo>
                  <a:cubicBezTo>
                    <a:pt x="708" y="3196"/>
                    <a:pt x="0" y="2489"/>
                    <a:pt x="0" y="1598"/>
                  </a:cubicBezTo>
                  <a:cubicBezTo>
                    <a:pt x="0" y="708"/>
                    <a:pt x="708" y="1"/>
                    <a:pt x="1598" y="1"/>
                  </a:cubicBezTo>
                  <a:cubicBezTo>
                    <a:pt x="2465" y="1"/>
                    <a:pt x="3196" y="708"/>
                    <a:pt x="3196" y="1598"/>
                  </a:cubicBezTo>
                  <a:close/>
                </a:path>
              </a:pathLst>
            </a:custGeom>
            <a:noFill/>
            <a:ln cap="flat" cmpd="sng" w="9700">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2484700" y="1279975"/>
              <a:ext cx="79325" cy="79925"/>
            </a:xfrm>
            <a:custGeom>
              <a:rect b="b" l="l" r="r" t="t"/>
              <a:pathLst>
                <a:path extrusionOk="0" fill="none" h="3197" w="3173">
                  <a:moveTo>
                    <a:pt x="3173" y="1598"/>
                  </a:moveTo>
                  <a:cubicBezTo>
                    <a:pt x="3173" y="2489"/>
                    <a:pt x="2465" y="3196"/>
                    <a:pt x="1598" y="3196"/>
                  </a:cubicBezTo>
                  <a:cubicBezTo>
                    <a:pt x="708" y="3196"/>
                    <a:pt x="0" y="2489"/>
                    <a:pt x="0" y="1598"/>
                  </a:cubicBezTo>
                  <a:cubicBezTo>
                    <a:pt x="0" y="708"/>
                    <a:pt x="708" y="1"/>
                    <a:pt x="1598" y="1"/>
                  </a:cubicBezTo>
                  <a:cubicBezTo>
                    <a:pt x="2465" y="1"/>
                    <a:pt x="3173" y="708"/>
                    <a:pt x="3173" y="1598"/>
                  </a:cubicBezTo>
                  <a:close/>
                </a:path>
              </a:pathLst>
            </a:custGeom>
            <a:noFill/>
            <a:ln cap="flat" cmpd="sng" w="9700">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2634775" y="1279975"/>
              <a:ext cx="79900" cy="79925"/>
            </a:xfrm>
            <a:custGeom>
              <a:rect b="b" l="l" r="r" t="t"/>
              <a:pathLst>
                <a:path extrusionOk="0" fill="none" h="3197" w="3196">
                  <a:moveTo>
                    <a:pt x="3196" y="1598"/>
                  </a:moveTo>
                  <a:cubicBezTo>
                    <a:pt x="3196" y="2489"/>
                    <a:pt x="2488" y="3196"/>
                    <a:pt x="1598" y="3196"/>
                  </a:cubicBezTo>
                  <a:cubicBezTo>
                    <a:pt x="731" y="3196"/>
                    <a:pt x="0" y="2489"/>
                    <a:pt x="0" y="1598"/>
                  </a:cubicBezTo>
                  <a:cubicBezTo>
                    <a:pt x="0" y="708"/>
                    <a:pt x="731" y="1"/>
                    <a:pt x="1598" y="1"/>
                  </a:cubicBezTo>
                  <a:cubicBezTo>
                    <a:pt x="2488" y="1"/>
                    <a:pt x="3196" y="708"/>
                    <a:pt x="3196" y="1598"/>
                  </a:cubicBezTo>
                  <a:close/>
                </a:path>
              </a:pathLst>
            </a:custGeom>
            <a:noFill/>
            <a:ln cap="flat" cmpd="sng" w="9700">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2616500" y="2817250"/>
              <a:ext cx="1170975" cy="41125"/>
            </a:xfrm>
            <a:custGeom>
              <a:rect b="b" l="l" r="r" t="t"/>
              <a:pathLst>
                <a:path extrusionOk="0" h="1645" w="46839">
                  <a:moveTo>
                    <a:pt x="823" y="1"/>
                  </a:moveTo>
                  <a:cubicBezTo>
                    <a:pt x="366" y="1"/>
                    <a:pt x="1" y="366"/>
                    <a:pt x="1" y="823"/>
                  </a:cubicBezTo>
                  <a:cubicBezTo>
                    <a:pt x="1" y="1279"/>
                    <a:pt x="366" y="1644"/>
                    <a:pt x="823" y="1644"/>
                  </a:cubicBezTo>
                  <a:lnTo>
                    <a:pt x="46017" y="1644"/>
                  </a:lnTo>
                  <a:cubicBezTo>
                    <a:pt x="46473" y="1644"/>
                    <a:pt x="46838" y="1279"/>
                    <a:pt x="46838" y="823"/>
                  </a:cubicBezTo>
                  <a:cubicBezTo>
                    <a:pt x="46838" y="366"/>
                    <a:pt x="46473" y="1"/>
                    <a:pt x="460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2616500" y="2920550"/>
              <a:ext cx="891350" cy="41675"/>
            </a:xfrm>
            <a:custGeom>
              <a:rect b="b" l="l" r="r" t="t"/>
              <a:pathLst>
                <a:path extrusionOk="0" h="1667" w="35654">
                  <a:moveTo>
                    <a:pt x="823" y="0"/>
                  </a:moveTo>
                  <a:cubicBezTo>
                    <a:pt x="366" y="0"/>
                    <a:pt x="1" y="388"/>
                    <a:pt x="1" y="845"/>
                  </a:cubicBezTo>
                  <a:cubicBezTo>
                    <a:pt x="1" y="1301"/>
                    <a:pt x="366" y="1666"/>
                    <a:pt x="823" y="1666"/>
                  </a:cubicBezTo>
                  <a:lnTo>
                    <a:pt x="34809" y="1666"/>
                  </a:lnTo>
                  <a:cubicBezTo>
                    <a:pt x="35266" y="1666"/>
                    <a:pt x="35654" y="1301"/>
                    <a:pt x="35654" y="845"/>
                  </a:cubicBezTo>
                  <a:cubicBezTo>
                    <a:pt x="35654" y="388"/>
                    <a:pt x="35266" y="0"/>
                    <a:pt x="348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2616500" y="3024400"/>
              <a:ext cx="532425" cy="41675"/>
            </a:xfrm>
            <a:custGeom>
              <a:rect b="b" l="l" r="r" t="t"/>
              <a:pathLst>
                <a:path extrusionOk="0" h="1667" w="21297">
                  <a:moveTo>
                    <a:pt x="823" y="0"/>
                  </a:moveTo>
                  <a:cubicBezTo>
                    <a:pt x="366" y="0"/>
                    <a:pt x="1" y="388"/>
                    <a:pt x="1" y="845"/>
                  </a:cubicBezTo>
                  <a:cubicBezTo>
                    <a:pt x="1" y="1301"/>
                    <a:pt x="366" y="1667"/>
                    <a:pt x="823" y="1667"/>
                  </a:cubicBezTo>
                  <a:lnTo>
                    <a:pt x="20475" y="1667"/>
                  </a:lnTo>
                  <a:cubicBezTo>
                    <a:pt x="20932" y="1667"/>
                    <a:pt x="21297" y="1301"/>
                    <a:pt x="21297" y="845"/>
                  </a:cubicBezTo>
                  <a:cubicBezTo>
                    <a:pt x="21297" y="388"/>
                    <a:pt x="20932" y="0"/>
                    <a:pt x="204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3902725" y="2831525"/>
              <a:ext cx="1026575" cy="25"/>
            </a:xfrm>
            <a:custGeom>
              <a:rect b="b" l="l" r="r" t="t"/>
              <a:pathLst>
                <a:path extrusionOk="0" fill="none" h="1" w="41063">
                  <a:moveTo>
                    <a:pt x="0" y="0"/>
                  </a:moveTo>
                  <a:lnTo>
                    <a:pt x="41063" y="0"/>
                  </a:lnTo>
                </a:path>
              </a:pathLst>
            </a:custGeom>
            <a:noFill/>
            <a:ln cap="rnd" cmpd="sng" w="1882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3902725" y="2906275"/>
              <a:ext cx="648250" cy="25"/>
            </a:xfrm>
            <a:custGeom>
              <a:rect b="b" l="l" r="r" t="t"/>
              <a:pathLst>
                <a:path extrusionOk="0" fill="none" h="1" w="25930">
                  <a:moveTo>
                    <a:pt x="0" y="1"/>
                  </a:moveTo>
                  <a:lnTo>
                    <a:pt x="25930" y="1"/>
                  </a:lnTo>
                </a:path>
              </a:pathLst>
            </a:custGeom>
            <a:noFill/>
            <a:ln cap="rnd" cmpd="sng" w="1882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3902725" y="2981025"/>
              <a:ext cx="484475" cy="25"/>
            </a:xfrm>
            <a:custGeom>
              <a:rect b="b" l="l" r="r" t="t"/>
              <a:pathLst>
                <a:path extrusionOk="0" fill="none" h="1" w="19379">
                  <a:moveTo>
                    <a:pt x="0" y="1"/>
                  </a:moveTo>
                  <a:lnTo>
                    <a:pt x="19379" y="1"/>
                  </a:lnTo>
                </a:path>
              </a:pathLst>
            </a:custGeom>
            <a:noFill/>
            <a:ln cap="rnd" cmpd="sng" w="1882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3902725" y="3055200"/>
              <a:ext cx="778925" cy="25"/>
            </a:xfrm>
            <a:custGeom>
              <a:rect b="b" l="l" r="r" t="t"/>
              <a:pathLst>
                <a:path extrusionOk="0" fill="none" h="1" w="31157">
                  <a:moveTo>
                    <a:pt x="0" y="1"/>
                  </a:moveTo>
                  <a:lnTo>
                    <a:pt x="31157" y="1"/>
                  </a:lnTo>
                </a:path>
              </a:pathLst>
            </a:custGeom>
            <a:noFill/>
            <a:ln cap="rnd" cmpd="sng" w="1882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3121525" y="1949450"/>
              <a:ext cx="2013775" cy="794800"/>
            </a:xfrm>
            <a:custGeom>
              <a:rect b="b" l="l" r="r" t="t"/>
              <a:pathLst>
                <a:path extrusionOk="0" h="31792" w="80551">
                  <a:moveTo>
                    <a:pt x="69524" y="0"/>
                  </a:moveTo>
                  <a:cubicBezTo>
                    <a:pt x="67665" y="0"/>
                    <a:pt x="65806" y="1044"/>
                    <a:pt x="65075" y="3191"/>
                  </a:cubicBezTo>
                  <a:lnTo>
                    <a:pt x="63386" y="8099"/>
                  </a:lnTo>
                  <a:cubicBezTo>
                    <a:pt x="62678" y="10171"/>
                    <a:pt x="60808" y="11286"/>
                    <a:pt x="58919" y="11286"/>
                  </a:cubicBezTo>
                  <a:cubicBezTo>
                    <a:pt x="57459" y="11286"/>
                    <a:pt x="55987" y="10620"/>
                    <a:pt x="55032" y="9217"/>
                  </a:cubicBezTo>
                  <a:cubicBezTo>
                    <a:pt x="54077" y="7836"/>
                    <a:pt x="52598" y="7169"/>
                    <a:pt x="51130" y="7169"/>
                  </a:cubicBezTo>
                  <a:cubicBezTo>
                    <a:pt x="49369" y="7169"/>
                    <a:pt x="47624" y="8128"/>
                    <a:pt x="46815" y="9970"/>
                  </a:cubicBezTo>
                  <a:lnTo>
                    <a:pt x="45309" y="13371"/>
                  </a:lnTo>
                  <a:cubicBezTo>
                    <a:pt x="44476" y="15256"/>
                    <a:pt x="42739" y="16178"/>
                    <a:pt x="41003" y="16178"/>
                  </a:cubicBezTo>
                  <a:cubicBezTo>
                    <a:pt x="39123" y="16178"/>
                    <a:pt x="37245" y="15096"/>
                    <a:pt x="36521" y="12983"/>
                  </a:cubicBezTo>
                  <a:lnTo>
                    <a:pt x="34786" y="7916"/>
                  </a:lnTo>
                  <a:cubicBezTo>
                    <a:pt x="34056" y="5782"/>
                    <a:pt x="32184" y="4715"/>
                    <a:pt x="30312" y="4715"/>
                  </a:cubicBezTo>
                  <a:cubicBezTo>
                    <a:pt x="28441" y="4715"/>
                    <a:pt x="26569" y="5782"/>
                    <a:pt x="25839" y="7916"/>
                  </a:cubicBezTo>
                  <a:lnTo>
                    <a:pt x="22278" y="18393"/>
                  </a:lnTo>
                  <a:cubicBezTo>
                    <a:pt x="21588" y="20402"/>
                    <a:pt x="19722" y="21587"/>
                    <a:pt x="17790" y="21587"/>
                  </a:cubicBezTo>
                  <a:cubicBezTo>
                    <a:pt x="16847" y="21587"/>
                    <a:pt x="15888" y="21305"/>
                    <a:pt x="15042" y="20698"/>
                  </a:cubicBezTo>
                  <a:lnTo>
                    <a:pt x="14015" y="19968"/>
                  </a:lnTo>
                  <a:cubicBezTo>
                    <a:pt x="13178" y="19371"/>
                    <a:pt x="12213" y="19084"/>
                    <a:pt x="11258" y="19084"/>
                  </a:cubicBezTo>
                  <a:cubicBezTo>
                    <a:pt x="9766" y="19084"/>
                    <a:pt x="8301" y="19786"/>
                    <a:pt x="7396" y="21109"/>
                  </a:cubicBezTo>
                  <a:lnTo>
                    <a:pt x="0" y="31791"/>
                  </a:lnTo>
                  <a:cubicBezTo>
                    <a:pt x="76" y="31715"/>
                    <a:pt x="9052" y="31690"/>
                    <a:pt x="20985" y="31690"/>
                  </a:cubicBezTo>
                  <a:cubicBezTo>
                    <a:pt x="44852" y="31690"/>
                    <a:pt x="80551" y="31791"/>
                    <a:pt x="80551" y="31791"/>
                  </a:cubicBezTo>
                  <a:lnTo>
                    <a:pt x="74137" y="3670"/>
                  </a:lnTo>
                  <a:cubicBezTo>
                    <a:pt x="73588" y="1250"/>
                    <a:pt x="71557" y="0"/>
                    <a:pt x="69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3111250" y="2234775"/>
              <a:ext cx="2027475" cy="516325"/>
            </a:xfrm>
            <a:custGeom>
              <a:rect b="b" l="l" r="r" t="t"/>
              <a:pathLst>
                <a:path extrusionOk="0" h="20653" w="81099">
                  <a:moveTo>
                    <a:pt x="10575" y="1"/>
                  </a:moveTo>
                  <a:cubicBezTo>
                    <a:pt x="8743" y="1"/>
                    <a:pt x="6913" y="1045"/>
                    <a:pt x="6209" y="3122"/>
                  </a:cubicBezTo>
                  <a:lnTo>
                    <a:pt x="434" y="19990"/>
                  </a:lnTo>
                  <a:lnTo>
                    <a:pt x="0" y="20492"/>
                  </a:lnTo>
                  <a:lnTo>
                    <a:pt x="274" y="20492"/>
                  </a:lnTo>
                  <a:lnTo>
                    <a:pt x="207" y="20650"/>
                  </a:lnTo>
                  <a:lnTo>
                    <a:pt x="207" y="20650"/>
                  </a:lnTo>
                  <a:cubicBezTo>
                    <a:pt x="347" y="20486"/>
                    <a:pt x="19218" y="20444"/>
                    <a:pt x="38696" y="20444"/>
                  </a:cubicBezTo>
                  <a:cubicBezTo>
                    <a:pt x="59550" y="20444"/>
                    <a:pt x="81099" y="20492"/>
                    <a:pt x="81099" y="20492"/>
                  </a:cubicBezTo>
                  <a:lnTo>
                    <a:pt x="75940" y="10267"/>
                  </a:lnTo>
                  <a:cubicBezTo>
                    <a:pt x="75155" y="8696"/>
                    <a:pt x="73579" y="7852"/>
                    <a:pt x="72010" y="7852"/>
                  </a:cubicBezTo>
                  <a:cubicBezTo>
                    <a:pt x="70796" y="7852"/>
                    <a:pt x="69586" y="8357"/>
                    <a:pt x="68750" y="9422"/>
                  </a:cubicBezTo>
                  <a:cubicBezTo>
                    <a:pt x="68682" y="9513"/>
                    <a:pt x="68613" y="9582"/>
                    <a:pt x="68545" y="9673"/>
                  </a:cubicBezTo>
                  <a:cubicBezTo>
                    <a:pt x="68545" y="9673"/>
                    <a:pt x="66445" y="13531"/>
                    <a:pt x="65326" y="14398"/>
                  </a:cubicBezTo>
                  <a:cubicBezTo>
                    <a:pt x="64121" y="15337"/>
                    <a:pt x="62795" y="15959"/>
                    <a:pt x="61378" y="15959"/>
                  </a:cubicBezTo>
                  <a:cubicBezTo>
                    <a:pt x="59522" y="15959"/>
                    <a:pt x="57507" y="14891"/>
                    <a:pt x="55397" y="12070"/>
                  </a:cubicBezTo>
                  <a:lnTo>
                    <a:pt x="53069" y="9171"/>
                  </a:lnTo>
                  <a:cubicBezTo>
                    <a:pt x="52171" y="8045"/>
                    <a:pt x="50840" y="7454"/>
                    <a:pt x="49488" y="7454"/>
                  </a:cubicBezTo>
                  <a:cubicBezTo>
                    <a:pt x="48537" y="7454"/>
                    <a:pt x="47576" y="7746"/>
                    <a:pt x="46747" y="8349"/>
                  </a:cubicBezTo>
                  <a:lnTo>
                    <a:pt x="44076" y="10312"/>
                  </a:lnTo>
                  <a:cubicBezTo>
                    <a:pt x="43007" y="11095"/>
                    <a:pt x="41633" y="12470"/>
                    <a:pt x="40425" y="12470"/>
                  </a:cubicBezTo>
                  <a:cubicBezTo>
                    <a:pt x="40189" y="12470"/>
                    <a:pt x="39959" y="12417"/>
                    <a:pt x="39739" y="12298"/>
                  </a:cubicBezTo>
                  <a:cubicBezTo>
                    <a:pt x="38278" y="11499"/>
                    <a:pt x="34330" y="8349"/>
                    <a:pt x="34330" y="8349"/>
                  </a:cubicBezTo>
                  <a:cubicBezTo>
                    <a:pt x="33510" y="7746"/>
                    <a:pt x="32554" y="7454"/>
                    <a:pt x="31605" y="7454"/>
                  </a:cubicBezTo>
                  <a:cubicBezTo>
                    <a:pt x="30255" y="7454"/>
                    <a:pt x="28919" y="8045"/>
                    <a:pt x="28007" y="9171"/>
                  </a:cubicBezTo>
                  <a:lnTo>
                    <a:pt x="25679" y="12070"/>
                  </a:lnTo>
                  <a:cubicBezTo>
                    <a:pt x="24739" y="13239"/>
                    <a:pt x="23413" y="13793"/>
                    <a:pt x="22098" y="13793"/>
                  </a:cubicBezTo>
                  <a:cubicBezTo>
                    <a:pt x="20282" y="13793"/>
                    <a:pt x="18487" y="12738"/>
                    <a:pt x="17759" y="10792"/>
                  </a:cubicBezTo>
                  <a:lnTo>
                    <a:pt x="14905" y="3008"/>
                  </a:lnTo>
                  <a:cubicBezTo>
                    <a:pt x="14161" y="999"/>
                    <a:pt x="12367" y="1"/>
                    <a:pt x="10575" y="1"/>
                  </a:cubicBezTo>
                  <a:close/>
                  <a:moveTo>
                    <a:pt x="207" y="20650"/>
                  </a:moveTo>
                  <a:cubicBezTo>
                    <a:pt x="206" y="20651"/>
                    <a:pt x="206" y="20651"/>
                    <a:pt x="206" y="20652"/>
                  </a:cubicBezTo>
                  <a:lnTo>
                    <a:pt x="207" y="2065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2727775" y="2751075"/>
              <a:ext cx="2559325" cy="25"/>
            </a:xfrm>
            <a:custGeom>
              <a:rect b="b" l="l" r="r" t="t"/>
              <a:pathLst>
                <a:path extrusionOk="0" fill="none" h="1" w="102373">
                  <a:moveTo>
                    <a:pt x="1" y="0"/>
                  </a:moveTo>
                  <a:lnTo>
                    <a:pt x="102372" y="0"/>
                  </a:lnTo>
                </a:path>
              </a:pathLst>
            </a:custGeom>
            <a:noFill/>
            <a:ln cap="rnd" cmpd="sng" w="9700">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3362325" y="1727925"/>
              <a:ext cx="25" cy="18275"/>
            </a:xfrm>
            <a:custGeom>
              <a:rect b="b" l="l" r="r" t="t"/>
              <a:pathLst>
                <a:path extrusionOk="0" fill="none" h="731" w="1">
                  <a:moveTo>
                    <a:pt x="1" y="0"/>
                  </a:moveTo>
                  <a:lnTo>
                    <a:pt x="1" y="731"/>
                  </a:lnTo>
                </a:path>
              </a:pathLst>
            </a:custGeom>
            <a:noFill/>
            <a:ln cap="flat" cmpd="sng" w="4575">
              <a:solidFill>
                <a:srgbClr val="05060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3362325" y="1782700"/>
              <a:ext cx="25" cy="934150"/>
            </a:xfrm>
            <a:custGeom>
              <a:rect b="b" l="l" r="r" t="t"/>
              <a:pathLst>
                <a:path extrusionOk="0" fill="none" h="37366" w="1">
                  <a:moveTo>
                    <a:pt x="1" y="1"/>
                  </a:moveTo>
                  <a:lnTo>
                    <a:pt x="1" y="37366"/>
                  </a:lnTo>
                </a:path>
              </a:pathLst>
            </a:custGeom>
            <a:noFill/>
            <a:ln cap="flat" cmpd="sng" w="457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3362325" y="2735650"/>
              <a:ext cx="25" cy="17725"/>
            </a:xfrm>
            <a:custGeom>
              <a:rect b="b" l="l" r="r" t="t"/>
              <a:pathLst>
                <a:path extrusionOk="0" fill="none" h="709" w="1">
                  <a:moveTo>
                    <a:pt x="1" y="1"/>
                  </a:moveTo>
                  <a:lnTo>
                    <a:pt x="1" y="708"/>
                  </a:lnTo>
                </a:path>
              </a:pathLst>
            </a:custGeom>
            <a:noFill/>
            <a:ln cap="flat" cmpd="sng" w="4575">
              <a:solidFill>
                <a:srgbClr val="05060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3867325" y="1789550"/>
              <a:ext cx="25" cy="986650"/>
            </a:xfrm>
            <a:custGeom>
              <a:rect b="b" l="l" r="r" t="t"/>
              <a:pathLst>
                <a:path extrusionOk="0" fill="none" h="39466" w="1">
                  <a:moveTo>
                    <a:pt x="1" y="1"/>
                  </a:moveTo>
                  <a:lnTo>
                    <a:pt x="1" y="39465"/>
                  </a:lnTo>
                </a:path>
              </a:pathLst>
            </a:custGeom>
            <a:noFill/>
            <a:ln cap="flat" cmpd="sng" w="457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4868800" y="1644600"/>
              <a:ext cx="25" cy="1118475"/>
            </a:xfrm>
            <a:custGeom>
              <a:rect b="b" l="l" r="r" t="t"/>
              <a:pathLst>
                <a:path extrusionOk="0" fill="none" h="44739" w="1">
                  <a:moveTo>
                    <a:pt x="0" y="1"/>
                  </a:moveTo>
                  <a:lnTo>
                    <a:pt x="0" y="44738"/>
                  </a:lnTo>
                </a:path>
              </a:pathLst>
            </a:custGeom>
            <a:noFill/>
            <a:ln cap="flat" cmpd="sng" w="457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4374050" y="1996125"/>
              <a:ext cx="25" cy="757250"/>
            </a:xfrm>
            <a:custGeom>
              <a:rect b="b" l="l" r="r" t="t"/>
              <a:pathLst>
                <a:path extrusionOk="0" fill="none" h="30290" w="1">
                  <a:moveTo>
                    <a:pt x="1" y="0"/>
                  </a:moveTo>
                  <a:lnTo>
                    <a:pt x="1" y="30289"/>
                  </a:lnTo>
                </a:path>
              </a:pathLst>
            </a:custGeom>
            <a:noFill/>
            <a:ln cap="flat" cmpd="sng" w="457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4352375" y="1940775"/>
              <a:ext cx="384625" cy="25700"/>
            </a:xfrm>
            <a:custGeom>
              <a:rect b="b" l="l" r="r" t="t"/>
              <a:pathLst>
                <a:path extrusionOk="0" h="1028" w="15385">
                  <a:moveTo>
                    <a:pt x="525" y="0"/>
                  </a:moveTo>
                  <a:cubicBezTo>
                    <a:pt x="229" y="0"/>
                    <a:pt x="0" y="228"/>
                    <a:pt x="0" y="525"/>
                  </a:cubicBezTo>
                  <a:cubicBezTo>
                    <a:pt x="0" y="799"/>
                    <a:pt x="229" y="1027"/>
                    <a:pt x="525" y="1027"/>
                  </a:cubicBezTo>
                  <a:lnTo>
                    <a:pt x="14860" y="1027"/>
                  </a:lnTo>
                  <a:cubicBezTo>
                    <a:pt x="15156" y="1027"/>
                    <a:pt x="15385" y="799"/>
                    <a:pt x="15385" y="525"/>
                  </a:cubicBezTo>
                  <a:cubicBezTo>
                    <a:pt x="15385" y="228"/>
                    <a:pt x="15156" y="0"/>
                    <a:pt x="148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4845400" y="1592675"/>
              <a:ext cx="384050" cy="25700"/>
            </a:xfrm>
            <a:custGeom>
              <a:rect b="b" l="l" r="r" t="t"/>
              <a:pathLst>
                <a:path extrusionOk="0" h="1028" w="15362">
                  <a:moveTo>
                    <a:pt x="503" y="1"/>
                  </a:moveTo>
                  <a:cubicBezTo>
                    <a:pt x="229" y="1"/>
                    <a:pt x="1" y="229"/>
                    <a:pt x="1" y="503"/>
                  </a:cubicBezTo>
                  <a:cubicBezTo>
                    <a:pt x="1" y="800"/>
                    <a:pt x="229" y="1028"/>
                    <a:pt x="503" y="1028"/>
                  </a:cubicBezTo>
                  <a:lnTo>
                    <a:pt x="14860" y="1028"/>
                  </a:lnTo>
                  <a:cubicBezTo>
                    <a:pt x="15134" y="1028"/>
                    <a:pt x="15362" y="800"/>
                    <a:pt x="15362" y="503"/>
                  </a:cubicBezTo>
                  <a:cubicBezTo>
                    <a:pt x="15362" y="229"/>
                    <a:pt x="15134" y="1"/>
                    <a:pt x="148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4845400" y="1540750"/>
              <a:ext cx="268225" cy="25700"/>
            </a:xfrm>
            <a:custGeom>
              <a:rect b="b" l="l" r="r" t="t"/>
              <a:pathLst>
                <a:path extrusionOk="0" h="1028" w="10729">
                  <a:moveTo>
                    <a:pt x="320" y="1"/>
                  </a:moveTo>
                  <a:cubicBezTo>
                    <a:pt x="137" y="1"/>
                    <a:pt x="1" y="138"/>
                    <a:pt x="1" y="343"/>
                  </a:cubicBezTo>
                  <a:lnTo>
                    <a:pt x="1" y="685"/>
                  </a:lnTo>
                  <a:cubicBezTo>
                    <a:pt x="1" y="891"/>
                    <a:pt x="137" y="1028"/>
                    <a:pt x="320" y="1028"/>
                  </a:cubicBezTo>
                  <a:lnTo>
                    <a:pt x="10409" y="1028"/>
                  </a:lnTo>
                  <a:cubicBezTo>
                    <a:pt x="10591" y="1028"/>
                    <a:pt x="10728" y="891"/>
                    <a:pt x="10728" y="685"/>
                  </a:cubicBezTo>
                  <a:lnTo>
                    <a:pt x="10728" y="343"/>
                  </a:lnTo>
                  <a:cubicBezTo>
                    <a:pt x="10728" y="138"/>
                    <a:pt x="10591" y="1"/>
                    <a:pt x="10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3847925" y="1736475"/>
              <a:ext cx="384650" cy="25700"/>
            </a:xfrm>
            <a:custGeom>
              <a:rect b="b" l="l" r="r" t="t"/>
              <a:pathLst>
                <a:path extrusionOk="0" h="1028" w="15386">
                  <a:moveTo>
                    <a:pt x="526" y="1"/>
                  </a:moveTo>
                  <a:cubicBezTo>
                    <a:pt x="229" y="1"/>
                    <a:pt x="1" y="229"/>
                    <a:pt x="1" y="503"/>
                  </a:cubicBezTo>
                  <a:cubicBezTo>
                    <a:pt x="1" y="800"/>
                    <a:pt x="229" y="1028"/>
                    <a:pt x="526" y="1028"/>
                  </a:cubicBezTo>
                  <a:lnTo>
                    <a:pt x="14860" y="1028"/>
                  </a:lnTo>
                  <a:cubicBezTo>
                    <a:pt x="15134" y="1028"/>
                    <a:pt x="15385" y="800"/>
                    <a:pt x="15385" y="503"/>
                  </a:cubicBezTo>
                  <a:cubicBezTo>
                    <a:pt x="15385" y="229"/>
                    <a:pt x="15134" y="1"/>
                    <a:pt x="148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3346925" y="1677125"/>
              <a:ext cx="384625" cy="25725"/>
            </a:xfrm>
            <a:custGeom>
              <a:rect b="b" l="l" r="r" t="t"/>
              <a:pathLst>
                <a:path extrusionOk="0" h="1029" w="15385">
                  <a:moveTo>
                    <a:pt x="525" y="1"/>
                  </a:moveTo>
                  <a:cubicBezTo>
                    <a:pt x="229" y="1"/>
                    <a:pt x="0" y="229"/>
                    <a:pt x="0" y="503"/>
                  </a:cubicBezTo>
                  <a:cubicBezTo>
                    <a:pt x="0" y="800"/>
                    <a:pt x="229" y="1028"/>
                    <a:pt x="525" y="1028"/>
                  </a:cubicBezTo>
                  <a:lnTo>
                    <a:pt x="14860" y="1028"/>
                  </a:lnTo>
                  <a:cubicBezTo>
                    <a:pt x="15156" y="1028"/>
                    <a:pt x="15385" y="800"/>
                    <a:pt x="15385" y="503"/>
                  </a:cubicBezTo>
                  <a:cubicBezTo>
                    <a:pt x="15385" y="229"/>
                    <a:pt x="15156" y="1"/>
                    <a:pt x="148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3346925" y="1618350"/>
              <a:ext cx="210000" cy="26275"/>
            </a:xfrm>
            <a:custGeom>
              <a:rect b="b" l="l" r="r" t="t"/>
              <a:pathLst>
                <a:path extrusionOk="0" h="1051" w="8400">
                  <a:moveTo>
                    <a:pt x="297" y="1"/>
                  </a:moveTo>
                  <a:cubicBezTo>
                    <a:pt x="137" y="1"/>
                    <a:pt x="0" y="138"/>
                    <a:pt x="0" y="298"/>
                  </a:cubicBezTo>
                  <a:lnTo>
                    <a:pt x="0" y="731"/>
                  </a:lnTo>
                  <a:cubicBezTo>
                    <a:pt x="0" y="914"/>
                    <a:pt x="137" y="1051"/>
                    <a:pt x="297" y="1051"/>
                  </a:cubicBezTo>
                  <a:lnTo>
                    <a:pt x="8080" y="1051"/>
                  </a:lnTo>
                  <a:cubicBezTo>
                    <a:pt x="8263" y="1051"/>
                    <a:pt x="8400" y="914"/>
                    <a:pt x="8400" y="731"/>
                  </a:cubicBezTo>
                  <a:lnTo>
                    <a:pt x="8400" y="298"/>
                  </a:lnTo>
                  <a:cubicBezTo>
                    <a:pt x="8400" y="138"/>
                    <a:pt x="8263" y="1"/>
                    <a:pt x="8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4352375" y="1888850"/>
              <a:ext cx="272775" cy="25700"/>
            </a:xfrm>
            <a:custGeom>
              <a:rect b="b" l="l" r="r" t="t"/>
              <a:pathLst>
                <a:path extrusionOk="0" h="1028" w="10911">
                  <a:moveTo>
                    <a:pt x="343" y="0"/>
                  </a:moveTo>
                  <a:cubicBezTo>
                    <a:pt x="160" y="0"/>
                    <a:pt x="0" y="137"/>
                    <a:pt x="0" y="343"/>
                  </a:cubicBezTo>
                  <a:lnTo>
                    <a:pt x="0" y="685"/>
                  </a:lnTo>
                  <a:cubicBezTo>
                    <a:pt x="0" y="890"/>
                    <a:pt x="160" y="1027"/>
                    <a:pt x="343" y="1027"/>
                  </a:cubicBezTo>
                  <a:lnTo>
                    <a:pt x="10569" y="1027"/>
                  </a:lnTo>
                  <a:cubicBezTo>
                    <a:pt x="10774" y="1027"/>
                    <a:pt x="10911" y="890"/>
                    <a:pt x="10911" y="685"/>
                  </a:cubicBezTo>
                  <a:lnTo>
                    <a:pt x="10911" y="343"/>
                  </a:lnTo>
                  <a:cubicBezTo>
                    <a:pt x="10911" y="137"/>
                    <a:pt x="10774" y="0"/>
                    <a:pt x="10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2522925" y="1571650"/>
              <a:ext cx="754975" cy="704100"/>
            </a:xfrm>
            <a:custGeom>
              <a:rect b="b" l="l" r="r" t="t"/>
              <a:pathLst>
                <a:path extrusionOk="0" h="28164" w="30199">
                  <a:moveTo>
                    <a:pt x="15067" y="1"/>
                  </a:moveTo>
                  <a:cubicBezTo>
                    <a:pt x="14363" y="1"/>
                    <a:pt x="13657" y="53"/>
                    <a:pt x="12965" y="157"/>
                  </a:cubicBezTo>
                  <a:cubicBezTo>
                    <a:pt x="5319" y="1321"/>
                    <a:pt x="1" y="8580"/>
                    <a:pt x="1165" y="16203"/>
                  </a:cubicBezTo>
                  <a:cubicBezTo>
                    <a:pt x="2221" y="23142"/>
                    <a:pt x="8296" y="28164"/>
                    <a:pt x="15125" y="28164"/>
                  </a:cubicBezTo>
                  <a:cubicBezTo>
                    <a:pt x="15822" y="28164"/>
                    <a:pt x="16526" y="28112"/>
                    <a:pt x="17234" y="28004"/>
                  </a:cubicBezTo>
                  <a:cubicBezTo>
                    <a:pt x="24857" y="26840"/>
                    <a:pt x="30198" y="19604"/>
                    <a:pt x="29034" y="11958"/>
                  </a:cubicBezTo>
                  <a:lnTo>
                    <a:pt x="29034" y="11958"/>
                  </a:lnTo>
                  <a:lnTo>
                    <a:pt x="15088" y="14080"/>
                  </a:lnTo>
                  <a:lnTo>
                    <a:pt x="16640" y="89"/>
                  </a:lnTo>
                  <a:cubicBezTo>
                    <a:pt x="16122" y="30"/>
                    <a:pt x="15595" y="1"/>
                    <a:pt x="150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2970875" y="1574425"/>
              <a:ext cx="265375" cy="269925"/>
            </a:xfrm>
            <a:custGeom>
              <a:rect b="b" l="l" r="r" t="t"/>
              <a:pathLst>
                <a:path extrusionOk="0" h="10797" w="10615">
                  <a:moveTo>
                    <a:pt x="1689" y="0"/>
                  </a:moveTo>
                  <a:lnTo>
                    <a:pt x="0" y="10797"/>
                  </a:lnTo>
                  <a:lnTo>
                    <a:pt x="0" y="10797"/>
                  </a:lnTo>
                  <a:lnTo>
                    <a:pt x="10614" y="8811"/>
                  </a:lnTo>
                  <a:cubicBezTo>
                    <a:pt x="10614" y="8811"/>
                    <a:pt x="9039" y="2762"/>
                    <a:pt x="1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3283575" y="1872025"/>
              <a:ext cx="2203800" cy="869925"/>
            </a:xfrm>
            <a:custGeom>
              <a:rect b="b" l="l" r="r" t="t"/>
              <a:pathLst>
                <a:path extrusionOk="0" h="34797" w="88152">
                  <a:moveTo>
                    <a:pt x="76085" y="1"/>
                  </a:moveTo>
                  <a:cubicBezTo>
                    <a:pt x="74048" y="1"/>
                    <a:pt x="72012" y="1148"/>
                    <a:pt x="71216" y="3503"/>
                  </a:cubicBezTo>
                  <a:lnTo>
                    <a:pt x="69367" y="8867"/>
                  </a:lnTo>
                  <a:cubicBezTo>
                    <a:pt x="68594" y="11136"/>
                    <a:pt x="66540" y="12356"/>
                    <a:pt x="64466" y="12356"/>
                  </a:cubicBezTo>
                  <a:cubicBezTo>
                    <a:pt x="62868" y="12356"/>
                    <a:pt x="61257" y="11630"/>
                    <a:pt x="60214" y="10100"/>
                  </a:cubicBezTo>
                  <a:cubicBezTo>
                    <a:pt x="59177" y="8587"/>
                    <a:pt x="57567" y="7855"/>
                    <a:pt x="55964" y="7855"/>
                  </a:cubicBezTo>
                  <a:cubicBezTo>
                    <a:pt x="54036" y="7855"/>
                    <a:pt x="52118" y="8913"/>
                    <a:pt x="51221" y="10944"/>
                  </a:cubicBezTo>
                  <a:lnTo>
                    <a:pt x="49577" y="14642"/>
                  </a:lnTo>
                  <a:cubicBezTo>
                    <a:pt x="48656" y="16715"/>
                    <a:pt x="46749" y="17729"/>
                    <a:pt x="44847" y="17729"/>
                  </a:cubicBezTo>
                  <a:cubicBezTo>
                    <a:pt x="42791" y="17729"/>
                    <a:pt x="40739" y="16544"/>
                    <a:pt x="39945" y="14231"/>
                  </a:cubicBezTo>
                  <a:lnTo>
                    <a:pt x="38050" y="8685"/>
                  </a:lnTo>
                  <a:cubicBezTo>
                    <a:pt x="37263" y="6345"/>
                    <a:pt x="35220" y="5175"/>
                    <a:pt x="33174" y="5175"/>
                  </a:cubicBezTo>
                  <a:cubicBezTo>
                    <a:pt x="31129" y="5175"/>
                    <a:pt x="29080" y="6345"/>
                    <a:pt x="28281" y="8685"/>
                  </a:cubicBezTo>
                  <a:lnTo>
                    <a:pt x="24355" y="20143"/>
                  </a:lnTo>
                  <a:cubicBezTo>
                    <a:pt x="23604" y="22352"/>
                    <a:pt x="21564" y="23643"/>
                    <a:pt x="19454" y="23643"/>
                  </a:cubicBezTo>
                  <a:cubicBezTo>
                    <a:pt x="18425" y="23643"/>
                    <a:pt x="17379" y="23336"/>
                    <a:pt x="16458" y="22677"/>
                  </a:cubicBezTo>
                  <a:lnTo>
                    <a:pt x="15316" y="21855"/>
                  </a:lnTo>
                  <a:cubicBezTo>
                    <a:pt x="14407" y="21210"/>
                    <a:pt x="13360" y="20900"/>
                    <a:pt x="12324" y="20900"/>
                  </a:cubicBezTo>
                  <a:cubicBezTo>
                    <a:pt x="10682" y="20900"/>
                    <a:pt x="9065" y="21678"/>
                    <a:pt x="8058" y="23133"/>
                  </a:cubicBezTo>
                  <a:lnTo>
                    <a:pt x="1" y="34797"/>
                  </a:lnTo>
                  <a:cubicBezTo>
                    <a:pt x="77" y="34721"/>
                    <a:pt x="9897" y="34695"/>
                    <a:pt x="22956" y="34695"/>
                  </a:cubicBezTo>
                  <a:cubicBezTo>
                    <a:pt x="49075" y="34695"/>
                    <a:pt x="88152" y="34797"/>
                    <a:pt x="88152" y="34797"/>
                  </a:cubicBezTo>
                  <a:lnTo>
                    <a:pt x="81145" y="4028"/>
                  </a:lnTo>
                  <a:cubicBezTo>
                    <a:pt x="80537" y="1371"/>
                    <a:pt x="78311" y="1"/>
                    <a:pt x="76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3271600" y="2184700"/>
              <a:ext cx="2219775" cy="565250"/>
            </a:xfrm>
            <a:custGeom>
              <a:rect b="b" l="l" r="r" t="t"/>
              <a:pathLst>
                <a:path extrusionOk="0" h="22610" w="88791">
                  <a:moveTo>
                    <a:pt x="11579" y="1"/>
                  </a:moveTo>
                  <a:cubicBezTo>
                    <a:pt x="9576" y="1"/>
                    <a:pt x="7575" y="1142"/>
                    <a:pt x="6802" y="3413"/>
                  </a:cubicBezTo>
                  <a:lnTo>
                    <a:pt x="480" y="21879"/>
                  </a:lnTo>
                  <a:lnTo>
                    <a:pt x="0" y="22427"/>
                  </a:lnTo>
                  <a:lnTo>
                    <a:pt x="297" y="22427"/>
                  </a:lnTo>
                  <a:lnTo>
                    <a:pt x="252" y="22608"/>
                  </a:lnTo>
                  <a:lnTo>
                    <a:pt x="252" y="22608"/>
                  </a:lnTo>
                  <a:cubicBezTo>
                    <a:pt x="341" y="22427"/>
                    <a:pt x="22431" y="22381"/>
                    <a:pt x="44521" y="22381"/>
                  </a:cubicBezTo>
                  <a:cubicBezTo>
                    <a:pt x="66656" y="22381"/>
                    <a:pt x="88791" y="22427"/>
                    <a:pt x="88791" y="22427"/>
                  </a:cubicBezTo>
                  <a:lnTo>
                    <a:pt x="83153" y="11242"/>
                  </a:lnTo>
                  <a:cubicBezTo>
                    <a:pt x="82275" y="9526"/>
                    <a:pt x="80544" y="8598"/>
                    <a:pt x="78821" y="8598"/>
                  </a:cubicBezTo>
                  <a:cubicBezTo>
                    <a:pt x="77497" y="8598"/>
                    <a:pt x="76178" y="9146"/>
                    <a:pt x="75255" y="10307"/>
                  </a:cubicBezTo>
                  <a:cubicBezTo>
                    <a:pt x="75187" y="10398"/>
                    <a:pt x="75118" y="10489"/>
                    <a:pt x="75050" y="10581"/>
                  </a:cubicBezTo>
                  <a:cubicBezTo>
                    <a:pt x="75050" y="10581"/>
                    <a:pt x="72745" y="14803"/>
                    <a:pt x="71512" y="15762"/>
                  </a:cubicBezTo>
                  <a:cubicBezTo>
                    <a:pt x="70198" y="16789"/>
                    <a:pt x="68752" y="17470"/>
                    <a:pt x="67203" y="17470"/>
                  </a:cubicBezTo>
                  <a:cubicBezTo>
                    <a:pt x="65172" y="17470"/>
                    <a:pt x="62965" y="16300"/>
                    <a:pt x="60647" y="13205"/>
                  </a:cubicBezTo>
                  <a:lnTo>
                    <a:pt x="58114" y="10056"/>
                  </a:lnTo>
                  <a:cubicBezTo>
                    <a:pt x="57122" y="8810"/>
                    <a:pt x="55659" y="8161"/>
                    <a:pt x="54181" y="8161"/>
                  </a:cubicBezTo>
                  <a:cubicBezTo>
                    <a:pt x="53141" y="8161"/>
                    <a:pt x="52093" y="8483"/>
                    <a:pt x="51197" y="9143"/>
                  </a:cubicBezTo>
                  <a:lnTo>
                    <a:pt x="48253" y="11288"/>
                  </a:lnTo>
                  <a:cubicBezTo>
                    <a:pt x="47082" y="12133"/>
                    <a:pt x="45555" y="13657"/>
                    <a:pt x="44243" y="13657"/>
                  </a:cubicBezTo>
                  <a:cubicBezTo>
                    <a:pt x="43996" y="13657"/>
                    <a:pt x="43756" y="13602"/>
                    <a:pt x="43528" y="13479"/>
                  </a:cubicBezTo>
                  <a:cubicBezTo>
                    <a:pt x="41908" y="12589"/>
                    <a:pt x="37594" y="9143"/>
                    <a:pt x="37594" y="9143"/>
                  </a:cubicBezTo>
                  <a:cubicBezTo>
                    <a:pt x="36688" y="8483"/>
                    <a:pt x="35639" y="8161"/>
                    <a:pt x="34600" y="8161"/>
                  </a:cubicBezTo>
                  <a:cubicBezTo>
                    <a:pt x="33124" y="8161"/>
                    <a:pt x="31669" y="8810"/>
                    <a:pt x="30678" y="10056"/>
                  </a:cubicBezTo>
                  <a:lnTo>
                    <a:pt x="28121" y="13205"/>
                  </a:lnTo>
                  <a:cubicBezTo>
                    <a:pt x="27098" y="14486"/>
                    <a:pt x="25651" y="15091"/>
                    <a:pt x="24214" y="15091"/>
                  </a:cubicBezTo>
                  <a:cubicBezTo>
                    <a:pt x="22219" y="15091"/>
                    <a:pt x="20244" y="13926"/>
                    <a:pt x="19447" y="11790"/>
                  </a:cubicBezTo>
                  <a:lnTo>
                    <a:pt x="16320" y="3299"/>
                  </a:lnTo>
                  <a:cubicBezTo>
                    <a:pt x="15507" y="1097"/>
                    <a:pt x="13542" y="1"/>
                    <a:pt x="11579" y="1"/>
                  </a:cubicBezTo>
                  <a:close/>
                  <a:moveTo>
                    <a:pt x="252" y="22608"/>
                  </a:moveTo>
                  <a:lnTo>
                    <a:pt x="252" y="22608"/>
                  </a:lnTo>
                  <a:cubicBezTo>
                    <a:pt x="252" y="22609"/>
                    <a:pt x="251" y="22609"/>
                    <a:pt x="251" y="22609"/>
                  </a:cubicBezTo>
                  <a:lnTo>
                    <a:pt x="252" y="226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3546650" y="1629775"/>
              <a:ext cx="25" cy="18275"/>
            </a:xfrm>
            <a:custGeom>
              <a:rect b="b" l="l" r="r" t="t"/>
              <a:pathLst>
                <a:path extrusionOk="0" fill="none" h="731" w="1">
                  <a:moveTo>
                    <a:pt x="0" y="0"/>
                  </a:moveTo>
                  <a:lnTo>
                    <a:pt x="0" y="731"/>
                  </a:lnTo>
                </a:path>
              </a:pathLst>
            </a:custGeom>
            <a:noFill/>
            <a:ln cap="flat" cmpd="sng" w="4575">
              <a:solidFill>
                <a:srgbClr val="05060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3546650" y="1682850"/>
              <a:ext cx="25" cy="1034000"/>
            </a:xfrm>
            <a:custGeom>
              <a:rect b="b" l="l" r="r" t="t"/>
              <a:pathLst>
                <a:path extrusionOk="0" fill="none" h="41360" w="1">
                  <a:moveTo>
                    <a:pt x="0" y="0"/>
                  </a:moveTo>
                  <a:lnTo>
                    <a:pt x="0" y="41360"/>
                  </a:lnTo>
                </a:path>
              </a:pathLst>
            </a:custGeom>
            <a:noFill/>
            <a:ln cap="flat" cmpd="sng" w="4575">
              <a:solidFill>
                <a:schemeClr val="accent6"/>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8"/>
          <p:cNvGrpSpPr/>
          <p:nvPr/>
        </p:nvGrpSpPr>
        <p:grpSpPr>
          <a:xfrm>
            <a:off x="7105796" y="3216925"/>
            <a:ext cx="1598152" cy="1012644"/>
            <a:chOff x="1151963" y="-462125"/>
            <a:chExt cx="2741725" cy="1737550"/>
          </a:xfrm>
        </p:grpSpPr>
        <p:sp>
          <p:nvSpPr>
            <p:cNvPr id="587" name="Google Shape;587;p38"/>
            <p:cNvSpPr/>
            <p:nvPr/>
          </p:nvSpPr>
          <p:spPr>
            <a:xfrm>
              <a:off x="1151963" y="-386850"/>
              <a:ext cx="2741725" cy="1662275"/>
            </a:xfrm>
            <a:custGeom>
              <a:rect b="b" l="l" r="r" t="t"/>
              <a:pathLst>
                <a:path extrusionOk="0" h="66491" w="109669">
                  <a:moveTo>
                    <a:pt x="1" y="1"/>
                  </a:moveTo>
                  <a:lnTo>
                    <a:pt x="1" y="66490"/>
                  </a:lnTo>
                  <a:lnTo>
                    <a:pt x="109669" y="66490"/>
                  </a:lnTo>
                  <a:lnTo>
                    <a:pt x="109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1151963" y="-462125"/>
              <a:ext cx="2741725" cy="104875"/>
            </a:xfrm>
            <a:custGeom>
              <a:rect b="b" l="l" r="r" t="t"/>
              <a:pathLst>
                <a:path extrusionOk="0" h="4195" w="109669">
                  <a:moveTo>
                    <a:pt x="1" y="1"/>
                  </a:moveTo>
                  <a:lnTo>
                    <a:pt x="1" y="4195"/>
                  </a:lnTo>
                  <a:lnTo>
                    <a:pt x="109669" y="4195"/>
                  </a:lnTo>
                  <a:lnTo>
                    <a:pt x="1096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1200363" y="-447325"/>
              <a:ext cx="79350" cy="79325"/>
            </a:xfrm>
            <a:custGeom>
              <a:rect b="b" l="l" r="r" t="t"/>
              <a:pathLst>
                <a:path extrusionOk="0" h="3173" w="3174">
                  <a:moveTo>
                    <a:pt x="1587" y="0"/>
                  </a:moveTo>
                  <a:cubicBezTo>
                    <a:pt x="700" y="0"/>
                    <a:pt x="1" y="699"/>
                    <a:pt x="1" y="1586"/>
                  </a:cubicBezTo>
                  <a:cubicBezTo>
                    <a:pt x="1" y="2474"/>
                    <a:pt x="700" y="3173"/>
                    <a:pt x="1587" y="3173"/>
                  </a:cubicBezTo>
                  <a:cubicBezTo>
                    <a:pt x="2474" y="3173"/>
                    <a:pt x="3173" y="2474"/>
                    <a:pt x="3173" y="1586"/>
                  </a:cubicBezTo>
                  <a:cubicBezTo>
                    <a:pt x="3173" y="699"/>
                    <a:pt x="2474"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1339513" y="-447325"/>
              <a:ext cx="80000" cy="79325"/>
            </a:xfrm>
            <a:custGeom>
              <a:rect b="b" l="l" r="r" t="t"/>
              <a:pathLst>
                <a:path extrusionOk="0" h="3173" w="3200">
                  <a:moveTo>
                    <a:pt x="1586" y="0"/>
                  </a:moveTo>
                  <a:cubicBezTo>
                    <a:pt x="726" y="0"/>
                    <a:pt x="0" y="699"/>
                    <a:pt x="0" y="1586"/>
                  </a:cubicBezTo>
                  <a:cubicBezTo>
                    <a:pt x="0" y="2474"/>
                    <a:pt x="726" y="3173"/>
                    <a:pt x="1586" y="3173"/>
                  </a:cubicBezTo>
                  <a:cubicBezTo>
                    <a:pt x="2474" y="3173"/>
                    <a:pt x="3200" y="2474"/>
                    <a:pt x="3200" y="1586"/>
                  </a:cubicBezTo>
                  <a:cubicBezTo>
                    <a:pt x="3200" y="699"/>
                    <a:pt x="2474" y="0"/>
                    <a:pt x="1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1478638" y="-447325"/>
              <a:ext cx="80000" cy="79325"/>
            </a:xfrm>
            <a:custGeom>
              <a:rect b="b" l="l" r="r" t="t"/>
              <a:pathLst>
                <a:path extrusionOk="0" h="3173" w="3200">
                  <a:moveTo>
                    <a:pt x="1614" y="0"/>
                  </a:moveTo>
                  <a:cubicBezTo>
                    <a:pt x="726" y="0"/>
                    <a:pt x="0" y="699"/>
                    <a:pt x="0" y="1586"/>
                  </a:cubicBezTo>
                  <a:cubicBezTo>
                    <a:pt x="0" y="2474"/>
                    <a:pt x="726" y="3173"/>
                    <a:pt x="1614" y="3173"/>
                  </a:cubicBezTo>
                  <a:cubicBezTo>
                    <a:pt x="2474" y="3173"/>
                    <a:pt x="3200" y="2474"/>
                    <a:pt x="3200" y="1586"/>
                  </a:cubicBezTo>
                  <a:cubicBezTo>
                    <a:pt x="3200" y="699"/>
                    <a:pt x="2474" y="0"/>
                    <a:pt x="1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1401338" y="-183850"/>
              <a:ext cx="603625" cy="602950"/>
            </a:xfrm>
            <a:custGeom>
              <a:rect b="b" l="l" r="r" t="t"/>
              <a:pathLst>
                <a:path extrusionOk="0" h="24118" w="24145">
                  <a:moveTo>
                    <a:pt x="12072" y="7529"/>
                  </a:moveTo>
                  <a:cubicBezTo>
                    <a:pt x="14573" y="7529"/>
                    <a:pt x="16589" y="9572"/>
                    <a:pt x="16589" y="12045"/>
                  </a:cubicBezTo>
                  <a:cubicBezTo>
                    <a:pt x="16589" y="14546"/>
                    <a:pt x="14573" y="16589"/>
                    <a:pt x="12072" y="16589"/>
                  </a:cubicBezTo>
                  <a:cubicBezTo>
                    <a:pt x="9572" y="16589"/>
                    <a:pt x="7556" y="14546"/>
                    <a:pt x="7556" y="12045"/>
                  </a:cubicBezTo>
                  <a:cubicBezTo>
                    <a:pt x="7556" y="9572"/>
                    <a:pt x="9572" y="7529"/>
                    <a:pt x="12072" y="7529"/>
                  </a:cubicBezTo>
                  <a:close/>
                  <a:moveTo>
                    <a:pt x="12072" y="0"/>
                  </a:moveTo>
                  <a:cubicBezTo>
                    <a:pt x="5405" y="0"/>
                    <a:pt x="1" y="5405"/>
                    <a:pt x="1" y="12045"/>
                  </a:cubicBezTo>
                  <a:cubicBezTo>
                    <a:pt x="1" y="18713"/>
                    <a:pt x="5405" y="24117"/>
                    <a:pt x="12072" y="24117"/>
                  </a:cubicBezTo>
                  <a:cubicBezTo>
                    <a:pt x="18740" y="24117"/>
                    <a:pt x="24144" y="18713"/>
                    <a:pt x="24144" y="12045"/>
                  </a:cubicBezTo>
                  <a:cubicBezTo>
                    <a:pt x="24144" y="5405"/>
                    <a:pt x="18740" y="0"/>
                    <a:pt x="12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1401338" y="-183850"/>
              <a:ext cx="505475" cy="529675"/>
            </a:xfrm>
            <a:custGeom>
              <a:rect b="b" l="l" r="r" t="t"/>
              <a:pathLst>
                <a:path extrusionOk="0" h="21187" w="20219">
                  <a:moveTo>
                    <a:pt x="12072" y="0"/>
                  </a:moveTo>
                  <a:cubicBezTo>
                    <a:pt x="5405" y="0"/>
                    <a:pt x="1" y="5405"/>
                    <a:pt x="1" y="12045"/>
                  </a:cubicBezTo>
                  <a:cubicBezTo>
                    <a:pt x="1" y="15702"/>
                    <a:pt x="1614" y="18982"/>
                    <a:pt x="4195" y="21187"/>
                  </a:cubicBezTo>
                  <a:cubicBezTo>
                    <a:pt x="5082" y="20138"/>
                    <a:pt x="5996" y="19063"/>
                    <a:pt x="6883" y="17987"/>
                  </a:cubicBezTo>
                  <a:cubicBezTo>
                    <a:pt x="7582" y="17127"/>
                    <a:pt x="8308" y="16267"/>
                    <a:pt x="9007" y="15379"/>
                  </a:cubicBezTo>
                  <a:cubicBezTo>
                    <a:pt x="8093" y="14546"/>
                    <a:pt x="7556" y="13363"/>
                    <a:pt x="7556" y="12045"/>
                  </a:cubicBezTo>
                  <a:cubicBezTo>
                    <a:pt x="7556" y="9572"/>
                    <a:pt x="9572" y="7529"/>
                    <a:pt x="12072" y="7529"/>
                  </a:cubicBezTo>
                  <a:cubicBezTo>
                    <a:pt x="13121" y="7529"/>
                    <a:pt x="14089" y="7905"/>
                    <a:pt x="14869" y="8496"/>
                  </a:cubicBezTo>
                  <a:cubicBezTo>
                    <a:pt x="15568" y="7797"/>
                    <a:pt x="16294" y="7098"/>
                    <a:pt x="16993" y="6372"/>
                  </a:cubicBezTo>
                  <a:cubicBezTo>
                    <a:pt x="18068" y="5297"/>
                    <a:pt x="19143" y="4222"/>
                    <a:pt x="20219" y="3173"/>
                  </a:cubicBezTo>
                  <a:cubicBezTo>
                    <a:pt x="18068" y="1183"/>
                    <a:pt x="15218" y="0"/>
                    <a:pt x="1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1784463" y="-94450"/>
              <a:ext cx="219825" cy="206375"/>
            </a:xfrm>
            <a:custGeom>
              <a:rect b="b" l="l" r="r" t="t"/>
              <a:pathLst>
                <a:path extrusionOk="0" h="8255" w="8793">
                  <a:moveTo>
                    <a:pt x="5324" y="0"/>
                  </a:moveTo>
                  <a:cubicBezTo>
                    <a:pt x="3550" y="1775"/>
                    <a:pt x="1775" y="3576"/>
                    <a:pt x="1" y="5351"/>
                  </a:cubicBezTo>
                  <a:cubicBezTo>
                    <a:pt x="727" y="6103"/>
                    <a:pt x="1184" y="7125"/>
                    <a:pt x="1264" y="8254"/>
                  </a:cubicBezTo>
                  <a:cubicBezTo>
                    <a:pt x="1668" y="8254"/>
                    <a:pt x="2098" y="8254"/>
                    <a:pt x="2528" y="8227"/>
                  </a:cubicBezTo>
                  <a:cubicBezTo>
                    <a:pt x="4625" y="8227"/>
                    <a:pt x="6722" y="8227"/>
                    <a:pt x="8792" y="8201"/>
                  </a:cubicBezTo>
                  <a:cubicBezTo>
                    <a:pt x="8739" y="5028"/>
                    <a:pt x="7421" y="2124"/>
                    <a:pt x="53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2154813" y="-183850"/>
              <a:ext cx="603625" cy="602950"/>
            </a:xfrm>
            <a:custGeom>
              <a:rect b="b" l="l" r="r" t="t"/>
              <a:pathLst>
                <a:path extrusionOk="0" h="24118" w="24145">
                  <a:moveTo>
                    <a:pt x="12073" y="7529"/>
                  </a:moveTo>
                  <a:cubicBezTo>
                    <a:pt x="14573" y="7529"/>
                    <a:pt x="16589" y="9572"/>
                    <a:pt x="16589" y="12045"/>
                  </a:cubicBezTo>
                  <a:cubicBezTo>
                    <a:pt x="16589"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0" y="24117"/>
                    <a:pt x="24144" y="18713"/>
                    <a:pt x="24144" y="12045"/>
                  </a:cubicBezTo>
                  <a:cubicBezTo>
                    <a:pt x="24144" y="5405"/>
                    <a:pt x="18740" y="0"/>
                    <a:pt x="12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2154813" y="-130075"/>
              <a:ext cx="239325" cy="475900"/>
            </a:xfrm>
            <a:custGeom>
              <a:rect b="b" l="l" r="r" t="t"/>
              <a:pathLst>
                <a:path extrusionOk="0" h="19036" w="9573">
                  <a:moveTo>
                    <a:pt x="5190" y="0"/>
                  </a:moveTo>
                  <a:cubicBezTo>
                    <a:pt x="2044" y="2178"/>
                    <a:pt x="1" y="5808"/>
                    <a:pt x="1" y="9894"/>
                  </a:cubicBezTo>
                  <a:cubicBezTo>
                    <a:pt x="1" y="13551"/>
                    <a:pt x="1614" y="16831"/>
                    <a:pt x="4195" y="19036"/>
                  </a:cubicBezTo>
                  <a:cubicBezTo>
                    <a:pt x="5082" y="17987"/>
                    <a:pt x="5996" y="16912"/>
                    <a:pt x="6884" y="15836"/>
                  </a:cubicBezTo>
                  <a:cubicBezTo>
                    <a:pt x="7583" y="14976"/>
                    <a:pt x="8309" y="14116"/>
                    <a:pt x="9008" y="13228"/>
                  </a:cubicBezTo>
                  <a:cubicBezTo>
                    <a:pt x="8093" y="12395"/>
                    <a:pt x="7556" y="11212"/>
                    <a:pt x="7556" y="9894"/>
                  </a:cubicBezTo>
                  <a:cubicBezTo>
                    <a:pt x="7556" y="8335"/>
                    <a:pt x="8362" y="6937"/>
                    <a:pt x="9572" y="6130"/>
                  </a:cubicBezTo>
                  <a:cubicBezTo>
                    <a:pt x="8120" y="4087"/>
                    <a:pt x="6669" y="2017"/>
                    <a:pt x="51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2297313" y="-183850"/>
              <a:ext cx="363000" cy="212425"/>
            </a:xfrm>
            <a:custGeom>
              <a:rect b="b" l="l" r="r" t="t"/>
              <a:pathLst>
                <a:path extrusionOk="0" h="8497" w="14520">
                  <a:moveTo>
                    <a:pt x="6373" y="0"/>
                  </a:moveTo>
                  <a:cubicBezTo>
                    <a:pt x="4034" y="0"/>
                    <a:pt x="1856" y="646"/>
                    <a:pt x="1" y="1802"/>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rgbClr val="386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2297313" y="-183850"/>
              <a:ext cx="363000" cy="212425"/>
            </a:xfrm>
            <a:custGeom>
              <a:rect b="b" l="l" r="r" t="t"/>
              <a:pathLst>
                <a:path extrusionOk="0" h="8497" w="14520">
                  <a:moveTo>
                    <a:pt x="6373" y="0"/>
                  </a:moveTo>
                  <a:cubicBezTo>
                    <a:pt x="4034" y="0"/>
                    <a:pt x="1856" y="673"/>
                    <a:pt x="1" y="1829"/>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2908288" y="-183850"/>
              <a:ext cx="603625" cy="602950"/>
            </a:xfrm>
            <a:custGeom>
              <a:rect b="b" l="l" r="r" t="t"/>
              <a:pathLst>
                <a:path extrusionOk="0" h="24118" w="24145">
                  <a:moveTo>
                    <a:pt x="12073" y="7529"/>
                  </a:moveTo>
                  <a:cubicBezTo>
                    <a:pt x="14573" y="7529"/>
                    <a:pt x="16590" y="9572"/>
                    <a:pt x="16590" y="12045"/>
                  </a:cubicBezTo>
                  <a:cubicBezTo>
                    <a:pt x="16590"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1" y="24117"/>
                    <a:pt x="24145" y="18713"/>
                    <a:pt x="24145" y="12045"/>
                  </a:cubicBezTo>
                  <a:cubicBezTo>
                    <a:pt x="24145" y="5405"/>
                    <a:pt x="18741" y="0"/>
                    <a:pt x="12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2908288" y="-130075"/>
              <a:ext cx="240000" cy="475900"/>
            </a:xfrm>
            <a:custGeom>
              <a:rect b="b" l="l" r="r" t="t"/>
              <a:pathLst>
                <a:path extrusionOk="0" h="19036" w="9600">
                  <a:moveTo>
                    <a:pt x="5190" y="0"/>
                  </a:moveTo>
                  <a:cubicBezTo>
                    <a:pt x="2044" y="2178"/>
                    <a:pt x="1" y="5808"/>
                    <a:pt x="1" y="9894"/>
                  </a:cubicBezTo>
                  <a:cubicBezTo>
                    <a:pt x="1" y="13551"/>
                    <a:pt x="1641" y="16831"/>
                    <a:pt x="4195" y="19036"/>
                  </a:cubicBezTo>
                  <a:cubicBezTo>
                    <a:pt x="5109" y="17987"/>
                    <a:pt x="5997" y="16912"/>
                    <a:pt x="6884" y="15836"/>
                  </a:cubicBezTo>
                  <a:cubicBezTo>
                    <a:pt x="7610" y="14976"/>
                    <a:pt x="8309" y="14116"/>
                    <a:pt x="9008" y="13228"/>
                  </a:cubicBezTo>
                  <a:cubicBezTo>
                    <a:pt x="8121" y="12395"/>
                    <a:pt x="7556" y="11212"/>
                    <a:pt x="7556" y="9894"/>
                  </a:cubicBezTo>
                  <a:cubicBezTo>
                    <a:pt x="7556" y="8335"/>
                    <a:pt x="8363" y="6937"/>
                    <a:pt x="9599" y="6130"/>
                  </a:cubicBezTo>
                  <a:cubicBezTo>
                    <a:pt x="8121" y="4087"/>
                    <a:pt x="6696" y="2017"/>
                    <a:pt x="51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3301513" y="-83025"/>
              <a:ext cx="209050" cy="175450"/>
            </a:xfrm>
            <a:custGeom>
              <a:rect b="b" l="l" r="r" t="t"/>
              <a:pathLst>
                <a:path extrusionOk="0" h="7018" w="8362">
                  <a:moveTo>
                    <a:pt x="5378" y="0"/>
                  </a:moveTo>
                  <a:lnTo>
                    <a:pt x="0" y="5378"/>
                  </a:lnTo>
                  <a:cubicBezTo>
                    <a:pt x="350" y="5862"/>
                    <a:pt x="619" y="6426"/>
                    <a:pt x="753" y="7018"/>
                  </a:cubicBezTo>
                  <a:lnTo>
                    <a:pt x="8362" y="7018"/>
                  </a:lnTo>
                  <a:cubicBezTo>
                    <a:pt x="8147" y="4329"/>
                    <a:pt x="7044" y="1909"/>
                    <a:pt x="53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3266563" y="107875"/>
              <a:ext cx="245350" cy="243325"/>
            </a:xfrm>
            <a:custGeom>
              <a:rect b="b" l="l" r="r" t="t"/>
              <a:pathLst>
                <a:path extrusionOk="0" h="9733" w="9814">
                  <a:moveTo>
                    <a:pt x="2259" y="0"/>
                  </a:moveTo>
                  <a:cubicBezTo>
                    <a:pt x="2259" y="134"/>
                    <a:pt x="2259" y="242"/>
                    <a:pt x="2259" y="376"/>
                  </a:cubicBezTo>
                  <a:cubicBezTo>
                    <a:pt x="2259" y="2070"/>
                    <a:pt x="1345" y="3522"/>
                    <a:pt x="0" y="4302"/>
                  </a:cubicBezTo>
                  <a:cubicBezTo>
                    <a:pt x="1802" y="6103"/>
                    <a:pt x="3603" y="7931"/>
                    <a:pt x="5404" y="9733"/>
                  </a:cubicBezTo>
                  <a:cubicBezTo>
                    <a:pt x="8093" y="7501"/>
                    <a:pt x="9814" y="4140"/>
                    <a:pt x="9814" y="376"/>
                  </a:cubicBezTo>
                  <a:cubicBezTo>
                    <a:pt x="9814" y="269"/>
                    <a:pt x="9814" y="134"/>
                    <a:pt x="9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1443688" y="619375"/>
              <a:ext cx="973975" cy="45050"/>
            </a:xfrm>
            <a:custGeom>
              <a:rect b="b" l="l" r="r" t="t"/>
              <a:pathLst>
                <a:path extrusionOk="0" h="1802" w="38959">
                  <a:moveTo>
                    <a:pt x="0" y="0"/>
                  </a:moveTo>
                  <a:lnTo>
                    <a:pt x="0" y="1802"/>
                  </a:lnTo>
                  <a:lnTo>
                    <a:pt x="38958" y="1802"/>
                  </a:lnTo>
                  <a:lnTo>
                    <a:pt x="389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1443688" y="705400"/>
              <a:ext cx="628475" cy="45075"/>
            </a:xfrm>
            <a:custGeom>
              <a:rect b="b" l="l" r="r" t="t"/>
              <a:pathLst>
                <a:path extrusionOk="0" h="1803" w="25139">
                  <a:moveTo>
                    <a:pt x="0" y="1"/>
                  </a:moveTo>
                  <a:lnTo>
                    <a:pt x="0" y="1802"/>
                  </a:lnTo>
                  <a:lnTo>
                    <a:pt x="25139" y="1802"/>
                  </a:lnTo>
                  <a:lnTo>
                    <a:pt x="251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1443688" y="791450"/>
              <a:ext cx="628475" cy="45050"/>
            </a:xfrm>
            <a:custGeom>
              <a:rect b="b" l="l" r="r" t="t"/>
              <a:pathLst>
                <a:path extrusionOk="0" h="1802" w="25139">
                  <a:moveTo>
                    <a:pt x="0" y="0"/>
                  </a:moveTo>
                  <a:lnTo>
                    <a:pt x="0" y="1802"/>
                  </a:lnTo>
                  <a:lnTo>
                    <a:pt x="25139" y="1802"/>
                  </a:lnTo>
                  <a:lnTo>
                    <a:pt x="251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1443688" y="877475"/>
              <a:ext cx="998175" cy="44400"/>
            </a:xfrm>
            <a:custGeom>
              <a:rect b="b" l="l" r="r" t="t"/>
              <a:pathLst>
                <a:path extrusionOk="0" h="1776" w="39927">
                  <a:moveTo>
                    <a:pt x="0" y="1"/>
                  </a:moveTo>
                  <a:lnTo>
                    <a:pt x="0" y="1775"/>
                  </a:lnTo>
                  <a:lnTo>
                    <a:pt x="39926" y="1775"/>
                  </a:lnTo>
                  <a:lnTo>
                    <a:pt x="399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1443688" y="962850"/>
              <a:ext cx="628475" cy="45050"/>
            </a:xfrm>
            <a:custGeom>
              <a:rect b="b" l="l" r="r" t="t"/>
              <a:pathLst>
                <a:path extrusionOk="0" h="1802" w="25139">
                  <a:moveTo>
                    <a:pt x="0" y="0"/>
                  </a:moveTo>
                  <a:lnTo>
                    <a:pt x="0" y="1801"/>
                  </a:lnTo>
                  <a:lnTo>
                    <a:pt x="25139" y="1801"/>
                  </a:lnTo>
                  <a:lnTo>
                    <a:pt x="251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1443688" y="1048875"/>
              <a:ext cx="382475" cy="45050"/>
            </a:xfrm>
            <a:custGeom>
              <a:rect b="b" l="l" r="r" t="t"/>
              <a:pathLst>
                <a:path extrusionOk="0" h="1802" w="15299">
                  <a:moveTo>
                    <a:pt x="0" y="1"/>
                  </a:moveTo>
                  <a:lnTo>
                    <a:pt x="0" y="1802"/>
                  </a:lnTo>
                  <a:lnTo>
                    <a:pt x="15299" y="1802"/>
                  </a:lnTo>
                  <a:lnTo>
                    <a:pt x="15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2535263" y="634150"/>
              <a:ext cx="852300" cy="8100"/>
            </a:xfrm>
            <a:custGeom>
              <a:rect b="b" l="l" r="r" t="t"/>
              <a:pathLst>
                <a:path extrusionOk="0" h="324" w="34092">
                  <a:moveTo>
                    <a:pt x="0" y="1"/>
                  </a:moveTo>
                  <a:lnTo>
                    <a:pt x="0" y="323"/>
                  </a:lnTo>
                  <a:lnTo>
                    <a:pt x="34092" y="323"/>
                  </a:lnTo>
                  <a:lnTo>
                    <a:pt x="340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2535263" y="720200"/>
              <a:ext cx="549825" cy="8075"/>
            </a:xfrm>
            <a:custGeom>
              <a:rect b="b" l="l" r="r" t="t"/>
              <a:pathLst>
                <a:path extrusionOk="0" h="323" w="21993">
                  <a:moveTo>
                    <a:pt x="0" y="0"/>
                  </a:moveTo>
                  <a:lnTo>
                    <a:pt x="0" y="323"/>
                  </a:lnTo>
                  <a:lnTo>
                    <a:pt x="21993" y="323"/>
                  </a:lnTo>
                  <a:lnTo>
                    <a:pt x="219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2535263" y="805550"/>
              <a:ext cx="549825" cy="8775"/>
            </a:xfrm>
            <a:custGeom>
              <a:rect b="b" l="l" r="r" t="t"/>
              <a:pathLst>
                <a:path extrusionOk="0" h="351" w="21993">
                  <a:moveTo>
                    <a:pt x="0" y="1"/>
                  </a:moveTo>
                  <a:lnTo>
                    <a:pt x="0" y="350"/>
                  </a:lnTo>
                  <a:lnTo>
                    <a:pt x="21993" y="350"/>
                  </a:lnTo>
                  <a:lnTo>
                    <a:pt x="219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2535263" y="891600"/>
              <a:ext cx="873825" cy="8750"/>
            </a:xfrm>
            <a:custGeom>
              <a:rect b="b" l="l" r="r" t="t"/>
              <a:pathLst>
                <a:path extrusionOk="0" h="350" w="34953">
                  <a:moveTo>
                    <a:pt x="0" y="0"/>
                  </a:moveTo>
                  <a:lnTo>
                    <a:pt x="0" y="350"/>
                  </a:lnTo>
                  <a:lnTo>
                    <a:pt x="34952" y="350"/>
                  </a:lnTo>
                  <a:lnTo>
                    <a:pt x="349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2535263" y="977625"/>
              <a:ext cx="549825" cy="8100"/>
            </a:xfrm>
            <a:custGeom>
              <a:rect b="b" l="l" r="r" t="t"/>
              <a:pathLst>
                <a:path extrusionOk="0" h="324" w="21993">
                  <a:moveTo>
                    <a:pt x="0" y="1"/>
                  </a:moveTo>
                  <a:lnTo>
                    <a:pt x="0" y="323"/>
                  </a:lnTo>
                  <a:lnTo>
                    <a:pt x="21993" y="323"/>
                  </a:lnTo>
                  <a:lnTo>
                    <a:pt x="219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2535263" y="1063675"/>
              <a:ext cx="334075" cy="8075"/>
            </a:xfrm>
            <a:custGeom>
              <a:rect b="b" l="l" r="r" t="t"/>
              <a:pathLst>
                <a:path extrusionOk="0" h="323" w="13363">
                  <a:moveTo>
                    <a:pt x="0" y="0"/>
                  </a:moveTo>
                  <a:lnTo>
                    <a:pt x="0" y="323"/>
                  </a:lnTo>
                  <a:lnTo>
                    <a:pt x="13363" y="323"/>
                  </a:lnTo>
                  <a:lnTo>
                    <a:pt x="133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9"/>
          <p:cNvSpPr txBox="1"/>
          <p:nvPr>
            <p:ph type="title"/>
          </p:nvPr>
        </p:nvSpPr>
        <p:spPr>
          <a:xfrm>
            <a:off x="720000" y="312950"/>
            <a:ext cx="77040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Dataset</a:t>
            </a:r>
            <a:endParaRPr sz="2200"/>
          </a:p>
        </p:txBody>
      </p:sp>
      <p:sp>
        <p:nvSpPr>
          <p:cNvPr id="620" name="Google Shape;620;p39"/>
          <p:cNvSpPr txBox="1"/>
          <p:nvPr>
            <p:ph idx="1" type="body"/>
          </p:nvPr>
        </p:nvSpPr>
        <p:spPr>
          <a:xfrm>
            <a:off x="720000" y="834599"/>
            <a:ext cx="7704000" cy="1053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rgbClr val="000000"/>
                </a:solidFill>
              </a:rPr>
              <a:t>The on-hand inmate population dataset (</a:t>
            </a:r>
            <a:r>
              <a:rPr b="1" lang="en" sz="1100" u="sng">
                <a:solidFill>
                  <a:schemeClr val="hlink"/>
                </a:solidFill>
                <a:hlinkClick r:id="rId3"/>
              </a:rPr>
              <a:t>https://catalog.data.gov/dataset/high-value-dataset-december-2023</a:t>
            </a:r>
            <a:r>
              <a:rPr b="1" lang="en" sz="1100">
                <a:solidFill>
                  <a:srgbClr val="000000"/>
                </a:solidFill>
              </a:rPr>
              <a:t> )</a:t>
            </a:r>
            <a:r>
              <a:rPr lang="en" sz="1100">
                <a:solidFill>
                  <a:srgbClr val="000000"/>
                </a:solidFill>
              </a:rPr>
              <a:t> is published by the city of Austin. This downloaded data comprises on hand inmate population with relevant demographic, offense, and parole information. Data period is 6 months (June - December 2023). Dataset consists of 129,513 rows with 17 variables</a:t>
            </a:r>
            <a:endParaRPr sz="1100"/>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621" name="Google Shape;621;p39"/>
          <p:cNvSpPr txBox="1"/>
          <p:nvPr/>
        </p:nvSpPr>
        <p:spPr>
          <a:xfrm>
            <a:off x="867775" y="3914700"/>
            <a:ext cx="2606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6"/>
              </a:buClr>
              <a:buSzPts val="1400"/>
              <a:buFont typeface="Figtree"/>
              <a:buChar char="➢"/>
            </a:pPr>
            <a:r>
              <a:rPr lang="en">
                <a:solidFill>
                  <a:schemeClr val="accent6"/>
                </a:solidFill>
                <a:latin typeface="Figtree"/>
                <a:ea typeface="Figtree"/>
                <a:cs typeface="Figtree"/>
                <a:sym typeface="Figtree"/>
              </a:rPr>
              <a:t>Age</a:t>
            </a:r>
            <a:endParaRPr>
              <a:solidFill>
                <a:schemeClr val="accent6"/>
              </a:solidFill>
              <a:latin typeface="Figtree"/>
              <a:ea typeface="Figtree"/>
              <a:cs typeface="Figtree"/>
              <a:sym typeface="Figtree"/>
            </a:endParaRPr>
          </a:p>
          <a:p>
            <a:pPr indent="-317500" lvl="0" marL="457200" rtl="0" algn="l">
              <a:lnSpc>
                <a:spcPct val="115000"/>
              </a:lnSpc>
              <a:spcBef>
                <a:spcPts val="0"/>
              </a:spcBef>
              <a:spcAft>
                <a:spcPts val="0"/>
              </a:spcAft>
              <a:buClr>
                <a:schemeClr val="accent6"/>
              </a:buClr>
              <a:buSzPts val="1400"/>
              <a:buFont typeface="Figtree"/>
              <a:buChar char="➢"/>
            </a:pPr>
            <a:r>
              <a:rPr lang="en">
                <a:solidFill>
                  <a:schemeClr val="accent6"/>
                </a:solidFill>
                <a:latin typeface="Figtree"/>
                <a:ea typeface="Figtree"/>
                <a:cs typeface="Figtree"/>
                <a:sym typeface="Figtree"/>
              </a:rPr>
              <a:t>Gender</a:t>
            </a:r>
            <a:endParaRPr>
              <a:solidFill>
                <a:schemeClr val="accent6"/>
              </a:solidFill>
              <a:latin typeface="Figtree"/>
              <a:ea typeface="Figtree"/>
              <a:cs typeface="Figtree"/>
              <a:sym typeface="Figtree"/>
            </a:endParaRPr>
          </a:p>
          <a:p>
            <a:pPr indent="-317500" lvl="0" marL="457200" rtl="0" algn="l">
              <a:lnSpc>
                <a:spcPct val="115000"/>
              </a:lnSpc>
              <a:spcBef>
                <a:spcPts val="0"/>
              </a:spcBef>
              <a:spcAft>
                <a:spcPts val="0"/>
              </a:spcAft>
              <a:buClr>
                <a:schemeClr val="accent6"/>
              </a:buClr>
              <a:buSzPts val="1400"/>
              <a:buFont typeface="Figtree"/>
              <a:buChar char="➢"/>
            </a:pPr>
            <a:r>
              <a:rPr lang="en">
                <a:solidFill>
                  <a:schemeClr val="accent6"/>
                </a:solidFill>
                <a:latin typeface="Figtree"/>
                <a:ea typeface="Figtree"/>
                <a:cs typeface="Figtree"/>
                <a:sym typeface="Figtree"/>
              </a:rPr>
              <a:t>Race</a:t>
            </a:r>
            <a:endParaRPr>
              <a:solidFill>
                <a:schemeClr val="accent6"/>
              </a:solidFill>
              <a:latin typeface="Figtree"/>
              <a:ea typeface="Figtree"/>
              <a:cs typeface="Figtree"/>
              <a:sym typeface="Figtree"/>
            </a:endParaRPr>
          </a:p>
        </p:txBody>
      </p:sp>
      <p:sp>
        <p:nvSpPr>
          <p:cNvPr id="622" name="Google Shape;622;p39"/>
          <p:cNvSpPr txBox="1"/>
          <p:nvPr/>
        </p:nvSpPr>
        <p:spPr>
          <a:xfrm>
            <a:off x="4460475" y="3954750"/>
            <a:ext cx="3036600" cy="81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6"/>
              </a:buClr>
              <a:buSzPts val="1400"/>
              <a:buFont typeface="Figtree"/>
              <a:buChar char="➢"/>
            </a:pPr>
            <a:r>
              <a:rPr lang="en">
                <a:solidFill>
                  <a:schemeClr val="accent6"/>
                </a:solidFill>
                <a:latin typeface="Figtree"/>
                <a:ea typeface="Figtree"/>
                <a:cs typeface="Figtree"/>
                <a:sym typeface="Figtree"/>
              </a:rPr>
              <a:t>Parole </a:t>
            </a:r>
            <a:r>
              <a:rPr lang="en">
                <a:solidFill>
                  <a:schemeClr val="accent6"/>
                </a:solidFill>
                <a:latin typeface="Figtree"/>
                <a:ea typeface="Figtree"/>
                <a:cs typeface="Figtree"/>
                <a:sym typeface="Figtree"/>
              </a:rPr>
              <a:t>Eligibility</a:t>
            </a:r>
            <a:endParaRPr>
              <a:solidFill>
                <a:schemeClr val="accent6"/>
              </a:solidFill>
              <a:latin typeface="Figtree"/>
              <a:ea typeface="Figtree"/>
              <a:cs typeface="Figtree"/>
              <a:sym typeface="Figtree"/>
            </a:endParaRPr>
          </a:p>
          <a:p>
            <a:pPr indent="-317500" lvl="0" marL="457200" rtl="0" algn="l">
              <a:lnSpc>
                <a:spcPct val="115000"/>
              </a:lnSpc>
              <a:spcBef>
                <a:spcPts val="0"/>
              </a:spcBef>
              <a:spcAft>
                <a:spcPts val="0"/>
              </a:spcAft>
              <a:buClr>
                <a:schemeClr val="accent6"/>
              </a:buClr>
              <a:buSzPts val="1400"/>
              <a:buFont typeface="Figtree"/>
              <a:buChar char="➢"/>
            </a:pPr>
            <a:r>
              <a:rPr lang="en">
                <a:solidFill>
                  <a:schemeClr val="accent6"/>
                </a:solidFill>
                <a:latin typeface="Figtree"/>
                <a:ea typeface="Figtree"/>
                <a:cs typeface="Figtree"/>
                <a:sym typeface="Figtree"/>
              </a:rPr>
              <a:t>Last Parole Decision</a:t>
            </a:r>
            <a:endParaRPr>
              <a:solidFill>
                <a:schemeClr val="accent6"/>
              </a:solidFill>
              <a:latin typeface="Figtree"/>
              <a:ea typeface="Figtree"/>
              <a:cs typeface="Figtree"/>
              <a:sym typeface="Figtree"/>
            </a:endParaRPr>
          </a:p>
          <a:p>
            <a:pPr indent="-317500" lvl="0" marL="457200" rtl="0" algn="l">
              <a:lnSpc>
                <a:spcPct val="115000"/>
              </a:lnSpc>
              <a:spcBef>
                <a:spcPts val="0"/>
              </a:spcBef>
              <a:spcAft>
                <a:spcPts val="0"/>
              </a:spcAft>
              <a:buClr>
                <a:schemeClr val="accent6"/>
              </a:buClr>
              <a:buSzPts val="1400"/>
              <a:buFont typeface="Figtree"/>
              <a:buChar char="➢"/>
            </a:pPr>
            <a:r>
              <a:rPr lang="en">
                <a:solidFill>
                  <a:schemeClr val="accent6"/>
                </a:solidFill>
                <a:latin typeface="Figtree"/>
                <a:ea typeface="Figtree"/>
                <a:cs typeface="Figtree"/>
                <a:sym typeface="Figtree"/>
              </a:rPr>
              <a:t>Offence</a:t>
            </a:r>
            <a:endParaRPr>
              <a:solidFill>
                <a:schemeClr val="accent6"/>
              </a:solidFill>
              <a:latin typeface="Figtree"/>
              <a:ea typeface="Figtree"/>
              <a:cs typeface="Figtree"/>
              <a:sym typeface="Figtree"/>
            </a:endParaRPr>
          </a:p>
          <a:p>
            <a:pPr indent="0" lvl="0" marL="0" rtl="0" algn="l">
              <a:lnSpc>
                <a:spcPct val="115000"/>
              </a:lnSpc>
              <a:spcBef>
                <a:spcPts val="0"/>
              </a:spcBef>
              <a:spcAft>
                <a:spcPts val="0"/>
              </a:spcAft>
              <a:buNone/>
            </a:pPr>
            <a:r>
              <a:t/>
            </a:r>
            <a:endParaRPr>
              <a:solidFill>
                <a:schemeClr val="lt1"/>
              </a:solidFill>
              <a:latin typeface="Figtree"/>
              <a:ea typeface="Figtree"/>
              <a:cs typeface="Figtree"/>
              <a:sym typeface="Figtree"/>
            </a:endParaRPr>
          </a:p>
        </p:txBody>
      </p:sp>
      <p:pic>
        <p:nvPicPr>
          <p:cNvPr id="623" name="Google Shape;623;p39"/>
          <p:cNvPicPr preferRelativeResize="0"/>
          <p:nvPr/>
        </p:nvPicPr>
        <p:blipFill>
          <a:blip r:embed="rId4">
            <a:alphaModFix/>
          </a:blip>
          <a:stretch>
            <a:fillRect/>
          </a:stretch>
        </p:blipFill>
        <p:spPr>
          <a:xfrm>
            <a:off x="867775" y="2461775"/>
            <a:ext cx="6651324" cy="1530625"/>
          </a:xfrm>
          <a:prstGeom prst="rect">
            <a:avLst/>
          </a:prstGeom>
          <a:noFill/>
          <a:ln>
            <a:noFill/>
          </a:ln>
        </p:spPr>
      </p:pic>
      <p:sp>
        <p:nvSpPr>
          <p:cNvPr id="624" name="Google Shape;624;p39"/>
          <p:cNvSpPr txBox="1"/>
          <p:nvPr/>
        </p:nvSpPr>
        <p:spPr>
          <a:xfrm>
            <a:off x="867775" y="1887900"/>
            <a:ext cx="425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6"/>
                </a:solidFill>
                <a:latin typeface="Figtree"/>
                <a:ea typeface="Figtree"/>
                <a:cs typeface="Figtree"/>
                <a:sym typeface="Figtree"/>
              </a:rPr>
              <a:t>Analysis based on </a:t>
            </a:r>
            <a:r>
              <a:rPr lang="en" sz="1200">
                <a:solidFill>
                  <a:schemeClr val="accent6"/>
                </a:solidFill>
                <a:latin typeface="Figtree"/>
                <a:ea typeface="Figtree"/>
                <a:cs typeface="Figtree"/>
                <a:sym typeface="Figtree"/>
              </a:rPr>
              <a:t>several</a:t>
            </a:r>
            <a:r>
              <a:rPr lang="en" sz="1200">
                <a:solidFill>
                  <a:schemeClr val="accent6"/>
                </a:solidFill>
                <a:latin typeface="Figtree"/>
                <a:ea typeface="Figtree"/>
                <a:cs typeface="Figtree"/>
                <a:sym typeface="Figtree"/>
              </a:rPr>
              <a:t> factors:</a:t>
            </a:r>
            <a:endParaRPr sz="1200">
              <a:solidFill>
                <a:schemeClr val="accent6"/>
              </a:solidFill>
              <a:latin typeface="Figtree"/>
              <a:ea typeface="Figtree"/>
              <a:cs typeface="Figtree"/>
              <a:sym typeface="Figtr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630" name="Google Shape;630;p40"/>
          <p:cNvSpPr txBox="1"/>
          <p:nvPr>
            <p:ph idx="1" type="body"/>
          </p:nvPr>
        </p:nvSpPr>
        <p:spPr>
          <a:xfrm>
            <a:off x="720000" y="928276"/>
            <a:ext cx="7704000" cy="3888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a:t>Dataset consists of 129,513 rows with 17 variables. </a:t>
            </a:r>
            <a:endParaRPr/>
          </a:p>
          <a:p>
            <a:pPr indent="-317500" lvl="0" marL="457200" rtl="0" algn="l">
              <a:spcBef>
                <a:spcPts val="0"/>
              </a:spcBef>
              <a:spcAft>
                <a:spcPts val="0"/>
              </a:spcAft>
              <a:buSzPts val="1400"/>
              <a:buChar char="➢"/>
            </a:pPr>
            <a:r>
              <a:rPr lang="en"/>
              <a:t>The youngest inmate is 17 years and the oldest is 92 years.</a:t>
            </a:r>
            <a:endParaRPr/>
          </a:p>
          <a:p>
            <a:pPr indent="-317500" lvl="1" marL="914400" rtl="0" algn="l">
              <a:spcBef>
                <a:spcPts val="0"/>
              </a:spcBef>
              <a:spcAft>
                <a:spcPts val="0"/>
              </a:spcAft>
              <a:buSzPts val="1400"/>
              <a:buChar char="○"/>
            </a:pPr>
            <a:r>
              <a:rPr lang="en"/>
              <a:t>Mean of age is 41 years.</a:t>
            </a:r>
            <a:endParaRPr/>
          </a:p>
          <a:p>
            <a:pPr indent="0" lvl="0" marL="457200" rtl="0" algn="l">
              <a:spcBef>
                <a:spcPts val="1200"/>
              </a:spcBef>
              <a:spcAft>
                <a:spcPts val="0"/>
              </a:spcAft>
              <a:buNone/>
            </a:pPr>
            <a:r>
              <a:t/>
            </a:r>
            <a:endParaRPr/>
          </a:p>
        </p:txBody>
      </p:sp>
      <p:pic>
        <p:nvPicPr>
          <p:cNvPr id="631" name="Google Shape;631;p40"/>
          <p:cNvPicPr preferRelativeResize="0"/>
          <p:nvPr/>
        </p:nvPicPr>
        <p:blipFill>
          <a:blip r:embed="rId3">
            <a:alphaModFix/>
          </a:blip>
          <a:stretch>
            <a:fillRect/>
          </a:stretch>
        </p:blipFill>
        <p:spPr>
          <a:xfrm>
            <a:off x="3954750" y="1760050"/>
            <a:ext cx="3862400" cy="287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1"/>
          <p:cNvSpPr txBox="1"/>
          <p:nvPr>
            <p:ph idx="1" type="body"/>
          </p:nvPr>
        </p:nvSpPr>
        <p:spPr>
          <a:xfrm>
            <a:off x="828775" y="376626"/>
            <a:ext cx="7704000" cy="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Majority of inmates are Male</a:t>
            </a:r>
            <a:endParaRPr>
              <a:solidFill>
                <a:schemeClr val="accent6"/>
              </a:solidFill>
            </a:endParaRPr>
          </a:p>
        </p:txBody>
      </p:sp>
      <p:pic>
        <p:nvPicPr>
          <p:cNvPr id="637" name="Google Shape;637;p41"/>
          <p:cNvPicPr preferRelativeResize="0"/>
          <p:nvPr/>
        </p:nvPicPr>
        <p:blipFill>
          <a:blip r:embed="rId3">
            <a:alphaModFix/>
          </a:blip>
          <a:stretch>
            <a:fillRect/>
          </a:stretch>
        </p:blipFill>
        <p:spPr>
          <a:xfrm>
            <a:off x="1325600" y="1202651"/>
            <a:ext cx="4076700" cy="2828925"/>
          </a:xfrm>
          <a:prstGeom prst="rect">
            <a:avLst/>
          </a:prstGeom>
          <a:noFill/>
          <a:ln>
            <a:noFill/>
          </a:ln>
        </p:spPr>
      </p:pic>
      <p:sp>
        <p:nvSpPr>
          <p:cNvPr id="638" name="Google Shape;638;p41"/>
          <p:cNvSpPr txBox="1"/>
          <p:nvPr/>
        </p:nvSpPr>
        <p:spPr>
          <a:xfrm>
            <a:off x="1010075" y="4226675"/>
            <a:ext cx="56562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Figtree"/>
                <a:ea typeface="Figtree"/>
                <a:cs typeface="Figtree"/>
                <a:sym typeface="Figtree"/>
              </a:rPr>
              <a:t> </a:t>
            </a:r>
            <a:r>
              <a:rPr lang="en">
                <a:latin typeface="Figtree"/>
                <a:ea typeface="Figtree"/>
                <a:cs typeface="Figtree"/>
                <a:sym typeface="Figtree"/>
              </a:rPr>
              <a:t>Although males make up about 49.6% of the Texas population, they made up 93% of the inmates’ population</a:t>
            </a:r>
            <a:endParaRPr>
              <a:solidFill>
                <a:schemeClr val="lt1"/>
              </a:solidFill>
              <a:latin typeface="Figtree"/>
              <a:ea typeface="Figtree"/>
              <a:cs typeface="Figtree"/>
              <a:sym typeface="Figtr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2"/>
          <p:cNvSpPr txBox="1"/>
          <p:nvPr>
            <p:ph idx="1" type="body"/>
          </p:nvPr>
        </p:nvSpPr>
        <p:spPr>
          <a:xfrm>
            <a:off x="828775" y="376626"/>
            <a:ext cx="7704000" cy="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Most Parole requests are denied</a:t>
            </a:r>
            <a:endParaRPr>
              <a:solidFill>
                <a:schemeClr val="accent6"/>
              </a:solidFill>
            </a:endParaRPr>
          </a:p>
        </p:txBody>
      </p:sp>
      <p:pic>
        <p:nvPicPr>
          <p:cNvPr id="644" name="Google Shape;644;p42"/>
          <p:cNvPicPr preferRelativeResize="0"/>
          <p:nvPr/>
        </p:nvPicPr>
        <p:blipFill>
          <a:blip r:embed="rId3">
            <a:alphaModFix/>
          </a:blip>
          <a:stretch>
            <a:fillRect/>
          </a:stretch>
        </p:blipFill>
        <p:spPr>
          <a:xfrm>
            <a:off x="1476225" y="862425"/>
            <a:ext cx="4553024" cy="316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tistics and Probability: Probability Distributions - Math - 11th Grade by Slidesgo">
  <a:themeElements>
    <a:clrScheme name="Simple Light">
      <a:dk1>
        <a:srgbClr val="FFFFFF"/>
      </a:dk1>
      <a:lt1>
        <a:srgbClr val="3C5366"/>
      </a:lt1>
      <a:dk2>
        <a:srgbClr val="6C94B2"/>
      </a:dk2>
      <a:lt2>
        <a:srgbClr val="80B3D2"/>
      </a:lt2>
      <a:accent1>
        <a:srgbClr val="B2D9E8"/>
      </a:accent1>
      <a:accent2>
        <a:srgbClr val="ECF6FA"/>
      </a:accent2>
      <a:accent3>
        <a:srgbClr val="B9C4DA"/>
      </a:accent3>
      <a:accent4>
        <a:srgbClr val="9DA2C2"/>
      </a:accent4>
      <a:accent5>
        <a:srgbClr val="5F6E7F"/>
      </a:accent5>
      <a:accent6>
        <a:srgbClr val="21272C"/>
      </a:accent6>
      <a:hlink>
        <a:srgbClr val="435D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