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72" r:id="rId4"/>
    <p:sldId id="273" r:id="rId5"/>
    <p:sldId id="264" r:id="rId6"/>
    <p:sldId id="270" r:id="rId7"/>
    <p:sldId id="281" r:id="rId8"/>
    <p:sldId id="276" r:id="rId9"/>
    <p:sldId id="277" r:id="rId10"/>
    <p:sldId id="279" r:id="rId11"/>
    <p:sldId id="278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68" r:id="rId20"/>
    <p:sldId id="289" r:id="rId21"/>
    <p:sldId id="288" r:id="rId22"/>
    <p:sldId id="290" r:id="rId23"/>
    <p:sldId id="291" r:id="rId24"/>
    <p:sldId id="26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90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64475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SNAKE GAME</a:t>
            </a:r>
            <a:endParaRPr lang="en-US" altLang="ko-KR" sz="6600" b="1" spc="-15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4800" spc="-15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스네이크 게임</a:t>
            </a:r>
            <a:endParaRPr lang="ko-KR" altLang="en-US" sz="4800" spc="-15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202227042_</a:t>
            </a:r>
            <a:r>
              <a:rPr lang="ko-KR" altLang="en-US" sz="1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김민강</a:t>
            </a:r>
            <a:br>
              <a:rPr lang="en-US" altLang="ko-KR" sz="1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1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</a:t>
            </a:r>
            <a:r>
              <a:rPr lang="en-US" altLang="ko-KR" sz="1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창문, 대칭, 예술, 흑백이(가) 표시된 사진&#10;&#10;자동 생성된 설명">
            <a:extLst>
              <a:ext uri="{FF2B5EF4-FFF2-40B4-BE49-F238E27FC236}">
                <a16:creationId xmlns:a16="http://schemas.microsoft.com/office/drawing/2014/main" id="{C967B3B6-52D3-9EA8-D12E-9C015AE62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29719" y="97176"/>
            <a:ext cx="1676206" cy="21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215189" y="1455820"/>
            <a:ext cx="9817769" cy="3910263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448F03C4-475D-A535-2EE4-5C3163DD67DD}"/>
              </a:ext>
            </a:extLst>
          </p:cNvPr>
          <p:cNvSpPr/>
          <p:nvPr/>
        </p:nvSpPr>
        <p:spPr>
          <a:xfrm>
            <a:off x="5231748" y="2536674"/>
            <a:ext cx="1784649" cy="1784649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1994ED-8EC7-49A9-B482-09C30A10AF39}"/>
              </a:ext>
            </a:extLst>
          </p:cNvPr>
          <p:cNvGrpSpPr/>
          <p:nvPr/>
        </p:nvGrpSpPr>
        <p:grpSpPr>
          <a:xfrm>
            <a:off x="2437230" y="2149676"/>
            <a:ext cx="2558647" cy="2558647"/>
            <a:chOff x="2772075" y="2149676"/>
            <a:chExt cx="2558647" cy="255864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B8AE79-A306-A46A-EEF1-06F4CEFAEB92}"/>
                </a:ext>
              </a:extLst>
            </p:cNvPr>
            <p:cNvSpPr/>
            <p:nvPr/>
          </p:nvSpPr>
          <p:spPr>
            <a:xfrm>
              <a:off x="2772075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28043A-7A79-FB84-1C86-29638CD53839}"/>
                </a:ext>
              </a:extLst>
            </p:cNvPr>
            <p:cNvSpPr txBox="1"/>
            <p:nvPr/>
          </p:nvSpPr>
          <p:spPr>
            <a:xfrm flipH="1">
              <a:off x="3106919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2677D9-71C1-69FA-ADC8-B37A695E10F8}"/>
              </a:ext>
            </a:extLst>
          </p:cNvPr>
          <p:cNvGrpSpPr/>
          <p:nvPr/>
        </p:nvGrpSpPr>
        <p:grpSpPr>
          <a:xfrm>
            <a:off x="7196125" y="2149676"/>
            <a:ext cx="2558647" cy="2558647"/>
            <a:chOff x="6861276" y="2149676"/>
            <a:chExt cx="2558647" cy="255864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B7E96AE-48A6-A34C-EFD2-3F9F934109DD}"/>
                </a:ext>
              </a:extLst>
            </p:cNvPr>
            <p:cNvSpPr/>
            <p:nvPr/>
          </p:nvSpPr>
          <p:spPr>
            <a:xfrm>
              <a:off x="6861276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6FB7C2-513D-B21C-D18B-7D71D576832A}"/>
                </a:ext>
              </a:extLst>
            </p:cNvPr>
            <p:cNvSpPr txBox="1"/>
            <p:nvPr/>
          </p:nvSpPr>
          <p:spPr>
            <a:xfrm flipH="1">
              <a:off x="7252268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60920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0" y="8598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개요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30801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88799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89E051-85CC-7F17-B635-D0F6F1E978E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18235CF-6ECC-E2AA-D6CD-9567219064A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763F724-1AAE-0784-5EC2-80331DAB73B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4298A89-C65C-2E7F-AF68-1CF0798A6672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5698C3D-E85C-278B-F20F-2E8CFE9A0026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9254518-2B5B-A7AD-5F52-FD8405895C6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A27416-EFE6-D770-C423-7B9B15C0BCE8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54123C4-B29C-6FA3-281B-2B65C9D563D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987136-67EA-2A10-4EA8-F000DA143C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EDA436A-9550-6C0D-62E8-5EC75A0134E4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92035EA-D4AA-FBE4-02DF-E07BC058AB0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D089626-09E6-91CB-8879-4E080C4C1C92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6534A03-CE12-76B1-6DA1-A3B8253CE01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6E349A5-974D-3CF7-69D9-29E6230520A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9EF9C6-8D54-C14D-8AC0-0BA0960E5AED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11AE903-A2BD-6DC7-287B-4F3EC24796E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6EF0ABB-1EF6-548C-ADB3-B85350F9853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CA3ED64-1C24-BE1D-F608-5D544BC0152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A22E4A9-C55A-633D-D0F4-EB9D9F425BF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63B5E8F-C4D3-CDEC-1F3E-4AA6FD2C4B7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FA851D-62A6-7D61-106B-6988680BB534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E679B52-D4B5-2E0D-41AA-35A2F32BAB83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B3A475D-1355-2DCB-BA9E-BB4CED78F1E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806C06E-E3BE-DA06-406C-44D9968A93AF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829318F-D01D-0154-7E8B-BBCAFDACCEB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F6BF77E-8A6F-A7B5-C3DB-38AB1734700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B5B9D8-6658-99B8-E1A2-9D934DCC06A4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A719605-A311-9203-5465-0E58459F17B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BBD73E-06A2-B11D-46EB-8D6C935568D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BC0DC90-B7CC-0BE1-21DC-6ADB9FF276E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57E87CE-14C7-C5A2-4544-D829C01D016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E49246-ED78-4568-A488-167969C75CC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C4B7F0D-88F2-FDB4-1F1E-73CA5E28E7BF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4EC5A2B-D76E-3D6C-FA58-273CA6C800DD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72CF946-2258-86BC-95B8-D3C0E8A1F2F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18EC5BD-DAB0-95D8-B669-5AA59E6656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19ACDFA-917A-6CA1-A996-F0605B10BE89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FBACED-9035-F735-A596-1BF8F15E6E2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E1866DA-0794-F74D-F9E7-B244A4BCDBE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9D43B81-FB52-198E-0F83-3AC60DD7B28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6F2B3A6-D8F3-9BCE-48B9-026BCDDE6D1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AA06380-A263-0B1E-553E-80D4E4FCA23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5DBD08-11F6-5C74-1DAA-7C520AEE2E9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DDBDE1C-A27C-64E9-26B4-43C989EC048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42E2E5B-3680-878F-80ED-6EEF353A269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4355C50-4690-091E-0D1D-F48BDF4DE3DF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DD1761F-B9A8-69B3-94C8-03DE3570317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4AB80FD-3B22-30C3-A025-7D58842A3C22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A0C5AB6-6112-A660-25BE-58C0E1C5AC00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54992DF-0A21-9CF2-1A39-1254D7D35660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7F5D277-1889-362D-BF48-B5D69AFD70D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F3CBA4C-A82D-F9D9-8044-45D454EC6521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972DA4E-4C1E-2BA8-DAF1-813CA5AFD03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5CD7233-09E4-87CE-EC6A-A305B91DCDB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D56B7C6-4E61-46C5-079A-69B241438D9F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13AFF5B-D86B-D8C6-343E-BBA3A99268A0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F8DB9BD-FAFE-A554-EB65-D2D85626AE90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0EA2121-33DE-7827-5C9F-89D483C93FB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E572AD8-8D99-A7D6-1A9E-306CD6C11E9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E6252E8-0876-E38B-125E-DDB78482B20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7DE7652-D1DF-2350-BC14-E35E29FF564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267D795-3404-C3DC-A8AB-A1A6F9B04CA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2AB3206-2A47-1BCF-7F30-589BBE9977E2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72A8E5B-103A-0DDE-8B18-B93FACA749C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80E79540-377D-4659-9B37-FFDE08D82414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10186D0-7C5D-10C2-82CC-72B88FC420F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07152F7-0514-4A6D-0051-C698EF1229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BA76F42-479D-1B65-0F45-41307AC9D81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0D5C44E-086D-D893-23A2-C38461530F4A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FE37EED-2879-5F58-5E5E-45874538774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B0F4FC-C390-E15B-E106-ABCE032EF10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97FDD6-00AE-3E36-7FAC-EFCC32D5A86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6D642563-A86D-3E02-0653-CBA4BF2F5D2C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C0296ED-35CA-237A-828D-28A79CC5509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6860A0F5-EDBD-C7E6-760F-F65C561B47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8232D01-7E03-8DD2-F092-A337E7304C7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7840AD9-F33A-91AD-3CDD-51F036EA1DB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64FE5EA-7C9C-2BD3-A22D-BFF754CAC1AE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B453D69-A982-F764-41A4-1C86F391083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07F312E-0EE3-12FC-06C2-1F49B125DD7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1BA96EB-DEB9-7235-B21E-4F7324A1DA3D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FDCABCA-520E-4E93-0034-4D2AE53B5945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C882605-4C4C-5FBF-C4A9-8ECEFF7E859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B13F2C7-E7CD-F985-6FD9-6A3887F1195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DF21633-EC80-6820-E7D8-F4AF0B2831C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01DE936-D29A-BA4E-4E5A-9C4AE13028CD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71AD916-75AF-9597-9BA5-35FA21ED662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B830A4D-C37B-3466-8444-93D47C01A01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4B21535-E37B-2AD2-F825-D8614B08D75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9280B20-A105-7998-2FE9-81D95F5FEB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9A75832-B86A-E665-FD1E-700A996F6E6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ECEF8ED5-8D73-1BEA-488E-325485490BB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C8883EA-6E7B-6213-2F03-CDF017FBBD5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131D44B9-F382-F3C0-EB63-DEB61643AC3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7217766-0C97-C873-AA19-A17CB06ABB5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D1656A3-0FBF-BCA9-4D20-B4E6ECE24D60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6378B3D1-E24C-53AF-A4AB-7330D7BCF21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F33CF47-A45B-D415-A579-65C6A17F8D1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FC23BC9-C844-13DF-E7A3-76951D0EF88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D5C5FC9B-20A3-75D0-BDAB-A5765F161FD3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85057C7-F587-C62F-1E15-04B75698032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C422F37-1817-8100-30C1-D4B140CB3FBF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7CFB26D9-CAB1-CA3A-8293-30818CCB4191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2A33F29-BFDC-FB34-8CD5-50C3508FAC00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44EA92D-E7D3-C078-B108-40A78A5C757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DBD21AB-56B0-EB20-8734-51DF5A8C2EFC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358875-43B2-8C18-0EE6-2072CDE1F823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4F725F1-3508-BAEC-1645-A0F5FD3ED9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78241750-BD4B-B999-A1AF-EDBA9376B110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D5FAB00-9704-C48B-A168-A8AEA0C9241B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93E801A-6315-F4B4-A656-0CEF87187A8A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984B5F89-54CA-4595-B809-4F74A8A2E86A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1F7D826-FAD7-613B-C151-C351A643E59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E71159-A8B1-83DC-F59F-2FE851FE08E9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7F291DE-2092-F33E-2F48-B0F00F677FA8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15AAE4-AD67-3E33-AB3D-1D0BD5B6C34B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B0BB5E8-3CEB-4F7C-82CD-C6F2B4B38619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C978F92-2C63-DC2B-C9C6-5D4216B8E4F8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7CDF81C4-6042-065B-0B59-F4BB05B5142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C9C0C96C-C7F6-FE78-CB06-5712B17610A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30A4E940-DFFC-83DC-9612-77DF869DD90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531FE304-4032-0A68-D813-E805DABFA8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0453296-4923-363F-E49C-1E523B498EAC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77F5F26D-86AC-52D6-6859-93CE081A2EF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FC86BAD-85B6-D1FC-C88E-523D88EF2B5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0787C9D-2767-6B4A-3CED-A2A5A461314F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A2E27B2-7F04-138F-DB41-4243B927A0F3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A74FE59-FE9B-CA91-A4D6-C8FD658C6293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0EAE8D23-5807-8416-7062-5C8BD312A0FE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63BD07B-BB8E-12DC-0402-3042CA8ED0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A5E70A4-63B5-57A9-CF08-CE0BB65E6D4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9C78540-89C9-6656-02A9-D5D7A6B4FCE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F19A72F8-DA0D-5DC6-BFEA-F971DA9E09A7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8564CA6B-D8DF-C627-ED85-FBD553802B30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D9E548D0-06AF-8B42-031A-B02B7C5B02B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D32B1A2-C02C-8F51-7806-90BAA163DDC5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CBF9BA9-D592-1EE4-5587-0DD10AC8179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ABD48C4-8FF3-22B0-A57C-A3896A8C7782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E471384-1510-89B7-4FDF-68F01DE4F43D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C0BF4FB8-1505-D317-AF73-3A71D737E5DE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DA79F8A-87B8-E46D-14AF-09747BBA44D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3E471448-91DD-C2A6-1977-D31C424B25C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BB56E4E6-D168-6988-4A0D-9E94F68435B1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2C2222E-3C1E-7610-9CFE-94BA55282F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12388AF4-0175-508B-27DA-310132B8933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2896EFB-CBC9-B506-4DDD-383F833121D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D26DAA0-598F-B9EF-B73E-7EFB1A7EF446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F29B2B6-6E76-83AD-1C78-6065C218EBD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2794EADC-A23A-A84A-41A6-53A89B3C109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7041E5BF-E7AB-70D5-A359-90F6F7255F85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AF77C56-3046-5DD7-E69A-97B3D3518367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BC9B5B-9EDA-0886-FB74-4D7571668CE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1A20FC7B-8274-5E5A-A60D-50C6DEAD91F7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620DDF5-E21B-6859-564C-7EBEAC68870F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ACE61347-492D-8895-84A8-114B5CCFD79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936D8F4-EE94-4A90-7570-15089C75E15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00E90F09-853D-291D-5DDE-D3517660ACA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B5CF841-1E91-A1E3-9BF4-223F93327259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DC205FC7-4B06-1A4B-55A8-33408ED057C0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C36099D0-DAC1-3ABD-BD5E-639B257569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630595A-C82E-8CBD-EDC3-161EB0027474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4E10168-66AB-269E-770A-EF4077554EA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74365BC-758D-721D-7BFA-1FBFF07C84A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7B548EE-59F6-EE95-E58E-4D68AB4C970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A9F867-5729-3EE6-B2FF-99B7DC7FDE9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9BCE71-C9CE-6591-554C-C35B6A5FD3E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783C919-283C-46FB-D2A3-DF84DCCB6CE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88739C3F-384C-8FE1-DC95-D42348995FD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90A5449F-469C-EE3F-28F5-B42EE014C06E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EB6F4F25-9760-3AFC-B440-424FD311E5D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C0A9A88-A3A7-A326-3E08-44E3356896B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DF72C4A3-3C00-C6CE-6120-5E8AF728D32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53890CC2-1961-B263-FAA9-D4B9A26119E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DA1B68-BC88-2C1C-9F09-05985042D7E7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E7F5D2F1-06FE-A01C-D9F4-66587391827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B0B588-2756-3AE4-84C8-ACE1C890E2C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6BA255C-C048-923B-1FD3-C4B6E22F4B87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415DA461-A6B7-97BC-D09F-EB3128F49B0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057FD2F5-5A64-6696-E3E8-797C4204C6B6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962B458-95B3-3EBD-5758-D4360B887814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3DD43070-54AE-5273-85EF-5FC21B6494AA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D76C3DA-7482-75B8-CF8B-3692F214F7A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CA341494-37FD-AEA5-7BB9-D77D6BC40365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5ADA33A-8896-A4D3-AAA6-A213553B82B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15871B1-C50C-D5B9-D1C1-F3F29CAC729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9A0C908-3D19-ABA9-F450-56C3372FE4C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249ADC4-54F4-9B32-F33C-20282C341CD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9430D3D-9FC5-66CB-707B-9E9FC09130D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2DDF384-6EBC-65DF-A60C-064225624A24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6750CE6E-4259-9188-1F5D-C740E52EA82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24F8677-7057-0ACA-C015-505B043335A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CBCF2E9-6ED9-B935-041B-892A694E2C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F78E69D8-20EE-A870-9B13-4FCEF4C845A5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19AD9EE7-2624-D61D-C78C-50EC01F76A7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A2CDB14-B302-7971-89C0-71397421B6FA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3C2398E-2BF9-E19B-403D-543137111265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15F53835-21CD-A834-1DC2-7812748525C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E6A1057-4BE1-B813-EF2B-15C2C339F1F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F3F415E-4B37-C243-4899-A0E57D1EA0A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EE8E241-33C3-FC8F-73B4-F66D1758ADD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ED60F4CA-6429-D877-84EB-48A8DAE583E0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95AE5A-9D7C-8E24-EE05-78EC77DD193B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0A95B1DA-210A-FCAC-FD17-7AA91D62BE5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D1C76B2-2AD5-13E9-6F41-9E4E2EEB773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B098665-B888-F390-0E7D-C62488ACF3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245C389-4FB2-C74A-0F67-4A5970E9A76E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684305C9-351F-0977-641F-C06134B07C8C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927A3E5-038D-F0C6-B931-1059D6F6DC2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B82A2755-AF7D-44B8-0794-A21ACBE31EDD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7E329FB-1769-AFD7-C586-5AAE2073E72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F4E2BDA-C06D-2477-AAD8-D5B91E8BEB8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B410BFF-783D-F4CA-508C-05965709A1E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A799341-585F-D171-7ED3-348761CBE5FD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D8288102-793D-87C7-4550-0B359C60A1BA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39F50799-D803-7A93-0D1D-6B9B634292B1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A8EF936-EC8E-5F1B-548E-B6930CDEC80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58DF35F-E509-15BD-DDFE-5C1A46CF4753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A45F18A6-B3FB-2EE5-B835-E51CE80DE47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166C758-239B-9187-EFDA-31DDB4709E6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 dirty="0">
                <a:solidFill>
                  <a:schemeClr val="bg1"/>
                </a:solidFill>
              </a:rPr>
              <a:t>.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269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69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269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269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583272" y="6437787"/>
            <a:ext cx="2598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93AD8-5CEA-2D1B-82AC-2D89F5B58074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17425D-F03B-F354-FEC0-11250975C51C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86A9D-39F0-778D-7C2D-6B2967ABF872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9E913F-178D-7981-553C-769FFE1B1252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B8AE79-A306-A46A-EEF1-06F4CEFAEB92}"/>
              </a:ext>
            </a:extLst>
          </p:cNvPr>
          <p:cNvSpPr/>
          <p:nvPr/>
        </p:nvSpPr>
        <p:spPr>
          <a:xfrm>
            <a:off x="6848863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7E96AE-48A6-A34C-EFD2-3F9F934109DD}"/>
              </a:ext>
            </a:extLst>
          </p:cNvPr>
          <p:cNvSpPr/>
          <p:nvPr/>
        </p:nvSpPr>
        <p:spPr>
          <a:xfrm>
            <a:off x="9232424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85C743-667E-953C-9424-2457F2A44BBC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KEYWORD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와 함께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모든 국민은 직업선택의 자유를 가진다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국채를 모집하거나 예산외에 국가의 부담이 될 계약을 체결하려 할 때에는 정부는 미리 국회의 의결을 얻어야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국가는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지역간의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균형있는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발전을 위하여 지역경제를 육성할 의무를 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국회의원은 국가이익을 우선하여 양심에 따라 직무를 행한다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누구든지 병역의무의 이행으로 인하여 불이익한 처우를 받지 아니한다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3D032-5499-0641-D904-7324D054E01F}"/>
              </a:ext>
            </a:extLst>
          </p:cNvPr>
          <p:cNvSpPr txBox="1"/>
          <p:nvPr/>
        </p:nvSpPr>
        <p:spPr>
          <a:xfrm flipH="1">
            <a:off x="7060877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1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E3A30-AC1B-F0AA-579F-425170F442B5}"/>
              </a:ext>
            </a:extLst>
          </p:cNvPr>
          <p:cNvSpPr txBox="1"/>
          <p:nvPr/>
        </p:nvSpPr>
        <p:spPr>
          <a:xfrm flipH="1">
            <a:off x="8271854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2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9482831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3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834E9-F8C4-A144-81C2-01D4A963F72A}"/>
              </a:ext>
            </a:extLst>
          </p:cNvPr>
          <p:cNvSpPr txBox="1"/>
          <p:nvPr/>
        </p:nvSpPr>
        <p:spPr>
          <a:xfrm flipH="1">
            <a:off x="7067893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516656-473D-938C-C42F-7CEC57624741}"/>
              </a:ext>
            </a:extLst>
          </p:cNvPr>
          <p:cNvSpPr txBox="1"/>
          <p:nvPr/>
        </p:nvSpPr>
        <p:spPr>
          <a:xfrm flipH="1">
            <a:off x="8278870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10E921-C951-E3EE-3892-18B32D1CCC90}"/>
              </a:ext>
            </a:extLst>
          </p:cNvPr>
          <p:cNvSpPr txBox="1"/>
          <p:nvPr/>
        </p:nvSpPr>
        <p:spPr>
          <a:xfrm flipH="1">
            <a:off x="9489847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  <a:latin typeface="+mn-ea"/>
              </a:rPr>
              <a:t>관계성 지도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11C58013-C204-8858-CBB3-62D6B3713CD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E8DD7A-DB97-1F03-490D-DE51D55F750F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2C7BAD-4AF9-46C3-D844-FF99556D15D3}"/>
              </a:ext>
            </a:extLst>
          </p:cNvPr>
          <p:cNvGrpSpPr/>
          <p:nvPr/>
        </p:nvGrpSpPr>
        <p:grpSpPr>
          <a:xfrm>
            <a:off x="3355761" y="1937348"/>
            <a:ext cx="2661578" cy="2661579"/>
            <a:chOff x="4443663" y="1612231"/>
            <a:chExt cx="3324727" cy="332472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86E88D5-30DD-948E-2A8C-F0AED7BE5F5F}"/>
                </a:ext>
              </a:extLst>
            </p:cNvPr>
            <p:cNvSpPr/>
            <p:nvPr/>
          </p:nvSpPr>
          <p:spPr>
            <a:xfrm>
              <a:off x="4443663" y="1612231"/>
              <a:ext cx="3324727" cy="3324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ACF071E-9A86-8FDC-F834-772E427AE2D4}"/>
                </a:ext>
              </a:extLst>
            </p:cNvPr>
            <p:cNvSpPr/>
            <p:nvPr/>
          </p:nvSpPr>
          <p:spPr>
            <a:xfrm>
              <a:off x="5317958" y="1612231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DDB7E23-1346-F28D-BA98-AE91924FDF52}"/>
                </a:ext>
              </a:extLst>
            </p:cNvPr>
            <p:cNvSpPr/>
            <p:nvPr/>
          </p:nvSpPr>
          <p:spPr>
            <a:xfrm>
              <a:off x="5317958" y="3380874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D1BD328A-58B9-A86B-3F4A-ED78E54A910D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95744C-C1FF-C312-1728-8830373D8B74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289478-8163-B5E1-051F-BA6536014DC3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EB160-51C4-F595-5A3E-32CDB1308402}"/>
              </a:ext>
            </a:extLst>
          </p:cNvPr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분야의 확장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375A7-AF44-3AE8-8BA4-7115F32C8508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B17DD-21D6-FF7F-9ED2-99EA66FE1482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A4026-A498-6AD7-C7CB-AEEEEE73068C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A01D7-A03E-59AC-B91E-BBB182D178A4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665766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386900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108034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4524099" y="2672718"/>
            <a:ext cx="314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1"/>
                </a:solidFill>
              </a:rPr>
              <a:t>Simple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3283369" y="4096357"/>
            <a:ext cx="56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디자인을 간소화하고 낭비를 배제한 단순한 형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762</Words>
  <Application>Microsoft Office PowerPoint</Application>
  <PresentationFormat>와이드스크린</PresentationFormat>
  <Paragraphs>179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G마켓 산스 TTF Medium</vt:lpstr>
      <vt:lpstr>Pretendard</vt:lpstr>
      <vt:lpstr>Pretendard Black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민강</cp:lastModifiedBy>
  <cp:revision>44</cp:revision>
  <dcterms:created xsi:type="dcterms:W3CDTF">2022-08-03T01:14:38Z</dcterms:created>
  <dcterms:modified xsi:type="dcterms:W3CDTF">2023-06-17T08:03:54Z</dcterms:modified>
</cp:coreProperties>
</file>