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9/9/2024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6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1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7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8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9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dirty="0" err="1">
                <a:latin typeface="Calibri" charset="0"/>
                <a:cs typeface="Calibri" charset="0"/>
              </a:rPr>
              <a:t>Bebinal</a:t>
            </a:r>
            <a:r>
              <a:rPr lang="en-US" altLang="zh-CN" sz="2400" dirty="0">
                <a:latin typeface="Calibri" charset="0"/>
                <a:cs typeface="Calibri" charset="0"/>
              </a:rPr>
              <a:t> Mary J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NO:312210154 (asunm136322ca05)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(computer applications)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Valliammal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college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16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567" y="911152"/>
            <a:ext cx="6045901" cy="54105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555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1623" y="1057258"/>
            <a:ext cx="6340346" cy="53253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3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1128075" y="1628750"/>
            <a:ext cx="8423872" cy="3091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**Summary of Key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**Impact on Business Decisions**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**Recommendations for Reducing Attrition**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**Future Enhancements**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**Final Thoughts on Employee Retention Strategies**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95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attrition analysis using Excel dashboard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67971" y="2933700"/>
            <a:ext cx="2785752" cy="3257550"/>
            <a:chOff x="7967971" y="2933700"/>
            <a:chExt cx="2785752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41637" y="5362575"/>
              <a:ext cx="46108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41637" y="5895975"/>
              <a:ext cx="18251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67971" y="2933700"/>
              <a:ext cx="2785752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621008" y="184535"/>
            <a:ext cx="8351873" cy="6642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1. **Problem Statement 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2. **Data Collection**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3. **Data Preprocessing**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4. **Exploratory Data Analysis (EDA)**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5. **Dashboard Design**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6. **Dashboard Implementation**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7. **Result Analysis and Interpretation**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8. **Recommendations**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9. **Stakeholder Communication**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990600" y="2133600"/>
            <a:ext cx="792480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1202849" y="1123932"/>
            <a:ext cx="6620524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**Project Objective**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**Data Collection**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**Data Preprocessing**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**Exploratory Data Analysis (EDA)**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**Dashboard Design**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**Visualization and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**Recommendation Development**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**Project Deliverables**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9. **Communication and Reporting**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4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>
            <a:off x="3714693" y="2476462"/>
            <a:ext cx="4762427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an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768381" y="1552551"/>
            <a:ext cx="9719853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**HR Managers**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**Department Heads**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**Senior Leadership/Executives**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**Talent Management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**Compensation and Benefits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**Employee Engagement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**Data Analysts**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**Recruitment Teams**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752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>
            <a:off x="1127775" y="1485877"/>
            <a:ext cx="10296144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### **Our Solution**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**Interactive Excel Dashboard**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**Comprehensive Data Analysis**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**Predictive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**Customizable Filters**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### **Value Proposition**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**Data-Driven Decision Making**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**Cost-Effective Solution**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**Actionable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**Improved Employee Retention**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22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>
            <a:off x="981060" y="1123932"/>
            <a:ext cx="7565228" cy="443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**Employee Demographics**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**Department and Job Role**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**Tenure and Experience**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**Salary and Compensation**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**Performance Ratings**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**Job Satisfaction and Engagement Scores**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**Attrition Status**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**Leave and Absenteeism Data**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9. **Training and Development**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10. **Work-Life Balance Indicators**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771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1419245" y="402107"/>
            <a:ext cx="8534019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1. **Real-Time Data Visualization**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2. **Interactive Filters and Slicers**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3. **User-Friendly Interface**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4. **Customizable Dashboards**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5. **Automated Data Updates**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6. **Predictive Attrition Modeling**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7. **In-Depth Drill-Down Analysis**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8. **Actionable Insights at a Glance**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322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1. **Problem Statement ** 2. **Data Collection** 3. **Data Preprocessing** 4. **Exploratory Data Analysis (EDA)** 5. **Dashboard Design** 6. **Dashboard Implementation** 7. **Result Analysis and Interpretation** 8. **Recommendations** 9. **Stakeholder Communication**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Bathul Asmia</cp:lastModifiedBy>
  <cp:revision>13</cp:revision>
  <dcterms:created xsi:type="dcterms:W3CDTF">2024-03-29T15:07:22Z</dcterms:created>
  <dcterms:modified xsi:type="dcterms:W3CDTF">2024-09-09T16:07:49Z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