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6385DBE2-DD8A-492D-8CE0-849D58EE359F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4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952808-4157-ADBD-1C8E-D701FCACC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7C296C-5746-2892-8389-0775FE19F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184CF8-F8B8-A7F4-EB55-17DF73DF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9475-7D3C-42BD-A1A8-E986E2AC0EC3}" type="datetimeFigureOut">
              <a:rPr lang="it-IT" smtClean="0"/>
              <a:t>18/03/2024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FD3F49-4291-47EF-8643-906E49B6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3B7A86-81C5-70EA-2C50-29AC5318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6811-4C06-447C-83FA-6F84D5A530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095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A20F84-DC6C-BEF2-EC96-A8E4D88D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628E161-2D25-095F-9780-57C7272CF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125778-26AD-E01B-AB0A-7591B240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9475-7D3C-42BD-A1A8-E986E2AC0EC3}" type="datetimeFigureOut">
              <a:rPr lang="it-IT" smtClean="0"/>
              <a:t>18/03/2024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D19B25-0F13-5CCC-908F-CEE3B9FA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156ABA-FBB5-319E-36B1-DEE1F6F4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6811-4C06-447C-83FA-6F84D5A530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400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C0F18C8-FC52-9D51-09DE-4D93E0F5A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63C605C-3017-BB7E-6B41-359410974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01A2E1-BF2A-399A-BA5D-33F72980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9475-7D3C-42BD-A1A8-E986E2AC0EC3}" type="datetimeFigureOut">
              <a:rPr lang="it-IT" smtClean="0"/>
              <a:t>18/03/2024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87F6E7-2932-307E-54BB-ECB94657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2C60FA-A5F2-6C13-AC03-8D748E2E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6811-4C06-447C-83FA-6F84D5A530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642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B061A-6E8C-CCBA-3786-A4D7828C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C8E27E-125C-1B78-49FC-9928DAB17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E5DE24-5C82-C7E4-8F0A-DFC3A6AF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9475-7D3C-42BD-A1A8-E986E2AC0EC3}" type="datetimeFigureOut">
              <a:rPr lang="it-IT" smtClean="0"/>
              <a:t>18/03/2024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E5CA0B-AC4A-A91A-404A-9460C04D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C393F8-ABE9-3AF6-540C-4594316D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6811-4C06-447C-83FA-6F84D5A530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176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F51DD3-A0AC-E01E-A20D-4AB9CB3C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0B73BD-22E3-D99B-3343-3AF82A3B3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9A1E41-5797-868B-214F-C1C6BF36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9475-7D3C-42BD-A1A8-E986E2AC0EC3}" type="datetimeFigureOut">
              <a:rPr lang="it-IT" smtClean="0"/>
              <a:t>18/03/2024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1D489D-8CCE-81CD-802D-8AEE8FCD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3BD540-1AD0-F1E6-E632-DD1BA40A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6811-4C06-447C-83FA-6F84D5A530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650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A24425-FC2C-B3C5-4089-112FF40D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CA9B43-4820-F2A5-3E5E-85D947BBD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91BA72-82F7-D5ED-0871-E16DD2DD9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C6EE36-3F6E-75D1-42E2-2349EFEC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9475-7D3C-42BD-A1A8-E986E2AC0EC3}" type="datetimeFigureOut">
              <a:rPr lang="it-IT" smtClean="0"/>
              <a:t>18/03/2024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818CD10-F765-CD4F-00B0-66556CD7E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59CB2D-595A-9221-E21A-05B72FC0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6811-4C06-447C-83FA-6F84D5A530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095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4F2B72-FBDA-A054-F7DD-30160437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5D85CD-F90F-81C9-DEA7-8319EAF00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35E79CA-F205-56DE-F023-C6CD33E7D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6E7DC4D-D7D4-AEF6-CE48-ED075630E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92E66F1-5407-1A13-CCC2-43B468C1F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ABC1D5C-5489-2AAB-1FF9-7605ACEC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9475-7D3C-42BD-A1A8-E986E2AC0EC3}" type="datetimeFigureOut">
              <a:rPr lang="it-IT" smtClean="0"/>
              <a:t>18/03/2024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498E51A-9705-94BC-E5FF-38E76DC0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E763E54-40C0-68ED-691F-3E2A3DDA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6811-4C06-447C-83FA-6F84D5A530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522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C301F8-EF62-C634-FE11-47F31507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209AC64-2E15-75AE-A54B-416F0B77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9475-7D3C-42BD-A1A8-E986E2AC0EC3}" type="datetimeFigureOut">
              <a:rPr lang="it-IT" smtClean="0"/>
              <a:t>18/03/2024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BB7D41D-2509-0BE0-6941-33353E40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87EDBB-CA65-95AF-CDA8-A6566A15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6811-4C06-447C-83FA-6F84D5A530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214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E49857A-B200-DE19-480F-A2917AD26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9475-7D3C-42BD-A1A8-E986E2AC0EC3}" type="datetimeFigureOut">
              <a:rPr lang="it-IT" smtClean="0"/>
              <a:t>18/03/2024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CDB23D-C7C3-A535-3C63-BF01CC86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1ACAA07-DE95-BDC0-6F18-707F1A94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6811-4C06-447C-83FA-6F84D5A530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17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08ADB-7637-CF27-F0D1-399D76B0C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F0468C-6F0B-27C5-1B0F-91B202200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4EA7536-20CF-1E86-10FE-67C31FEB7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FBC4043-13E9-D635-DA70-FD4F83C1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9475-7D3C-42BD-A1A8-E986E2AC0EC3}" type="datetimeFigureOut">
              <a:rPr lang="it-IT" smtClean="0"/>
              <a:t>18/03/2024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3418B2-0190-48FB-82A2-CB628BED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B35701-0A34-E51C-4069-F018A715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6811-4C06-447C-83FA-6F84D5A530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128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108AF4-B3DF-6EC9-3C6B-8FC9275B8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C4F3BCD-129D-4EF6-5260-DA05BCBF4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ED87CFC-AE33-A274-9650-92277D6F3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5350D1-CF14-4CE2-6A77-1D45F4F4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9475-7D3C-42BD-A1A8-E986E2AC0EC3}" type="datetimeFigureOut">
              <a:rPr lang="it-IT" smtClean="0"/>
              <a:t>18/03/2024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B4CC2F7-6B7E-8376-03E7-D8567D1C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9EE8C3-F690-54B6-BA4C-10AEC675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6811-4C06-447C-83FA-6F84D5A530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08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915C7B6-0586-C35A-B861-24C4A669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923CAD6-5777-0559-55F1-101E3B7FE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1A425B-6EE5-3E78-F95C-F7760132A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D39475-7D3C-42BD-A1A8-E986E2AC0EC3}" type="datetimeFigureOut">
              <a:rPr lang="it-IT" smtClean="0"/>
              <a:t>18/03/2024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EACEAC-5E64-1524-0E3E-461663A93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8E8116-2B16-C144-CAFA-4BD5089A0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1F6811-4C06-447C-83FA-6F84D5A530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952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7C4190-7FBA-1116-26CA-4FCBFD4CCD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73D63E1-EBAC-9112-6B6E-546200229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5" name="Immagine 4" descr="Immagine che contiene testo, Viso umano, schermata, persona&#10;&#10;Descrizione generata automaticamente">
            <a:extLst>
              <a:ext uri="{FF2B5EF4-FFF2-40B4-BE49-F238E27FC236}">
                <a16:creationId xmlns:a16="http://schemas.microsoft.com/office/drawing/2014/main" id="{DEC304E8-ADF8-4407-0ADA-F62A718F4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6" y="0"/>
            <a:ext cx="12085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0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AD5AA3-D2BA-051C-806A-2F6F8F3988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2164354"/>
            <a:ext cx="9144000" cy="2387600"/>
          </a:xfrm>
        </p:spPr>
        <p:txBody>
          <a:bodyPr/>
          <a:lstStyle/>
          <a:p>
            <a:r>
              <a:rPr lang="it-IT" dirty="0"/>
              <a:t>https://soundcloud.com/</a:t>
            </a:r>
          </a:p>
        </p:txBody>
      </p:sp>
    </p:spTree>
    <p:extLst>
      <p:ext uri="{BB962C8B-B14F-4D97-AF65-F5344CB8AC3E}">
        <p14:creationId xmlns:p14="http://schemas.microsoft.com/office/powerpoint/2010/main" val="16869687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di Office</vt:lpstr>
      <vt:lpstr>Presentazione standard di PowerPoint</vt:lpstr>
      <vt:lpstr>https://soundcloud.com/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Luigi Scalzo</dc:creator>
  <cp:lastModifiedBy>Luigi Scalzo</cp:lastModifiedBy>
  <cp:revision>1</cp:revision>
  <dcterms:created xsi:type="dcterms:W3CDTF">2024-03-18T17:01:40Z</dcterms:created>
  <dcterms:modified xsi:type="dcterms:W3CDTF">2024-03-18T17:07:00Z</dcterms:modified>
</cp:coreProperties>
</file>