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1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15/11/25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15/11/25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ja-JP" altLang="en-US" smtClean="0"/>
              <a:t>プレースホルダーまでドラッグするかアイコンをクリックして図を追加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095CDB-44F0-504A-BBAD-BB41800CC0DF}" type="datetimeFigureOut">
              <a:rPr kumimoji="1" lang="ja-JP" altLang="en-US" smtClean="0"/>
              <a:t>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30DCDB-25B1-D543-A2FD-412A1C82F3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</p:sldLayoutIdLst>
  <p:txStyles>
    <p:titleStyle>
      <a:lvl1pPr algn="l" rtl="0" eaLnBrk="1" latinLnBrk="0" hangingPunct="1">
        <a:spcBef>
          <a:spcPct val="0"/>
        </a:spcBef>
        <a:buNone/>
        <a:defRPr kumimoji="1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1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ビーバーコンテスト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問題追加ドキュメント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287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タスクの設定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r>
              <a:rPr kumimoji="1" lang="en-US" altLang="ja-JP" dirty="0" smtClean="0">
                <a:latin typeface="+mn-ea"/>
              </a:rPr>
              <a:t>1</a:t>
            </a:r>
            <a:r>
              <a:rPr kumimoji="1" lang="ja-JP" altLang="en-US" dirty="0" smtClean="0">
                <a:latin typeface="+mn-ea"/>
              </a:rPr>
              <a:t>つの問題には</a:t>
            </a:r>
            <a:r>
              <a:rPr kumimoji="1" lang="en-US" altLang="ja-JP" dirty="0" smtClean="0">
                <a:latin typeface="+mn-ea"/>
              </a:rPr>
              <a:t>1</a:t>
            </a:r>
            <a:r>
              <a:rPr kumimoji="1" lang="ja-JP" altLang="en-US" dirty="0" smtClean="0">
                <a:latin typeface="+mn-ea"/>
              </a:rPr>
              <a:t>つのフォルダが必要</a:t>
            </a:r>
            <a:endParaRPr kumimoji="1"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フォルダの中に「</a:t>
            </a:r>
            <a:r>
              <a:rPr kumimoji="1" lang="en-US" altLang="ja-JP" dirty="0" err="1" smtClean="0">
                <a:latin typeface="+mn-ea"/>
              </a:rPr>
              <a:t>index.html</a:t>
            </a:r>
            <a:r>
              <a:rPr kumimoji="1" lang="ja-JP" altLang="en-US" dirty="0" smtClean="0">
                <a:latin typeface="+mn-ea"/>
              </a:rPr>
              <a:t>」</a:t>
            </a:r>
            <a:r>
              <a:rPr lang="ja-JP" altLang="en-US" dirty="0" smtClean="0">
                <a:latin typeface="+mn-ea"/>
              </a:rPr>
              <a:t>「</a:t>
            </a:r>
            <a:r>
              <a:rPr kumimoji="1" lang="ja-JP" altLang="en-US" dirty="0" smtClean="0">
                <a:latin typeface="+mn-ea"/>
              </a:rPr>
              <a:t>必要な画像ファイル」をいれる</a:t>
            </a:r>
            <a:endParaRPr kumimoji="1"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  <p:pic>
        <p:nvPicPr>
          <p:cNvPr id="4" name="図 3" descr="スクリーンショット 2015-11-25 16.3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209" y="3937160"/>
            <a:ext cx="4730176" cy="27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5191"/>
            <a:ext cx="8405526" cy="4625609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</a:rPr>
              <a:t>テンプレートファイル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en-US" altLang="ja-JP" sz="2400" dirty="0" err="1" smtClean="0">
                <a:latin typeface="+mn-ea"/>
              </a:rPr>
              <a:t>choise_tmp</a:t>
            </a:r>
            <a:r>
              <a:rPr kumimoji="1" lang="en-US" altLang="ja-JP" sz="2400" dirty="0" smtClean="0">
                <a:latin typeface="+mn-ea"/>
              </a:rPr>
              <a:t>/</a:t>
            </a:r>
            <a:r>
              <a:rPr kumimoji="1" lang="en-US" altLang="ja-JP" sz="2400" dirty="0" err="1" smtClean="0">
                <a:latin typeface="+mn-ea"/>
              </a:rPr>
              <a:t>index.html</a:t>
            </a:r>
            <a:endParaRPr kumimoji="1" lang="en-US" altLang="ja-JP" sz="2400" dirty="0" smtClean="0">
              <a:latin typeface="+mn-ea"/>
            </a:endParaRPr>
          </a:p>
          <a:p>
            <a:r>
              <a:rPr lang="ja-JP" altLang="en-US" dirty="0" smtClean="0">
                <a:latin typeface="+mn-ea"/>
              </a:rPr>
              <a:t>変更箇所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6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kumimoji="1" lang="en-US" altLang="ja-JP" sz="2400" dirty="0" smtClean="0">
                <a:latin typeface="+mn-ea"/>
              </a:rPr>
              <a:t> </a:t>
            </a:r>
            <a:r>
              <a:rPr kumimoji="1" lang="ja-JP" altLang="en-US" sz="2400" dirty="0" smtClean="0">
                <a:latin typeface="+mn-ea"/>
              </a:rPr>
              <a:t>タイトル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18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stdAnsTypes.genTaskMultipleChoices</a:t>
            </a:r>
            <a:r>
              <a:rPr lang="ja-JP" altLang="en-US" sz="2400" dirty="0" smtClean="0">
                <a:latin typeface="+mn-ea"/>
              </a:rPr>
              <a:t>の引数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27,46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kumimoji="1" lang="en-US" altLang="ja-JP" sz="2400" dirty="0" smtClean="0">
                <a:latin typeface="+mn-ea"/>
              </a:rPr>
              <a:t>id(46</a:t>
            </a:r>
            <a:r>
              <a:rPr kumimoji="1" lang="ja-JP" altLang="en-US" sz="2400" dirty="0" smtClean="0">
                <a:latin typeface="+mn-ea"/>
              </a:rPr>
              <a:t>行目は</a:t>
            </a:r>
            <a:r>
              <a:rPr kumimoji="1" lang="en-US" altLang="ja-JP" sz="2400" dirty="0" smtClean="0">
                <a:latin typeface="+mn-ea"/>
              </a:rPr>
              <a:t>answer_</a:t>
            </a:r>
            <a:r>
              <a:rPr kumimoji="1" lang="ja-JP" altLang="en-US" sz="2400" dirty="0" smtClean="0">
                <a:latin typeface="+mn-ea"/>
              </a:rPr>
              <a:t>以降</a:t>
            </a:r>
            <a:r>
              <a:rPr kumimoji="1" lang="en-US" altLang="ja-JP" sz="2400" dirty="0" smtClean="0">
                <a:latin typeface="+mn-ea"/>
              </a:rPr>
              <a:t>)</a:t>
            </a:r>
            <a:r>
              <a:rPr kumimoji="1" lang="ja-JP" altLang="en-US" sz="2400" dirty="0" smtClean="0">
                <a:latin typeface="+mn-ea"/>
              </a:rPr>
              <a:t>フォルダ名に変更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3</a:t>
            </a:r>
            <a:r>
              <a:rPr lang="en-US" altLang="ja-JP" sz="2400" dirty="0">
                <a:latin typeface="+mn-ea"/>
              </a:rPr>
              <a:t>6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acceptedAnswers</a:t>
            </a:r>
            <a:r>
              <a:rPr lang="ja-JP" altLang="en-US" sz="2400" dirty="0" smtClean="0">
                <a:latin typeface="+mn-ea"/>
              </a:rPr>
              <a:t>に答え</a:t>
            </a:r>
            <a:endParaRPr kumimoji="1"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41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問題内容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kumimoji="1" lang="en-US" altLang="ja-JP" sz="2400" dirty="0" smtClean="0">
                <a:latin typeface="+mn-ea"/>
              </a:rPr>
              <a:t>53</a:t>
            </a:r>
            <a:r>
              <a:rPr kumimoji="1" lang="ja-JP" altLang="en-US" sz="2400" dirty="0" smtClean="0">
                <a:latin typeface="+mn-ea"/>
              </a:rPr>
              <a:t>行目</a:t>
            </a:r>
            <a:r>
              <a:rPr kumimoji="1"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解</a:t>
            </a:r>
            <a:r>
              <a:rPr kumimoji="1" lang="ja-JP" altLang="en-US" sz="2400" dirty="0" smtClean="0">
                <a:latin typeface="+mn-ea"/>
              </a:rPr>
              <a:t>答・解説</a:t>
            </a:r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021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選択肢問題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775191"/>
            <a:ext cx="8336501" cy="4625609"/>
          </a:xfrm>
        </p:spPr>
        <p:txBody>
          <a:bodyPr/>
          <a:lstStyle/>
          <a:p>
            <a:r>
              <a:rPr lang="en-US" altLang="ja-JP" dirty="0" err="1" smtClean="0">
                <a:latin typeface="+mn-ea"/>
              </a:rPr>
              <a:t>stdAnsTypes.genTaskMultipleChoices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sz="2000" dirty="0" smtClean="0">
                <a:latin typeface="+mn-ea"/>
              </a:rPr>
              <a:t>引数</a:t>
            </a:r>
            <a:r>
              <a:rPr kumimoji="1" lang="en-US" altLang="ja-JP" sz="2000" dirty="0" smtClean="0">
                <a:latin typeface="+mn-ea"/>
              </a:rPr>
              <a:t>1</a:t>
            </a:r>
            <a:r>
              <a:rPr lang="en-US" altLang="en-US" sz="2000" dirty="0">
                <a:latin typeface="+mn-ea"/>
              </a:rPr>
              <a:t> </a:t>
            </a:r>
            <a:r>
              <a:rPr kumimoji="1" lang="en-US" altLang="ja-JP" sz="2000" dirty="0" smtClean="0">
                <a:latin typeface="+mn-ea"/>
              </a:rPr>
              <a:t>: 1</a:t>
            </a:r>
            <a:r>
              <a:rPr kumimoji="1" lang="ja-JP" altLang="en-US" sz="2000" dirty="0" smtClean="0">
                <a:latin typeface="+mn-ea"/>
              </a:rPr>
              <a:t>行に表示する選択肢の数</a:t>
            </a:r>
            <a:r>
              <a:rPr kumimoji="1" lang="en-US" altLang="ja-JP" sz="2000" dirty="0" smtClean="0">
                <a:latin typeface="+mn-ea"/>
              </a:rPr>
              <a:t>(4</a:t>
            </a:r>
            <a:r>
              <a:rPr kumimoji="1" lang="ja-JP" altLang="en-US" sz="2000" dirty="0" smtClean="0">
                <a:latin typeface="+mn-ea"/>
              </a:rPr>
              <a:t>択なら基本</a:t>
            </a:r>
            <a:r>
              <a:rPr kumimoji="1" lang="en-US" altLang="ja-JP" sz="2000" dirty="0" smtClean="0">
                <a:latin typeface="+mn-ea"/>
              </a:rPr>
              <a:t>4</a:t>
            </a:r>
            <a:r>
              <a:rPr kumimoji="1" lang="ja-JP" altLang="en-US" sz="2000" dirty="0" smtClean="0">
                <a:latin typeface="+mn-ea"/>
              </a:rPr>
              <a:t>で</a:t>
            </a:r>
            <a:r>
              <a:rPr kumimoji="1" lang="en-US" altLang="ja-JP" sz="2000" dirty="0" smtClean="0">
                <a:latin typeface="+mn-ea"/>
              </a:rPr>
              <a:t>ok)</a:t>
            </a: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kumimoji="1"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2 : </a:t>
            </a:r>
            <a:r>
              <a:rPr lang="ja-JP" altLang="en-US" sz="2000" dirty="0" smtClean="0">
                <a:latin typeface="+mn-ea"/>
              </a:rPr>
              <a:t>選択肢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何個でも追加可能</a:t>
            </a:r>
            <a:r>
              <a:rPr lang="en-US" altLang="ja-JP" sz="2000" dirty="0" smtClean="0">
                <a:latin typeface="+mn-ea"/>
              </a:rPr>
              <a:t>)</a:t>
            </a:r>
          </a:p>
          <a:p>
            <a:pPr lvl="1"/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3 : </a:t>
            </a:r>
            <a:r>
              <a:rPr lang="ja-JP" altLang="en-US" sz="2000" dirty="0" smtClean="0">
                <a:latin typeface="+mn-ea"/>
              </a:rPr>
              <a:t>そのまま</a:t>
            </a:r>
            <a:endParaRPr lang="en-US" altLang="ja-JP" sz="2000" dirty="0" smtClean="0">
              <a:latin typeface="+mn-ea"/>
            </a:endParaRPr>
          </a:p>
          <a:p>
            <a:pPr lvl="1"/>
            <a:endParaRPr kumimoji="1"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4 : answer_</a:t>
            </a:r>
            <a:r>
              <a:rPr lang="ja-JP" altLang="en-US" sz="2000" dirty="0" smtClean="0">
                <a:latin typeface="+mn-ea"/>
              </a:rPr>
              <a:t>以降をフォルダ名にする</a:t>
            </a:r>
            <a:endParaRPr kumimoji="1" lang="ja-JP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13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自由記述問題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75191"/>
            <a:ext cx="8350306" cy="4625609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</a:rPr>
              <a:t>テンプレートファイル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sz="2400" dirty="0" err="1" smtClean="0">
                <a:latin typeface="+mn-ea"/>
              </a:rPr>
              <a:t>free_input_tmp</a:t>
            </a:r>
            <a:r>
              <a:rPr lang="en-US" altLang="ja-JP" sz="2400" dirty="0" smtClean="0">
                <a:latin typeface="+mn-ea"/>
              </a:rPr>
              <a:t>/</a:t>
            </a:r>
            <a:r>
              <a:rPr lang="en-US" altLang="ja-JP" sz="2400" dirty="0" err="1" smtClean="0">
                <a:latin typeface="+mn-ea"/>
              </a:rPr>
              <a:t>index.html</a:t>
            </a:r>
            <a:endParaRPr lang="en-US" altLang="ja-JP" sz="2400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変更箇所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タイトル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17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stdAnsTypes.genTaskFreeInput</a:t>
            </a:r>
            <a:r>
              <a:rPr lang="ja-JP" altLang="en-US" sz="2400" dirty="0" smtClean="0">
                <a:latin typeface="+mn-ea"/>
              </a:rPr>
              <a:t>の引数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22,45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en-US" altLang="ja-JP" sz="2400" dirty="0">
                <a:latin typeface="+mn-ea"/>
              </a:rPr>
              <a:t>id(</a:t>
            </a:r>
            <a:r>
              <a:rPr lang="en-US" altLang="ja-JP" sz="2400" dirty="0" smtClean="0">
                <a:latin typeface="+mn-ea"/>
              </a:rPr>
              <a:t>4</a:t>
            </a:r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ja-JP" altLang="en-US" sz="2400" dirty="0">
                <a:latin typeface="+mn-ea"/>
              </a:rPr>
              <a:t>は</a:t>
            </a:r>
            <a:r>
              <a:rPr lang="en-US" altLang="ja-JP" sz="2400" dirty="0">
                <a:latin typeface="+mn-ea"/>
              </a:rPr>
              <a:t>answer_</a:t>
            </a:r>
            <a:r>
              <a:rPr lang="ja-JP" altLang="en-US" sz="2400" dirty="0">
                <a:latin typeface="+mn-ea"/>
              </a:rPr>
              <a:t>以降</a:t>
            </a:r>
            <a:r>
              <a:rPr lang="en-US" altLang="ja-JP" sz="2400" dirty="0">
                <a:latin typeface="+mn-ea"/>
              </a:rPr>
              <a:t>)</a:t>
            </a:r>
            <a:r>
              <a:rPr lang="ja-JP" altLang="en-US" sz="2400" dirty="0">
                <a:latin typeface="+mn-ea"/>
              </a:rPr>
              <a:t>フォルダ名に変更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>
                <a:latin typeface="+mn-ea"/>
              </a:rPr>
              <a:t>3</a:t>
            </a:r>
            <a:r>
              <a:rPr lang="en-US" altLang="ja-JP" sz="2400" dirty="0" smtClean="0">
                <a:latin typeface="+mn-ea"/>
              </a:rPr>
              <a:t>5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>
                <a:latin typeface="+mn-ea"/>
              </a:rPr>
              <a:t> </a:t>
            </a:r>
            <a:r>
              <a:rPr lang="en-US" altLang="ja-JP" sz="2400" dirty="0" err="1" smtClean="0">
                <a:latin typeface="+mn-ea"/>
              </a:rPr>
              <a:t>acceptedAnswers</a:t>
            </a:r>
            <a:r>
              <a:rPr lang="ja-JP" altLang="en-US" sz="2400" dirty="0" smtClean="0">
                <a:latin typeface="+mn-ea"/>
              </a:rPr>
              <a:t>に答え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42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問題内容</a:t>
            </a:r>
            <a:endParaRPr lang="en-US" altLang="ja-JP" sz="2400" dirty="0" smtClean="0">
              <a:latin typeface="+mn-ea"/>
            </a:endParaRPr>
          </a:p>
          <a:p>
            <a:pPr lvl="1"/>
            <a:r>
              <a:rPr lang="en-US" altLang="ja-JP" sz="2400" dirty="0" smtClean="0">
                <a:latin typeface="+mn-ea"/>
              </a:rPr>
              <a:t>57</a:t>
            </a:r>
            <a:r>
              <a:rPr lang="ja-JP" altLang="en-US" sz="2400" dirty="0" smtClean="0">
                <a:latin typeface="+mn-ea"/>
              </a:rPr>
              <a:t>行目</a:t>
            </a:r>
            <a:r>
              <a:rPr lang="en-US" altLang="ja-JP" sz="2400" dirty="0" smtClean="0">
                <a:latin typeface="+mn-ea"/>
              </a:rPr>
              <a:t>~ </a:t>
            </a:r>
            <a:r>
              <a:rPr lang="ja-JP" altLang="en-US" sz="2400" dirty="0" smtClean="0">
                <a:latin typeface="+mn-ea"/>
              </a:rPr>
              <a:t>解答・解説</a:t>
            </a:r>
            <a:endParaRPr lang="en-US" altLang="ja-JP" sz="2400" dirty="0">
              <a:latin typeface="+mn-ea"/>
            </a:endParaRPr>
          </a:p>
          <a:p>
            <a:pPr lvl="1"/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574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自由記述問題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stdAnsTypes.genTaskFreeInput</a:t>
            </a:r>
            <a:endParaRPr lang="en-US" altLang="ja-JP" sz="2000" dirty="0"/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1</a:t>
            </a:r>
            <a:r>
              <a:rPr lang="ja-JP" altLang="en-US" sz="2000" dirty="0" smtClean="0">
                <a:latin typeface="+mn-ea"/>
              </a:rPr>
              <a:t> </a:t>
            </a:r>
            <a:r>
              <a:rPr lang="en-US" altLang="ja-JP" sz="2000" dirty="0" smtClean="0">
                <a:latin typeface="+mn-ea"/>
              </a:rPr>
              <a:t>:</a:t>
            </a:r>
            <a:r>
              <a:rPr lang="ja-JP" altLang="en-US" sz="2000" dirty="0" smtClean="0">
                <a:latin typeface="+mn-ea"/>
              </a:rPr>
              <a:t> 「</a:t>
            </a:r>
            <a:r>
              <a:rPr lang="en-US" altLang="ja-JP" sz="2000" dirty="0" smtClean="0">
                <a:latin typeface="+mn-ea"/>
              </a:rPr>
              <a:t>integer</a:t>
            </a:r>
            <a:r>
              <a:rPr lang="ja-JP" altLang="en-US" sz="2000" dirty="0" smtClean="0">
                <a:latin typeface="+mn-ea"/>
              </a:rPr>
              <a:t>」</a:t>
            </a:r>
            <a:r>
              <a:rPr lang="en-US" altLang="ja-JP" sz="2000" dirty="0" smtClean="0">
                <a:latin typeface="+mn-ea"/>
              </a:rPr>
              <a:t>or</a:t>
            </a:r>
            <a:r>
              <a:rPr lang="ja-JP" altLang="en-US" sz="2000" dirty="0" smtClean="0">
                <a:latin typeface="+mn-ea"/>
              </a:rPr>
              <a:t>「</a:t>
            </a:r>
            <a:r>
              <a:rPr lang="en-US" altLang="ja-JP" sz="2000" dirty="0" smtClean="0">
                <a:latin typeface="+mn-ea"/>
              </a:rPr>
              <a:t>string</a:t>
            </a:r>
            <a:r>
              <a:rPr lang="ja-JP" altLang="en-US" sz="2000" dirty="0" smtClean="0">
                <a:latin typeface="+mn-ea"/>
              </a:rPr>
              <a:t>」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数字か文字列</a:t>
            </a:r>
            <a:r>
              <a:rPr lang="en-US" altLang="ja-JP" sz="2000" dirty="0" smtClean="0">
                <a:latin typeface="+mn-ea"/>
              </a:rPr>
              <a:t>)</a:t>
            </a: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2 : </a:t>
            </a:r>
            <a:r>
              <a:rPr lang="en-US" altLang="ja-JP" sz="2000" dirty="0">
                <a:latin typeface="+mn-ea"/>
              </a:rPr>
              <a:t>answer_</a:t>
            </a:r>
            <a:r>
              <a:rPr lang="ja-JP" altLang="en-US" sz="2000" dirty="0">
                <a:latin typeface="+mn-ea"/>
              </a:rPr>
              <a:t>以降をフォルダ名に</a:t>
            </a:r>
            <a:r>
              <a:rPr lang="ja-JP" altLang="en-US" sz="2000" dirty="0" smtClean="0">
                <a:latin typeface="+mn-ea"/>
              </a:rPr>
              <a:t>する</a:t>
            </a:r>
            <a:endParaRPr lang="en-US" altLang="ja-JP" sz="2000" dirty="0" smtClean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3 : </a:t>
            </a:r>
            <a:r>
              <a:rPr lang="ja-JP" altLang="en-US" sz="2000" dirty="0" smtClean="0">
                <a:latin typeface="+mn-ea"/>
              </a:rPr>
              <a:t>そのまま</a:t>
            </a:r>
            <a:endParaRPr lang="en-US" altLang="ja-JP" sz="2000" dirty="0" smtClean="0">
              <a:latin typeface="+mn-ea"/>
            </a:endParaRPr>
          </a:p>
          <a:p>
            <a:pPr lvl="1"/>
            <a:endParaRPr lang="en-US" altLang="ja-JP" sz="2000" dirty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引数</a:t>
            </a:r>
            <a:r>
              <a:rPr lang="en-US" altLang="ja-JP" sz="2000" dirty="0" smtClean="0">
                <a:latin typeface="+mn-ea"/>
              </a:rPr>
              <a:t>4 : textbox</a:t>
            </a:r>
            <a:r>
              <a:rPr lang="ja-JP" altLang="en-US" sz="2000" dirty="0" smtClean="0">
                <a:latin typeface="+mn-ea"/>
              </a:rPr>
              <a:t>の大きさ</a:t>
            </a:r>
            <a:r>
              <a:rPr lang="en-US" altLang="ja-JP" sz="2000" dirty="0" smtClean="0">
                <a:latin typeface="+mn-ea"/>
              </a:rPr>
              <a:t>(</a:t>
            </a:r>
            <a:r>
              <a:rPr lang="ja-JP" altLang="en-US" sz="2000" dirty="0" smtClean="0">
                <a:latin typeface="+mn-ea"/>
              </a:rPr>
              <a:t>特に文字数が必要でなければ</a:t>
            </a:r>
            <a:r>
              <a:rPr lang="en-US" altLang="ja-JP" sz="2000" dirty="0" smtClean="0">
                <a:latin typeface="+mn-ea"/>
              </a:rPr>
              <a:t>1</a:t>
            </a:r>
            <a:r>
              <a:rPr lang="ja-JP" altLang="en-US" sz="2000" dirty="0" smtClean="0">
                <a:latin typeface="+mn-ea"/>
              </a:rPr>
              <a:t>で</a:t>
            </a:r>
            <a:r>
              <a:rPr lang="en-US" altLang="ja-JP" sz="2000" dirty="0" smtClean="0">
                <a:latin typeface="+mn-ea"/>
              </a:rPr>
              <a:t>ok)</a:t>
            </a:r>
            <a:endParaRPr lang="ja-JP" altLang="en-US" sz="2000" dirty="0">
              <a:latin typeface="+mn-ea"/>
            </a:endParaRPr>
          </a:p>
          <a:p>
            <a:pPr lvl="1"/>
            <a:endParaRPr lang="en-US" altLang="ja-JP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298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モジュール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モジュール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モジュー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モジュール.thmx</Template>
  <TotalTime>40</TotalTime>
  <Words>224</Words>
  <Application>Microsoft Macintosh PowerPoint</Application>
  <PresentationFormat>画面に合わせる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モジュール</vt:lpstr>
      <vt:lpstr>ビーバーコンテスト</vt:lpstr>
      <vt:lpstr>タスクの設定</vt:lpstr>
      <vt:lpstr>選択肢問題</vt:lpstr>
      <vt:lpstr>選択肢問題</vt:lpstr>
      <vt:lpstr>自由記述問題</vt:lpstr>
      <vt:lpstr>自由記述問題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ビーバーコンテスト</dc:title>
  <dc:creator>佐々木 陽広</dc:creator>
  <cp:lastModifiedBy>佐々木 陽広</cp:lastModifiedBy>
  <cp:revision>7</cp:revision>
  <dcterms:created xsi:type="dcterms:W3CDTF">2015-11-25T07:24:25Z</dcterms:created>
  <dcterms:modified xsi:type="dcterms:W3CDTF">2015-11-25T08:04:54Z</dcterms:modified>
</cp:coreProperties>
</file>