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62" r:id="rId3"/>
    <p:sldId id="257" r:id="rId4"/>
    <p:sldId id="264" r:id="rId5"/>
    <p:sldId id="265" r:id="rId6"/>
    <p:sldId id="258" r:id="rId7"/>
    <p:sldId id="259" r:id="rId8"/>
    <p:sldId id="266" r:id="rId9"/>
    <p:sldId id="267" r:id="rId10"/>
    <p:sldId id="268" r:id="rId11"/>
    <p:sldId id="260" r:id="rId12"/>
    <p:sldId id="261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033C-CE68-254F-887F-37F991611D30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5064B-ABEF-8E49-BD9A-DFCBAA38E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32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5064B-ABEF-8E49-BD9A-DFCBAA38EBF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8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2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05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1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8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2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741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8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人文班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ビーバーチーム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鈴木一至　佐々木明宏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1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i18n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ja-JP" altLang="en-US" dirty="0" smtClean="0"/>
              <a:t>翻訳ツール</a:t>
            </a:r>
          </a:p>
          <a:p>
            <a:r>
              <a:rPr lang="en-US" altLang="ja-JP" dirty="0" err="1" smtClean="0"/>
              <a:t>Json</a:t>
            </a:r>
            <a:r>
              <a:rPr lang="ja-JP" altLang="en-US" dirty="0" smtClean="0"/>
              <a:t>ファイルで一括で翻訳できる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137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Json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Bower composer </a:t>
            </a:r>
            <a:r>
              <a:rPr lang="ja-JP" altLang="en-US" dirty="0" smtClean="0"/>
              <a:t>翻訳ツールで使った</a:t>
            </a:r>
          </a:p>
          <a:p>
            <a:pPr marL="0" indent="0">
              <a:buNone/>
            </a:pPr>
            <a:r>
              <a:rPr kumimoji="1" lang="en-US" altLang="ja-JP" dirty="0" smtClean="0"/>
              <a:t>Xml</a:t>
            </a:r>
            <a:r>
              <a:rPr kumimoji="1" lang="ja-JP" altLang="en-US" dirty="0" smtClean="0"/>
              <a:t>との違いはこうです。広く使われていて便利です。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80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こんな感じで過去問できます。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8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過去問サイトを作った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3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非対話問題への対応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4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ビーバーコンテストとは？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8629816" cy="4023360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 smtClean="0"/>
              <a:t>・</a:t>
            </a:r>
            <a:r>
              <a:rPr lang="ja-JP" altLang="en-US" sz="2800" dirty="0" smtClean="0"/>
              <a:t>日本</a:t>
            </a:r>
            <a:r>
              <a:rPr lang="ja-JP" altLang="en-US" sz="2800" dirty="0"/>
              <a:t>の学年でいうと小学 </a:t>
            </a:r>
            <a:r>
              <a:rPr lang="en-US" altLang="ja-JP" sz="2800" dirty="0"/>
              <a:t>5 </a:t>
            </a:r>
            <a:r>
              <a:rPr lang="ja-JP" altLang="en-US" sz="2800" dirty="0"/>
              <a:t>年生から高校 </a:t>
            </a:r>
            <a:r>
              <a:rPr lang="en-US" altLang="ja-JP" sz="2800" dirty="0"/>
              <a:t>3 </a:t>
            </a:r>
            <a:r>
              <a:rPr lang="ja-JP" altLang="en-US" sz="2800" dirty="0"/>
              <a:t>年生</a:t>
            </a:r>
            <a:r>
              <a:rPr lang="ja-JP" altLang="en-US" sz="2800" dirty="0" smtClean="0"/>
              <a:t>までの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 </a:t>
            </a:r>
            <a:r>
              <a:rPr lang="ja-JP" altLang="en-US" sz="2800" dirty="0" smtClean="0"/>
              <a:t>児童・生徒を対象としている国際的な情報科学コンテスト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・</a:t>
            </a:r>
            <a:r>
              <a:rPr lang="ja-JP" altLang="en-US" sz="2800" dirty="0" smtClean="0"/>
              <a:t>情報</a:t>
            </a:r>
            <a:r>
              <a:rPr lang="ja-JP" altLang="en-US" sz="2800" dirty="0"/>
              <a:t>科学の事前知識がなくても解くことが</a:t>
            </a:r>
            <a:r>
              <a:rPr lang="ja-JP" altLang="en-US" sz="2800" dirty="0" smtClean="0"/>
              <a:t>可能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2014</a:t>
            </a:r>
            <a:r>
              <a:rPr lang="ja-JP" altLang="en-US" sz="2800" dirty="0"/>
              <a:t>年には世界</a:t>
            </a:r>
            <a:r>
              <a:rPr lang="en-US" altLang="ja-JP" sz="2800" dirty="0"/>
              <a:t>35</a:t>
            </a:r>
            <a:r>
              <a:rPr lang="ja-JP" altLang="en-US" sz="2800" dirty="0"/>
              <a:t>カ国から</a:t>
            </a:r>
            <a:r>
              <a:rPr lang="en-US" altLang="ja-JP" sz="2800" dirty="0"/>
              <a:t>92</a:t>
            </a:r>
            <a:r>
              <a:rPr lang="ja-JP" altLang="en-US" sz="2800" dirty="0"/>
              <a:t>万人の児童・生徒</a:t>
            </a:r>
            <a:r>
              <a:rPr lang="ja-JP" altLang="en-US" sz="2800" dirty="0" smtClean="0"/>
              <a:t>が</a:t>
            </a:r>
            <a:endParaRPr lang="en-US" altLang="ja-JP" sz="2800" dirty="0" smtClean="0"/>
          </a:p>
          <a:p>
            <a:r>
              <a:rPr lang="ja-JP" altLang="en-US" sz="2800" dirty="0" smtClean="0"/>
              <a:t>参加</a:t>
            </a:r>
            <a:endParaRPr lang="en-US" altLang="ja-JP" sz="2800" dirty="0" smtClean="0"/>
          </a:p>
          <a:p>
            <a:r>
              <a:rPr lang="en-US" altLang="ja-JP" sz="1800" dirty="0" smtClean="0"/>
              <a:t>                                         </a:t>
            </a:r>
            <a:r>
              <a:rPr lang="ja-JP" altLang="en-US" sz="1800" dirty="0" smtClean="0"/>
              <a:t>「ビーバーコンテスト情報ページ」</a:t>
            </a:r>
            <a:r>
              <a:rPr lang="en-US" altLang="ja-JP" sz="1800" dirty="0" smtClean="0"/>
              <a:t> : </a:t>
            </a:r>
            <a:r>
              <a:rPr lang="en-US" altLang="ja-JP" sz="1800" dirty="0" smtClean="0"/>
              <a:t>http</a:t>
            </a:r>
            <a:r>
              <a:rPr lang="en-US" altLang="ja-JP" sz="1800" dirty="0"/>
              <a:t>://</a:t>
            </a:r>
            <a:r>
              <a:rPr lang="en-US" altLang="ja-JP" sz="1800" dirty="0" err="1"/>
              <a:t>bebras.eplang.jp</a:t>
            </a:r>
            <a:r>
              <a:rPr lang="en-US" altLang="ja-JP" sz="1800" dirty="0"/>
              <a:t>/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78" y="3780663"/>
            <a:ext cx="1855304" cy="20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大きく対話型を非対話型がある</a:t>
            </a:r>
          </a:p>
        </p:txBody>
      </p:sp>
    </p:spTree>
    <p:extLst>
      <p:ext uri="{BB962C8B-B14F-4D97-AF65-F5344CB8AC3E}">
        <p14:creationId xmlns:p14="http://schemas.microsoft.com/office/powerpoint/2010/main" val="12146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 smtClean="0"/>
              <a:t>現在、ビーバーコンテスト</a:t>
            </a:r>
            <a:r>
              <a:rPr lang="ja-JP" altLang="en-US" sz="2800" dirty="0" smtClean="0"/>
              <a:t>は</a:t>
            </a:r>
            <a:r>
              <a:rPr lang="ja-JP" altLang="en-US" sz="2800" dirty="0" smtClean="0"/>
              <a:t>離れた</a:t>
            </a:r>
            <a:r>
              <a:rPr lang="ja-JP" altLang="en-US" sz="2800" dirty="0" smtClean="0"/>
              <a:t>オランダ</a:t>
            </a:r>
            <a:r>
              <a:rPr lang="ja-JP" altLang="en-US" sz="2800" dirty="0" smtClean="0"/>
              <a:t>のサーバー</a:t>
            </a:r>
            <a:r>
              <a:rPr lang="ja-JP" altLang="en-US" sz="2800" dirty="0" smtClean="0"/>
              <a:t>に接続する</a:t>
            </a:r>
            <a:endParaRPr lang="en-US" altLang="ja-JP" sz="2800" dirty="0" smtClean="0"/>
          </a:p>
          <a:p>
            <a:r>
              <a:rPr lang="ja-JP" altLang="en-US" sz="2800" dirty="0" smtClean="0"/>
              <a:t>必要</a:t>
            </a:r>
            <a:r>
              <a:rPr lang="ja-JP" altLang="en-US" sz="2800" dirty="0" smtClean="0"/>
              <a:t>が</a:t>
            </a:r>
            <a:r>
              <a:rPr lang="ja-JP" altLang="en-US" sz="2800" dirty="0" smtClean="0"/>
              <a:t>あ</a:t>
            </a:r>
            <a:r>
              <a:rPr lang="ja-JP" altLang="en-US" sz="2800" dirty="0" smtClean="0"/>
              <a:t>り、</a:t>
            </a:r>
            <a:r>
              <a:rPr lang="ja-JP" altLang="en-US" sz="2800" dirty="0" smtClean="0"/>
              <a:t>環境</a:t>
            </a:r>
            <a:r>
              <a:rPr lang="ja-JP" altLang="en-US" sz="2800" dirty="0" smtClean="0"/>
              <a:t>によっては正常に受けられない</a:t>
            </a:r>
            <a:r>
              <a:rPr lang="ja-JP" altLang="en-US" sz="2800" dirty="0" smtClean="0"/>
              <a:t>ことがあった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 </a:t>
            </a:r>
            <a:r>
              <a:rPr lang="ja-JP" altLang="en-US" sz="2800" dirty="0" smtClean="0"/>
              <a:t>問題の画像が上手く読み込めない</a:t>
            </a:r>
            <a:endParaRPr kumimoji="1" lang="en-US" altLang="ja-JP" sz="2800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09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97280" y="3591340"/>
            <a:ext cx="9888772" cy="21468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2466" y="1845734"/>
            <a:ext cx="10058400" cy="4023360"/>
          </a:xfrm>
        </p:spPr>
        <p:txBody>
          <a:bodyPr/>
          <a:lstStyle/>
          <a:p>
            <a:r>
              <a:rPr lang="ja-JP" altLang="en-US" sz="2800" dirty="0" smtClean="0"/>
              <a:t>フランスのグループがビーバーコンテストのソースコードを公開</a:t>
            </a:r>
            <a:endParaRPr lang="en-US" altLang="ja-JP" sz="2800" dirty="0"/>
          </a:p>
          <a:p>
            <a:r>
              <a:rPr lang="en-US" altLang="ja-JP" sz="2800" dirty="0" smtClean="0"/>
              <a:t> </a:t>
            </a:r>
            <a:r>
              <a:rPr lang="ja-JP" altLang="en-US" sz="2800" dirty="0" smtClean="0"/>
              <a:t>していることを知る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 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         </a:t>
            </a:r>
            <a:r>
              <a:rPr lang="ja-JP" altLang="en-US" sz="3200" dirty="0" smtClean="0"/>
              <a:t>フランスのグループの</a:t>
            </a:r>
            <a:r>
              <a:rPr lang="ja-JP" altLang="en-US" sz="3200" dirty="0" smtClean="0"/>
              <a:t>サーバーシステムを元に、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 </a:t>
            </a:r>
            <a:r>
              <a:rPr lang="en-US" altLang="ja-JP" sz="3200" dirty="0" smtClean="0"/>
              <a:t>       </a:t>
            </a:r>
            <a:r>
              <a:rPr lang="ja-JP" altLang="en-US" sz="3200" dirty="0" smtClean="0"/>
              <a:t>快適なコンテスト環境を実装すること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4202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準備・使ったツール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endParaRPr kumimoji="1" lang="en-US" altLang="ja-JP" dirty="0" smtClean="0"/>
          </a:p>
          <a:p>
            <a:r>
              <a:rPr lang="en-US" altLang="ja-JP" dirty="0" smtClean="0"/>
              <a:t>Bower</a:t>
            </a:r>
          </a:p>
          <a:p>
            <a:r>
              <a:rPr lang="en-US" altLang="ja-JP" dirty="0" smtClean="0"/>
              <a:t>Composer</a:t>
            </a:r>
          </a:p>
          <a:p>
            <a:r>
              <a:rPr lang="en-US" altLang="ja-JP" dirty="0" smtClean="0"/>
              <a:t>i18n</a:t>
            </a:r>
          </a:p>
        </p:txBody>
      </p:sp>
    </p:spTree>
    <p:extLst>
      <p:ext uri="{BB962C8B-B14F-4D97-AF65-F5344CB8AC3E}">
        <p14:creationId xmlns:p14="http://schemas.microsoft.com/office/powerpoint/2010/main" val="118273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ソース全体のバージョン管理ができる。</a:t>
            </a:r>
          </a:p>
          <a:p>
            <a:r>
              <a:rPr kumimoji="1" lang="ja-JP" altLang="en-US" dirty="0" smtClean="0"/>
              <a:t>今回は</a:t>
            </a:r>
            <a:r>
              <a:rPr kumimoji="1" lang="en-US" altLang="ja-JP" dirty="0" smtClean="0"/>
              <a:t>platform</a:t>
            </a:r>
            <a:r>
              <a:rPr kumimoji="1" lang="ja-JP" altLang="en-US" dirty="0" smtClean="0"/>
              <a:t>をコピーする際に使用した。</a:t>
            </a:r>
          </a:p>
        </p:txBody>
      </p:sp>
    </p:spTree>
    <p:extLst>
      <p:ext uri="{BB962C8B-B14F-4D97-AF65-F5344CB8AC3E}">
        <p14:creationId xmlns:p14="http://schemas.microsoft.com/office/powerpoint/2010/main" val="118272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Bower Composer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ja-JP" altLang="en-US" dirty="0" smtClean="0"/>
              <a:t>それぞれパッケージを管理するツール</a:t>
            </a:r>
          </a:p>
          <a:p>
            <a:pPr marL="0" indent="0">
              <a:buNone/>
            </a:pPr>
            <a:r>
              <a:rPr lang="en-US" altLang="ja-JP" dirty="0" smtClean="0"/>
              <a:t>Bower</a:t>
            </a:r>
            <a:r>
              <a:rPr lang="ja-JP" altLang="en-US" dirty="0" smtClean="0"/>
              <a:t>はフロントエンドパッケージ、</a:t>
            </a:r>
            <a:r>
              <a:rPr lang="en-US" altLang="ja-JP" dirty="0" smtClean="0"/>
              <a:t>Composer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php</a:t>
            </a:r>
            <a:r>
              <a:rPr lang="ja-JP" altLang="en-US" dirty="0" smtClean="0"/>
              <a:t>用を導入できる。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810773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269</Words>
  <Application>Microsoft Macintosh PowerPoint</Application>
  <PresentationFormat>ワイド画面</PresentationFormat>
  <Paragraphs>50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ＭＳ Ｐゴシック</vt:lpstr>
      <vt:lpstr>Yu Gothic</vt:lpstr>
      <vt:lpstr>レトロスペクト</vt:lpstr>
      <vt:lpstr>人文班　 ビーバーチーム</vt:lpstr>
      <vt:lpstr>目次</vt:lpstr>
      <vt:lpstr>ビーバーコンテストとは？</vt:lpstr>
      <vt:lpstr>問題形式</vt:lpstr>
      <vt:lpstr>演習背景</vt:lpstr>
      <vt:lpstr>演習目的</vt:lpstr>
      <vt:lpstr>準備・使ったツール</vt:lpstr>
      <vt:lpstr>Git</vt:lpstr>
      <vt:lpstr>Bower Composer</vt:lpstr>
      <vt:lpstr>i18n</vt:lpstr>
      <vt:lpstr>Jsonとは</vt:lpstr>
      <vt:lpstr>実際の画面</vt:lpstr>
      <vt:lpstr>まとめ</vt:lpstr>
      <vt:lpstr>今後の課題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人文班　 ビーバーチーム</dc:title>
  <dc:creator>スズキカズシ</dc:creator>
  <cp:lastModifiedBy>スズキカズシ</cp:lastModifiedBy>
  <cp:revision>11</cp:revision>
  <dcterms:created xsi:type="dcterms:W3CDTF">2015-12-11T07:37:11Z</dcterms:created>
  <dcterms:modified xsi:type="dcterms:W3CDTF">2015-12-14T14:07:38Z</dcterms:modified>
</cp:coreProperties>
</file>