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4" r:id="rId5"/>
    <p:sldId id="265" r:id="rId6"/>
    <p:sldId id="258" r:id="rId7"/>
    <p:sldId id="259" r:id="rId8"/>
    <p:sldId id="266" r:id="rId9"/>
    <p:sldId id="267" r:id="rId10"/>
    <p:sldId id="268" r:id="rId11"/>
    <p:sldId id="260" r:id="rId12"/>
    <p:sldId id="261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95"/>
  </p:normalViewPr>
  <p:slideViewPr>
    <p:cSldViewPr snapToGrid="0" snapToObjects="1">
      <p:cViewPr varScale="1">
        <p:scale>
          <a:sx n="96" d="100"/>
          <a:sy n="96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人文班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ビーバーチーム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鈴木一至　佐々木明宏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6145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i18n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 </a:t>
            </a:r>
            <a:r>
              <a:rPr lang="ja-JP" altLang="en-US" dirty="0" smtClean="0"/>
              <a:t>翻訳ツール</a:t>
            </a:r>
          </a:p>
          <a:p>
            <a:r>
              <a:rPr lang="en-US" altLang="ja-JP" dirty="0" err="1" smtClean="0"/>
              <a:t>Json</a:t>
            </a:r>
            <a:r>
              <a:rPr lang="ja-JP" altLang="en-US" dirty="0" smtClean="0"/>
              <a:t>ファイルで一括で翻訳できる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137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Json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Bower composer </a:t>
            </a:r>
            <a:r>
              <a:rPr lang="ja-JP" altLang="en-US" dirty="0" smtClean="0"/>
              <a:t>翻訳ツールで使った</a:t>
            </a:r>
          </a:p>
          <a:p>
            <a:pPr marL="0" indent="0">
              <a:buNone/>
            </a:pPr>
            <a:r>
              <a:rPr kumimoji="1" lang="en-US" altLang="ja-JP" dirty="0" smtClean="0"/>
              <a:t>Xml</a:t>
            </a:r>
            <a:r>
              <a:rPr kumimoji="1" lang="ja-JP" altLang="en-US" dirty="0" smtClean="0"/>
              <a:t>との違いはこうです。広く使われていて便利です。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680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実際の画面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こんな感じで過去問できます。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8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過去問サイトを作った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3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非対話問題への対応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7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48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ビーバーコンテストとは？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ビーバーコンテストは世界でも広く行われている</a:t>
            </a:r>
          </a:p>
          <a:p>
            <a:r>
              <a:rPr kumimoji="1" lang="ja-JP" altLang="en-US" dirty="0" smtClean="0"/>
              <a:t>コンピューターサイエンスに関係する学生向けコンテスト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919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大きく対話型を非対話型がある</a:t>
            </a:r>
          </a:p>
        </p:txBody>
      </p:sp>
    </p:spTree>
    <p:extLst>
      <p:ext uri="{BB962C8B-B14F-4D97-AF65-F5344CB8AC3E}">
        <p14:creationId xmlns:p14="http://schemas.microsoft.com/office/powerpoint/2010/main" val="121463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現在、ビーバーコンテストは遠くのオランダのサーバーに接続する必要がある。</a:t>
            </a:r>
          </a:p>
          <a:p>
            <a:r>
              <a:rPr lang="ja-JP" altLang="en-US" dirty="0" smtClean="0"/>
              <a:t>環境によっては正常に受けられないことがあった。</a:t>
            </a:r>
            <a:endParaRPr lang="en-US" altLang="ja-JP" dirty="0" smtClean="0"/>
          </a:p>
          <a:p>
            <a:endParaRPr lang="ja-JP" altLang="en-US" dirty="0" smtClean="0"/>
          </a:p>
          <a:p>
            <a:r>
              <a:rPr lang="ja-JP" altLang="en-US" dirty="0" smtClean="0"/>
              <a:t>フランスでソースが公開されていることを知った。</a:t>
            </a:r>
            <a:endParaRPr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0098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フランスのビーバーのサーバをコピーして過去問をできるようにするのが目的です。</a:t>
            </a:r>
            <a:endParaRPr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2023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準備・使ったツール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endParaRPr kumimoji="1" lang="en-US" altLang="ja-JP" dirty="0" smtClean="0"/>
          </a:p>
          <a:p>
            <a:r>
              <a:rPr lang="en-US" altLang="ja-JP" dirty="0" smtClean="0"/>
              <a:t>Bower</a:t>
            </a:r>
          </a:p>
          <a:p>
            <a:r>
              <a:rPr lang="en-US" altLang="ja-JP" dirty="0" smtClean="0"/>
              <a:t>Composer</a:t>
            </a:r>
          </a:p>
          <a:p>
            <a:r>
              <a:rPr lang="en-US" altLang="ja-JP" dirty="0" smtClean="0"/>
              <a:t>i18n</a:t>
            </a:r>
          </a:p>
        </p:txBody>
      </p:sp>
    </p:spTree>
    <p:extLst>
      <p:ext uri="{BB962C8B-B14F-4D97-AF65-F5344CB8AC3E}">
        <p14:creationId xmlns:p14="http://schemas.microsoft.com/office/powerpoint/2010/main" val="118273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ソース全体のバージョン管理ができる。</a:t>
            </a:r>
          </a:p>
          <a:p>
            <a:r>
              <a:rPr kumimoji="1" lang="ja-JP" altLang="en-US" dirty="0" smtClean="0"/>
              <a:t>今回は</a:t>
            </a:r>
            <a:r>
              <a:rPr kumimoji="1" lang="en-US" altLang="ja-JP" dirty="0" smtClean="0"/>
              <a:t>platform</a:t>
            </a:r>
            <a:r>
              <a:rPr kumimoji="1" lang="ja-JP" altLang="en-US" dirty="0" smtClean="0"/>
              <a:t>をコピーする際に使用した。</a:t>
            </a:r>
          </a:p>
        </p:txBody>
      </p:sp>
    </p:spTree>
    <p:extLst>
      <p:ext uri="{BB962C8B-B14F-4D97-AF65-F5344CB8AC3E}">
        <p14:creationId xmlns:p14="http://schemas.microsoft.com/office/powerpoint/2010/main" val="118272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Bower Composer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 </a:t>
            </a:r>
            <a:r>
              <a:rPr lang="ja-JP" altLang="en-US" dirty="0" smtClean="0"/>
              <a:t>それぞれパッケージを管理するツール</a:t>
            </a:r>
          </a:p>
          <a:p>
            <a:pPr marL="0" indent="0">
              <a:buNone/>
            </a:pPr>
            <a:r>
              <a:rPr lang="en-US" altLang="ja-JP" dirty="0" smtClean="0"/>
              <a:t>Bower</a:t>
            </a:r>
            <a:r>
              <a:rPr lang="ja-JP" altLang="en-US" dirty="0" smtClean="0"/>
              <a:t>はフロントエンドパッケージ、</a:t>
            </a:r>
            <a:r>
              <a:rPr lang="en-US" altLang="ja-JP" dirty="0" smtClean="0"/>
              <a:t>Composer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php</a:t>
            </a:r>
            <a:r>
              <a:rPr lang="ja-JP" altLang="en-US" dirty="0" smtClean="0"/>
              <a:t>用を導入できる。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9810773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199</Words>
  <Application>Microsoft Macintosh PowerPoint</Application>
  <PresentationFormat>ワイド画面</PresentationFormat>
  <Paragraphs>38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ＭＳ Ｐゴシック</vt:lpstr>
      <vt:lpstr>レトロスペクト</vt:lpstr>
      <vt:lpstr>人文班　 ビーバーチーム</vt:lpstr>
      <vt:lpstr>目次</vt:lpstr>
      <vt:lpstr>ビーバーコンテストとは？</vt:lpstr>
      <vt:lpstr>問題形式</vt:lpstr>
      <vt:lpstr>演習背景</vt:lpstr>
      <vt:lpstr>演習目的</vt:lpstr>
      <vt:lpstr>準備・使ったツール</vt:lpstr>
      <vt:lpstr>Git</vt:lpstr>
      <vt:lpstr>Bower Composer</vt:lpstr>
      <vt:lpstr>i18n</vt:lpstr>
      <vt:lpstr>Jsonとは</vt:lpstr>
      <vt:lpstr>実際の画面</vt:lpstr>
      <vt:lpstr>まとめ</vt:lpstr>
      <vt:lpstr>今後の課題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人文班　 ビーバーチーム</dc:title>
  <dc:creator>スズキカズシ</dc:creator>
  <cp:lastModifiedBy>スズキカズシ</cp:lastModifiedBy>
  <cp:revision>5</cp:revision>
  <dcterms:created xsi:type="dcterms:W3CDTF">2015-12-11T07:37:11Z</dcterms:created>
  <dcterms:modified xsi:type="dcterms:W3CDTF">2015-12-11T08:23:52Z</dcterms:modified>
</cp:coreProperties>
</file>