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5.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9.xml" ContentType="application/inkml+xml"/>
  <Override PartName="/ppt/notesSlides/notesSlide19.xml" ContentType="application/vnd.openxmlformats-officedocument.presentationml.notesSlide+xml"/>
  <Override PartName="/ppt/ink/ink10.xml" ContentType="application/inkml+xml"/>
  <Override PartName="/ppt/ink/ink11.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1:59:20.223"/>
    </inkml:context>
    <inkml:brush xml:id="br0">
      <inkml:brushProperty name="width" value="0.05292" units="cm"/>
      <inkml:brushProperty name="height" value="0.05292" units="cm"/>
      <inkml:brushProperty name="color" value="#FF0000"/>
    </inkml:brush>
  </inkml:definitions>
  <inkml:trace contextRef="#ctx0" brushRef="#br0">20444 7657 366 0,'0'0'54'16,"0"0"-54"-16,0 0-4 15,0 0 3-15,0 0 1 16,0 0 15-16,0 0 3 16,0 0-15-16,-64-17 2 15,64 17-5-15,0 0-7 16,0 14 7-16,0 20 1 0,0 10 8 16,0 14-8-1,0 8 1-15,0 6 17 16,0-1-17-16,0-1-2 0,0-7 7 15,0-4-5-15,0-7 1 16,2-10-3-16,5-2 0 16,1-8 2-16,2-7-2 15,-2-7 0-15,1-6 1 16,-3-6-1-16,-3-2 0 16,0-4-3-16,-1 0-4 15,0 0 0-15,-2-21 5 16,0-11 0-16,0-5-13 15,-12-6 8-15,-7 3 3 16,1 2 4-16,0 6 0 16,2 4 5-16,3 6-4 0,4 4-1 15,2 6 5-15,3 1-1 16,4 5 6-16,0 5-10 16,0 1 2-16,-2 0-2 15,2 0 0-15,0 0-10 16,0 20 10-16,15 8 0 15,3 8 4-15,0 8-4 16,0 3 0-16,-2 0 4 16,1 1-4-16,-1-5 0 15,-1-9 0-15,1-11 0 16,-5-6 1-16,-2-9-1 16,-2-2 0-16,-3-6 1 15,1 0-1-15,-1 0 0 0,3-12 14 16,2-22 9-1,2-8-16-15,0-5-7 0,1 10 0 16,-4 6 4-16,1 9-4 16,-3 8 0-16,0 6-2 15,-4 6 2-15,0 2-4 16,2 0-67-16,-4 9-83 16</inkml:trace>
  <inkml:trace contextRef="#ctx0" brushRef="#br0" timeOffset="21450.15">17579 6328 411 0,'0'0'6'0,"0"0"-6"16,0 0 4-16,0 0-3 16,0 0 1-16,0 0-2 15,116-28 13-15,-72 22-13 16,0 3 0-16,-3 3-1 15,-1 0 1-15,-2 0-20 16,-3 0-97-16,0 9-177 0</inkml:trace>
  <inkml:trace contextRef="#ctx0" brushRef="#br0" timeOffset="21662">18735 6286 281 0,'0'0'5'16,"0"0"-2"-16,136-26 7 16,-91 22-4-16,4-2 8 0,7 0 4 15,6-4-13 1,7-2-2-16,-2 1-3 16,2 3 0-16,-7-1-4 0,-2 3 4 15,0 4-34-15,3 0-89 16</inkml:trace>
  <inkml:trace contextRef="#ctx0" brushRef="#br0" timeOffset="21869.66">20407 6203 285 0,'0'0'15'0,"0"0"-12"16,0 0 7-1,140-17-10-15,-91 4 2 0,9 4-1 16,7-2-1-16,6 0-1 16,-5 3-1-16,1 2-3 15,-3 0-12-15,2 3 1 16,-2 3-15-16</inkml:trace>
  <inkml:trace contextRef="#ctx0" brushRef="#br0" timeOffset="22049.55">21941 6150 128 0,'0'0'75'0,"0"0"-43"15,143 3 0-15,-78-3 13 0,1 0-27 16,8-13-2-16,-3 1-16 16,0-2-3-16,-1-4 3 15,-10 4-8-15,-7-2-6 16,-12 2-35-16,-10 1-80 15</inkml:trace>
  <inkml:trace contextRef="#ctx0" brushRef="#br0" timeOffset="23179.68">17650 6545 280 0,'0'0'37'0,"0"0"-19"16,0 0-17-16,0 0 7 15,0 0 11-15,0 0-2 16,-13-42-1-16,18 16-14 16,7-4 23-16,5-3-17 15,-5 1 8-15,5-3-1 16,-2-3-10-16,-1-1-3 16,-1-3-2-16,-3 2 0 15,0 2 2-15,1-1-2 16,-3 1 0-16,2 3 1 15,-4 3-1-15,-1 7 3 16,-3 10-2-16,-2 8 1 0,0 7 24 16,0 0-26-16,0 0-1 15,0 2-2-15,0 21 3 16,0 13 12-16,-7 11-12 16,-1 5 3-16,0 5 5 15,2-1-8-15,4-2 0 16,-5-2 6-16,3-1-3 15,-4-5 0-15,2-6-3 16,0-6 0-16,-1-7 6 16,3 0-6-16,-4-5 0 15,4-6 5-15,2-2-4 16,0-6-1-16,2-2 0 0,0 0 0 16,0-2-1-16,0 0 1 15,0-2-5-15,0 2 0 16,0-2-30-16,2 2-61 15,0-4-190-15</inkml:trace>
  <inkml:trace contextRef="#ctx0" brushRef="#br0" timeOffset="24300.52">17639 9378 525 0,'0'0'11'0,"0"0"-8"0,0 0-3 16,0 0-2-16,0 0-7 16,0 0 4-16,13-27 5 15,30 27-6-15,10 3-16 16,12 3-54-16,6 1-58 15</inkml:trace>
  <inkml:trace contextRef="#ctx0" brushRef="#br0" timeOffset="24508.01">18639 9454 425 0,'0'0'2'0,"0"0"-2"15,0 0 0 1,143 0 0-16,-80-1 0 0,5-6 0 16,11-1 0-16,3-2-8 15,3 0 5-15,2 0-10 16,-2 2-15-16,-2 4-27 16,5 2-79-16</inkml:trace>
  <inkml:trace contextRef="#ctx0" brushRef="#br0" timeOffset="24690.82">20339 9406 171 0,'0'0'169'15,"128"0"-159"-15,-55 0-10 16,2 0 1-16,6-2 6 16,2-6 0-16,4 2 18 0,1 1-25 15,6-2 0-15,-1 5-2 16,2 2-4-16,5 0-28 15,2 0-47-15,10 0-49 16</inkml:trace>
  <inkml:trace contextRef="#ctx0" brushRef="#br0" timeOffset="24941.91">23630 9458 176 0,'116'3'30'0,"-4"-3"-27"16,-3 0 2-16,0 0 55 15,4-3 36-15,13-9-50 16,9 4-22-16,17 5-15 16,10-1-9-16,-1-1-12 15,-3 5 8-15,-13 0 3 16,-9 0-2-16,-11 2-1 15,-8 13-16-15,-5-1-5 16,-18 0-87-16</inkml:trace>
  <inkml:trace contextRef="#ctx0" brushRef="#br0" timeOffset="25240.87">27536 9465 70 0,'125'-12'2'16,"2"-4"145"-16,-5 1-147 15,-21 1-5-15,-21 9 5 16,-11 5 28-16,1 0-23 15,5 0 14-15,8 3-13 16,-4 5 3-16,-3-4 11 0,-7-1-18 16,-6-3-2-1,-3 0-1-15,-2 0-40 0,-2 0-78 16</inkml:trace>
  <inkml:trace contextRef="#ctx0" brushRef="#br0" timeOffset="26479.57">17193 9136 358 0,'0'0'5'0,"0"0"-5"16,0 0 5-16,0 0-3 15,127-108-1-15,-82 87 19 16,7 9-11-16,-2 6 1 15,4 6 0-15,-4 0-3 16,-11 24 6-16,-5 14-12 16,-12 8-1-16,-7 8 17 15,-8 5-6-15,-7 3-9 16,0 3 5-16,0-6-2 16,-11-1 4-16,-7-4-9 15,-6-1 0-15,-7-5 8 16,-8 5-1-16,-5-3 4 15,2-5-5-15,4-5-5 16,11-8 6-16,9-5-7 16,4-9 0-16,8-5 4 0,2-4-4 15,2-5 0-15,2-4-1 16,0 0 1-16,0 0 2 16,6 0 4-16,19 0 7 15,10-1 9-15,8-12-17 16,1-1-2-16,0-1-3 15,1 5 1-15,-5 0-1 16,-2 5 0-16,-2-2-7 16,-2 1 6-16,-5 2-23 15,0 4-25-15,-16 0-99 0</inkml:trace>
  <inkml:trace contextRef="#ctx0" brushRef="#br0" timeOffset="27373.89">17193 11919 252 0,'0'0'257'16,"0"0"-244"-16,0 0-13 15,0 0 3-15,0 0-3 16,0 0 6-16,39-72-4 16,9 68-4-16,15-2 2 15,3 2-31-15,6-1-29 16,-9-1-148-16</inkml:trace>
  <inkml:trace contextRef="#ctx0" brushRef="#br0" timeOffset="27563.81">18223 11876 440 0,'0'0'25'0,"0"0"-22"16,127-11-3-16,-60 3 2 16,11 2 0-16,4 2 2 15,5 4-4-15,2 0-7 16,5 0 0-16,12 0-35 15,8-2-50-15,4-6-223 16</inkml:trace>
  <inkml:trace contextRef="#ctx0" brushRef="#br0" timeOffset="27741.92">20193 11955 207 0,'0'0'0'0,"0"0"-64"15,158 30-59-15,-81-30 123 16,6 0 16-16,2 0-1 16,4-10-15-16,3-1 0 15,3-6 15-15,5-1-15 16,5-2-24-16</inkml:trace>
  <inkml:trace contextRef="#ctx0" brushRef="#br0" timeOffset="27936.07">21953 11866 390 0,'0'0'48'0,"0"0"-46"15,0 0-1-15,147 17-1 16,-96-15 5-16,5 0-11 16,4-2-2-16,9 0 0 15,7 0 4-15,8 0 4 16,3-2-1-16,-2-5-4 15,-2 4-45-15,-2 3-48 16</inkml:trace>
  <inkml:trace contextRef="#ctx0" brushRef="#br0" timeOffset="28077.95">23717 11951 316 0,'0'0'40'0,"0"0"-37"16,160 25 1-16,-93-18-3 15,12-5-2-15,16-2-2 16,26 0-49-16,19 0-102 16</inkml:trace>
  <inkml:trace contextRef="#ctx0" brushRef="#br0" timeOffset="28299.39">25562 12062 234 0,'0'0'47'0,"201"-15"-19"16,-99 7 19-16,-10-2-9 15,-11 0-10-15,4 0 8 16,7-6-29-16,8-5-2 16,3-4 14-16,-14 0-19 15,-18 6-2-15,-24 1-10 16,-15 5-11-16,-13 6 8 15,1-1-72-15</inkml:trace>
  <inkml:trace contextRef="#ctx0" brushRef="#br0" timeOffset="28437.6">27146 11859 187 0,'0'0'130'16,"118"0"-109"-1,-51 0-17-15,-9 0-8 0,-7 0-62 16,-9 0-20-16,8 0 56 15,12 0-37-15,3 0 15 16</inkml:trace>
  <inkml:trace contextRef="#ctx0" brushRef="#br0" timeOffset="29690.57">16164 11650 437 0,'0'0'0'15,"0"0"-1"-15,0 0-6 16,0 0 7-16,121-40 10 16,-84 38-9-16,-3 2 0 15,-7 0 5-15,-7 20-6 16,-14 12-7-16,-6 6 7 15,0 7 3-15,-26 3 10 16,-1 0-13-16,-2-4 0 16,2-5 4-16,2-3-2 15,6-9-2-15,3-4 0 0,11-10 3 16,5-5-6 0,0-4-3-16,9-2 6 0,20 0 12 15,7 0-12-15,2 0 3 16,0 4-3-16,-3 5 2 15,1 4-3-15,-3 1 1 16,-6 7 0-16,-5-3-1 16,-11 4 1-16,-11 4-6 15,0 4 6-15,-15 5 21 16,-20 10 10-16,-13 0-11 16,-5 4-11-16,-8-3 13 15,2-4-18-15,5-7-1 16,9-11-3-16,14-8-1 15,14-2-5-15,1-16-170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21:51.929"/>
    </inkml:context>
    <inkml:brush xml:id="br0">
      <inkml:brushProperty name="width" value="0.05292" units="cm"/>
      <inkml:brushProperty name="height" value="0.05292" units="cm"/>
      <inkml:brushProperty name="color" value="#FF0000"/>
    </inkml:brush>
  </inkml:definitions>
  <inkml:trace contextRef="#ctx0" brushRef="#br0">5264 8394 149 0,'0'0'28'15,"0"0"-22"-15,0 0 10 16,0 0-4-16,0 0 26 15,0 0-13-15,0 0 11 16,-24-28-11-16,22 25-10 0,-1 2 2 16,1 1 4-1,0 0-15-15,2 0 13 0,-2 0-19 16,2 0 0-16,0 0 2 16,0 0-1-16,0 0-1 15,0 0-2-15,0 0 1 16,0 0-2-16,11 0 3 15,13 0 0-15,10 0 4 16,10 0-3-16,14 0 0 16,14 0-2-16,8-8 5 15,11 0 1-15,0 2-5 16,5 2 0-16,5 4 1 16,1 0 1-16,3 0-4 15,-8 4 2-15,-7 2 0 0,-12-1 0 16,-7 0 0-16,-9 1-1 15,-6-2 1-15,-8 4 1 16,-9 0-1-16,-7 0-2 16,-6 1 2-16,-6-4-10 15,-2 1 3-15,-5-3 4 16,-1 0 3-16,1-3 1 16,-2 0-1-16,-2 0-5 15,2 0 5-15,-5-3 3 16,0 0-3-16,-4 3-6 15,-2 0-19-15,0 0-16 16,0 0-22-16,0 0-43 0,0 0 17 16</inkml:trace>
  <inkml:trace contextRef="#ctx0" brushRef="#br0" timeOffset="824.19">6561 8346 209 0,'0'0'44'16,"0"0"3"-16,0 0-34 16,0 0 2-16,0 0-1 15,0 0-11-15,13-10 1 16,10 10-4-16,3 0 1 16,6 0 1-16,3 7-2 15,6 1 0-15,3-3 1 0,5-5 2 16,4 0 0-16,7 0 1 15,1 0-2-15,-1 0 11 16,0-2-13-16,0-6 0 16,0 2 1-16,1-2 0 15,1 4-1-15,-4 0 0 16,0 2 0-16,-2 2 0 16,-3 0 0-16,-2 0 0 15,-3 0-1-15,-6 0 2 16,-5 0-1-16,-3 2 0 15,-1 3 0-15,-6-2-2 16,-3 1 2-16,-3-2-2 0,-4 0 1 16,1 1 1-1,-7-3-7-15,3 3-6 16,-7-3 9-16,-1 0-3 0,-2 0-17 16,-4 0 3-16,0 0 13 15,0 0-30-15,0 5-168 16</inkml:trace>
  <inkml:trace contextRef="#ctx0" brushRef="#br0" timeOffset="1432.14">7020 8376 101 0,'0'0'10'15,"0"0"11"-15,0 0-1 16,0 0 3-16,136-2 23 16,-98 2-10-16,6-5-11 15,4 2-8-15,0-1-9 16,4-4 21-16,-4 0-23 15,-1 2-5-15,-2 2 8 16,0 1-5-16,-3 2-3 16,3 1-1-16,1 0 2 15,3 0 4-15,2 0-6 16,3 0 0-16,-1 0 5 16,1 0-5-16,-1-3 1 15,-1-1-1-15,-5 3 1 16,-5-4 8-16,-5 2-9 0,-3 0 0 15,-5 2 2-15,-7 1-2 16,-7 0 0-16,-1 0 0 16,-5 0 0-16,-3 0 0 15,2 0 0-15,-6 0-7 16,0 0-10-16,-2 0-32 16,5 0-36-16,-5 0-61 15</inkml:trace>
  <inkml:trace contextRef="#ctx0" brushRef="#br0" timeOffset="42177.8">23256 1606 180 0,'0'0'18'0,"0"0"-15"15,0 0-1-15,0 0 6 16,0 0 12-16,0 0 23 16,0 0-9-16,-17-103-2 15,9 86-4-15,-3 1-14 16,1-5-2-16,-6 4 1 0,-9-3 0 15,-11-1 6-15,-17 6-12 16,-18 4-5-16,-19 11 9 16,-14 0-10-1,-6 17 1-15,8 13-2 0,11 2 0 16,16 0 1-16,19-5-1 16,20-6 0-16,20-9 2 15,16 0-2-15,2 2-2 16,34 4-2-16,20 6 2 15,24-2-6-15,22 2 8 16,17-3 0-16,1 2 8 16,-4 2-5-16,-14 0-1 0,-17 9-2 15,-18 8 0-15,-21 11-4 16,-17 13-7-16,-24 4 3 16,-5 4 1-16,-40-2 11 15,-20-6-4-15,-14-8 1 16,0-10 1-16,-1-11 5 15,8-11-7-15,3-8 0 16,8-7 3-16,11-6-3 16,9-5 0-16,12 0 0 15,13 0 1-15,11-5-5 16,0-10 4-16,6-1-70 16,21-3-60-16</inkml:trace>
  <inkml:trace contextRef="#ctx0" brushRef="#br0" timeOffset="42990.46">22784 1145 100 0,'0'0'0'0,"0"0"-15"15,0 0-21-15,0 0 36 16,0 0 5-16,0 0 8 16,-74-4 5-16,63 4-4 15,0 4-8-15,4 3-6 16,2-1 9-16,1 3-9 15,4 1-1-15,0-2 1 0,0 2-8 16,0 0-16-16</inkml:trace>
  <inkml:trace contextRef="#ctx0" brushRef="#br0" timeOffset="44044.82">22815 1417 244 0,'0'0'3'0,"0"0"27"16,0 0-21-16,0 0 14 15,0 0-10-15,0 0 13 16,-110-8 6-16,129-10-30 16,12-4 12-16,7-2-6 15,-1 2-4-15,-1 8-1 16,-7 6-3-16,-9 6 0 16,-4 2 1-16,-7 0-1 15,-7 24-8-15,-2 18 1 16,-4 20 7-16,-32 19 19 15,-13 9-19-15,-7 6 1 0,-4-2 11 16,4-1-12-16,5-7 0 16,14-9 0-16,10-20 1 15,17-20 1-15,10-22-2 16,12-15-5-16,44-14 3 16,32-56 4-16,32-26 3 15,17-19 4-15,-2-1-7 16,-14 18 1-16,-21 23-3 15,-33 25-21-15,-31 29 18 16,-27 21 0-16,-9 14-1 0,-40 40-24 16,-23 26 28-1,-24 25 11-15,-13 18-11 0,-7 8 0 16,5-3 6-16,19-17-5 16,31-34-1-16,33-28 2 15,19-29-1-15,31-20-2 16,29-4-6-16,16-34 7 15,9-16 20-15,-1-7-18 16,-4-1-2-16,-15 8 0 16,-14 8-6-16,-13 14 6 15,-16 18-57-15,-11 14-18 16,-6 0-44-16</inkml:trace>
  <inkml:trace contextRef="#ctx0" brushRef="#br0" timeOffset="45644.84">25057 1417 253 0,'0'0'6'0,"0"0"-6"16,0 0 1-16,0 0 7 15,0 0 5-15,0 0 8 0,-2 16 8 16,2 34-27-16,-4 23-1 16,-2 15 24-16,0 12-3 15,-1 7 1-15,1-3-20 16,0-4-2-16,2-10 10 16,2-14-9-16,0-11-2 15,-5-11 0-15,-1-10 1 16,-2-12 1-16,1-16-2 15,5-10 0-15,-5-6 7 16,-2-19-5-16,-4-31 54 0,1-33-48 16,7-26 2-1,7-24-12-15,0-6 2 0,27 7-1 16,13 16-10-16,9 23 18 16,5 18-14-16,6 16 7 15,3 11-4-15,-3 12-5 16,-1 17 8-16,-5 13 1 15,-7 6-9-15,-5 23 9 16,-4 24-11-16,-9 18 1 16,-13 11 10-16,-16 11 3 15,0 8-3-15,-36 10 0 16,-13 1 8-16,-7-6-6 16,-4-8-2-16,-1-18 5 15,1-16-5-15,0-13 6 16,7-7-6-16,6-10 0 0,9-11 3 15,11-6-3-15,12-9 0 16,6-2 0-16,9 0-3 16,0-19-24-16,0-10-56 15,18-7-110-15</inkml:trace>
  <inkml:trace contextRef="#ctx0" brushRef="#br0" timeOffset="45914.27">25926 1459 368 0,'0'0'23'0,"-19"141"-22"15,2-45-1-15,-1 16 0 16,-7 7 2-16,-2 6 0 15,6-8-2-15,9-16 1 16,10-23 1-16,2-20-3 16,0-18 1-16,0-12 0 15,2-16-10-15,-2-12-14 16,0 0-62-16,0-38-81 16</inkml:trace>
  <inkml:trace contextRef="#ctx0" brushRef="#br0" timeOffset="46694.41">25348 1512 371 0,'0'0'0'0,"0"0"0"16,141-26 1-16,-47 14-1 15,18-3 0-15,15 1 10 16,6 1-10-16,0-3 0 15,-4-2 1-15,-11 0-1 16,-16-7 0-16,-17 2 0 16,-20-4-3-16,-16 1-2 15,-18 2-28-15,-13 2-18 0,-11 2 48 16,-5 8 3-16,-2 6 7 16,0 5 4-16,0 1 25 15,0 0 18-15,0 7-50 16,0 30-2-16,0 16-1 15,-2 23 0-15,-2 20-2 16,-4 12 1-16,-2 15 0 16,-7 3 1-16,4-7-1 15,1-17 0-15,2-26 1 16,1-24-1-16,3-18 1 16,2-16-1-16,-6-10 0 15,-1-8 6-15,-7 0-3 16,-6-9 34-16,-7-31-18 0,0-17-17 15,2-25-2 1,0-15-11-16,4-14 11 0,7-12-5 16,13-1 5-16,5 1-19 15,19 5 13-15,25 14 6 16,12 12-2-16,6 17 2 16,3 15-9-16,-1 17 5 15,-4 18-10-15,1 11 11 16,-3 14 3-16,-7 2 0 15,-7 34-1-15,-10 17-2 16,-16 11-2-16,-14 12-4 16,-4 10 14-16,-22 4-5 0,-27 3 4 15,-15-4 1 1,-10-4-3-16,-2-14-2 0,6-12 0 16,13-11 4-16,17-9-4 15,15-16 0-15,18-6 4 16,7-6-4-16,3 2 0 15,28 5-3-15,14 8 3 16,13 6 7-16,6 7-6 16,7 5 0-16,0 1 2 15,1-4-1-15,-3-6 1 16,-9-3-3-16,-4-5 0 16,-12-1-7-16,-12-11-7 15,-14-8-118-15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29:56.743"/>
    </inkml:context>
    <inkml:brush xml:id="br0">
      <inkml:brushProperty name="width" value="0.05292" units="cm"/>
      <inkml:brushProperty name="height" value="0.05292" units="cm"/>
      <inkml:brushProperty name="color" value="#FF0000"/>
    </inkml:brush>
  </inkml:definitions>
  <inkml:trace contextRef="#ctx0" brushRef="#br0">26139 3432 462 0,'0'0'7'0,"0"0"-7"15,0 0-9-15,-26 137 9 16,-3-43 17-16,-5 5 10 15,3-5-9-15,4-10-3 16,9-8 4-16,5-8-19 16,9-7 0-16,-1-8 1 15,5-5-1-15,0-3-2 16,0-4-5-16,0-4-10 16,0-3-3-16,0-8-91 15,3-14-58-15</inkml:trace>
  <inkml:trace contextRef="#ctx0" brushRef="#br0" timeOffset="878.79">26894 2819 344 0,'0'0'29'16,"0"0"-29"-16,0 0 0 0,-115 80 0 15,70-41 8-15,-7-1 0 16,0 0 3-16,-2-4 6 16,2-3-13-16,4 0 0 15,3-5 5-15,9-4 5 16,3-3 5-16,8-2-18 15,8-4 0-15,3-4 1 16,8-1-2-16,4-2-1 16,2-4-2-16,0 0-2 15,0-2 3-15,0 0-1 16,0 0 3-16,0 2 0 16,0-2-2-16,0 0 2 15,0 4 3-15,0 0-2 16,2 6 3-16,8 5-2 0,4 0-1 15,4 3 5-15,6 3-6 16,8-2-3-16,3 3 3 16,8-1 6-16,1-2 0 15,-2 0-6-15,-1-3 0 16,-6-7 1-16,-3 0-1 16,-1-7-16-16,2-2-75 15,-10-2-103-15</inkml:trace>
  <inkml:trace contextRef="#ctx0" brushRef="#br0" timeOffset="1475.75">27193 2356 524 0,'0'0'0'0,"0"0"-4"15,0 0-15-15,0 0 13 16,0 0 3-16,0 0 3 16,25 60 10-16,-19-5-3 15,-4 11 2-15,-2-2-9 16,0-2 0-16,0-10 4 15,-8-10-4-15,-4-10 0 0,1-12-4 16,-2-8 11-16,-1-10-7 16,-3-2 5-16,-1-14-2 15,5-28 1-15,8-14-4 16,5-14-1-16,0-13 0 16,11 3 2-16,12 2 0 15,5 10-1-15,3 12-5 16,8 12 2-16,-2 7 3 15,-1 13 0-15,-9 10-5 16,-9 8 5-16,-5 6 1 16,-7 0-1-16,-3 0-8 15,-1 25 2-15,-2 8-4 0,0 14 4 16,-20 4 9-16,-9 8-3 16,-2-4 12-16,6-2-11 15,5-11-1-15,14-10 9 16,3-7-6-16,3-6 0 15,0-4-3-15,11-3 4 16,12-4-2-16,8-4-2 16,11-3 3-16,10-1-6 15,1 0 3-15,1-8-76 16,-3-6-40-16,-8 0-123 16</inkml:trace>
  <inkml:trace contextRef="#ctx0" brushRef="#br0" timeOffset="1891.66">27826 2262 396 0,'0'0'4'15,"0"0"-4"-15,0 0 0 16,0 0 0-16,0 0 3 15,-22 136 6-15,15-84 4 16,0 0-5-16,0-3-4 16,1-8 6-16,-1-10-10 0,3-13 4 15,-1-8 2-15,5-9-5 16,0-1 11-16,-2 0 13 16,2-17 15-1,0-22-32-15,0-16-8 0,0-10 0 16,16-7 9-16,3-3-8 15,2 8 2-15,1 3-3 16,3 11-9-16,4 13 9 16,2 8 0-16,5 5 4 15,3 12-4-15,-1 1 0 16,3 6-5-16,-8 8 5 16,-6 0-7-16,-5 0-12 15,-6 2-50-15,-8 12-32 16,-8 5-150-16</inkml:trace>
  <inkml:trace contextRef="#ctx0" brushRef="#br0" timeOffset="2081.58">27866 2252 404 0,'0'0'20'15,"0"0"-20"-15,0 0-21 16,0 0 21-16,0 0 0 15,0 0-4-15,131 54 4 16,-73-48 0-16,3 2-23 16,-10-2-43-16,-13 1-37 15,-19 8-103-15</inkml:trace>
  <inkml:trace contextRef="#ctx0" brushRef="#br0" timeOffset="2842.3">27372 3364 86 0,'0'0'163'16,"0"0"-137"-16,0 0 12 15,0 0 35-15,15-104-26 16,-26 92 6-16,-10 6-8 15,0 2-45-15,-4 4 4 16,-6 0-8-16,-4 22 10 16,-8 16 9-16,-6 9-15 15,-2 9 0-15,1 10 4 16,8 2-4-16,9-2-1 16,12-8-1-16,13-11 4 15,8-14-4-15,0-8 1 16,0-12 1-16,13-2-6 15,9-11 7-15,3 0-1 0,2 0 4 16,0-12 4-16,0-2-4 16,-4-2-4-16,0-3 0 15,-1 4 1-15,-2 1-1 16,0 0 0-16,1 1 0 16,-6 4 0-16,-1 0 1 15,-6 5-1-15,1 3 0 16,1 1-6-16,5 0 5 15,1 0-2-15,3 0 0 16,4 0-6-16,-3 0-23 16,-1 0-31-16,-2 0 18 15,2 0-2-15,1-5-31 0,5-6-62 16</inkml:trace>
  <inkml:trace contextRef="#ctx0" brushRef="#br0" timeOffset="3457.21">27634 3313 341 0,'0'0'18'0,"0"0"-5"15,0 0-10-15,0 0 5 16,0 0-8-16,0 0 14 16,-9 112 6-16,-15-42-8 15,-5 10-10-15,-3-2 14 16,1-5-15-16,12-17 0 0,5-22 2 15,7-14-2-15,3-12 9 16,2-8-4-16,0 0 20 16,0-30 34-16,2-22-54 15,0-21 2-15,0-13-6 16,0-8-2-16,13-2-3 16,16 6-12-16,10 9 7 15,11 19 0-15,0 9 8 16,4 16 0-16,-9 9-2 15,-9 12 2-15,-12 9-3 16,-11 7 2-16,-6 0-7 16,-7 9 7-16,0 19-19 0,0 10 19 15,-17 8 1-15,-8 3 9 16,2-4-6-16,6-3-3 16,5-1 0-16,10-5 1 15,2-5-1 1,0 0 0-16,18-7-2 0,0 1 2 15,0-4 1-15,-3-1-1 16,-1 0 1-16,-5 0 1 16,-3-1-2-16,-4-2-2 15,-2-1 1-15,0 1 1 16,-13-3 3-16,-11-3 1 16,-8 1-2-16,-5 1 9 15,-5 1-9-15,-3 1-2 0,3 1 2 16,4 3-1-1,11-3-2-15,13-3-4 0,14-1-21 16,0-8-29-16,29-4-5 16,19-5 3-16,16-26-90 15</inkml:trace>
  <inkml:trace contextRef="#ctx0" brushRef="#br0" timeOffset="4057.01">28029 3260 371 0,'0'0'26'16,"0"0"-6"-16,0 0-18 16,0 0-2-16,0 0 3 15,0 0-2-15,-5 44 26 0,-3 9-8 16,-9 11-17-16,-2 4 5 16,1-2-5-16,0-2-2 15,7-16 2-15,4-16-1 16,7-14 3-16,0-12-4 15,0-6 0-15,0-3 6 16,0-38 14-16,5-19-10 16,10-20-10-16,3-7-6 15,-5 2-2-15,-3-2-22 16,-4 11-1-16,-2 14 24 16,3 16-1-16,-5 21 8 15,0 16 1-15,1 7 2 16,-3 2-3-16,5 9 0 0,1 18 0 15,7 13 25 1,5 6-21-16,5-4 1 0,3 3 3 16,1-7-4-16,-3-3 1 15,-1-3-5-15,-3-5 0 16,-7-7 2-16,-2-9-2 16,1-4-1-16,-4-7 1 15,5 0 3-15,10-2 6 16,10-22 2-16,8-7-10 15,-3-3 2-15,-3 5-3 16,-8 6 0-16,-10 5 2 16,-5 13-1-16,-10 1 4 15,-2 4-1-15,0 0 6 16,0 0-4-16,0 9 2 0,0 17-7 16,0 8 8-16,0 6-3 15,0 5 0-15,0 3-6 16,0 6 1-16,0 9-3 15,7-2 1-15,9 3-24 16,-1-4-71-16,1-13-307 16</inkml:trace>
  <inkml:trace contextRef="#ctx0" brushRef="#br0" timeOffset="130799">10739 16200 188 0,'0'0'0'0,"0"0"-32"16,0 0-18-16,0 0 37 16,-114-58 13-16,103 50 11 15,4 3 11-15,3 0 12 16,1-5-32-16,3 6-1 15,0 0 1-15,-2 4-2 16,2 0-45-16</inkml:trace>
  <inkml:trace contextRef="#ctx0" brushRef="#br0" timeOffset="131471.94">10424 16066 234 0,'0'0'27'15,"0"0"-8"-15,0 0 10 0,0 0-2 16,0 0-11-16,0 0-3 16,-21-8-13-16,34 8 0 15,13 0 3-15,12 0 4 16,9 4-2-16,7-4 5 16,8 0-4-16,12 0 14 15,10-14-20-15,12-4 4 16,8 0 1-16,15-4-5 15,10 4 0-15,9 1 4 16,0 11-4-16,-9 6 0 0,-17 0 0 16,-21 14 0-16,-22 16 1 15,-19 3-1-15,-21-1-1 16,-19-3 1-16,-10-4 1 16,0-6 8-16,-15 0-5 15,-9-5-2-15,-1-5 5 16,7-1-7-16,9-8 0 15,7 0 4-15,2 0-4 16,0 0-1-16,8 0-22 16,21 0 21-16,14-4-3 15,15-9 5-15,16-1 0 16,15-7 4-16,15-6-4 16,21-1 3-16,16-3-3 0,6 10 0 15,7-2 4 1,2 10-4-16,-7 0 0 0,-11 8 3 15,-20 0-3-15,-25 5 0 16,-24 0-1-16,-19 0 0 16,-19 0-5-16,-14 5-13 15,-9 7-36-15,-6 7-18 16,-2-2-63-16</inkml:trace>
  <inkml:trace contextRef="#ctx0" brushRef="#br0" timeOffset="132508.1">14640 16210 323 0,'0'0'51'16,"0"0"-39"-16,0 0-7 15,0 0-4-15,0 0-1 16,0 0 0-16,-63-14 20 16,88 4-13-16,15 1 5 0,11-4 3 15,12 5-10 1,11-2 0-16,12 1-5 0,22 1 0 15,10-5 1-15,9 3-1 16,6 0-1-16,-8 7 1 16,-9 3 1-16,-16 0-1 15,-22 17 0-15,-20 2 0 16,-20 2-6-16,-19 3 6 16,-19 6-6-16,0 0 6 15,-33 9 3-15,-20 0 0 16,-5 1-3-16,2-5 0 15,14-13 1-15,18-13-1 0,12 0 0 16,12-9 0 0,0 0 0-16,36 0-19 0,29-16 15 15,22-8 4-15,19-12 1 16,11 6-1-16,5-1 0 16,3 8 1-16,-5 0-1 15,3 9 1-15,-6 7-1 16,-5-4 0-16,-7 7 0 15,-11 0 0-15,-15 4 0 16,-8 0 0-16,-3 0 1 16,1 0 0-16,0 0-1 15,2 0 0-15,-6 4 2 16,-6 0-2-16,-5 7 0 16,-9-4-2-16,-5-1 2 15,0 8-68-15,-9-2-224 16</inkml:trace>
  <inkml:trace contextRef="#ctx0" brushRef="#br0" timeOffset="133338.26">19792 16110 541 0,'0'0'0'0,"0"0"-32"15,0 0-17-15,0 0 48 0,135-31 1 16,-56 18 0 0,12 1 8-16,9 1-8 15,4 2 0-15,-4 5 2 16,-15 0-1-16,-20 4 0 0,-22 0-1 16,-19 0 0-16,-10 0-1 15,-12 4 1-15,-2 18 0 16,-16 10 1-16,-22 4 8 15,-18 4-1-15,-11 4-8 16,11-8 0-16,10-14 1 16,21-4-1-16,19-8 0 15,6-2-3-15,0 5 1 16,25-7-2-16,21-2 2 16,16-4 2-16,21 0 3 15,17-19-3-15,21-3 0 0,19 0 2 16,14-5 5-1,8 4 13-15,-1 1-17 0,-16 0 1 16,-18 0 2-16,-23 4-6 16,-21 0-1-16,-19 4-2 15,-8 2-60-15,-18-6-127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01:17.449"/>
    </inkml:context>
    <inkml:brush xml:id="br0">
      <inkml:brushProperty name="width" value="0.05292" units="cm"/>
      <inkml:brushProperty name="height" value="0.05292" units="cm"/>
      <inkml:brushProperty name="color" value="#FF0000"/>
    </inkml:brush>
  </inkml:definitions>
  <inkml:trace contextRef="#ctx0" brushRef="#br0">18435 4091 360 0,'0'0'5'16,"-66"155"-3"-16,38-66 4 15,-3-15-5-15,9-20 1 0,1-19 14 16,10-13 6 0,3-7-5-16,0-2-17 0,2-4 0 15,-1-2 5-15,3-4-5 16,0 2 0-16,-4-5 0 16,2 0 0-16,2 0 1 15,-1 0-1-15,3 0-5 16,0-15 4-16,2-4-11 15,0 3 12-15,0 4 1 16,0 8 0-16,0 4 2 16,0 0-3-16,0 26 0 15,2 18 19-15,2 12-12 16,1 8 6-16,-1 6-7 16,3-2-3-16,0-5 8 0,2-7-11 15,-3-6 0 1,-2-6 3-16,-1-7-3 0,2-6 0 15,-5-10 0-15,0-8 2 16,0-9-3-16,0-4 1 16,0 0-28-16,0-2-18 15,0-18-119-15</inkml:trace>
  <inkml:trace contextRef="#ctx0" brushRef="#br0" timeOffset="733.36">18922 3682 379 0,'0'0'57'15,"0"0"-41"-15,0 0-12 16,0 0-4-16,0 0 4 0,-115 66-4 16,92-21 0-1,-1 14 3-15,1 6-3 0,4 6 0 16,0-2 0-16,7-5 2 15,7-3-4-15,5-2 2 16,0-8 0-16,0-7-1 16,2-11 1-16,7-13 0 15,-3-8 0-15,1-8-5 16,-5-4 4-16,1 0-12 16,-3 0 13-16,0-4 5 15,0-18-4-15,0-4 0 16,0 1-2-16,-7 4 2 15,-2 3-1-15,3 4 0 16,1 6 0-16,5 4 2 16,0 2-2-16,0 0-1 0,0 2 0 15,0-4-8-15,7 0 8 16,18-6 1-16,8-4 0 16,5-2 1-16,1-4-1 15,0 4 0-15,-11 2 0 16,-5 6 0-16,-12 3 2 15,-4 3-2-15,-5 2 0 16,-2 0-5-16,2 0 5 16,0 0-1-16,0 13 1 15,3 7 0-15,1 4 11 16,-4 0-11-16,4 0 0 16,-2-2 5-16,0-3-5 0,1 0 0 15,-1-1 0 1,0-2 2-16,2 0-2 0,-2-4 0 15,0 0 0-15,1-4-5 16,-3-2-32-16,4-6-34 16,4 0-56-16</inkml:trace>
  <inkml:trace contextRef="#ctx0" brushRef="#br0" timeOffset="990.86">19078 3954 1 0,'0'0'396'15,"0"0"-385"-15,0 0 5 16,0 0 3-16,0 0-5 15,0 0 5-15,-28-24-19 16,28 24-8-16,0 0-40 16,2 4-20-16,11 10-64 15</inkml:trace>
  <inkml:trace contextRef="#ctx0" brushRef="#br0" timeOffset="1629.46">19208 4103 367 0,'0'0'67'0,"0"0"-51"16,0 0-16-16,0 0 0 16,0 0-1-16,0 0 3 15,-2 132 0-15,10-102-2 16,1-3 0-16,3-6 2 15,-1-6-2-15,4-4-2 16,1-5-2-16,-1-5-5 16,1-1 7-16,-1 0 4 0,1-17-1 15,5-14 7 1,-2 0-8-16,1 0 0 0,-5 6 0 16,-5 9 0-16,-3 3 2 15,-5 10 2-15,-2 1-4 16,0 2 22-16,0 0-19 15,0 0-3-15,2 0 0 16,2 14 0-16,1 8 10 16,4 1-10-16,0 2 1 15,-3-1 6-15,3 0-5 16,0-1-2-16,0-6 0 16,2-3 0-16,-2-6 0 0,0-6 0 15,2-2-8 1,5 0 8-16,-1-16 0 0,5-13-2 15,-1-4-35-15,-6 5 7 16,-3 6 30-16,-4 8-2 16,-4 4 2-16,-2 6 13 15,0 4 19-15,0 0-1 16,0 0-22-16,0 0-8 16,0 0 2-16,6 0-3 15,3 10 0-15,2 5 3 16,3 6-3-16,-6 0 0 15,4-2 0-15,-1-3 1 0,0-3-4 16,-2-4 1 0,0-8-57-16,-3-1-9 15,1 0-82-15</inkml:trace>
  <inkml:trace contextRef="#ctx0" brushRef="#br0" timeOffset="1773.07">19657 3840 323 0,'0'0'29'0,"0"0"-21"16,0 0 23-16,0 0-22 15,0 0-9-15,0 0-19 16,-17-4-49-16,17 31-80 0</inkml:trace>
  <inkml:trace contextRef="#ctx0" brushRef="#br0" timeOffset="3451.56">18784 5042 313 0,'0'0'50'0,"0"0"-40"15,0 0-8-15,0 0 9 16,0 0 23-16,0 0 17 16,0-39-21-16,0 39-20 15,-4 0 8-15,-10 4-15 0,-5 25 6 16,-8 14-6-16,-6 12 0 15,-3 4 7-15,3 4-9 16,6-5 2-16,6-5 4 16,9-4-7-16,8-11 0 15,4-8-1-15,0-8 1 16,16-6-2-16,9-4-1 16,4-8 3-16,5-4-9 15,-1 0 1-15,2-8-24 16,1-11-43-16,-5 2-10 15,-6 1-21-15</inkml:trace>
  <inkml:trace contextRef="#ctx0" brushRef="#br0" timeOffset="3668.91">18633 5228 407 0,'0'0'42'15,"0"0"-33"-15,0 0-5 16,0 0-8-16,0 0 1 16,0 0-6-16,6-19 9 15,21 8 3-15,4-8-3 16,-4-3-6-16,-4-4-24 16,-6-4 4-16,-11 4-81 15,-6 2-87-15</inkml:trace>
  <inkml:trace contextRef="#ctx0" brushRef="#br0" timeOffset="3811.79">18570 4992 336 0,'0'0'52'0,"0"0"-46"15,0 0 4-15,0 0 6 16,0 0-7-16,0 0-9 16,-6-1-9-16,39-5 6 15,11 0 3-15,4 2-76 16,-6 0-73-16</inkml:trace>
  <inkml:trace contextRef="#ctx0" brushRef="#br0" timeOffset="4239.82">18959 5113 213 0,'0'0'7'0,"0"0"-2"16,0 0-5-16,0 122 0 15,4-97 6-15,2-6 3 16,3-2-2-16,1-6-1 16,-4 2 0-16,1-5 2 15,-5-4-4-15,0 0 9 16,-2-4 15-16,4 0-16 16,0-4 1-16,4-17-8 0,3-5-4 15,4 1-2-15,1-1 0 16,2 3 1-16,-5 7-4 15,-4 7 8-15,-7 7 3 16,0 2 5-16,-2 0-4 16,0 0 4-16,2 18 18 15,-2 9-7-15,0 11 13 16,0 5-19-16,0-1 10 16,0-4-12-16,0-8-14 15,0-8 0-15,0-4-1 16,5-8 0-16,0-2-4 15,-1-8-5-15,3 0-20 16,3-6-14-16,2-22-4 16,3-7-51-16,-1-4-86 0</inkml:trace>
  <inkml:trace contextRef="#ctx0" brushRef="#br0" timeOffset="5148">19239 4772 344 0,'0'0'80'0,"0"0"-75"16,0 0-5-16,11 146 3 16,-5-78 1-16,1 9 12 0,-4 5-2 15,-3 4-4-15,0-3 5 16,0-15-15-16,0-12 0 15,0-16 2-15,0-14 0 16,0-6-2-16,0-8 0 16,-14-7 0-16,-6-5 2 15,-2 0-2-15,2-21-13 16,5-13-13-16,5-4 13 16,8 0 9-16,2-2 4 15,0 6 0-15,0 2-7 16,12 0 7-16,5-1 0 15,5 1 3-15,3 4-2 0,2 2-2 16,-1 7 0-16,1 2 1 16,-3 3 0-1,-1 6 0-15,-4 5 0 0,-2 3 1 16,-2 0-1-16,1 0 0 16,-3 13 0-16,1 10 0 15,-6 8 12-15,1 8-12 16,-2 6 0-16,-5 10 4 15,-2-1-2-15,0 0 1 16,0-10-3-16,-2-12 0 16,-2-10 5-16,1-8-2 15,3-8-3-15,0-4 7 16,0-2 1-16,0 0 4 0,0-6 2 16,0-17-5-1,0-10-3-15,0 1-6 0,5-2-4 16,2 2 2-16,3 0 0 15,6 2 1-15,0 2-12 16,6 0 13-16,-1 3 0 16,-2 5-5-16,1 8-3 15,-7 6 8-15,-3 5-1 16,-4 1 1-16,-6 0-7 16,0 18 7-16,0 14 1 15,0 7 0-15,0 5-1 16,0-1 3-16,0 0-3 15,0-8 0-15,0-7 0 16,0-8 0-16,0-3-4 16,3-6 4-16,3-5-2 0,0-4 2 15,4-2 0-15,-1-6 1 16,-1-20 6-16,1-11-5 16,-4-6 2-16,-5-1-4 15,0 4 0-15,-7 3 3 16,-8 8 6-16,-4 7 13 15,2 4-3-15,1 7-14 16,1 5 10-16,1 6-15 16,1 0-4-16,-1 0 2 15,1 14-21-15,-3 11-24 16,8 6-50-16,3 0-101 16</inkml:trace>
  <inkml:trace contextRef="#ctx0" brushRef="#br0" timeOffset="5829.35">19809 5472 135 0,'0'0'118'0,"14"116"-90"16,1-51-24-16,1-5 19 15,1 2 6-15,-3-3-18 16,-5-12-3-16,0-9-8 15,-5-14 0-15,1-10 8 16,-3-10-7-16,-2-4 15 16,0 0 30-16,-2-12-11 0,-20-20-31 15,-12-13-4-15,-3-14 0 16,-6-13 3 0,-1-9-2-16,10-2-2 0,12 0-9 15,13 9 8-15,9 6-4 16,0 8 6-16,4 6-4 15,18 2 2-15,9 7-21 16,6 9 16-16,-2 10 6 16,-4 8 2-16,-4 8-2 15,-10 7 1-15,-1 3 0 16,-5 0-2-16,-6 17 4 16,-3 9-2-16,-2 6 11 15,0 6-3-15,-7 3 5 0,-8-1-11 16,-1 0-2-1,1-2 8-15,1 1-8 0,3-8 0 16,3-5 1-16,5-10-1 16,3-10 0-16,0-6-9 15,0 0-10-15,13-21 11 16,12-12 8-16,4-5-25 16,-3 2-1-16,3 4 13 15,-9 7 8-15,-1 7 2 16,-9 6 3-16,-3 6 14 15,-5 5-11-15,2 1 11 16,0 0-4-16,0 15 13 0,5 14 14 16,-1 7-12-16,8 4-23 15,-1 2 18-15,1-3-15 16,0-3-2-16,2-7 1 16,-3-8-3-16,-1-8-1 15,-3-7-10-15,-3-6-35 16,2 0-28-16,1-8-75 15</inkml:trace>
  <inkml:trace contextRef="#ctx0" brushRef="#br0" timeOffset="6128.57">19998 4801 488 0,'0'0'15'15,"0"0"-15"-15,0 0-12 16,0 0 10-16,-13 126 2 16,13-86-6-16,0-2-12 15,0-1-84-15,0-6-126 0</inkml:trace>
  <inkml:trace contextRef="#ctx0" brushRef="#br0" timeOffset="6664.42">20436 5071 411 0,'0'0'69'16,"0"0"-40"-16,0 0-19 16,0 0 0-16,0 0 4 15,0 0-14-15,-130 82 0 16,99-33 2-16,4 5-1 15,7 0 0-15,6-3-1 16,8-8 0-16,6-13-3 16,0-10 3-16,0-13-6 0,12-4-1 15,7-3 7-15,4-11 7 16,1-22-7-16,-2-7 2 16,-2 0-6-16,-4 6 4 15,-7 13-1-15,-5 9 1 16,-1 9 1-16,-3 3-1 15,0 0-1-15,0 0 1 16,10 19 11-16,4 14-9 16,11 4 7-16,2 0-2 15,4 1-1-15,4-5-5 16,-1 4-1-16,-5-5-12 16,-2 5-76-16,-12-7-187 0</inkml:trace>
  <inkml:trace contextRef="#ctx0" brushRef="#br0" timeOffset="20495">17311 9886 462 0,'0'0'70'0,"0"0"-58"0,0 0-6 15,0 0-3-15,-113-21-3 16,106 21 0-16,5 0 25 15,2 0-24-15,-2 3-1 16,0 7 0-16,-5 12 1 16,-7 6 2-16,-3 7-3 15,1 8 0-15,-1 2 2 16,5 4-2-16,3 0 0 16,7-5-2-16,2-8 4 15,0-7-4-15,11-6 2 16,14-10-7-16,6-6 6 15,9-7-9-15,2 0 8 16,3-2 2-16,0-22 8 16,-5-11-3-16,-3-5-5 15,-3-4 0-15,-10 0 1 0,-8 2-1 16,-11 0 0-16,-5 8-1 16,0-1 2-16,-7 8-4 15,-13 4 1-15,-1 4-9 16,0 5 11-16,3 0-25 15,1 6 3-15,5 1-1 16,5 6 1-16,5 1-10 16,0 0-32-16,2 0-25 15,0 10-50-15</inkml:trace>
  <inkml:trace contextRef="#ctx0" brushRef="#br0" timeOffset="21049.33">17661 9887 309 0,'0'0'22'0,"0"0"-4"15,0 0-16-15,65 129 4 16,-45-89 13-16,0 8 9 16,-3 1-5-16,4-3-18 15,-3-5-4-15,-1-10 16 16,-1-8-14-16,-5-4 3 15,-2-11 3-15,-4-4-9 16,-3-3 0-16,0-1-6 16,5 0 6-16,-3-17 11 0,7-8-11 15,1 3 0-15,-1 3 0 16,3-2 2-16,-6 3-2 16,3 2-2-16,1 4 2 15,1 3-2-15,3 2 2 16,1 1 0-16,-1-4 0 15,1 0 0-15,2-6 1 16,-4-1-1-16,1 0 0 16,-5-3 3-16,-7 0-3 15,-4 2 0-15,0-1 3 16,0 5-3-16,-2-3 0 16,-11 4-1-16,-5 7 1 0,-2 5 2 15,0 1 0-15,-5 0-2 16,5 18 0-16,2 9 3 15,8 6 1-15,4 3-4 16,6 2 0-16,0-2 0 16,6-2 0-16,15-4 0 15,4-4 0-15,4-3 0 16,0-6 0-16,-2-7-16 16,-3-3-46-16,-4-7-21 15,-2 0-187-15</inkml:trace>
  <inkml:trace contextRef="#ctx0" brushRef="#br0" timeOffset="21345.17">18263 10070 337 0,'0'0'16'16,"0"0"-6"-16,0 0-10 15,11 108 0-15,5-78 1 16,-3-4-1-16,1-2 2 15,-6-7-2-15,-1-8 0 16,-3-2 22-16,-2-7-14 16,-2 0 25-16,0-3 13 15,0-23-26-15,0-11-15 16,0-4-5-16,0 1 3 0,0 4 3 16,0 6-4-1,0 6-2-15,3 7 0 0,6 4-7 16,2 1-13-16,1 6-37 15,1 4-32-15,5 2-35 16</inkml:trace>
  <inkml:trace contextRef="#ctx0" brushRef="#br0" timeOffset="21913.07">18629 10064 254 0,'0'0'56'0,"0"0"-46"16,0 0 4 0,10-126 19-16,-8 75 7 0,-2-7-7 15,0 0-8-15,0-4-12 16,-12-2 7-16,-18 1-18 16,-9 6-2-16,-2 11 2 15,5 11-2-15,7 13 10 16,14 14-3-16,11 4-6 15,4 4 2-15,0 0-2 16,0 21-1-16,6 15 4 16,14 8-4-16,11 14 0 15,16 10 0-15,11 8 0 16,7 8 1-16,6 9-1 16,-1 7 0-16,-4 4 3 0,-1-4 3 15,-5-6-1-15,-9-11-5 16,-11-7 0-16,-16-8 7 15,-19-1-5-15,-5-5 8 16,-29 0 5-16,-24-4-5 16,-14-10-5-16,-7-11-5 15,-1-14 0-15,1-13 4 16,0-10-4-16,10 0 0 16,10-14 2-16,14-14-1 15,16-5 7-15,13 0-8 16,9-3 0-16,2-3 12 15,10-4-10-15,24-1-2 16,7 0 3-16,3 5-2 16,0 5-1-16,-3 4 0 15,-4 4-8-15,-3 5 7 0,-3 0-38 16,-11 3-21-16,-3 8-44 16,-7 4-103-16</inkml:trace>
  <inkml:trace contextRef="#ctx0" brushRef="#br0" timeOffset="33364.92">16915 12330 245 0,'0'0'82'0,"0"0"-82"0,0 0 4 15,0 0-4-15,0 0 6 16,0 0 40-16,0 0-22 15,-80-50-7-15,78 44 2 16,2 0-5-16,-3 0 8 16,-1-3 6-16,-3 6-2 15,-4-1 22-15,-3 2-25 16,-3 2-9-16,-5 0-5 16,-1 0-7-16,-1 2 1 15,0 18-3-15,-1 4 0 16,2 4 1-16,4 6-1 15,3 4 0-15,5 6 0 0,1 6 0 16,8 3 1 0,2-6-1-16,0-4 0 0,0-6-2 15,21-10 2-15,1-3-5 16,5-6 5-16,4-2-2 16,3-6-1-16,1-5-1 15,3-5 1-15,-5 0-2 16,-2 0 5-16,-2-15 0 15,-4-7 3-15,-8-8-2 16,-7-2 2-16,-10-5-3 16,0-2 0-16,0-3 0 15,-12-2 0-15,-9 5-1 16,-6 3 0-16,-5 4 2 16,-1 4-2-16,-6 0 1 0,6 8 0 15,0 6-9-15,13 8 4 16,6 3-23-16,10 3-7 15,2 0-10-15,2 3-11 16,0 15-10-16,0 5-44 16,4 2-63-16</inkml:trace>
  <inkml:trace contextRef="#ctx0" brushRef="#br0" timeOffset="33644.62">17232 12218 336 0,'0'0'62'16,"0"0"-56"-16,0 115 3 15,0-57-9-15,0-1 0 16,-5 2 3-16,-2-9 10 15,-2-4-3-15,3-10-8 16,4-11 3-16,2-10-2 16,0-5-3-16,0-4 0 15,0-4-2-15,0-2-22 16,0 0-83-16,0 0-123 16</inkml:trace>
  <inkml:trace contextRef="#ctx0" brushRef="#br0" timeOffset="34102.23">17530 12112 193 0,'0'0'127'0,"0"0"-97"16,0 0-28-16,-71 116 1 15,48-78 9-15,-2-4 18 16,4-1 22-16,3-4-45 16,-1-2-3-16,6-8 3 15,3 0-6-15,0-7 0 0,6-5-1 16,-3 0 0-16,5-2-1 16,2-2 1-16,0-3 0 15,0 0-3-15,0 0 3 16,0 0-5-16,0 1 0 15,0 3 5-15,2 1 8 16,9 1 0-16,5 1-6 16,5 3 7-16,8 3 10 15,4-1-4-15,2 3-2 16,3 4-4-16,4-1 10 16,3-2-18-16,-1 0 3 15,1-3 4-15,-5-1-7 0,-9-3 1 16,-6-1-2-16,-10-2 0 15,-3-2-6-15,-10-1-15 16,-2 3-80-16,0-5-186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04:34.143"/>
    </inkml:context>
    <inkml:brush xml:id="br0">
      <inkml:brushProperty name="width" value="0.05292" units="cm"/>
      <inkml:brushProperty name="height" value="0.05292" units="cm"/>
      <inkml:brushProperty name="color" value="#FF0000"/>
    </inkml:brush>
  </inkml:definitions>
  <inkml:trace contextRef="#ctx0" brushRef="#br0">8996 9733 107 0,'0'0'7'16,"0"0"3"-16,0 0-9 0,0 0 9 15,0 0-4-15,0 0-5 16,0 0 4-16,0 0-5 16,-8-36 0-16,10 32 14 15,0 0-9-15,-2 2 5 16,0 2 1-16,0 0-10 16,0 0 0-16,0 0-1 15,0 0 0-15,0-2 6 16,0 2-5-16,0 0 4 15,0-3 7-15,0 0-7 16,0-1 11-16,0-3-6 16,0-2-10-16,0-3 15 15,0-3-15-15,-4-2 12 16,-3 3 4-16,2-2-4 0,-4 2 8 16,1 2-4-16,-1 0-16 15,-3 2 15-15,4-1-14 16,-3 0 4-16,-1-1-3 15,-3 2 0-15,-3-4 3 16,-5 2-2-16,-1-1 1 16,0 2 14-16,1 0-12 15,-2 0-5-15,2-2 2 16,0 1-1-16,-1-2 2 16,-1 2-4-16,-2 2 0 15,0-1 7-15,1 2-4 16,-1 1 5-16,0 4-5 15,1 2-1-15,-3 0 2 0,0 2-4 16,-5 0 0-16,1 0 1 16,2 0-1-16,0 0 0 15,6 0 3-15,0 0-3 16,4 0 10-16,0 0-10 16,1 0 0-16,-2 0 1 15,-3 8-1-15,-1 3 0 16,-3-3-1-16,-3 5 3 15,-1 1-2-15,-2 4 0 16,1-1 0-16,-2 2-1 16,0 2 1-16,3-2 0 15,2 3 0-15,4-4 1 16,7-1-2-16,7-3 1 0,0-2 0 16,1 2 1-16,3 4-1 15,3 0-1-15,1 2 0 16,5 2 2-16,-2 5-2 15,2 2 1-15,-2 5 0 16,-2 0 0-16,-2 5 0 16,0-2 0-16,2 3 0 15,-1 1 1-15,1 1-1 16,2 6 0-16,0-2 0 16,2 0 0-16,0 0 0 15,0-6 0-15,0 1-1 16,2-2 3-16,2 0-1 0,1 1-1 15,-1 2 0-15,2-4 0 16,-1 3 1-16,2 1-1 16,0-3 0-16,-1 1 0 15,3-4 0-15,2 0 0 16,0-5 0-16,5-5 1 16,2-1 0-16,0-2-1 15,1-1 0-15,2-2 3 16,-1-2-4-16,2-3 1 15,0-2 0-15,1-1-2 16,-1-2 4-16,-2-1-2 16,2-6 0-16,3 0 1 15,0-2-1-15,0-1 0 0,0 0 0 16,2 0 0 0,0 0 0-16,2-10 0 0,0-6 3 15,2-2-2-15,2 1-1 16,-1-4 0-16,1 3 0 15,-2 0 6-15,-2 0-5 16,0 3-1-16,-4-4 0 16,0-2 1-16,-4 0 0 15,-3-4-1-15,0-1 0 16,-2-2 2-16,-1 1-2 16,-1-2 0-16,-1 0 0 15,-1 0 1-15,0 2-1 16,-1 0 0-16,1-1 0 15,1 2 1-15,-3 0-1 0,0-1 0 16,-3 2-1 0,1-3 2-16,0-2 1 0,-4 0-2 15,1-7 0-15,-5 3 2 16,2 1-2-16,-2-2 0 16,0 7 0-16,0-2 2 15,0 5 1-15,0 0-3 16,0 1 0-16,0 4 7 15,-7-1-6-15,-7-2-1 16,4 0 3-16,-3-7-3 16,-4 0 16-16,7-2-16 15,-4 3 1-15,5 2 6 16,5 7-7-16,0 4 0 16,1 6 0-16,3 4 1 0,0 6-6 15,0 0-26-15,0 0-93 16,0 13-19-16</inkml:trace>
  <inkml:trace contextRef="#ctx0" brushRef="#br0" timeOffset="6985.12">24067 7611 303 0,'0'0'69'16,"0"0"-35"-16,0 0-17 15,0 0 19-15,0 0-23 16,0 0 8-16,0 0 9 0,-20-51-30 15,20 51-3-15,0 7 3 16,0 14 2-16,11 4 11 16,-5 8-13-16,0 3 0 15,-6 2 5-15,0 2-4 16,0 3-1-16,-21-3 0 16,-1 2-15-16,2-5-29 15,9-10-75-15,8-9-30 16</inkml:trace>
  <inkml:trace contextRef="#ctx0" brushRef="#br0" timeOffset="7180.32">24152 7747 334 0,'0'0'1'0,"-85"102"6"16,49-48-7-16,5-7 0 15,6-3 0-15,10-2 2 16,4-3-3-16,4-1 1 16,7-10-12-16,0-8-20 15,0-6-100-15</inkml:trace>
  <inkml:trace contextRef="#ctx0" brushRef="#br0" timeOffset="7800.79">24156 8071 179 0,'0'0'48'0,"0"0"-48"15,0 0 5-15,0 0 7 16,149-90-8-16,-108 63 16 16,3 0-20-16,-6-3 0 15,-7 0 5-15,-4 4-5 16,-11 1 0-16,-5 8 0 15,-7 6 1-15,-4 5 6 16,0 4-1-16,0 2 29 16,0 0-13-16,-15 2-22 15,-10 19 0-15,-4 4 0 16,0 5 1-16,2 5 12 16,7-1-13-16,7-3 0 0,9-3 5 15,4-3-4-15,0-4-1 16,2-2 0-16,18-7 1 15,4-6-6-15,7-6 5 16,0 0-12-16,3-4-3 16,-3-18-18-16,-4-4-35 15,-5-5-16-15,-1-1 30 16,-6 0 54-16,-1 3 1 16,-4 4 27-16,1 1 4 15,1 4-18-15,-1 6 4 16,0 3 3-16,3 6-7 0,1 1 8 15,1 4-14-15,4 0 7 16,2 7 7-16,2 12-19 16,3 12 6-16,0 3-4 15,-7 3 2-15,-7 2 0 16,-2-2-7-16,-9-2 0 16,-2-5 14-16,0-3-8 15,-4-4 10-15,-21-3 19 16,-6-2-22-16,-2-2 20 15,0-5-33-15,-1-4 2 16,7-2 4-16,6-5-6 16,5 0-24-16,11 0-62 15,5-3-94-15</inkml:trace>
  <inkml:trace contextRef="#ctx0" brushRef="#br0" timeOffset="8415.12">25820 7678 346 0,'0'0'78'0,"0"0"-78"16,0 0 0-16,-86 102 0 16,64-58 1-16,1 0 23 15,2 1-24-15,5-8 0 16,3-6 7-16,7-7-7 16,-2-10 0-16,4-7 0 15,2-7 1-15,0 0 8 16,-2-1-7-16,0-27-4 15,0-15 4-15,0-8-1 16,-1-5-1-16,1-3-2 16,2 1 2-16,0 6-8 15,0 12 8-15,9 13-14 0,-3 16 14 16,0 11 3-16,0 0-3 16,7 6 0-1,5 20 0-15,9 12 3 0,2 8-3 16,2 6 0-16,-2-4 6 15,0-4-5-15,-5-5 0 16,-1-11-1-16,-7-8 0 16,-3-9 4-16,-7-8-4 15,-1-3 0-15,-3-3 12 16,5-27 33-16,-2-16-23 16,-1-2-22-16,-4-2 1 15,0 9 3-15,0 5-4 16,0 9 0-16,0 7 4 0,0 10-4 15,0 6-8-15,2 4-35 16,14 0-90-16,6 4 19 16</inkml:trace>
  <inkml:trace contextRef="#ctx0" brushRef="#br0" timeOffset="8699.21">26215 7850 193 0,'0'0'44'0,"0"0"-37"16,0 0 7-16,0 0 23 16,0 0-29-16,0 0-2 15,33 47 7-15,-8-47 0 16,-3 0 0-16,-2 0 5 0,-4 0 6 16,-3-11 15-16,1-7-35 15,-6-6-3-15,1-9 13 16,-2-2-5-16,-4 2-1 15,-3 1 10-15,0 13-6 16,0 7 4-16,-14 4-16 16,-13 8-1-16,-9 0-2 15,-12 16-46-15,-8 22-61 16,-11 6-168-16</inkml:trace>
  <inkml:trace contextRef="#ctx0" brushRef="#br0" timeOffset="9531.45">24239 8966 324 0,'0'0'44'0,"0"0"-24"15,0 0 14-15,0 0 9 0,0 0-29 16,0 0-2 0,29-121 0-16,-2 85 5 0,2 1-9 15,-5-1-8-15,-4 5 1 16,-6 6 7-16,-4 6-8 15,-3 9 0-15,-7 6 5 16,0 1-2-16,0 3 2 16,0 0-5-16,0 0 0 15,0 8 5-15,0 19-5 16,-9 9 0-16,1 4 3 16,-2 2-2-16,1 4 1 15,3-2-2-15,-3 2 0 0,4-5 0 16,1 2 0-16,1-5-4 15,3-5 3-15,0-5-66 16,7-8-81-16</inkml:trace>
  <inkml:trace contextRef="#ctx0" brushRef="#br0" timeOffset="10101.85">26065 8687 386 0,'0'0'67'15,"0"0"-65"-15,0 0-2 16,0 0 0-16,0 0 32 16,114-91-27-16,-85 86-5 15,2 2 8-15,1 3-6 16,-3 0-1-16,-9 12-1 16,-9 12 0-16,-11 9 12 15,0 3-2-15,-4 3-6 16,-23 5 13-16,-5-3-13 15,-1 1 7-15,4-6-11 16,4-6 2-16,12-10 5 16,6-6-7-16,7-4 0 15,0-3 1-15,0 2-1 0,16-2 3 16,9-2-3 0,6-3-11-16,11-2 9 0,10 0-68 15,3 0-72-15</inkml:trace>
  <inkml:trace contextRef="#ctx0" brushRef="#br0" timeOffset="12532.17">28679 7447 477 0,'0'0'49'15,"0"0"-44"-15,0 0 16 16,0 0-21-16,0 0 0 16,0 0-1-16,2-2 2 15,10 36-3-15,5 4 2 16,1 2 0-16,5-1 2 15,-1-7-2-15,0-3 0 16,1-4-2-16,-2-7 2 16,2-8-26-16,1-10-32 15,1 0-29-15,-3-7 66 0,-4-22-20 16,-2-5 21 0,-5 0 18-16,-7 3 2 0,0 8 7 15,-4 10 5-15,0 7 22 16,0 6 45-16,0 0-39 15,0 0-17-15,-8 2-4 16,-10 20-12-16,-6 9-3 16,-7 9-4-16,-6 0 0 15,2 3 4-15,-3 2-4 16,3-1 0-16,-1 0 0 16,3-2 0-16,8-6 0 15,7-8-14-15,11-11-38 0,7-13 1 16,0-4-21-1,15 0 8-15,10-3 54 0,0-12-61 16,0 0-19 0</inkml:trace>
  <inkml:trace contextRef="#ctx0" brushRef="#br0" timeOffset="12898.91">28835 7877 123 0,'0'0'84'0,"0"0"-38"16,0 0-15-16,0 0-14 15,0 0-9-15,122-30 19 16,-103 27-23-16,3 0 4 15,2-4 4-15,3-3 0 16,4-3 13-16,0-1-15 16,0-5-5-16,1-5 13 0,-6 0-18 15,-5 0 0 1,-8 2 3-16,-4 4-2 16,-9 4 1-16,0 2-2 15,0 5 0-15,0 6 3 0,-9 1-1 16,-6 0 2-16,-4 0-1 15,-5 10-1-15,-3 16 0 16,1 9-2-16,1 2 0 16,3 3 4-16,7 0-4 15,1-6 0-15,7-2 1 16,5-5 0-16,2-8-1 16,0-2-2-16,13-8 1 15,10-2-9-15,1-7 3 16,7 0-15-16,1-8 10 0,3-17-42 15,3-4-3-15,-3-4-67 16</inkml:trace>
  <inkml:trace contextRef="#ctx0" brushRef="#br0" timeOffset="13165.91">29404 7704 125 0,'0'0'84'16,"0"0"-5"-16,0 0-27 16,0 0-5-16,26-107-2 15,-23 102-38-15,1 3-3 16,0 2-1-16,5 0-3 15,7 6 0-15,3 20-12 16,4 9 12-16,-1 8 11 16,1 4-11-16,-4-4 0 15,2-1 4-15,-6-4-4 16,1-5 1-16,-7-5-1 16,-5-6 0-16,-4-7 6 0,0-4 0 15,0-4-3-15,-7 0 20 16,-10-3-13-16,-1-2-8 15,-2-2-2-15,0 0-34 16,8 0-1-16,2 0-123 16</inkml:trace>
  <inkml:trace contextRef="#ctx0" brushRef="#br0" timeOffset="13816.01">30850 7445 505 0,'0'0'28'0,"0"0"-10"16,0 0-18-16,0 0-1 16,0 0-3-16,0 0 4 0,-25 83 13 15,2-21-13-15,-6 2 2 16,0-5 2-16,-2 0-4 16,0-7 0-1,6-9 0-15,8-17 2 0,8-15-2 16,7-8 0-16,2-3 0 15,0-4 6-15,0-31-6 16,0-13-15-16,13-15 15 16,8-6 0-16,-2 0 1 15,4 10-1-15,-3 6 0 16,-1 18-1-16,-3 10 1 16,0 11-5-16,0 9 4 15,-1 5 1-15,-1 0-4 16,3 25-2-16,1 11 6 0,5 8 4 15,0 5-4-15,4-1 0 16,0-8 1-16,0-7 0 16,0-10 1-16,-2-13-2 15,-2-8 0-15,2-2-5 16,0-12 17-16,6-22-10 16,-4-14 13-16,-5-3-14 15,-7 0 7-15,-6 2-8 16,-4 8 2-16,0 4 4 15,-1 8-6-15,0 15-5 16,-2 5-3-16,3 9-13 16,-3 0-36-16,10 18-71 15,3 18 42-15,3 4-151 0</inkml:trace>
  <inkml:trace contextRef="#ctx0" brushRef="#br0" timeOffset="14148.78">31502 7661 328 0,'0'0'37'0,"0"0"-34"15,0 0 39-15,0 0-25 16,0 0 5-16,0 0-15 16,0 7-6-16,0 11-2 15,0 9-3-15,0 4 4 16,0-3 6-16,0-1-6 0,2-6 0 15,14-3 1-15,2-6 0 16,4-6 2-16,-2-6-1 16,2 0 3-16,1-18 36 15,-6-16-30-15,-5-9-8 16,-10-5 3-16,-2 3-4 16,-9 3 0-16,-20 4-2 15,-9 7 0-15,-2 12 1 16,-6 9-1-16,-2 10-31 15,2 1-51-15,-12 27-96 16</inkml:trace>
  <inkml:trace contextRef="#ctx0" brushRef="#br0" timeOffset="16057.6">29069 8587 330 0,'0'0'93'0,"0"0"-51"16,0 0-15-16,0 0 9 16,0 0-14-16,0 0 16 15,-31-71-38-15,31 61 0 16,9-2 7-16,15 0-6 0,5-2 2 16,0 3-3-16,-2 5 0 15,-5 5-2-15,-4 1 2 16,-2 0-1-16,-9 0-1 15,-5 4-7-15,-2 18 7 16,0 2-2-16,-12 4 4 16,-5 2 4-16,-4-6-4 15,8-2 0-15,4-6 0 16,5-1 2-16,4-6-4 16,0 0-3-16,0-2-10 15,0 0 8-15,13-2-3 16,10 1 6-16,5 1 3 0,3-1 1 15,12-1 0-15,-3 2-6 16,-2-2 6-16,-7 2-4 16,-9 0 4-16,-8 2-1 15,-7 1-1-15,-7 2 2 16,0 2-3-16,-2 4 8 16,-23 2-5-16,-11 1 29 15,-4-2-27-15,4-3 0 16,5-2 3-16,6-2-3 15,12 0-2-15,5-2 0 16,6-4-14-16,2 0 1 16,8-2-68-16,28-4-40 15,15 0-113-15</inkml:trace>
  <inkml:trace contextRef="#ctx0" brushRef="#br0" timeOffset="16532.75">30900 8795 423 0,'0'0'27'15,"0"0"-22"-15,0 0-3 16,0 0 1-16,0 0 34 16,81-128-34-16,-59 93-2 15,2-3 7-15,5-5-1 16,-2 8 19-16,-4 1-17 15,-5 6-5-15,-7 14 6 16,-5 4-6-16,-4 8-4 16,-2 2 8-16,0 0-6 15,0 0 2-15,0 18-4 16,0 12 0-16,0 8 16 16,0 2-16-16,0 0 0 15,0 1 0-15,0-1 3 0,0 2-1 16,0-8-2-16,0 0 0 15,0-4-9-15,0-2 3 16,0 0-70-16,-29-8-103 16</inkml:trace>
  <inkml:trace contextRef="#ctx0" brushRef="#br0" timeOffset="17898.8">24035 9729 342 0,'0'0'32'0,"0"0"-12"15,0 0-16-15,0 0 43 16,0 0-12-16,0 0-23 15,99-67 10-15,-55 46-21 16,12 1 2-16,11-2 18 16,9 2-21-16,6 4 0 15,7 4 0-15,-2 5 3 0,0 7-3 16,-5 0 0 0,-12 0 0-16,-15 17 1 0,-10 3 1 15,-16 4-2-15,-4-3 0 16,-10 4 1-16,-7-2-2 15,-2-4 1-15,-4-3 0 16,-2-4 5-16,0-4-5 16,0-4 0-16,0-2 0 15,0-2 1-15,0 0 1 16,4 0-2-16,3 0 0 16,6 0-3-16,11-2 5 15,14-10-2-15,7-4 0 16,7 0 0-16,3-2 3 15,3 4-3-15,6-2 0 0,8 0 3 16,8 4-3-16,7 4 0 16,-4 4-1-16,-8 4 2 15,-11 0-2-15,-16 0 1 16,-13 0 0-16,-12 0-4 16,-10 4 3-16,-5 4 1 15,-5 0-1-15,0 2 2 16,-3 2-7-16,0 2-36 15,0 3-83-15,-8-9-130 16</inkml:trace>
  <inkml:trace contextRef="#ctx0" brushRef="#br0" timeOffset="19833.47">25302 10720 237 0,'0'0'49'0,"0"0"-33"16,0 0 13-16,0 0 36 16,0 0-13-16,0 0-21 15,0 0-1-15,-25-58-23 16,23 53 20-16,0 4-13 15,0 1-10-15,-6-3 9 16,2 3-9-16,-7 0 0 16,-8 0-4-16,-8 0 0 0,-10 4-1 15,-6 13 1-15,0 3 0 16,2-1 1 0,8 4-1-16,4-3 0 0,7 4-1 15,6-3 1-15,5 2-2 16,8 2 2-16,2-4-1 15,3 2 1-15,0 1 0 16,0-2-1-16,16 0 0 16,2-5 1-16,4-1-3 15,1-2 3-15,-1-1-3 16,0-6 3-16,1-3 0 16,1-2-5-16,-1-2-5 15,1 0-2-15,-6 0 7 16,-3-3 5-16,-3-4 0 0,-6-2 0 15,-4-3 0-15,-2-2-2 16,0 0-6-16,0 0 4 16,-2 2-9-16,-7 3 6 15,0 1-18-15,0 4 17 16,-2 2-29-16,5 2-18 16,1 0 43-16,5 0 12 15,0 0-1-15,0 0 1 16,0 0-3-16,0 0-1 15,0 0 3-15,5 0 0 16,12 2-5-16,4 1 6 16,5-3-2-16,4 0 2 15,3 0 0-15,0 0-5 0,-4 0-29 16,-2 0-143 0</inkml:trace>
  <inkml:trace contextRef="#ctx0" brushRef="#br0" timeOffset="20831.81">25344 11279 219 0,'0'0'53'15,"0"0"-50"-15,0 0 13 16,0 0 10-16,0 0 20 16,0 0 10-16,-2-11-28 15,4-4-17-15,9-5 6 16,3-4 0-16,1-3 23 16,3-4-30-16,-1-1 0 15,1 0 6-15,-3-4-14 16,4-3 1-16,-6 2-3 0,-2-4 1 15,-6 3-3 1,-3 4 2-16,0 9 0 0,-2 6 0 16,0 11 0-16,0 5-1 15,0 3-9-15,0 0-12 16,0 5 20-16,-15 17-17 16,-1 8 19-16,-1 6 1 15,-2 8-1-15,3 6 0 16,3 4 0-16,3 3 0 15,2 0 1-15,4-4-1 16,4-6 0-16,0-12 0 16,4-7 0-16,14-10 0 0,5-5-1 15,-2-5 1-15,4-7-5 16,2-1 5 0,4 0-1-16,0-8-1 0,3-17 4 15,-7-7-4-15,-7-6-4 16,-7-2-7-16,-9 5 3 15,-4-1 10-15,0 3 0 16,0 4-2-16,0 11 2 16,-6 6-1-16,-1 8-3 15,3 4 4-15,-2 0 1 16,-2 0-1-16,2 14 0 16,-1 6 1-16,3 9-1 15,2 0 1-15,2 3-1 0,0 3 0 16,0-2-1-16,0-5 1 15,10-3 0-15,9-7-2 16,0-7 2-16,4-7 0 16,-1-4-13-16,0 0-43 15,0-1 18-15,-1-19-39 16,1-7-134-16</inkml:trace>
  <inkml:trace contextRef="#ctx0" brushRef="#br0" timeOffset="21332.67">25892 11132 213 0,'0'0'61'15,"0"0"-26"-15,0 0 13 16,0 0-8-16,0 0-7 15,15-111-6-15,-10 80-22 16,-5 2-4-16,0 0-1 16,0 3 0-16,0 1 13 15,0 6-13-15,0 3 1 16,0 7 10-16,0 2-4 16,0 7-5-16,0 0-2 15,0 0 0-15,0 21-5 16,-3 17 5-16,-1 7 0 0,4 8 3 15,0 1-3 1,0 6 2-16,0 7-2 0,0 2 0 16,0 1-2-16,0-4 2 15,0-5 0-15,0-6 0 16,0-10 0-16,0-5 2 16,-4-8-2-16,-5-5 0 15,0-7 8-15,-2-6-4 16,-4-7-2-16,-4-5 11 15,-1-2-9-15,-4 0 1 0,2-9-5 16,1-14 2 0,11-1-11-16,5-2 3 15,5-6-35-15,0-2-16 0,20-1-15 16,11-7 3-16,2-1-88 16</inkml:trace>
  <inkml:trace contextRef="#ctx0" brushRef="#br0" timeOffset="21587.23">26197 10830 328 0,'0'0'38'0,"0"0"-38"15,0 0-10-15,0 0 10 16,36 141 15-16,-19-81-3 15,-1-2 18-15,-3 0-12 0,-5-6-11 16,-2-8 22-16,-1-9-29 16,-3-12 0-16,2-9 3 15,0-6-3-15,-4-6 0 16,0-2-12-16,0 0-75 16,0-16 10-16</inkml:trace>
  <inkml:trace contextRef="#ctx0" brushRef="#br0" timeOffset="21744.02">26067 11109 343 0,'0'0'70'15,"0"0"-43"-15,0 0-5 16,0 0-4-16,0 0 0 0,0 0 8 16,148-31-26-16,-61 20 0 15,6-3-4-15,10 2-28 16,-12-4-128-16</inkml:trace>
  <inkml:trace contextRef="#ctx0" brushRef="#br0" timeOffset="22881.36">30237 10546 294 0,'0'0'88'15,"0"0"-87"-15,0 0 30 16,0 0 10-16,2-103 4 15,-18 86 2-15,-6 0-30 16,-5 1 5-16,-2 4-17 16,-2 2-1-16,2 7 30 15,-4 3-31-15,-3 0-3 16,-4 23 6-16,-9 18-6 16,0 16 0-16,2 13 0 15,9 4 0-15,7 5-1 0,16-4 1 16,6-8-1-16,9-4-1 15,0-12 4-15,11-8-4 16,13-10-3-16,10-8 5 16,-1-7-2-16,3-6 2 15,1-8-3-15,-3-4 3 16,-3 0 3-16,-2-14-3 16,-7-14-3-16,-6-5 3 15,-7-2-6-15,-9-1-6 16,0 1-5-16,0 3 13 15,-6 6 4-15,0 6 1 16,4 4-1-16,2 4 0 16,0 3-6-16,0 6 6 15,8-1-5-15,9 4 5 0,5 0 0 16,5 0 0 0,2 0-1-16,0 0-1 0,2 0-9 15,-1 6-11-15,1 4-29 16,0-2-38-16,-4 5-26 15</inkml:trace>
  <inkml:trace contextRef="#ctx0" brushRef="#br0" timeOffset="23733.85">30422 11125 264 0,'0'0'92'15,"0"0"-56"-15,0 0 13 16,0 0-28-16,0 0-18 15,0 0 3-15,0 30-6 16,0-3 0-16,-2 3 7 16,-3-5-7-16,-2 0 12 15,3-8-12-15,-3-3 1 0,3-4 11 16,-1-7-12 0,5-3 0-16,0 0 3 0,0 0 6 15,0-5 26-15,0-15-24 16,0-10-1-16,0-6 2 15,0 0-12-15,9 0 0 16,2 7 7-16,5-3-5 16,1 7 2-16,4 0-4 15,1 1 0-15,7 5-2 16,0 2 2-16,4 6-8 16,-1 4-20-16,-1 3-50 15,0 4-51-15,-8 0-131 16</inkml:trace>
  <inkml:trace contextRef="#ctx0" brushRef="#br0" timeOffset="23966.4">30792 11011 175 0,'0'0'178'16,"0"0"-163"-16,0 0-15 15,0 0 0-15,0 0 15 16,0 107 22-16,0-76-14 16,0-4-15-16,0-2-7 15,2-4 12-15,0-2-13 16,2-7 0-16,3-1-3 0,0-10-51 16,2-1-51-16</inkml:trace>
  <inkml:trace contextRef="#ctx0" brushRef="#br0" timeOffset="24116.94">30910 10843 477 0,'0'0'25'16,"0"0"-25"-16,0 0 0 0,0 0-16 15,0 0-36 1,0 0-48-16</inkml:trace>
  <inkml:trace contextRef="#ctx0" brushRef="#br0" timeOffset="24597.7">31181 10994 309 0,'0'0'33'15,"0"0"-31"-15,0 0-2 16,0 0 0-16,0 0 0 16,-120 90 8-16,96-53-8 0,8-3 0 15,5-8 1 1,7-4 1-16,4-7-2 16,0-7-4-16,0-3 4 0,8-5-5 15,13 0 12-15,2 0-7 16,8 0 10-16,-2-9-5 15,3 5-5-15,-5 4-13 16,-5 0 2-16,1 0 1 16,-2 11 7-16,2 13-5 15,1 4 8-15,-1 5 4 16,-4 3-4-16,-5 1-7 16,-11 6 7-16,-3 1 15 15,-9-2-7-15,-22-4 27 16,-10-2-2-16,-1-8 4 0,0-6 4 15,3-9-16-15,6-6-11 16,8-7 19-16,6 0-33 16,3 0 0-16,5-16-3 15,0-8-12-15,8-2-28 16,3-2-34-16,0 6-43 16,18-2-48-16</inkml:trace>
  <inkml:trace contextRef="#ctx0" brushRef="#br0" timeOffset="25299.05">31560 10533 460 0,'0'0'5'15,"0"0"-5"-15,0 0 0 16,0 0-5-16,0 0 5 16,-31 161 20-16,22-75-5 15,2-2-9-15,-4-5-2 0,0-10 33 16,-2-8-33 0,0-13 1-16,1-12 0 0,5-14-3 15,5-12-1-15,2-8-1 16,0-2 0-16,0 0-7 15,2-4 17-15,21-18-10 16,4-6 7-16,4 5-6 16,-2 0-1-16,-7 8 0 15,-8 10 0-15,-4 1-1 16,-5 4 1-16,-1 0-6 16,1 2 0-16,0 16 6 15,-3 0 4-15,2 5-4 16,2 0 0-16,1-3 1 15,0 0-1-15,0-4-3 0,-3-5-21 16,5-7-46-16,3-1-23 16,3-3 0-16,7 0-64 15</inkml:trace>
  <inkml:trace contextRef="#ctx0" brushRef="#br0" timeOffset="25614.16">32037 10680 314 0,'0'0'59'0,"0"0"-58"16,0 0-1-16,0 0-4 15,0 0 4-15,0 0 40 16,-3 116-34-16,-7-68 1 15,-2-2 13-15,8 3 2 16,1-6 8-16,3-1-15 16,0-9-14-16,0-3 10 15,0-6-10-15,12-4-1 16,-1-2 1-16,2-5 0 16,3-4-1-16,-1-8-27 0,-1-1-39 15,-1 0-3-15,-7-7-60 16</inkml:trace>
  <inkml:trace contextRef="#ctx0" brushRef="#br0" timeOffset="25810.43">31928 10896 214 0,'0'0'217'15,"0"0"-203"-15,0 0 3 16,0 0 2-16,0 0 13 15,0 0-20-15,136-12-2 16,-97 12-10-16,-2 0 0 16,-6 0-7-16,-7 3-1 15,-4 0-52-15,-9 0-83 0</inkml:trace>
  <inkml:trace contextRef="#ctx0" brushRef="#br0" timeOffset="30451.95">26942 11672 158 0,'0'0'26'0,"0"0"-23"16,0 0-1-16,0 0 5 15,0 0 44-15,0 0-27 0,0 0-2 16,-23-29 1-16,19 29 2 16,1-4 9-16,1 2-2 15,2 2-8-15,0-3 14 16,0 3-31-16,0 0 6 15,-2 0 7-15,2 0-7 16,0 0 4-16,0 0-13 16,0-1-3-16,0-1 16 15,0 2-17-15,0-3 0 16,7-3 4-16,8-2 6 16,5 0-7-16,1 3-3 15,-4 5 0-15,-3 0-3 16,-1 0 3-16,-2 0-2 15,-2 11 1-15,-2 5 1 0,-5 4-2 16,-2 3 0-16,0 0 2 16,0 1 9-16,0 1-9 15,-13-1 0-15,-6-2 3 16,2-2-3-16,1-3 2 16,5-6-2-16,2-5 0 15,9-4 0-15,0-2 0 16,0 0-3-16,0 2 2 15,0 2-4-15,2 2 3 16,12 1-5-16,1 1 7 16,5 3-1-16,-1-1 1 15,-4-2 0-15,1 2 1 16,-8-2-1-16,-1-1 0 0,-5 2 0 16,-2-1 0-16,0 0-3 15,0 5 3-15,-4-1 0 16,-19 5 3-16,-6 2 0 15,0-3 0-15,3-5-3 16,-1-1 0-16,5 0 0 16,1-1 0-16,2-2-2 15,3 0-8-15,3-2-46 16,3 4-43-16,4 1-69 16</inkml:trace>
  <inkml:trace contextRef="#ctx0" brushRef="#br0" timeOffset="30887.85">26429 12368 391 0,'0'0'19'0,"0"0"-17"15,0 0-2-15,0 0 7 16,116-8 23-16,-60 4-8 15,6 2-14-15,7-2 24 16,0 1-30-16,3 2 2 16,-3-1 8-16,-3-1-4 15,-6 3-4-15,-6-1-4 16,-8 1 0-16,-6 0 0 16,-3 0 0-16,-4 0-1 0,-6 0 1 15,-3 0-14 1,-4 0-10-16,-2 0-32 0,-5 0-33 15,-4 6 5-15</inkml:trace>
  <inkml:trace contextRef="#ctx0" brushRef="#br0" timeOffset="31491.19">26796 12507 309 0,'0'0'141'16,"0"0"-133"-16,0 0-8 16,0 0-20-16,0 0 20 15,0 0 30-15,42-4-28 16,-15 2-2-16,4-1 6 16,-6 2-2-16,-7 1 9 15,-5 0-13-15,-6 0 0 16,-5 6 13-16,-2 18-12 15,0 10 20-15,0 8-3 16,-15 4-3-16,-8 0-3 16,2-6-12-16,2-6 1 0,9-6 2 15,0-7-3-15,8-3 0 16,0-4 1-16,2-5 0 16,0 0-2-16,0-4-14 15,0 1-42-15,0-3-35 16,0-3-67-16</inkml:trace>
  <inkml:trace contextRef="#ctx0" brushRef="#br0" timeOffset="31735.81">26703 12733 190 0,'0'0'170'15,"0"0"-170"-15,0 0 0 16,0 0 0-16,0 0 16 16,0 0 41-16,58-6-41 15,-27 6-3-15,2 0-7 16,3 4-5-16,-1-4 0 16,2 0-1-16,1 0-14 15,-3 0-61-15,1 0-90 16</inkml:trace>
  <inkml:trace contextRef="#ctx0" brushRef="#br0" timeOffset="32715.43">27966 11949 314 0,'0'0'65'16,"0"0"-46"-16,0 0 21 0,0 0 15 15,0 0-12 1,0 0-7-16,-38-52-25 0,27 52-9 15,-2 11 7-15,-10 14-9 16,-4 11-2-16,-4 10 2 16,0 12 2-16,-2 6-2 15,4 5 0-15,5-1 0 16,4-8 0 0,9-11 0-16,5-10-3 0,6-7 2 15,0-9 2-15,8-7-4 16,9-8 3-16,6-5 0 15,-1-3-11-15,2 0 11 0,-4-3-5 16,-1-14 3 0,-6-3 2-16,-7 4-6 15,-4-1 6-15,1-2 0 0,-3 3 0 16,2 1 0-16,1 0 0 16,-1 5 1-16,0 1-1 15,2 3 0-15,1 6-1 16,-3 0 1-16,2 0-3 15,-2 0 3-15,6 0-2 16,0 0 2-16,5-1 0 16,10 1 0-16,1-1-1 15,6 1 1-15,1 0-8 16,0 0-30-16,0 0-26 16,-4 0-48-16,-6 0-67 15</inkml:trace>
  <inkml:trace contextRef="#ctx0" brushRef="#br0" timeOffset="33883.04">28145 12584 293 0,'0'0'96'0,"0"0"-89"16,0 0-1-16,0 0 32 15,0 0-9-15,0 0 9 16,97-69-38-16,-68 38 0 15,-2-3 7-15,-4-4-6 16,-8 0-1-16,-4 3 0 16,-6 0 0-16,-3 5 5 15,-2 0-5-15,0 8-1 16,0 0-1-16,0 8 4 16,-12 8-2-16,-3 6 0 15,-1 0 0-15,-3 2-5 16,-2 19 5-16,1 6 0 0,3 7 0 15,1 4 0-15,5 0 0 16,0 9-1-16,4 2 1 16,-2 1 0-16,3 1 0 15,-1-5 0-15,5-8 0 16,2-4 0-16,0-10 0 16,0-4 0-16,13-5 0 15,2-7-2-15,3-1 2 16,5-5-4-16,4-2 3 15,2 0 2-15,2-4-1 16,2-18 0-16,-2-4-15 16,-2-6 15-16,-5-4-17 0,-1 0 9 15,-5 4 8-15,-5 1 0 16,-7 5 0-16,-3 6 0 16,-3 4 0-16,0 6 4 15,0 6-4-15,0 2 0 16,-7 2 19-16,-8 0-9 15,-5 10-6-15,-5 12-4 16,0 5 0-16,6 1 2 16,3 4-2-16,5-2 0 15,4 1 4-15,7-4-2 16,0-4 0-16,0-4-2 16,5-3 0-16,15-4 1 15,2-4-1-15,0-5 0 0,-1-3-3 16,0 0 6-1,2 0 4-15,1-7-7 0,3-15 0 16,0-5 0-16,-3 2 0 16,-4-1-2-16,-4 0 2 15,-7-4 2-15,0-1 4 16,-5-4-6-16,0-4 0 16,2-1 13-16,-6-4-13 15,0 2 0-15,0 4 1 16,0 10 0-16,0 10 0 15,0 10-1-15,0 6 0 16,0 2-8-16,0 0 1 16,0 22 7-16,0 8 2 0,0 8-1 15,0 2-1-15,0 4 0 16,0 5 0-16,8-2 1 16,7 0-1-16,1-3 0 15,-3-4 0-15,-3-6 0 16,-6-2 2-16,-4-4-2 15,0-4 0-15,0-2-2 16,-9-4 4-16,-11-3-2 16,-2-5 15-16,-3-5-4 15,-2 0 3-15,3-5-12 16,4 0-2-16,0 0 13 16,7 0-13-16,2 0-2 15,1-9 1-15,4 1-27 16,-1-1-22-16,7-2-77 0,0-2-36 15</inkml:trace>
  <inkml:trace contextRef="#ctx0" brushRef="#br0" timeOffset="34141.76">28882 12326 340 0,'0'0'66'0,"0"0"-65"16,0 0 3-16,0 0 25 15,0 136-3-15,0-87-16 0,0-5 21 16,0-4-29-16,0-7-2 16,0 0 3-16,0-7-2 15,0-5-1-15,0-8-8 16,0-5-37-16,0-6-2 15,0-2-54-15,0 0-2 16</inkml:trace>
  <inkml:trace contextRef="#ctx0" brushRef="#br0" timeOffset="34303.08">28810 12551 407 0,'0'0'53'16,"0"0"-51"-16,0 0 5 15,0 0 4-15,0 0-10 0,0 0 1 16,95-3-2-16,-51 3-33 16,2-4-74-16,8-3-30 15</inkml:trace>
  <inkml:trace contextRef="#ctx0" brushRef="#br0" timeOffset="34548.26">29659 12129 414 0,'0'0'42'0,"0"0"-42"16,0 0 6 0,0 0 8-16,0 0-8 0,0 0 2 15,-2 89 5-15,7-43 14 16,-5 2-27-16,0 0 0 15,0-2 6-15,-9-6-5 16,-3-3-1-16,-1-9-9 16,7-8-64-16,-1-7-55 15</inkml:trace>
  <inkml:trace contextRef="#ctx0" brushRef="#br0" timeOffset="34736.69">29493 12356 285 0,'0'0'193'16,"0"0"-193"-16,0 0-5 15,0 0 5-15,0 0 14 16,0 0-9-16,166-16-4 16,-85 16-1-16,3-1-46 15,-1 1 18-15,0-2-173 16</inkml:trace>
  <inkml:trace contextRef="#ctx0" brushRef="#br0" timeOffset="35314.79">30715 11911 28 0,'0'0'359'0,"0"0"-350"15,0 0-9-15,0 0 0 16,29-102 35-16,-21 90 17 15,0-2-11-15,-3 6-28 0,-1 4 8 16,-4 2 36 0,0 2-25-16,0 0-2 0,0 0-11 15,0 18-17-15,0 14 0 16,-11 14-2-16,-1 5 0 16,4-1 4-16,1-2-4 15,3-9 0-15,4-6 1 16,0-10-1-16,4-6 0 15,7-10-2-15,1-4 2 16,1-3-3-16,3-4 8 0,6-25-5 16,4-9 10-16,1-4-10 15,0 0 0-15,-4 4 0 16,-8 9 0-16,-4 8 2 16,-6 9-2-16,-3 7-1 15,0 5-2-15,-2 0-2 16,5 7 2-16,1 18-11 15,8 8 14-15,-1 5-1 16,0 2 1-16,-1 0-12 16,-8-2-20-16,-4 2-22 15,0-1-3-15,0-1-102 16</inkml:trace>
  <inkml:trace contextRef="#ctx0" brushRef="#br0" timeOffset="35574.83">30333 12428 501 0,'0'0'0'0,"0"0"11"15,0 0-11-15,135-6 46 16,-57-2-28-16,7-2-12 15,7 0 18-15,3 0-24 16,3 0 0-16,4-2 1 16,-4 0-1-16,-6 2 0 15,-18 3-33-15,-18 2-29 16,-16 5-3-16,-18 0-73 0</inkml:trace>
  <inkml:trace contextRef="#ctx0" brushRef="#br0" timeOffset="36031.54">30731 12708 73 0,'0'0'383'0,"0"0"-347"16,0 0-30-16,0 0 39 15,0 0-12-15,0 0-20 16,52-15 20-16,-24 9-31 15,1 2-2-15,-4 0 11 16,4 4-4-16,-5 0-2 0,-1 0-5 16,-4 0 0-1,2 4-5-15,-8 14 5 0,-4 10-4 16,-9 7 4-16,0 9 11 16,-16 4-4-16,-11 2-7 15,1 0 0-15,2-3-8 16,3 0 8-16,9-11-48 15,4-8-6-15,6-8-11 16,2-10 1-16,0-1-39 16</inkml:trace>
  <inkml:trace contextRef="#ctx0" brushRef="#br0" timeOffset="36220.18">30742 13040 497 0,'0'0'0'0,"0"0"20"16,0 0-20-16,0 0 1 15,0 0 1-15,123-14 0 16,-74 2-2-16,11-6-45 16,3 0-92-16,10-4-192 15</inkml:trace>
  <inkml:trace contextRef="#ctx0" brushRef="#br0" timeOffset="36732.81">32074 12053 561 0,'0'0'25'16,"0"0"-20"-16,0 0 21 16,0 0-16-16,0 0 18 15,0 0-2-15,-35-22-24 16,-9 62-2-16,-10 17-2 16,-4 12 2-16,2 8 0 15,3 5 0-15,8-5 0 16,12-12-2-16,18-10 4 15,15-17-4-15,0-8-2 0,27-8 4 16,8-7-14-16,5-8 6 16,-2-7-20-16,-5 0 25 15,-4-4-15-15,-7-16 3 16,-9-7-5-16,-7-4 18 16,-6-4-12-16,0 2 7 15,-8 1 4-15,-9 3 3 16,1 6 2-16,5 6 15 15,5 6-8-15,-2 2-9 16,8 5 23-16,0 3-23 0,0 1 0 16,0 0-2-16,0 0 4 15,14 0-7-15,11 2 5 16,4 7-21-16,2-1-11 16,7-2-55-16,-1-2-24 15,5-4-67-15</inkml:trace>
  <inkml:trace contextRef="#ctx0" brushRef="#br0" timeOffset="37081.53">32233 12493 279 0,'0'0'28'0,"0"0"-28"0,0 0 0 15,0 0 27-15,-7 132 22 16,-6-104-22-16,0-4 9 16,1-4-1-16,6-3-3 15,1-10-27-15,3-1-1 16,2-4 2-16,-2-2 1 16,2 0-7-16,-4 0 26 15,-1-8 0-15,-2-10-18 16,1-4-8-16,1-1 0 15,5-2-1-15,0 1 1 16,0 2 0-16,5 1-3 16,13 6 3-16,6-2-3 15,2 2 3-15,3 3-33 0,-2 3 6 16,0 5-67-16,0 4-71 16</inkml:trace>
  <inkml:trace contextRef="#ctx0" brushRef="#br0" timeOffset="37405.08">32458 12471 408 0,'0'0'39'0,"0"0"-23"16,0 0 18-16,0 0-11 15,0 0 7-15,0 0-28 16,-29 66 16-16,27-38 6 16,2-2-12-16,0-2-5 15,0-2-7-15,0-4 0 16,0-4-1-16,6 0 1 15,-1-4-27-15,1 0-30 16,2 1-68-16,-2-11-236 0</inkml:trace>
  <inkml:trace contextRef="#ctx0" brushRef="#br0" timeOffset="37573.96">32556 12276 88 0,'0'0'482'16,"0"0"-474"-16,0 0-8 16,0 0 0-16,0 0-1 15,0 0-35-15,-7-16-99 16,7 42-70-16</inkml:trace>
  <inkml:trace contextRef="#ctx0" brushRef="#br0" timeOffset="38001.26">32714 12450 51 0,'0'0'458'0,"0"0"-445"16,0 0-13-16,0 0 7 16,0 0-7-16,0 0 0 15,-104 40 7-15,81-11-7 16,6-5 0-16,3-5 10 15,5-4-1-15,7-3-2 16,2-4-7-16,0-2 0 16,0-4-3-16,0-2 3 15,7 0 0-15,6 0 0 0,7 0 12 16,5-6-10-16,-10 4-2 16,3 2 0-16,-5 0-2 15,1 2 2-15,1 15-2 16,1 8 2-16,1 5 6 15,-5 2-6-15,-10 2-10 16,-2 0 10-16,0 3 8 16,-20-4-8-16,-9 4 0 15,-5-6 2-15,-5 1-1 16,-4-1 1-16,-4-3-2 16,8-6 0-16,10-10-8 15,10-7-18-15,15-5-15 0,4-5-14 16,0-17-114-16</inkml:trace>
  <inkml:trace contextRef="#ctx0" brushRef="#br0" timeOffset="38431.61">33044 11993 589 0,'0'0'40'0,"0"0"-24"15,0 0-3-15,0 0-10 16,0 0 9-16,0 0-12 0,120 10 0 16,-97 51 5-1,-8 7 3-15,-11 3 8 0,-4-2-14 16,0-4-1-16,-15-12 14 16,-5-9-15-16,9-12 0 15,5-12 2-15,6-9-2 16,0-10 0-16,0-1-4 15,13 0 4-15,16-15 3 16,4-11 0-16,5 0-1 16,-9 3 1-16,-7 9-1 15,-7 7-2-15,-5 4 0 16,-6 3-2-16,-2 0-8 16,-2 5 1-16,5 12 9 15,1 8 6-15,1-2-3 16,0 4 1-16,2-5-4 15,-7-3 0-15,0-2-3 0,-2-3 3 16,0-2-55-16,2-6-34 16,5 0-71-16,11-6-143 15</inkml:trace>
  <inkml:trace contextRef="#ctx0" brushRef="#br0" timeOffset="38655.42">33705 12012 286 0,'0'0'294'16,"0"0"-279"-16,0 0-10 15,0 0-5-15,0 0 0 0,0 0 20 16,45 88-18-16,-22-35 3 16,-4 6 3-16,-3-3-5 15,-7 0 0-15,-5-8-3 16,-4-8-12-16,0-8-10 15,0-8-43-15,-8-8-44 16,-8-6-50-16</inkml:trace>
  <inkml:trace contextRef="#ctx0" brushRef="#br0" timeOffset="38845.67">33570 12200 518 0,'0'0'55'0,"0"0"-53"16,0 0 2 0,0 0 63-16,0 0-28 0,116 0-34 15,-76-3 7-15,-11 2-12 16,-7-4-5-16,-2 4-21 16,-6-2-70-16,-12 2-165 15</inkml:trace>
  <inkml:trace contextRef="#ctx0" brushRef="#br0" timeOffset="40649.97">23981 3023 510 0,'0'0'29'16,"0"0"-23"-16,0 0-6 0,-25-122-1 16,25 70 1-1,4-12 33-15,14-6-23 0,4-6-3 16,3 1 0-16,4 7-1 16,-5 10-1-16,-1 12-5 15,-8 12 0-15,-6 16 2 16,-5 7-2-16,-4 11-4 15,0 0 1-15,0 11 2 16,5 23-3-16,2 16 4 16,1 14 0-16,1 6 5 15,3 0-5-15,-1-2-1 16,0-5 1-16,-2-9 0 16,-3-6 1-16,-1-6-1 15,-1-7 0-15,0-7 2 16,2-11-2-16,-2-2-34 15,0-6-12-15,7-2-49 0,-1-4-70 16</inkml:trace>
  <inkml:trace contextRef="#ctx0" brushRef="#br0" timeOffset="40929.41">24827 2779 451 0,'0'0'71'0,"0"0"-71"16,0 0-17-16,0 0 14 15,0 0-4-15,0 0-7 16,124-30 0-16,-99 30-4 16,6 0-59-16,1 2-15 15,1 2-65-15</inkml:trace>
  <inkml:trace contextRef="#ctx0" brushRef="#br0" timeOffset="41533.01">25551 2469 215 0,'0'0'155'0,"0"0"-149"15,0 0-1-15,11 155-5 16,0-80 0 0,-1-3 18-16,0-2 5 0,1-4 24 15,-1-11-39-15,-4-11-7 16,1-14 2-16,-5-12-3 15,-2-8 0-15,2-8 9 16,-2-2-9-16,0 0 36 16,-11-27-3-16,-14-13-30 15,-1-15 0-15,1-13-3 16,5-14 0-16,2-11 3 16,5-4-3-16,9 7-3 15,4 8 0-15,0 20 2 16,17 12-2-16,12 12-4 0,2 13 6 15,1 14-5-15,1 11 2 16,0 0 0-16,-2 30 0 16,-2 8 4-16,-8 11-2 15,-10 2 2-15,-9 5 0 16,-2 0 2-16,0-4-2 16,-17-6 0-16,-8-7 4 15,-2-8 0-15,2-12-2 16,6-3-2-16,1-6 0 15,7-3-3-15,1 2 3 16,6 1-94-16,4-4-112 16</inkml:trace>
  <inkml:trace contextRef="#ctx0" brushRef="#br0" timeOffset="41932.12">25965 2817 477 0,'0'0'38'16,"0"0"-38"-16,0 0-8 15,0 0 8-15,0 0-5 16,0 0 5-16,-17 100-2 16,36-88 0-16,8-2 4 15,2-4-9-15,3-3 6 16,-1-3-2-16,0 0 2 15,0 0-25-15,0-7 0 0,-2-5-13 16,-4 0 33-16,-10 8 5 16,-5 3 1-16,-8 1 0 15,-2 0 2-15,0 11 11 16,-4 15 14-16,-17 7 8 16,-4 5-23-16,1 2 0 15,-1 2-12-15,3 2 0 16,2 4 11-16,0-2-11 15,0 1 0-15,6-7-1 16,4-8-9-16,10-13-32 16,0-10-36-16,0-9-47 15,8 0-80-15</inkml:trace>
  <inkml:trace contextRef="#ctx0" brushRef="#br0" timeOffset="42397.77">26137 1784 370 0,'0'0'36'0,"0"0"-36"16,0 0 4-16,0 0-9 16,0 0 7-16,0 0-2 15,107-71 41-15,-93 68-34 16,-6 3-6-16,-3 0 1 15,-3 11-2-15,-2 25 11 16,0 12 15-16,-5 7-11 16,-13 4 5-16,1-1-18 15,1-2-2-15,3-10 7 16,9-8-7-16,4-11 2 0,0-9-2 16,0-7 0-16,4-4 2 15,11-4-2-15,5-1 0 16,9 1-1-16,11-3 1 15,12 1-77-15,4 1-157 16</inkml:trace>
  <inkml:trace contextRef="#ctx0" brushRef="#br0" timeOffset="42774.56">26968 2783 501 0,'0'0'19'16,"0"0"-13"-16,0 0-7 16,0 0 1-16,0 0 0 15,0 0 0-15,103-6 0 16,-64 0 0-16,2 2-2 15,-1-2-43-15,-5 2-31 16,1-2-77-16</inkml:trace>
  <inkml:trace contextRef="#ctx0" brushRef="#br0" timeOffset="43298.77">27763 2430 443 0,'0'0'12'15,"0"0"-12"-15,0 0-23 16,0 0 20-16,0 0 6 16,39 139 1-16,-20-62 19 15,4 16-4-15,-1 3-10 16,-9-2-9-16,-3 0 0 15,-6-13 4-15,-4-19-4 16,0-18 0-16,0-20 1 16,0-14 2-16,-2-10 6 15,-12-14 27-15,-5-34-25 16,-6-26 2-16,0-20-13 0,0-22 0 16,1-19 3-16,0-9-3 15,6-4 0-15,7 15-14 16,11 24 14-16,0 28-5 15,4 24 5-15,16 21-2 16,2 16-4-16,-1 12 12 16,-6 8-7-16,1 4 1 15,-5 38 0-15,0 17 0 16,-6 12 0-16,-5 5 0 16,0 5 2-16,0-5-1 15,-10 1 1-15,-5-9-2 0,-1-7 0 16,1-9 1-1,3-11-1-15,6-9-1 0,3-10-2 16,3-6-15-16,0-8-80 16,12-4-75-16</inkml:trace>
  <inkml:trace contextRef="#ctx0" brushRef="#br0" timeOffset="44065.7">28222 2941 440 0,'0'0'64'0,"0"0"-62"16,0 135-2-16,0-69 0 15,0 6 12-15,0 1-7 16,0-8-3-16,-2-6 1 15,-2-22-2-15,-1-10 1 0,1-17-2 16,4-7 0 0,0-3 11-16,-2-9-9 15,2-27 15-15,0-18-15 16,0-16-2-16,0-11 4 0,0-3-8 16,0 13 8-16,0 17-4 15,2 24 0-15,2 19-2 16,1 6-7-16,3 5 9 15,2 0 0-15,7 15 0 16,8 13 0-16,4 10 5 16,6 6-5-16,1 0 0 15,2-2 2-15,-4-6-1 16,-5-9 2-16,-10-10-3 16,-5-9 0-16,-5-6 5 15,-5-2 1-15,3-6 6 16,2-24 26-16,0-11-30 15,-3-12-8-15,-6 1 0 0,0 0-30 16,-4 1 12-16,-11 5-26 16,-3 2-34-16,5 8-60 15,-8 2-86-15</inkml:trace>
  <inkml:trace contextRef="#ctx0" brushRef="#br0" timeOffset="44449.78">28245 1614 458 0,'0'0'49'0,"0"0"-45"16,0 0 2-16,0 0-6 15,0 0 3-15,0 0-1 16,39-50-2-16,-18 50-2 16,1 16 2-16,-2 14 5 15,-2 4 1-15,-9 4-6 16,-7 0 8-16,-2-1 30 16,0-6-36-16,0-3 6 15,-13-3 4-15,2-2-4 16,4 2 2-16,4-3-10 0,3-1 0 15,0-4 5 1,0-3-5-16,17-4 0 0,0-2 2 16,8 0-2-16,6-1 0 15,6-1-1-15,8-1-77 16,-5-5-109-16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05:50.158"/>
    </inkml:context>
    <inkml:brush xml:id="br0">
      <inkml:brushProperty name="width" value="0.05292" units="cm"/>
      <inkml:brushProperty name="height" value="0.05292" units="cm"/>
      <inkml:brushProperty name="color" value="#FF0000"/>
    </inkml:brush>
  </inkml:definitions>
  <inkml:trace contextRef="#ctx0" brushRef="#br0">12082 5342 173 0,'0'0'20'0,"0"0"-15"15,0 0 6-15,0 0 8 16,0 0 11-16,0 0 0 15,0 0-5-15,0 0-11 16,-24-46 8-16,24 42-20 16,-3 0 5-16,3 1 10 0,-2 2-1 15,2-1 4 1,0 2-6-16,-2 0-3 0,2 0 8 16,-2 0-19-16,-5 11 0 15,-4 19 4-15,-7 14-3 16,-7 11 2-16,-4 5-3 15,-2 11 0-15,-4 3 16 16,1 3-8-16,-1 4 0 16,-1-5 8-16,5-6-7 15,4-9 4-15,5-7-11 16,5-12-1-16,3-11 9 16,5-6-9-16,3-10-1 15,3-8 5-15,0-3-5 16,3-4 4-16,0 0-4 15,0 0 0-15,0 0 7 0,0 0-7 16,0 0 0-16,0 0 0 16,0 0 0-16,0 0 0 15,0 0 0-15,0 0 0 16,0 0-1-16,0 0 1 16,0 0 0-16,0 0 1 15,0 0 0-15,0 0 0 16,0 0-1-16,0 2 0 15,6 2 3-15,9 2-3 16,5 0 0-16,5 2 2 16,1 0-2-16,8-1 0 15,1-2 0-15,5-4 0 0,10-1-1 16,2 0 1-16,6 0 0 16,3 0 0-16,-3 0 1 15,0 0 0-15,-4 0-1 16,0 0 0-16,4 0 0 15,1 0 0-15,3 0 0 16,0 0 1-16,-2 0-1 16,1 3 0-16,-3 1 0 15,-2-2 0-15,-1 2 1 16,0-2-1-16,-1-2 0 16,-2 2 0-16,1-2 1 15,-2 2-1-15,3-2 0 16,-1 2 0-16,1-2 0 0,3 0 0 15,3 0-1-15,-1 0 0 16,1 0 2-16,-2 0-2 16,-2 0 1-16,-3-4 0 15,-2 2 0-15,1 0 0 16,-3 2 0-16,2 0-1 16,-2 0 2-16,-3 0-1 15,2 0 0-15,-7 0 0 16,2 0 0-16,2 0 0 15,-1 0 0-15,3 0 0 0,-1 0 0 16,4 0 0 0,-1 0 0-16,-3 0 0 0,-1 0 0 15,-3 0 0-15,-4 2 0 16,0 4 0-16,0 0 0 16,2-2 0-16,4-2 0 15,6 1 0-15,1-3 1 16,5 0-1-16,-1 0 0 15,5 0 0-15,-2 0 0 16,0 3 0-16,0 1 0 16,0 0 0-16,1 0-2 15,-1-2 2-15,-1 0-2 16,-1 2 2-16,-1-2 0 16,-3 0 0-16,-1 0-1 15,-4 0 1-15,-3 0-1 16,5-2 1-16,-2 0-2 15,4 0 2-15,5 0 0 0,2 0 0 16,5 0 0-16,-3 0 0 16,-2 0-3-16,-2-2 3 15,1 0 0-15,-6 2 0 16,-1-2 0-16,-8 2 0 16,-7 0 0-16,1 0 0 15,-1 0 1-15,2 0-1 16,7 0-1-16,3 0 1 15,8 0 0-15,3 0 0 16,0 0 0-16,0 0 0 16,-2 6 0-16,-4-1 0 15,0-2-1-15,0 3 1 0,-6 3 0 16,-5-4 0-16,-6 3 0 16,1-2 0-16,4 0-3 15,7-2 3-15,7 2-1 16,4-3 0-16,-3-3 1 15,-2 0 0-15,-5 0-6 16,-11 0-5-16,-8 0 8 16,-7 0-1-16,-6 0 4 15,-5 0 0-15,1 0 0 16,-4 0 0-16,3 0-8 16,1-3-9-16,-4 0 14 15,3 3 3-15,-1 0-2 16,-2 0 2-16,1 0 0 15,1 0 1-15,0 0-1 0,-3 0 0 16,-1-3 1-16,-3 3-1 16,-1-4 0-16,1 0 1 15,-1-2 3-15,0-4-1 16,0-1-3-16,-2-6 0 16,0 1 12-16,5-4-12 15,-1-2 4-15,2-3 4 16,4-6-3-16,-1-3 5 15,-3-2-4-15,-2-2-6 16,-1-3 19-16,-3-3-7 16,0-1 6-16,0-4-3 15,0-2-7-15,-5-2 0 16,-3-3-8-16,1 4 1 0,0 3 0 16,5 7-1-16,2 7 0 15,0-1 0-15,0 3 1 16,0 1-1-16,7 2-1 15,4 0 1-15,-3 3 0 16,1 0 0-16,-2-3 0 16,0 0 1-16,-3-7-1 15,1 1 0-15,-3 0 0 16,2 4 0-16,-4 2 0 16,2 2 0-16,-2 3 0 15,0 5 0-15,0-1 1 16,0 6-1-16,0 4 0 15,0 3 0-15,0 2 1 0,0 4-1 16,0 0-1-16,0 2 1 16,0 0 0-16,-4 0 2 15,-9 0-2-15,-3 0 1 16,-4 0 2-16,-4 0-3 16,-5 0 0-16,-9 4 1 15,-7-4-1-15,-3 2 1 16,-8-2-1-16,-7 0 0 15,-1 0 1-15,-5 0-1 16,-1 0 0-16,6 0 1 0,-1 0-1 16,3 0 0-16,2 0 0 15,-3-4 0-15,-4 2 1 16,-8 0-1-16,-5 2 0 16,-5-2-1-16,0 2 2 15,3 0-2-15,-5 0 0 16,-4 0 1-16,-9 0 1 15,-1 0-1-15,3 0 0 16,6 0 0-16,8 0 0 16,4 0 0-16,-1 0 0 15,-1 0 0-15,-5 0 1 16,-4 0-1-16,0-2 0 16,-3 2 0-16,-2 0 0 15,1 0 0-15,-1 0 0 16,7 0 0-16,8 0-1 0,8 0 1 15,3 0 0-15,3 0 0 16,3 0 0-16,2 0 0 16,1 0 0-16,1 0 0 15,0 0 0-15,2 0 0 16,-2 0 0-16,0 0 1 16,-1 0-1-16,4 0 0 15,-1 0 0-15,4 0 0 16,1 0 0-16,-5-4 0 15,5-1 0-15,-3 5 0 16,4 0 1-16,2 0-2 16,-2 0 1-16,-4 0 0 0,3 0 1 15,-2 0-1 1,1 3 0-16,2-3 0 0,-1 0 0 16,4 2 0-16,-2-1 0 15,-1 2 0-15,4-1-1 16,3 2 1-16,3 0 0 15,2 0 0-15,1 2 0 16,2-2 0-16,-1 1 0 16,0 1 0-16,5-3 0 15,6 0 0-15,4-3 0 16,1 0 1-16,-2 0-1 16,-7 0 0-16,-5 0 0 15,-2 0 0-15,0 0 0 16,3 0 0-16,1 3 0 15,3 3 0-15,-2 0 0 0,-6 4 0 16,4 2 0-16,-1-2 0 16,3 0 0-16,4-4 0 15,4-2 0-15,0 2 1 16,4-2-1-16,-6 2-1 16,-2-1 1-16,0 1 0 15,4-1 0-15,3-1 0 16,7-2 0-16,6-2 0 15,5 2 0-15,1-2 0 16,0 0-1-16,3 0 1 0,0 2-6 16,0-2 6-16,0 0-3 15,-2 0 2-15,0 2 1 16,0 2-3-16,-2 2-9 16,-3 3-23-16,-1-2 10 15,-2 1-25-15,1 2 5 16,1 0 29-16,-2 0-11 15,1 3-29-15,1 0-44 16</inkml:trace>
  <inkml:trace contextRef="#ctx0" brushRef="#br0" timeOffset="10689.57">16360 6394 66 0,'0'0'88'0,"0"0"-60"16,0 0-20-16,0 0 23 16,0 0-18-16,0 0-6 15,0 0 5-15,0-13-5 16,0 13 5-16,0-3-11 15,0 3 5-15,0 0 16 16,0-1-14-16,0 1 5 16,0-5 6-16,0 3-3 15,0-1-2-15,0 0-12 16,0 2-1-16,0 1 12 16,0 0-13-16,0 0 0 15,0 0 3-15,0 0-3 16,0 0 2-16,0 0-2 0,0-3 0 15,0 3 2-15,0-1-2 16,-2 1 0-16,2 0 0 16,0-3 0-16,0 3 2 15,0 0-2-15,0 0-21 16,0 0-47-16,0 0-89 16</inkml:trace>
  <inkml:trace contextRef="#ctx0" brushRef="#br0" timeOffset="12599.97">16728 6873 282 0,'0'0'33'0,"0"0"-28"15,0 0-4-15,0 0 16 16,0 0 4-16,0 0 3 16,-71-80-13-16,71 69-11 15,0 1 3-15,0-2-2 16,0 1-1-16,4 1 0 16,14 2-24-16,2 5-37 15,2-2-105-15</inkml:trace>
  <inkml:trace contextRef="#ctx0" brushRef="#br0" timeOffset="54824.43">12158 10981 26 0,'0'0'77'16,"0"0"-64"-16,0 0-1 15,0 0 2-15,0 0 14 16,0 0 9-16,0 0-10 0,0 0-4 16,-8-10 5-16,5 7-19 15,0 3 0-15,1 0 5 16,0 0 2-16,2 0-4 16,-2 0-8-16,-2-1-1 15,-1 1 8-15,1 0-11 16,-4 0 0-16,2 0 3 15,0 0 4-15,-3 0-5 16,2 0-2-16,-2 0 0 16,0 8 7-16,1 1-7 15,0 4 0-15,-3-3 5 16,3 4-1-16,-1 2 4 16,-1 0-8-16,0 2 0 15,1 0 7-15,-1 2-6 16,4-1-1-16,2 2 5 15,2-1-4-15,-1 0 1 0,1 0-2 16,-2 0 0-16,1 0 2 16,3 2-2-16,-2-4 0 15,2 2 0-15,0-1 0 16,0-1 2-16,0 0-2 16,0-3 0-16,2 2-3 15,5-4 3-15,2 1 0 16,2 0 3-16,0 0-2 15,-2 1 0-15,2-1-1 16,-2-1 0-16,2 0 0 16,0 1 0-16,1-1-1 0,-1-6 0 15,-1 0 1-15,6 0-2 16,-3-5 2-16,3 2 0 16,5-2 6-16,-2-2-6 15,2 2 0-15,1-2 1 16,-2 0-1-16,0 0 1 15,-3 0-1-15,1 0 0 16,1 0 0-16,-2 0 0 16,-3 0 0-16,-1-6 0 15,-2-2 0-15,-2 1 0 16,2-2-1-16,0-1 1 16,1-4 3-16,-2 1-3 15,2 0 0-15,-1-1 0 16,0 3 0-16,-2-1 0 15,0 5 0-15,-3-3 0 16,-3-1-2-16,1 1 2 0,-4-2-1 16,2 1 1-16,-2-3 1 15,0-2-1-15,0-3 0 16,0 1 0-16,0-1 4 16,0 0-4-16,0 0 0 15,0 2 0-15,0 1 0 16,0 2 1-16,0 0-1 15,-4 2 0-15,-3-1 1 16,-1 5 0-16,0-1-1 16,-3 1 0-16,1 0 1 15,-4-3 0-15,-4 1-1 0,2 2 0 16,-1-3 11-16,-1 1-10 16,3 1 3-16,-1 1 2 15,3 7-6-15,1-1 4 16,3 2-4-16,1 0 2 15,-2 0-5-15,1 0 3 16,1 0 0-16,1 0 0 16,0 0 1-16,5 2-2 15,-3 1-13-15,1 1-16 16,2 1 3-16,0-1-33 16,2 0-13-16,0 0-39 15</inkml:trace>
  <inkml:trace contextRef="#ctx0" brushRef="#br0" timeOffset="122735.72">20787 15494 1 0,'0'0'4'0,"0"0"8"15,0 0-7-15,0 0-1 16,0 0 5-16,0 0-8 16,0 0 0-16,0 0-1 0,0 0-6 15,0 0 5 1,0 0-13-16,0 0 4 0</inkml:trace>
  <inkml:trace contextRef="#ctx0" brushRef="#br0" timeOffset="123789.1">21518 14712 5 0,'0'0'0'0</inkml:trace>
  <inkml:trace contextRef="#ctx0" brushRef="#br0" timeOffset="123975.71">21376 15287 119 0,'0'0'4'16,"0"113"-4"-16,0-73-5 15,2-3-13-15,16-16 4 16,1-3 4-16,6 0 10 16,0-5 10-16,-3 1-9 15,0-4-1-15,-6-2-2 16,-5-4-15-16</inkml:trace>
  <inkml:trace contextRef="#ctx0" brushRef="#br0" timeOffset="137566.79">16137 16842 80 0,'0'0'21'0,"0"0"-2"15,0 0-7-15,0 0-11 16,0 0 13-16,0 0-1 0,11-102-8 15,-7 88 13 1,2 6-9-16,-2-5 0 0,-2 7 24 16,-2 3-33-16,0-1 0 15,0 4 0-15,0-5-7 16,0 5-52-16,0 0-81 16</inkml:trace>
  <inkml:trace contextRef="#ctx0" brushRef="#br0" timeOffset="137982.87">16218 16531 252 0,'0'0'33'16,"0"0"-16"-16,0 0 3 15,0 0 2-15,0 0 10 16,0 0 0-16,0-4-10 16,0 20-2-16,-5 12-20 15,-2 12 0-15,-1 8 3 16,-3-2 0-16,-1 11 3 15,1-7-6-15,-1-2 0 0,2-2 11 16,-1-10-11-16,1-2 0 16,2-6 5-16,1-6-5 15,3-10 0-15,0-2-1 16,1-6 1-16,3-4-6 16,0 0 4-16,0 0-24 15,0 0-13-15,0-4-17 16,0-18-50-16,3-6-95 15</inkml:trace>
  <inkml:trace contextRef="#ctx0" brushRef="#br0" timeOffset="138563.97">16206 16343 166 0,'0'0'47'0,"0"0"-23"15,0 0-13-15,0 0 8 16,0 0 15-16,0 0-27 16,0 0 1-16,-62 72 6 15,35-32-4-15,-2 0 6 16,3-6-14-16,4-2-1 0,3-10 16 15,9-4-15 1,1-4-2-16,4-6 3 0,2-6-3 16,3-2 1-16,0 0-1 15,0 0 0-15,0 0-2 16,0 0 2-16,0 0 0 16,0-6 0-16,12-8 3 15,3-12 18-15,8-4-21 16,-3 2 0-16,2-2 1 15,-6 12-1-15,-3 4 0 16,-7 4 1-16,2 2 0 16,-2 4-1-16,3-6 0 15,5 1 0-15,1 6-2 0,-1-3 2 16,-1 6-7-16,-2 0 5 16,2 6 0-16,0 8 2 15,4 8 2-15,-5-5 0 16,2 4 10-16,-1-4-12 15,-2 2 0-15,3-5 2 16,-1-4-2-16,-1 2 0 16,-1-2 0-16,-3-2-4 15,2-4 1-15,-2 6-72 16,1-10-42-16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10:48.126"/>
    </inkml:context>
    <inkml:brush xml:id="br0">
      <inkml:brushProperty name="width" value="0.05292" units="cm"/>
      <inkml:brushProperty name="height" value="0.05292" units="cm"/>
      <inkml:brushProperty name="color" value="#FF0000"/>
    </inkml:brush>
  </inkml:definitions>
  <inkml:trace contextRef="#ctx0" brushRef="#br0">15140 14141 124 0,'0'0'69'16,"0"0"-69"-16,0 0 0 15,0 0 1-15,0 0 1 16,-121 36 8-16,112-30-2 16,0-2-4-16,-2 4 11 0,-9 5-14 15,-3 1 9 1,-6 9 12-16,0 1-9 0,1 6 5 15,1 0-9-15,0 2-6 16,5-2 10-16,5 1-8 16,3-6-5-16,5 5 4 15,5 1-4-15,-2 2 3 16,6 6-3-16,0 1 0 16,0 4 7-16,0 0-6 15,0 2-1-15,6 1 8 16,7-1 2-16,5-6 0 15,6 0-10-15,3-1 2 16,11-1 8-16,4-9-10 16,8 3 0-16,2-6 4 15,2 2-2-15,2-10-1 0,0 4-1 16,-1-5 0-16,1-2 2 16,0-1-2-16,2-1-2 15,4 1 2-15,2-6 5 16,1 1-5-16,2 0-2 15,-3-9 2-15,-4 0-5 16,3 0 9-16,-7-4-4 16,-1-10 1-16,-3-8 1 15,-4-3 8-15,-5 1-10 16,-3-4 1-16,-6 0 1 16,-1 2-2-16,-6 0 0 15,0 2 0-15,-5-2 1 0,-5 4 1 16,2-8-2-1,-4-2 0-15,-1 0 1 0,-3-6-1 16,-3 2 0-16,-4-1 1 16,2 1-1-16,-6 2 1 15,0 3-1-15,0 0 0 16,0 3 6-16,0 0-5 16,-8 2-1-16,-7-3 16 15,-5 0-11-15,-5-1 6 16,-1 1-10-16,-5 2 1 15,-3-2 5-15,0 1-7 16,1 0 0-16,-2 2 5 16,-1-4-5-16,-2 3 2 0,-2 0-2 15,4 4 0 1,1 0 1-16,-1 4-1 0,1 4 0 16,-5 5 1-16,-3 2-1 15,-1 6 0-15,-8 2 2 16,-4 0 0-16,-2 4 4 15,3 8-6-15,4 0 0 16,3-5 2-16,11 4-2 16,6-7 1-16,6 0-1 15,8 0 0-15,5-4 3 16,3 0-3-16,7 0-4 16,0 2 2-16,0 6-38 0,0 1-25 15,0 4-42-15</inkml:trace>
  <inkml:trace contextRef="#ctx0" brushRef="#br0" timeOffset="10327.96">16919 13749 161 0,'0'0'13'0,"0"0"5"16,0 0 1-16,0 0-5 16,0 0 25-16,0 0-16 15,0 0-15-15,0 0 17 16,-82-19-21-16,60 19 6 16,-5 0 2-16,0 0-8 15,0 10 11-15,1 2-15 16,2 4 0-16,-3 5 15 0,0-2-13 15,-2 7 5 1,-2 0 4-16,-1 3-7 0,-1 0 13 16,2 1-17-16,2 0 0 15,2 3 28-15,2-5-28 16,4-1 3-16,3 0 2 16,5-1-5-16,1-4 3 15,3 3-3-15,3 0 0 16,-2 3 2-16,2 0-2 15,-1 4 0-15,-1-2 3 16,-6 2-3-16,3 4 3 16,-2-5-3-16,1-3 0 15,6 0 2-15,1-2-2 0,1 0 0 16,2-2 1 0,2 0 0-16,0-2 3 0,0 2-4 15,0-5 0-15,0 2-1 16,11-3 3-16,2 0-2 15,5 4 0-15,0 0 5 16,2-4 5-16,0 5-10 16,3-5 0-16,-4 0 3 15,4 4-3-15,-1-4 0 16,0-4-2-16,2-1 2 16,1 0 0-16,4-3 0 15,0-2 5-15,2-2-12 0,3-1 19 16,1 1-12-16,1-1 4 15,2 1-2-15,0 2-2 16,4 0 0-16,0-3 0 16,3-1 0-16,-1 0 0 15,3-4 0-15,-3 0-2 16,4 0 4-16,-2 0-6 16,-1 0 4-16,7 0 0 15,-2 0 4-15,8 0-4 16,3-3 0-16,-1-1 1 15,-2-2 0-15,0 2-1 16,-5 0-1-16,2-2 1 16,1 0 0-16,-2-1 0 0,0 0 0 15,-1 1 0-15,-4 2 0 16,-5-4 0-16,-3 6 0 16,-1-5 0-16,-5 6-3 15,3-7 3-15,-3 0-1 16,2 2 0-16,-2-7 1 15,-1 2-1-15,1 0-6 16,1 2 7-16,-1-1-2 16,2-3 2-16,0 4 0 15,1-6 2-15,4 2-1 16,5 0-1-16,-1-2 0 16,6 0 0-16,0 1-1 15,-2 1 1-15,0 1 0 16,-6 1 0-16,-1-1 0 15,-1 2 0-15,-7 3 0 16,1 1 0-16,-5-5-2 0,3 3 2 16,2-2-3-16,1-1 3 15,5 1 3-15,1-3-3 16,1 1 0-16,-1 0 0 16,-1 0-3-16,0 0 3 15,1-2 0-15,-1 2 3 16,0 2-1-16,-5 0-2 15,-2 0-2-15,-4-1 2 16,-2 2 2-16,2-1-2 16,-2 0 0-16,3-1 0 15,-1 1 0-15,-2 1 1 16,-3-4-1-16,3 3 0 0,0-8 0 16,0 2 0-16,0 0-1 15,-2 1 1-15,-3 0 1 16,-3 1 1-16,0 0-2 15,2 1 0-15,2-4-2 16,4 1 2-16,2 2-3 16,0-2 0-16,0-1 6 15,0 0-6-15,1-1 3 16,-1 2 0-16,-4 0-2 16,-4 0 2-16,2-1-1 15,-5 6-2-15,1-6 3 0,-2 1-3 16,-1 3-14-1,4-4 10-15,3 2-4 0,-1-4 9 16,3-1-1-16,0 3 3 16,-4-4 0-16,-2 4 0 15,0-4 0-15,-3 3 0 16,-3-2 2-16,-4 2-2 16,-4-3 0-16,0 0 1 15,-3-2 1-15,5 2 6 16,0-3-8-16,2 2 0 15,0 0 9-15,-2 0-9 16,2-5 0-16,0 5 1 16,-5-4-1-16,4 0 1 15,-6 0-1-15,1-6 0 16,-1-2 3-16,-4 0-3 0,0-3 0 16,0-1 8-1,0 1 5-15,0 1-2 0,-2 2-11 16,-7 1 0-16,1 1 8 15,-2 4-8-15,-1 2 0 16,0 1 3-16,-7 0-2 16,0-3-1-16,-4 1 0 15,-2-2 0-15,-3 1 1 16,-2 0-1-16,-2 1 0 16,-5 1 0-16,1 2 1 15,-8 2-2-15,-4 0-1 16,-4 6 2-16,-1 1-3 15,0 5 3-15,0 1 0 0,4 1 1 16,2 2 0-16,9-2-1 16,-1 2 0-16,2 1 0 15,-2-1-1-15,-4 1 1 16,-7 1 0-16,-12 4 1 16,-5 0-1-16,-5 0 0 15,-6 0 0-15,6 2 0 16,5 5-1-16,1-1 1 15,3-1 0-15,2-2 1 16,-1 0 0-16,1-3 0 16,2 0-1-16,-4 4 0 15,-5 2 0-15,-7 4 0 16,-6 4 0-16,4 2 0 0,3 0 1 16,9-1-1-16,5-2 0 15,8-3 0-15,2 2-1 16,4-1 1-16,3-2 0 15,-3-1 0-15,1 5 1 16,-7-1-2-16,-4 2 1 16,-6 1 0-16,1-1 0 15,2 1 0-15,2-1 0 16,9 0 1-16,3 0-1 16,2 2 0-16,1 0 0 15,6 2 0-15,6 0 0 0,2 0 0 16,3 4 0-1,-3-2 0-15,-2 6 0 0,-4 3 0 16,-4 2 0-16,2 4 1 16,-1-1-2-16,1-2 1 15,-5 0 0-15,-3-1 2 16,-1 2-2-16,-1-1 0 16,1 0-1-16,2-4 2 15,1-4-1-15,-1 1 0 16,2-2 0-16,2-1 1 15,6-2 0-15,7-4-1 16,4-3 0-16,7-1 0 0,3 0-1 16,5-3 1-16,4 0 0 15,0-1-2 1,0-1 3-16,-3 4-1 0,-4 1 0 16,-9 2 0-1,0-1 1-15,-4 0-1 0,0-3 0 16,4 0 0-16,5-4 0 15,5-2-3-15,4-3-3 16,0 2-15-16,2-3 20 16,-1 2-19-16,3-1-11 15,0 4-31-15,0-5-90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15:26.931"/>
    </inkml:context>
    <inkml:brush xml:id="br0">
      <inkml:brushProperty name="width" value="0.05292" units="cm"/>
      <inkml:brushProperty name="height" value="0.05292" units="cm"/>
      <inkml:brushProperty name="color" value="#FF0000"/>
    </inkml:brush>
  </inkml:definitions>
  <inkml:trace contextRef="#ctx0" brushRef="#br0">7510 14386 100 0,'0'0'111'0,"0"0"-90"16,0 0-16-16,0 0 25 0,0 0 16 16,0 0-11-16,0 0-3 15,0 0-15-15,-37-9-1 16,37 9-5-16,-2 0-1 16,2 0 12-16,-4 0-8 15,4 0-7-15,0 0 3 16,0 0-9-16,0 0 1 15,0 0 0-15,0 0-1 16,0 0 1-16,0 0-2 16,-2 0 0-16,2 5 15 15,0 4-5-15,0 2-2 16,0 1-6-16,0 1 1 16,2 3 8-16,15 3-11 15,7-4 2-15,12 4 4 0,6-3-2 16,14 0 1-16,10-3-3 15,13-1 2-15,6 1 2 16,3-3-6-16,-1 0 0 16,-4-3-1-16,2 0 1 15,-4-5 0-15,0-2 0 16,-8 0 0-16,-7 0-2 16,-9 0-1-16,-6-11 3 15,-1-4 0-15,-4-3 3 16,-1-1 4-16,-3-4 4 15,-2 3-7-15,-5 0 5 0,-6 3-9 16,-4 5 0 0,-4 2 0-16,-2 3 0 0,-3 0 0 15,-3 2 0-15,3 1 1 16,-5-2-1-16,-5 1 0 16,2 5 0-16,-8 0-1 15,0 0 1-15,0 0 0 16,0 0-1-16,0 0-3 15,0 0 3-15,0 0-24 16,0 0-27-16,0 0-50 16,0 0-85-16</inkml:trace>
  <inkml:trace contextRef="#ctx0" brushRef="#br0" timeOffset="2739.67">11797 14851 278 0,'0'0'55'0,"0"0"-43"15,0 0 8-15,0 0 22 16,0 0-12-16,0 0-5 16,-27-22-4-16,25 22-4 15,0 0 5-15,0 0-8 0,0 0 1 16,-1 0 13-1,-1 0-19-15,0 0-3 0,-8 0 4 16,1 0-7-16,-9 0 4 16,-5 0-7-16,-6 0 0 15,-2 9 0-15,-3 8 0 16,1 5 0-16,-5 6 1 16,-5 4 0-16,3 6-1 15,4 2 0-15,7-1 0 16,8-6-2-16,9 3 2 15,6 0-2-15,6-2 2 16,2 0 0-16,0-3-1 0,0-5-4 16,20-6 1-16,5-4 0 15,1-3 2-15,0-9 1 16,-3-4 1-16,0 0 1 16,-4 0 1-16,-3 0-2 15,-7-13 2-15,-3-3-1 16,-6-1-1-16,0-2-7 15,0-5-6-15,0 2 6 16,-6 4 6-16,-1 1-3 16,5 8 4-16,-2 3 0 15,4 2 0-15,0 4-1 16,0 0 0-16,0 0-1 16,0 0 2-16,0 0-4 15,6 0 4-15,9 0-8 16,1 0 7-16,3 0-6 0,0 0-5 15,4 0-33-15,-1 0-27 16,4 1-44-16</inkml:trace>
  <inkml:trace contextRef="#ctx0" brushRef="#br0" timeOffset="3833.92">11735 15310 149 0,'0'0'99'0,"0"0"-93"16,0 0 0-16,0 0 23 15,0 0 2-15,0 0-8 16,27-34-6-16,-12 12-7 15,-1-5 1-15,-6-1-2 16,1 1-1-16,-4 1 6 16,-5 3-14-16,0 5 0 15,0 0 3-15,0 6-3 16,0 6 5-16,-3 2 4 0,-1 4-1 16,2 0 0-1,-3 0-5-15,-1 14-2 0,-3 15 2 16,-5 0 0-16,3 7 0 15,0 0-3-15,2 1 0 16,0 1 8-16,3-2-8 16,4-4 0-16,2 0 1 15,0-2 0-15,0-8-2 16,4-4 1-16,11 1 0 16,3-12-1-16,0-1 1 15,2-4 0-15,0-2 0 16,0 0 4-16,5-8 2 15,-5-14-6-15,-1 0 0 16,-3-4-3-16,-3 0-2 0,-1 2 3 16,-10-2 2-16,0 2 1 15,-2 5-1-15,0 4 0 16,0 2 0-16,0 8-1 16,0 1 1-16,0 4-4 15,-4 0-3-15,-2 4 7 16,-4 14 1-16,-1 8-1 15,-3 5 0-15,1 2 6 16,7 3-5-16,2 2-1 16,4-5 4-16,0-8-2 15,0-7 1-15,6-4-3 16,9-6 0-16,6-6-3 16,-1-2 7-16,4 0-4 0,3 0 2 15,-1-17 2-15,1-6 3 16,-4 0-7-16,-4-13 0 15,0 1-4-15,-3-3-13 16,-3-1 8-16,0 1 4 16,-2 1 4-16,-2 1 0 15,-3 4 0-15,-3 0 1 16,-3 5 0-16,0 5 0 16,0 4 0-16,0 2 0 15,0 6 0-15,-3 4 1 16,1 5-1-16,2 1 0 15,0 0-1-15,0 7 2 0,0 19-1 16,0 6 3-16,0 8-3 16,5 9 3-1,11 5-3-15,-1 4 0 16,3 6 1-16,-3 6-1 0,1-3 0 16,-1 0 0-16,-3 0 0 15,-8-6 3-15,-4-2-2 16,0-9 1-16,0-10 13 15,-8-13-14-15,-6-6 3 16,3-11 5-16,-5-6 2 16,1-4 1-16,-8 0-10 15,-1-8-1-15,4-15-2 16,2-8-5-16,11-1-9 0,3-8-1 16,4 1-17-16,0-6 7 15,11 4-28-15,11 0-50 16,5-6-35-16</inkml:trace>
  <inkml:trace contextRef="#ctx0" brushRef="#br0" timeOffset="4087.51">12401 14951 260 0,'0'0'121'0,"0"0"-121"0,0 0 1 15,0 0-1-15,0 110 7 16,0-48 9-16,5 11-2 16,8 1-1-16,0-3 5 15,0 2-12-15,3-14-3 16,0-8-2-16,-3-4-1 16,3-16-4-16,-8-12-18 15,2-13-7-15,-4-6-11 16,-1-9-68-16,-3-21-54 15</inkml:trace>
  <inkml:trace contextRef="#ctx0" brushRef="#br0" timeOffset="4231.54">12352 15312 53 0,'0'0'358'0,"0"0"-311"16,0 0-24-16,0 0-7 15,0 0-11-15,0 0 2 16,20-10-5-16,31 12-1 0,13 0 3 15,15-2-4-15,8 0-105 16</inkml:trace>
  <inkml:trace contextRef="#ctx0" brushRef="#br0" timeOffset="5567.15">14874 14807 66 0,'0'0'46'0,"0"0"-16"16,0 0 1 0,0 0-1-16,0 0-1 15,0 0-14-15,58-36 7 0,-51 36 24 16,-3-5-16-16,0 5-4 16,-4 0 0-16,0-4-8 15,0 4-1-15,0-1-1 16,0 1 7-16,0 0 15 15,0 0-21-15,0 0-7 16,-8 0 7-16,-13 0-11 16,0 11-3-16,-8 10-3 15,2 7 0-15,0 3 6 16,4 8-6-16,6 7 0 16,1 6 1-16,5 2-1 15,7 0 0-15,2-5 0 0,2-9 0 16,0-8-5-16,4-7 4 15,9-5-3-15,5-7 4 16,0-5-6-16,4-8 3 16,3 0 1-16,-1-4 2 15,0-24 0-15,-3-2-5 16,-5-2-10-16,-8 1-12 16,-6-1 3-16,-2 10 3 15,0 4-6-15,0 4 13 16,-12 6 9-16,2 4-6 0,3 4 2 15,3 0 9 1,2 0 9-16,2-3-1 0,0 3-8 16,0 0 0-16,0 0-3 15,15 3 3-15,10 5-2 16,4-2 0-16,0-2 0 16,4 0-10-16,-4-4-61 15,0 4-42-15</inkml:trace>
  <inkml:trace contextRef="#ctx0" brushRef="#br0" timeOffset="5950.25">15244 15230 300 0,'0'0'24'15,"0"0"-13"-15,-16 118-8 16,14-83-1-16,2-8-1 16,0-7 31-16,0-6-23 15,0-8-2-15,0-2-2 16,0-4-3-16,0 0 15 16,-2 0 4-16,-7-10 1 15,2-7-18-15,-1-4-4 16,0 1 0-16,4 0 8 15,2 2 1-15,2 0-9 16,0-4-8-16,0 1 8 16,9 4-1-16,11-4 1 15,0 6 0-15,2-1 0 16,3 2-3-16,-1 0-12 0,1 10-31 16,-2 0-34-16,-4-1-20 15,-3 5-70-15</inkml:trace>
  <inkml:trace contextRef="#ctx0" brushRef="#br0" timeOffset="6103.66">15451 15226 91 0,'0'0'64'0,"0"0"13"15,0 0-31-15,0 0 3 16,0 0-13-16,0 0-7 0,11 115-6 16,-6-96-6-1,-3-5-17-15,4-4 0 0,-1 2 0 16,0-8-1-16,-1-4-7 15,0 0-23-15,7 0-86 16</inkml:trace>
  <inkml:trace contextRef="#ctx0" brushRef="#br0" timeOffset="6279.31">15535 15012 433 0,'0'0'8'0,"0"0"-8"0,0 0-16 16,0 0-1-16,0 0-23 15,0 0 22-15,43 15-86 16</inkml:trace>
  <inkml:trace contextRef="#ctx0" brushRef="#br0" timeOffset="6750.94">15734 15177 277 0,'0'0'21'0,"0"0"-19"15,0 0 12-15,0 0 27 16,0 0-9-16,0 0-6 16,-69 103-25-16,65-85 7 15,4 4-1-15,0-8 0 0,0 2 2 16,0-6-7-16,2-2-2 15,11-2 0-15,3-6 3 16,-1 0-3-16,4 0 8 16,-4 0-7-16,-1 0 6 15,1 0-7-15,-2-4 0 16,3-2 2-16,0 2-2 16,-3 4 0-16,2 0 0 15,3 0 0-15,2 4 0 16,0 18-1-16,2 10 1 15,-1 4 9-15,-6 4-5 16,-1 4 9-16,-5-2-4 16,-7 2-2-16,-2 0 4 15,0-3-1-15,-13-1 1 0,-12-12 9 16,0-3-16-16,3-11 2 16,-3-5 3-16,6-5-3 15,-2-4 2-15,2 0-8 16,-2-10-8-16,3-10 8 15,7-8-19-15,5-12-20 16,6-4-16-16,0-6-38 16,4-3-76-16</inkml:trace>
  <inkml:trace contextRef="#ctx0" brushRef="#br0" timeOffset="7156.3">16023 14852 373 0,'0'0'65'16,"0"0"-62"-16,0 0 2 15,0 0 2-15,3 139 8 16,2-72 9-16,-3 2-5 16,2 3-8-16,1-9 0 15,-1-5-2-15,2-10-5 16,1-12 8-16,3-11-12 15,-4-10 0-15,-2-9 1 16,3-2-1-16,-5-4 0 0,3 0-8 16,0 0 8-16,1-10 8 15,7-10-2-15,1 0-6 16,-1 2 0-16,1 11 0 16,-6 2-1-16,3 5-2 15,-1 0-1-15,3 5 0 16,0 16 2-16,1 2 2 15,-1 4 11-15,1 3-9 16,-2-6-2-16,5 2 0 16,-5-4 0-16,2-3-3 15,-3-2-16-15,-2 0-54 16,-1-4-53-16</inkml:trace>
  <inkml:trace contextRef="#ctx0" brushRef="#br0" timeOffset="8600.29">16491 14911 196 0,'0'0'51'0,"0"0"-32"15,0 0 27-15,0 0 12 16,0 0-1-16,0 0-18 16,0 0-8-16,-4-34-6 15,2 34-15-15,0 0-7 16,-1 10 18-16,-1 14-18 15,-5 20 6-15,-2 13 3 16,-2 10-6-16,-1 3 2 0,5-1-8 16,3-3 2-16,6-7 2 15,0-2-4-15,0-9-2 16,2-8 1-16,14-7-1 16,6-7 1-16,0-8-6 15,3-9-6-15,-4-9-8 16,2 0-57-16,-3 0-33 15,-11-27-243-15</inkml:trace>
  <inkml:trace contextRef="#ctx0" brushRef="#br0" timeOffset="8798.21">16278 15234 381 0,'0'0'32'16,"0"0"-32"-16,0 0-17 16,0 0 17-16,0 0 0 15,0 0 4-15,69 6-1 16,-44-6-3-16,-4 0-73 16,0 0-109-16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15:56.903"/>
    </inkml:context>
    <inkml:brush xml:id="br0">
      <inkml:brushProperty name="width" value="0.05292" units="cm"/>
      <inkml:brushProperty name="height" value="0.05292" units="cm"/>
      <inkml:brushProperty name="color" value="#FF0000"/>
    </inkml:brush>
  </inkml:definitions>
  <inkml:trace contextRef="#ctx0" brushRef="#br0">14899 14664 114 0,'0'0'164'16,"0"0"-149"-16,0 0 6 15,0 0-14-15,0 0 9 16,0 0 5-16,0 0-12 16,0 0-4-16,-14-8-5 15,14 8 0-15,0 0 8 0,0 0-5 16,0 0 5-16,0 0-3 16,0 0-4-16,-2 0-1 15,2 0 0-15,0 0-22 16,0 0-32-16,0 0-48 15,0 4-5-15</inkml:trace>
  <inkml:trace contextRef="#ctx0" brushRef="#br0" timeOffset="194.99">14899 14818 169 0,'0'0'58'0,"0"0"-54"15,0 0-1-15,0 0 2 16,0 0 7-16,0 0-12 16,-2 29 0-16,2-25 1 15,0 2-1-15,0 2-4 16,-2 1-13-16,-4 12-128 16</inkml:trace>
  <inkml:trace contextRef="#ctx0" brushRef="#br0" timeOffset="337.98">14854 15133 193 0,'0'0'0'0,"0"0"-18"15</inkml:trace>
  <inkml:trace contextRef="#ctx0" brushRef="#br0" timeOffset="521.69">14892 15302 56 0,'0'0'0'0,"0"0"-3"16</inkml:trace>
  <inkml:trace contextRef="#ctx0" brushRef="#br0" timeOffset="740.13">14895 15468 169 0,'0'0'59'0,"0"0"-48"16,0 0-11-16,0 0 0 16,0 0 2-16,0 0-2 15,-8 12-1-15,8-9-7 16,-2-2-44-16,-2 3-73 15</inkml:trace>
  <inkml:trace contextRef="#ctx0" brushRef="#br0" timeOffset="1176.68">14789 15071 211 0,'0'0'27'0,"0"0"-27"15,0 0-45-15,0 0-63 16</inkml:trace>
  <inkml:trace contextRef="#ctx0" brushRef="#br0" timeOffset="1496.41">14805 15316 169 0,'0'0'38'16,"0"0"-33"-16,0 0-4 15,0 0-1-15,0 0 0 16,0 0 0-16,0 90 0 15,0-78 0-15,0-3 0 16,0 0 0-16,0-4 0 16,0 8 0-16,0-5-2 0,0 3-9 15,-2-4 1-15,-2-1-39 16,-1-2 7 0,5 0 7-16,-3-4 32 0,3 0 3 15,0 0 24-15,0 0-1 16,0 0 4-16,0 0-27 15,-4 0-19-15</inkml:trace>
  <inkml:trace contextRef="#ctx0" brushRef="#br0" timeOffset="1814.84">14564 14939 275 0,'0'0'70'0,"0"0"-57"16,0 0-13 0,0 0 5-16,0 0-4 0,0 0-1 15,-8-2-47 1,8 6-10-16,0 10-20 0</inkml:trace>
  <inkml:trace contextRef="#ctx0" brushRef="#br0" timeOffset="2005.35">14540 15370 253 0,'0'0'18'0,"0"0"-16"16,0 0-2-16,0 0 1 0,0 0 4 15,0 0-5-15,-2 60 0 16,2-49-1-16,0 6 1 15,0-2-54-15</inkml:trace>
  <inkml:trace contextRef="#ctx0" brushRef="#br0" timeOffset="2177.81">14509 15659 248 0,'0'0'32'15,"0"0"-25"-15,0 0-3 16,0 0 22-16,0 0 9 15,0 0 0-15,-25 40-19 16,25-40-14-16,0 0 4 16,-4 0-6-16,-3-16-29 15,-2-2-52-15,2-9-95 0</inkml:trace>
  <inkml:trace contextRef="#ctx0" brushRef="#br0" timeOffset="2401.12">14471 14833 62 0,'0'0'318'16,"0"0"-318"-16,0 0-7 15,0 0-58-15,0 0 26 16,0 0-2-16,-4-3-76 16</inkml:trace>
  <inkml:trace contextRef="#ctx0" brushRef="#br0" timeOffset="2608.48">14421 15406 293 0,'0'0'20'0,"0"0"-18"15,0 0-2-15,0 0 1 16,0 0 0-16,0 0-1 16,-4 88 0-16,4-82 2 15,0 1-2-15,0-6-14 16,0 3-66-16</inkml:trace>
  <inkml:trace contextRef="#ctx0" brushRef="#br0" timeOffset="2795.06">14421 15406 331 0,'-162'44'21'0,"156"-58"-21"16,6-4-72-16,0-9 11 16,0 2-21-16,4 0-41 15</inkml:trace>
  <inkml:trace contextRef="#ctx0" brushRef="#br0" timeOffset="2997.27">14268 14780 108 0,'0'0'215'0,"0"0"-215"15,0 0-2-15,0 0-38 16,0 0 28-16,0 0-19 15,0 21-137-15</inkml:trace>
  <inkml:trace contextRef="#ctx0" brushRef="#br0" timeOffset="3195.97">14243 15414 284 0,'0'0'14'16,"0"0"-12"-16,0 0-2 16,0 0-6-16,0 0 6 15,0 0-2-15,-2 98-9 16,2-94-12-16,0 4-103 16</inkml:trace>
  <inkml:trace contextRef="#ctx0" brushRef="#br0" timeOffset="3379.18">14243 15414 264 0,'-127'16'45'0,"121"-23"-45"16,4-10-43-16,-1 2 10 15,3 3-23-15</inkml:trace>
  <inkml:trace contextRef="#ctx0" brushRef="#br0" timeOffset="3593.08">14072 15065 132 0,'0'0'62'16,"0"0"-60"-16,0 0 1 15,0 0 1-15,0 0-4 16,-35 121 18-16,30-85-8 16,0-6-10-16,5-6 0 15,0-2-7-15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16:55.496"/>
    </inkml:context>
    <inkml:brush xml:id="br0">
      <inkml:brushProperty name="width" value="0.05292" units="cm"/>
      <inkml:brushProperty name="height" value="0.05292" units="cm"/>
      <inkml:brushProperty name="color" value="#FF0000"/>
    </inkml:brush>
  </inkml:definitions>
  <inkml:trace contextRef="#ctx0" brushRef="#br0">25952 6505 281 0,'0'0'18'16,"0"0"-14"-16,0 0 10 15,0 0 27-15,0 0 0 16,0 0-6-16,0 0 3 15,0 0-1-15,-22-48-27 16,18 45 8-16,1 2 6 16,1-2-10-16,2 3 1 15,0 0-15-15,0 0 2 16,0-2 0-16,0-2-2 16,17 1 0-16,21-2 0 0,18 0 0 15,18-1 0 1,15 2 0-16,20-3 0 0,16 2 0 15,13-1 0-15,14 1-2 16,10 1 2-16,5 2 2 16,11 2-2-16,10 0-2 15,-1 0 2-15,4 0-3 16,-1 2 3-16,-12 4-1 16,-2 1 0-16,-8-4 2 15,-8 1-2-15,-9-1 1 16,-11 1 0-16,-3-3-1 15,-4 4 1-15,-4-5-4 16,0 0 3-16,-4 0 2 0,-3 0-2 16,1 0 0-16,-7 0 1 15,-8 0 0-15,-15 0 0 16,-13 0-1-16,-8 0 1 16,-12 2 0-16,-9 5 0 15,-6 5-3-15,-8-1 3 16,-6-2-5-16,-8 4 5 15,-6-3-4-15,-3-3 2 16,-5 2-2-16,-5-5-2 16,-2 2-6-16,-2-4 9 15,0 0-5-15,0 0-1 16,0-2-28-16,0 2-9 16,0-2 0-16,0 0-10 15,-6 0-5-15</inkml:trace>
  <inkml:trace contextRef="#ctx0" brushRef="#br0" timeOffset="11748.58">24968 2021 308 0,'0'0'11'15,"0"0"-6"-15,-125 24 1 16,71 4 5-16,-4 4 21 16,0 4-8-16,4 3-7 15,8 2-1-15,10 0-14 16,14-3 0-16,7-5-2 16,10-3 2-16,5-13-5 0,0-3 2 15,16-4 1 1,15-8 20-16,9-2-5 0,9 0 4 15,11-24-7-15,9-10-10 16,2-14 3-16,-1-6-5 16,-1-9 0-16,-7-1 0 15,-11 4 0-15,-8 3-5 16,-14 7-14-16,-14 9-25 16,-15 8-41-16,0 12-72 15</inkml:trace>
  <inkml:trace contextRef="#ctx0" brushRef="#br0" timeOffset="11981.16">24903 2148 300 0,'0'0'13'16,"0"0"-6"-16,40 152 0 15,-13-96 1-15,4-2 24 16,7-7-5-16,-1-8-6 16,8-5-4-16,-3-6-16 15,2-8 4-15,1-10-5 16,-5-6-14-16,1-4-46 0,-12 0-194 16</inkml:trace>
  <inkml:trace contextRef="#ctx0" brushRef="#br0" timeOffset="12400.04">26055 1627 486 0,'0'0'0'16,"-7"-124"0"-16,5 66-6 15,2 2 6-15,0 6 2 16,0 12-2-16,0 10 0 16,0 10 13-16,0 9-11 15,0 8 2-15,0 1-4 16,0 0-3-16,6 28-3 15,3 22-6-15,1 22 12 16,-6 16 18-16,-4 6-18 16,0-1 8-16,0-6 3 15,0-10-3-15,0-4 0 16,0-3-8-16,0-3 0 16,0-12 0-16,0-9 0 0,0-11-5 15,0-13-33 1,0-8-100-16,-10-13-185 0</inkml:trace>
  <inkml:trace contextRef="#ctx0" brushRef="#br0" timeOffset="12634.81">25604 2304 462 0,'0'0'17'0,"0"0"-14"16,0 0-3 0,123-6 6-16,-54-9 3 0,9-1 5 15,7-3-14-15,6-3 0 16,5-1-5-16,-3 2 4 16,-3 1-12-16,-15 3-17 15,-15 7-46-15,-15 10-49 16</inkml:trace>
  <inkml:trace contextRef="#ctx0" brushRef="#br0" timeOffset="12947">25930 2669 471 0,'0'0'42'16,"0"0"-42"-16,0 0 0 15,-36 112 1-15,22-64-1 16,1 2 0-16,3-2 3 15,2-2-3-15,4-5 0 16,4-9 0-16,0-12-20 0,0-13-30 16,12-7-45-16,11 0-82 15</inkml:trace>
  <inkml:trace contextRef="#ctx0" brushRef="#br0" timeOffset="13251.66">26298 2627 379 0,'0'0'4'0,"0"0"3"15,-137 69-7-15,75-34 0 16,-5 5 0-16,2 2 2 16,5-2 0-16,12-4 2 15,11-8-4-15,16-12 0 0,11-8 17 16,10 0-17-16,0 0 1 15,16 6 8-15,13 4-1 16,7 0 2-16,4 2-5 16,5 1 2-16,-1-3 13 15,5-1-19-15,3-4 0 16,7-7 1-16,9-4-2 16,5-2-13-16,2-4-90 15</inkml:trace>
  <inkml:trace contextRef="#ctx0" brushRef="#br0" timeOffset="14918.35">28913 1824 533 0,'0'0'4'0,"0"0"-3"16,0 0-1-16,-129-44 0 15,76 44-3-15,-12 3 3 16,-9 28 15-16,-6 18-15 15,0 17 0-15,2 14 2 16,4 10-1-16,18-1 1 16,16-10-2-16,21-17 0 15,19-11-4-15,0-11-3 16,22-6 6-16,15-4 1 16,8-7 3-16,5-11 3 0,5-11-6 15,1-1 0-15,2-4 7 16,0-18-7-16,-5-6-6 15,-4-4 1-15,-6 2-3 16,-10-3-1-16,-4 0-6 16,-7 1 13-16,-4 2-3 15,-3 6 5-15,1-1 0 16,-3 10 2-16,1-2-2 16,1 5 0-16,-1 6-2 15,1 2 2-15,-1 4 0 16,1 0 0-16,1 0 0 15,-1 0-2-15,1 16 4 0,4 4-1 16,-2 6-1-16,2 1 0 16,-2 3 4-16,0-1-3 15,-3 0-1-15,-1 1 1 16,-3 0 3-16,2-4-4 16,-2 2 0-16,0-4 0 15,3-5 3-15,-1-6-3 16,5-9-11-16,0-4-26 15,4 0-79-15,-7-17-129 16</inkml:trace>
  <inkml:trace contextRef="#ctx0" brushRef="#br0" timeOffset="15085.93">29007 1783 524 0,'0'0'0'0,"0"0"-6"16,0 0-53-16,0 0-1 15,0 0-26-15,0 0-44 16</inkml:trace>
  <inkml:trace contextRef="#ctx0" brushRef="#br0" timeOffset="15885.11">29372 2155 367 0,'0'0'6'15,"0"0"-6"-15,0 0 0 16,5 102 5-16,1-67-2 16,3 0-3-16,5 2 9 15,-1-3-1-15,1-2-2 16,-1-5-6-16,-3-6 0 16,2-5 8-16,1-8-8 0,-1-3 1 15,-1-5 8 1,5 0 3-16,1-13 5 0,5-17-16 15,1-7 4-15,-1-2-5 16,0 1 0-16,-4-2-1 16,-5 6 1-16,0 6 0 15,-5 9 2-15,-4 11-1 16,-4 8-1-16,0 0 16 16,0 0-16-16,2 0 0 15,3 0-7-15,3 8 7 16,6 12 1-16,-1 1-1 15,3 5 0-15,-3 2 12 0,1-2-12 16,-3 0 10-16,-3-4-3 16,4-1-1-16,-1-6 3 15,4-1-9-15,1-5 0 16,-1-6 11-16,6-3-11 16,1 0 4-16,1 0 1 15,0-14-2-15,0-6-3 16,0-2-3-16,-4-5 0 15,1 4-1-15,-4-4-4 16,-3 6 2-16,0 3 6 16,-3 6 1-16,-6 3 0 15,1 4-1-15,-5 5 0 16,0 0 14-16,0 0-14 0,0 0 0 16,0 0 0-1,2 0-5-15,4 0 1 0,4 14-1 16,1 6 5-1,4 3 6-15,3 0-6 0,-2 1 0 16,1 0 3-16,1-1-2 16,-2-6-1-16,0-3 0 15,-6-4 0-15,1-6 0 16,-5-2 0-16,-2-2-4 16,2 0-6-16,-1-28-10 15,1-10-58-15,-6-8-119 16</inkml:trace>
  <inkml:trace contextRef="#ctx0" brushRef="#br0" timeOffset="16020.45">30063 1855 358 0,'0'0'0'0,"0"0"-15"16,0 0-23-16,0 0 6 15,0 0 10-15,0 0 0 16,24-27-60-16</inkml:trace>
  <inkml:trace contextRef="#ctx0" brushRef="#br0" timeOffset="47968.43">23345 15665 158 0,'0'0'24'0,"0"0"-14"16,0 0-3 0,0 0 20-16,0 0-15 0,0 0 3 15,0 0 3-15,0 0 0 16,0 0-1-16,0 0 0 15,-15-42-2-15,12 40 17 16,3-1-21-16,0 3 4 16,0 0 0-16,0 0-3 15,0 0 2-15,0 0-11 16,0 0-2-16,0 0 11 16,0 0-9-16,0 0-2 15,-2 0 7-15,2 0-3 16,0 0 4-16,0 0-9 15,0 0 1-15,0 0 5 0,0 0-6 16,0 0 0-16,0 0 1 16,0 0 0-16,12 0 3 15,12 0-4-15,12 0 10 16,6 0 10-16,9 0-19 16,9 0 0-16,7 0 4 15,8 0-4-15,8 0 1 16,13 0-2-16,2 0 0 15,3 0 0-15,-6 0 0 16,-3 3 0-16,-6 0 0 16,1 0 1-16,0 3-1 15,0-2 0-15,2-4 0 0,-2 4 0 16,0 0 0-16,-3 2 0 16,-3-2 0-1,-8 2 2-15,-4-2-2 0,-3-1 0 16,-12-3 0-16,-6 0-2 15,-11 0 2-15,-3 0 0 16,-7 0 0-16,-1 0 0 16,-3 0 0-16,1 0 0 15,3 0 0-15,-3 0 0 16,3 0 0-16,0 0 0 16,4 0 2-16,3 0-2 15,5 0 0-15,-3 0 0 16,2 0 0-16,-4 0-2 0,-7 0 2 15,-6 0 0-15,-5 0 0 16,-5 0 2-16,-2 0-2 16,0 0 0-16,2 0 0 15,-2 0 0-15,3 0 0 16,0 0 0-16,0 0 0 16,-3 0 1-16,2 0-2 15,-3 0 1-15,0 0 0 16,-2 0-3-16,-1 0 3 15,-3 0-1-15,0 0 0 16,-2 0 2-16,0 0-2 16,0 0-1-16,0 0 2 15,0 0-5-15,0 0-15 16,0 0-25-16,0-6-63 0</inkml:trace>
  <inkml:trace contextRef="#ctx0" brushRef="#br0" timeOffset="49373.15">19753 16356 259 0,'0'0'47'0,"0"0"-29"15,0 0 6-15,0 0-4 16,0 0 8-16,0 0-10 15,-8-5-12-15,8 2-1 0,0 2-1 16,8 1-3-16,13-9 10 16,12 9 0-16,10-4-3 15,7 4-6-15,8 0-2 16,11 0 14-16,10 0-14 16,10 4 0-16,15 1 2 15,10-1 0-15,7-3-1 16,8-1-1-16,8 0 0 15,13 0 6-15,1 0-6 16,5 0 0-16,0 0 3 0,-6 0-3 16,-5 3 1-1,-12 2-1-15,-6 0 0 16,-7-5 0-16,-6 0 0 0,-14 0 0 16,-13 0-1-16,-18 0 2 15,-13 0-2-15,-14 0 1 16,-11-5 0-16,-6 5 1 15,-9 0-1-15,-7 0 0 16,-5 0 0-16,-4 0 0 16,2 0 1-16,0-4-1 15,6 4 0-15,-2-1 10 16,3-2-9-16,7 2 0 16,-1-3 7-16,3-1-2 15,2 1-1-15,-6 3-5 16,-4 1 0-16,-5-3 1 0,-3 3-1 15,-2 0 0 1,0 0 4-16,0 0-2 0,0 0 4 16,0 0-3-16,0 0-2 15,0 0 6-15,0-1-7 16,0 1-8-16,0-5-20 16,0 2-42-16,0 3-23 15,0 0-230-15</inkml:trace>
  <inkml:trace contextRef="#ctx0" brushRef="#br0" timeOffset="72626.56">22017 17098 135 0,'0'0'463'16,"0"0"-459"-16,-164 75 7 15,104-25-12-15,-3-2 2 16,5 6-1-16,4 0 8 16,5-2-2-16,9-2-6 15,7-1 0-15,8-13 0 16,8-4-6-16,3-6-2 0,1-4-41 16,-5-4-36-16,1-1-45 15,-12-2-59-15</inkml:trace>
  <inkml:trace contextRef="#ctx0" brushRef="#br0" timeOffset="72845.82">21338 17259 301 0,'0'0'189'0,"0"0"-188"16,0 0 3-16,0 0-7 15,0 0 6-15,0 0 13 16,127 128-5-16,-81-88-9 16,6 0 2-16,6-3-4 0,4-5-4 15,3-6-7 1,-1-12-70-16,-2 3-39 0</inkml:trace>
  <inkml:trace contextRef="#ctx0" brushRef="#br0" timeOffset="73581.92">22550 17209 142 0,'0'0'338'0,"0"0"-314"16,0 0-22-16,-146-14-1 15,111 14 20-15,4 6 1 16,0 5-7-16,7 4-15 16,-1 7 0-16,5 4 0 15,5 3 0-15,3 6 0 16,5 1-1-16,3 4 2 16,0 0-2-16,4 0 1 15,0-5 0-15,0-3-1 16,0-10 1-16,11-4-4 15,5-8-4-15,5-2-10 16,6-8 11-16,2 0-3 0,0 0 7 16,-2-18 3-16,0-4 0 15,0-4 2-15,-8-2 0 16,-1 1 0-16,-7 1-1 16,-4 2-1-16,-2 8 0 15,-3 6 4-15,-2 0-4 16,0 2 0-16,0 4 7 15,0 4 3-15,0 0-1 16,2 0-9-16,3 0-9 16,5 4 9-16,6 10-9 15,9 12 9-15,1 6 5 16,5 8-2-16,6 9 1 0,3 1-4 16,1 4-1-16,0 7 1 15,-5 10 0-15,-12 10 0 16,-11 9-1-16,-13 0 3 15,0-5 0-15,-8-6-2 16,-19-20 0-16,-6-12 18 16,-10-10-9-16,-12-9 0 15,-11-6 6-15,-9-13-6 16,-6-7 1-16,2-2-5 16,10-2 1-16,13-21 15 15,15-3-16-15,17 4-3 16,11-3-2-16,6 8-5 15,7-6 5-15,0-3-11 16,0-2-6-16,18-7 1 16,14-10-25-16,12-8-8 0,7 1-44 15,7-7-43-15</inkml:trace>
  <inkml:trace contextRef="#ctx0" brushRef="#br0" timeOffset="74147.45">22906 16879 525 0,'0'0'43'15,"0"0"-34"-15,0 0 4 16,0 0 18-16,0 0-25 15,0 0-2-15,-20 52-3 16,22 25 1-16,7 7-1 16,3 7 2-16,-2-7-2 15,2 0 1-15,-1-12-2 16,-5-6 0-16,-1-12 0 16,-3-13 0-16,-2-13 0 15,0-11 0-15,0-16 0 16,0-1 5-16,0-10-5 15,-2-26-1-15,-3-9-12 16,5-1 8-16,0 2 2 0,12 4 3 16,14 14-10-16,5 8 3 15,0 9 0-15,3 9 4 16,-5 0-2-16,-2 5 3 16,0 17-3-16,-7 8 3 15,-11 11 2-15,-7 4 3 16,-2-1-2-16,-9 6 0 15,-16-9 21-15,-6-5-16 16,-4-6-1-16,-5-7 6 16,-1-6-7-16,3-7 0 15,7-6-4-15,4-4 0 16,10 0-4-16,8 0-17 0,9-18-25 16,0-4-30-1,16-6-3-15,17 6-2 0,5-5-25 16,-1 10 5-16</inkml:trace>
  <inkml:trace contextRef="#ctx0" brushRef="#br0" timeOffset="74483.2">23176 17526 14 0,'0'0'133'0,"0"0"-94"15,0 0-31-15,118-31 10 16,-92 31 5-16,-5 9 8 16,-6 17 20-16,-10 10 14 15,-5 4-10-15,0 0-21 16,0 0-19-16,-3-8 9 15,1-6-24-15,2-12 0 0,0-5 2 16,0-9-2 0,5 0-5-16,17-17 5 0,5-19 6 15,4-8 3-15,-4-6-9 16,-9 6-2-16,-9 4 2 16,-9 8 2-16,0 1-2 15,-14 12-3-15,-12-4 3 16,-5 11 5-16,-4 6-3 15,0 2 0-15,1 4-1 16,3 0 0-16,4 0-1 16,8 10-16-16,5 8-7 15,8-1-3-15,6-4-32 0,0 6 7 16,13-1 9 0,13 0-51-16</inkml:trace>
  <inkml:trace contextRef="#ctx0" brushRef="#br0" timeOffset="74915.25">23742 17398 303 0,'0'0'201'0,"0"0"-190"16,0 0-8-16,0 0 7 15,0 0 7-15,-129 25-1 16,106 11-16-16,-1 9 0 15,1 9 13-15,4-2-4 16,5-6 4-16,5-6-13 0,7-5 1 16,2-12 2-16,0-4-3 15,11-4-3-15,11-13 0 16,5-2 3-16,6 0 5 16,1-10-5-16,-3-12 4 15,-4-13 4-15,-2-7-6 16,-1-9-2-16,-2 1 1 15,-8 6 0-15,-10 3 0 16,-4 13-1-16,-2 6-1 16,-23 4-3-16,-4 10 8 15,-2 8-1-15,0 0 0 16,2 0-3-16,2 12 0 0,8 6-6 16,7 6-19-16,5 2 8 15,7-3-28-15,0-6-1 16,11 2-17-16,18-5-11 15,8-6-91-15</inkml:trace>
  <inkml:trace contextRef="#ctx0" brushRef="#br0" timeOffset="75284.67">24158 17285 158 0,'0'0'320'16,"0"0"-286"-16,0 0-31 15,0 0 20-15,-154-102 6 0,117 92-15 16,10 10 19 0,12 0-20-16,6 0-5 0,4 10-7 15,3 16-1-15,2 10 0 16,0 4 0-16,4-4 0 16,21-1 4-16,6 1-4 15,10-9 0-15,3-1-2 16,-2 1 6-16,1 0-1 15,-12 0-3-15,-9 1 0 16,-11 2-1-16,-11 2 2 16,0 4-1-16,-18-2 3 15,-20-2 2-15,-8 0 5 0,-8-9-10 16,0-2 0 0,5-13 1-16,7-8-1 0,9 0-12 15,8-8-15-15,10-18-23 16,13-6-41-16,2-12-63 15,11-11-176-15</inkml:trace>
  <inkml:trace contextRef="#ctx0" brushRef="#br0" timeOffset="75558.77">24346 16780 533 0,'0'0'70'15,"0"0"-62"1,0 0-8-16,0 0 0 0,-34 130 2 16,17-46 22-16,5 10-4 15,3-3-8-15,7-8-7 16,2-10 16-16,0-10-12 16,16-16 0-16,11-11-4 15,4-5-2-15,0-13-6 16,3-5-3-16,-1-8-18 15,-4-5-15-15,-2 0-27 16,-6-5 5-16,-5-12-78 16,-5-14-152-16</inkml:trace>
  <inkml:trace contextRef="#ctx0" brushRef="#br0" timeOffset="75758.47">23962 17235 203 0,'0'0'432'16,"0"0"-432"-16,0 0-12 15,0 0 12-15,145-4 18 16,-45-9-9-16,12-8-5 16,1 3-4-16,-5 4-2 15,-8 4-47-15,-20 6-127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09T12:20:12.710"/>
    </inkml:context>
    <inkml:brush xml:id="br0">
      <inkml:brushProperty name="width" value="0.05292" units="cm"/>
      <inkml:brushProperty name="height" value="0.05292" units="cm"/>
      <inkml:brushProperty name="color" value="#FF0000"/>
    </inkml:brush>
  </inkml:definitions>
  <inkml:trace contextRef="#ctx0" brushRef="#br0">27846 2827 300 0,'0'0'36'15,"0"0"-32"-15,-9 125-4 16,3-33 0-16,-8 24 1 0,-11 25 3 15,-8 39 14 1,-9 32-1-16,-6 33 9 0,11 20 16 16,10-2-34-16,10-1-1 15,7 13 3-15,-3 7 6 16,-2 11 8-16,-12 7-7 16,-8-14-5-16,-10-6 23 15,5-7-32-15,4-14 2 16,14-18 1-16,13-22-3 15,9-25-2-15,2-20-1 16,25-21 0-16,4-25-8 16,-3-24-6-16,1-31-36 0,-13-32-34 15,-16-31-15-15,-2-11-202 16</inkml:trace>
  <inkml:trace contextRef="#ctx0" brushRef="#br0" timeOffset="418.39">25805 6956 399 0,'0'0'21'0,"0"0"-14"16,179-62-7-16,-35 48 0 16,30 0 2-16,31 4 1 15,18 0 25-15,20 6 1 16,35 0-14-16,32 4 4 16,26 0-19-16,20 0 0 15,-7 0 1-15,-13 0-1 16,-22 0 2-16,-31 0-2 15,-29 8 0-15,-45 9-1 16,-33 2 1-16,-40-5 0 16,-29-4-2-16,-25-5-4 0,-17-3-10 15,-12-2-23-15,-5 0-17 16,-11 0 30 0,-8-15-26-16,-8-1-23 15,-10-3-40-15</inkml:trace>
  <inkml:trace contextRef="#ctx0" brushRef="#br0" timeOffset="1282.89">29644 5047 254 0,'0'0'33'16,"0"0"-10"-16,0 0-2 16,0 0 12-16,0 0 18 15,0 0-26-15,-62-46 1 16,48 46-20-16,-3 0-3 15,-1 0 11-15,-5 8-6 16,2 14-5-16,2 6-3 0,8-1 0 16,6 6-8-1,5 1 8-15,0-3-4 0,16 1 3 16,7-5 2-16,6 0-2 16,4-8-10-1,3-10 11-15,8-9 1 0,3-9 3 16,-3-31-4-16,-1-3 7 15,-14-8-6-15,-16 7 2 16,-13 6-3-16,0 1 0 16,-27 10 8-16,-6 3-8 15,0 10 0-15,1 4-3 16,5 10 1-16,1 0-31 16,8 0-7-16,7 23-39 15,11 6-19-15</inkml:trace>
  <inkml:trace contextRef="#ctx0" brushRef="#br0" timeOffset="1689.19">30287 5099 248 0,'0'0'115'0,"0"0"-113"16,0 0-1-16,0 0 36 16,0 0-18-16,0 0-4 0,-23-21-13 15,23 29 0-15,0 15-2 16,2 4 0-16,11 3 0 16,7-1 0-16,3-4 0 15,3-3-3-15,0-7 2 16,1-6 1-16,-2-9 2 15,-2 0 5-15,-6-9-5 16,-3-19 16-16,-8-3-15 16,-6-6 8-16,0 4 20 15,-18 0-11-15,-11 3-6 16,-2 6-14-16,0 6 0 16,2 6 0-16,0 6-1 15,3 6-11-15,-1 0-17 16,4 4-12-16,3 23-19 15,7 8-64-15</inkml:trace>
  <inkml:trace contextRef="#ctx0" brushRef="#br0" timeOffset="2066.87">29863 5584 379 0,'0'0'1'0,"0"0"-1"15,0 0 0 1,0 0 0-16,0 0 1 16,0 0-1-16,19 83 0 15,1-59 8-15,1-2-1 0,0-6 10 16,-2-4-7-16,-6-6-4 15,-4-5 14-15,-4-1-19 16,-1 0 14-16,0-19 15 16,-2-12-21-16,-2-3 0 15,0 5-2-15,-4 3-3 16,-16 5 5-16,-2 6-9 16,-3 3-1-16,-6 7 0 15,-2 5-26-15,-6 0-4 16,-1 22-13-16,-2 9-44 15,3 5-61-15</inkml:trace>
  <inkml:trace contextRef="#ctx0" brushRef="#br0" timeOffset="2453.02">29358 5978 359 0,'0'0'8'15,"0"0"5"-15,0 0-13 16,0 0 0-16,0 0 2 16,-41 126 3-16,41-90 13 15,0-4-18-15,8-4 0 16,8-8 18-16,1-6-10 15,-3-6-2-15,-3-3 6 16,0-5-3-16,3 0 21 16,-1-13-13-16,3-15-11 15,-5-6 9-15,-9 0-15 16,-2 2 0-16,0 5 7 16,-11 9 2-16,-5 7-4 15,5 7-5-15,3 4-8 0,-2 0 2 16,3 6-44-1,5 20 3-15,2 7-24 0,0 4-92 16</inkml:trace>
  <inkml:trace contextRef="#ctx0" brushRef="#br0" timeOffset="2835.29">30399 6240 350 0,'0'0'23'0,"0"0"-17"0,0 0-3 16,0 0 12-16,-116-31 22 16,99 31-30-1,-1 7-3-15,5 11 4 0,8 4-8 16,5 2-1-16,0 0-1 15,0-1 4-15,11 0-4 16,10-1-1-16,4-3 3 16,7-3 4-16,2-6-3 15,1-9 2-15,-1-1 8 16,-7 0-9-16,-6-11 10 16,-5-15-11-16,-5-7-1 15,-9-4 10-15,-2 2-10 16,0-1-7-16,-8 5-9 15,-13 2-14-15,-5 8-12 16,-3 4-24-16,-7 11-57 0</inkml:trace>
  <inkml:trace contextRef="#ctx0" brushRef="#br0" timeOffset="3150.95">30584 5815 174 0,'0'0'276'0,"0"0"-276"0,0 0 2 16,0 0-1-16,0 0-1 15,0 0 0-15,-87-12 6 16,81 43-3-16,3 4-3 15,3 1 0-15,3-5-3 16,21-4-5-16,5-2 3 16,5-7-1-16,-3-7-5 15,2-6-14-15,1-5 9 16,-8-2-21-16,-1-23 27 16,-10-4-26-16,-1-3-71 15</inkml:trace>
  <inkml:trace contextRef="#ctx0" brushRef="#br0" timeOffset="3579.33">31064 5686 303 0,'0'0'38'0,"0"0"-14"16,0 0-21-16,0 0 34 0,0 0-6 16,0 0-4-1,-94-32-18-15,92 32-9 16,2 6 0-16,0 13-5 0,0 0 5 16,0 4-5-1,15 1 3-15,8-2 4 0,3-3-4 16,3-7-2-16,-3-5 4 15,-7-7-1-15,-9 0 6 16,-4-4-5-16,-6-18 22 16,0-9-3-16,-10 0-3 15,-21 3-16-15,-7 2 0 16,3 5 8-16,6 7-8 16,6 4 0-16,12 5-6 15,3 2 3-15,8 3-35 16,0 0-13-16,0 0-2 0,0 13 39 15,11 0-74-15,13-2-135 16</inkml:trace>
  <inkml:trace contextRef="#ctx0" brushRef="#br0" timeOffset="3960.15">31253 5028 120 0,'0'0'216'16,"0"0"-209"-16,0 0-1 15,0 0-6-15,0 0 3 16,0 0 4-16,-121 11-7 15,113 5 0-15,0 4 4 16,6 0-2-16,2 0 0 16,0-1-2-16,4-4 0 15,13-5-4-15,3-8 4 16,4-2 0-16,0 0 12 16,1-20-5-16,-4-6-2 15,-9-4-5-15,-5 2 0 16,-7 2-7-16,0 6 7 15,-17 4-2-15,-17 6-27 16,-13 10-93-16</inkml:trace>
  <inkml:trace contextRef="#ctx0" brushRef="#br0" timeOffset="4913.13">30918 3501 183 0,'0'0'24'15,"0"0"-23"-15,0 0 2 16,0 0-6-16,125-24 1 16,-104 24-28-1,-6 0-27-15,3 0-20 0</inkml:trace>
  <inkml:trace contextRef="#ctx0" brushRef="#br0" timeOffset="5463.08">31627 3561 430 0,'0'0'40'16,"0"0"-21"-16,0 0-17 15,0 0 9-15,-123 35-11 16,65 3 0-16,-2 1 3 16,0 5-2-16,6 1 2 15,2-5-3-15,4-4 0 0,8-8-7 16,11-8-8-1,11-10-43-15,12-8-12 0,4-2-34 16,2-6-78-16</inkml:trace>
  <inkml:trace contextRef="#ctx0" brushRef="#br0" timeOffset="5657.92">31237 3519 353 0,'0'0'49'0,"0"0"-22"15,0 0-26-15,0 0 0 16,0 0 5-16,0 0-5 0,58 88 17 16,-23-50 1-1,1 2-19-15,5 1 0 0,-4-3 3 16,-3-6-2 0,-5-5-2-16,-7-2-56 15,-11-10-118-15</inkml:trace>
  <inkml:trace contextRef="#ctx0" brushRef="#br0" timeOffset="5948.92">30449 3392 462 0,'0'0'24'16,"0"0"-24"-16,-156 71 0 15,106-39 1-15,1 2-1 16,5 0 1-16,2 2-1 16,3 0 0-16,4-2 0 15,1-1 0-15,3-3-7 16,4-13-34-16,10-4-41 15,15-13-24-15</inkml:trace>
  <inkml:trace contextRef="#ctx0" brushRef="#br0" timeOffset="6135.24">30056 3454 421 0,'0'0'27'0,"0"0"-27"16,0 0 1-16,0 0-5 15,0 0 4-15,0 0 0 16,98 119 3-16,-56-77-3 16,3 0 0-16,5-6-2 15,-6-6 2-15,-5-7-8 16,-7-5-66-16,-10-9-71 16</inkml:trace>
  <inkml:trace contextRef="#ctx0" brushRef="#br0" timeOffset="6450.15">29670 3521 417 0,'0'0'17'15,"0"0"-14"-15,-158 75-3 0,98-45 0 16,0-1 10-16,3 0-8 16,5-1 2-16,7-1 1 15,10-2-5-15,8 0 0 16,5-2-1-16,4-6-9 15,0-2-27-15,3-9-89 16</inkml:trace>
  <inkml:trace contextRef="#ctx0" brushRef="#br0" timeOffset="6652.99">29156 3584 355 0,'0'0'101'15,"0"0"-101"1,0 0-3-16,0 0 3 0,0 0 0 16,63 125 9-16,-24-86-9 15,1 1 0-15,8-2 3 16,-4-1-3-16,-4-6-15 16,2 1-72-16,-6-8-122 15</inkml:trace>
  <inkml:trace contextRef="#ctx0" brushRef="#br0" timeOffset="6952.34">29094 4207 120 0,'0'0'228'0,"0"0"-221"15,-127 28 10-15,80-15-2 16,-5 4 22-16,2 2-13 16,2-5-15-16,6 1-6 15,13-3-3-15,9-2 0 0,5-4-1 16,5-2 1-16,4-3-10 15,4-1-33-15,2 0-46 16</inkml:trace>
  <inkml:trace contextRef="#ctx0" brushRef="#br0" timeOffset="7144.84">28808 4164 370 0,'0'0'26'15,"0"0"-25"-15,0 0 1 16,29 115-2-16,-4-75 3 0,6 0-3 16,4-1 21-1,1-5-19-15,5-3-4 0,-1-6-2 16,-5-3-65 0,0-12-63-16</inkml:trace>
  <inkml:trace contextRef="#ctx0" brushRef="#br0" timeOffset="7431.95">28933 4853 397 0,'0'0'32'16,"0"0"-32"-16,-118 50 0 15,76-32 0-15,-7 2 14 16,4-2-1-16,1 4-13 16,3 0 0-16,6-2-6 15,1-2 6-15,3-4-58 16,6-8-18-16</inkml:trace>
  <inkml:trace contextRef="#ctx0" brushRef="#br0" timeOffset="7626.87">28666 4847 404 0,'0'0'65'16,"0"0"-59"-16,0 0-10 15,33 104 4-15,1-69 0 16,8 4 9-16,7-3-9 16,5 2 0-16,-1-2 2 15,-4-4-2-15,0 3-39 16,-2-9-83-16</inkml:trace>
  <inkml:trace contextRef="#ctx0" brushRef="#br0" timeOffset="7894.27">28924 5547 338 0,'0'0'30'0,"0"0"-30"15,-129 70 0-15,80-52 52 16,7 1-24-16,-6 0-8 0,2 0-8 16,2 4-11-1,-3-2 0-15,-1 0-1 0,4-5-22 16,5-5-47-16,5-9-82 16</inkml:trace>
  <inkml:trace contextRef="#ctx0" brushRef="#br0" timeOffset="8097.9">28494 5547 340 0,'0'0'62'0,"0"0"-59"0,0 0-2 15,47 121 5-15,-13-85 5 16,3-4 11-16,5 1 3 15,3-4-25-15,-1-4-3 16,-1-6 2-16,-3 0-62 16,-6-7-89-16</inkml:trace>
  <inkml:trace contextRef="#ctx0" brushRef="#br0" timeOffset="8354.65">28918 6075 379 0,'0'0'31'0,"0"0"-25"16,0 0-6-16,-152 123 6 15,106-95 4-15,-4 0 4 16,-3 0 0-16,-1 1-14 15,-5 1 0-15,-5-4 0 16,5-8 0-16,-1-9-13 16,8-6-74-16,15-3-155 15</inkml:trace>
  <inkml:trace contextRef="#ctx0" brushRef="#br0" timeOffset="8571.7">28425 6130 404 0,'0'0'52'16,"0"0"-48"-16,42 118 1 16,1-63 17-16,13-14-4 15,-5-7-17-15,-2-3 8 16,-1-5-9-16,6-4-8 15,-7-7-80-15,-5-6-40 16</inkml:trace>
  <inkml:trace contextRef="#ctx0" brushRef="#br0" timeOffset="15567.95">29169 1439 135 0,'0'0'23'16,"0"0"-16"-16,0 0-7 15,0 0 2-15,0 0 7 16,0 0 1-16,0 0 11 16,0 0 0-16,56-66 2 15,-52 62-10-15,-1 0-6 16,-1 2-4-16,-2 2 26 16,0 0-22-16,0 0-3 0,0 0 6 15,0 0-4 1,0 0-3-16,0 0-3 0,0 0 2 15,0 2-4 1,4 15 2-16,-4 2 0 0,5 6 7 16,0-2-7-16,-3 2 2 15,0 0-2-15,-2 6 1 16,0 1 5-16,0 2-6 16,0 2 0-16,0 2 7 15,0 0-7-15,-6 2 0 16,-4 4 0-16,-3 5 2 15,2 4 3-15,-3 4-5 16,1 3 0-16,2 0 3 16,-2-1-2-16,1-4-1 15,1-1 0-15,5 1 1 16,3-5 3-16,3-4-4 16,0-6 0-16,0 0 1 0,0-6-1 15,0 3 0-15,0-4 0 16,0 3 1-16,0 3 1 15,0-1-2-15,0 2 0 16,-8 2 2-16,-4 0-2 16,3 2 0-16,3-1 0 15,-2-3 0-15,6-1 0 16,2 0 0-16,0-1 0 16,0 2 0-16,0-2 0 15,0 1 0-15,0 4 0 0,0 0 0 16,0-2 1-16,0-1-1 15,2 0 0-15,2 0-3 16,-2 1 3-16,0-2 0 16,-2 2 0-16,0 2 0 15,0-2 2-15,0 3-2 16,0-4 0-16,0 2 0 16,0 1 1-16,0-1-1 15,0 0 0-15,-4 2 0 16,0 0 0-16,4-1 0 15,0-4 0-15,0-1-3 16,0-4 3-16,6 2-1 16,0-4 1-16,-4 3 0 0,1-1 3 15,-3-4-3-15,0 4 0 16,0 0 1-16,0 2 0 16,-7 4-1-16,3-2 0 15,-4 1 0-15,6-6 0 16,2 1 0-16,0-1 0 15,0-1 2-15,0-3-1 16,0 4-1-16,0-3 6 16,0 1-5-16,0 2 3 15,0 0-4-15,0-1 0 16,0-2 2-16,0-2-1 16,0 2-1-16,0-2 0 15,0 4 0-15,0 0 0 0,0 2 0 16,0 4 0-16,0 6-1 15,8 4 1-15,-4 2 0 16,7 1 0-16,-1-1 0 16,2-1 0-16,-1-2 0 15,-4 0 0-15,2 0-2 16,-7 4 4-16,0-1-2 16,1 3 0-16,-3 4 0 15,0 1-2-15,2 7 2 16,-2-2 0-16,0 3 0 15,0-1 0-15,0-7 0 16,0-4-2-16,0-2 2 0,-5-6 2 16,-4 0-2-1,2-2 0-15,3-2 0 0,4 1 0 16,0-2 0-16,0 2 0 16,0 1 0-16,0 0 2 15,0 5-2-15,0-5 0 16,-4-6 0-16,-3-9 0 15,5-7 0-15,0-10 0 16,2-1 0-16,0-9 0 16,0-2 0-16,0 0 0 15,0 0 0-15,-2 2 0 16,-1 3-2-16,0 6 0 16,-1 1 4-16,4-2-2 15,-2-4 0-15,2 0 0 0,0-4-6 16,0-2-16-16,4 0-44 15,17-24-102-15</inkml:trace>
  <inkml:trace contextRef="#ctx0" brushRef="#br0" timeOffset="16583.37">27331 4209 249 0,'0'0'28'0,"0"0"-28"16,0 0-2-16,0 0 2 15,0 0 13-15,0 0 6 0,99-18 2 16,-41 8-14-16,10 2-6 16,8-1 14-1,4 8-15-15,5-1 0 0,11 2 0 16,15 0 2-16,16 0 1 15,11-2-3-15,7 0 0 16,0-1 0-16,0 3 0 16,-8-1 0-16,-9-1 0 15,-1 2 1-15,-6 0-1 16,-1 0 0-16,5 0 0 16,-5 0 0-16,5 0 0 15,-1 0-1-15,-3 0 0 0,-6 0 2 16,-10 0-1-16,-3 0 0 15,-8 0 0-15,-3 0 1 16,-6 0-1-16,-5 2-1 16,-6 8 1-16,-3 0 0 15,-4-2 1-15,5-3-1 16,3-2 0-16,-2-3 0 16,1 0 0-16,-3 2 0 15,-6 2 0-15,-7 2 0 16,-2 6-1-16,0-2 1 15,-1 2 0-15,3-2 0 16,0-2 0-16,-3-4 0 16,1-4 0-16,-6 0 0 15,-2 0 0-15,2 0 0 0,-8-9 0 16,0 3 2-16,-6 3-2 16,-7-1 0-16,-7 4 0 15,-8 0 0-15,-6 0 0 16,-3 0-5-16,-5 0-18 15,0 1-5-15,0 5-25 16,-11 0-2-16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8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Click to edit the notes format</a:t>
            </a:r>
          </a:p>
        </p:txBody>
      </p:sp>
      <p:sp>
        <p:nvSpPr>
          <p:cNvPr id="85"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latin typeface="Times New Roman"/>
              </a:rPr>
              <a:t>&lt;header&gt;</a:t>
            </a:r>
          </a:p>
        </p:txBody>
      </p:sp>
      <p:sp>
        <p:nvSpPr>
          <p:cNvPr id="86"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latin typeface="Times New Roman"/>
              </a:defRPr>
            </a:lvl1pPr>
          </a:lstStyle>
          <a:p>
            <a:pPr indent="0" algn="r">
              <a:buNone/>
            </a:pPr>
            <a:r>
              <a:rPr lang="en-US" sz="1400" b="0" strike="noStrike" spc="-1">
                <a:latin typeface="Times New Roman"/>
              </a:rPr>
              <a:t>&lt;date/time&gt;</a:t>
            </a:r>
          </a:p>
        </p:txBody>
      </p:sp>
      <p:sp>
        <p:nvSpPr>
          <p:cNvPr id="87"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latin typeface="Times New Roman"/>
              </a:defRPr>
            </a:lvl1pPr>
          </a:lstStyle>
          <a:p>
            <a:pPr indent="0">
              <a:buNone/>
            </a:pPr>
            <a:r>
              <a:rPr lang="en-US" sz="1400" b="0" strike="noStrike" spc="-1">
                <a:latin typeface="Times New Roman"/>
              </a:rPr>
              <a:t>&lt;footer&gt;</a:t>
            </a:r>
          </a:p>
        </p:txBody>
      </p:sp>
      <p:sp>
        <p:nvSpPr>
          <p:cNvPr id="88"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latin typeface="Times New Roman"/>
              </a:defRPr>
            </a:lvl1pPr>
          </a:lstStyle>
          <a:p>
            <a:pPr indent="0" algn="r">
              <a:buNone/>
            </a:pPr>
            <a:fld id="{2A75AF93-0CE5-491B-93FB-37788A04542F}"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0"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ED7A873-6AD9-4FD3-AAAD-25308F0F1E4C}" type="slidenum">
              <a:rPr lang="en-GB"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685800" y="1143000"/>
            <a:ext cx="5486400" cy="3086100"/>
          </a:xfrm>
          <a:prstGeom prst="rect">
            <a:avLst/>
          </a:prstGeom>
          <a:ln w="0">
            <a:noFill/>
          </a:ln>
        </p:spPr>
      </p:sp>
      <p:sp>
        <p:nvSpPr>
          <p:cNvPr id="176"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77"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1F5798F1-3E79-46DA-BA12-E05BA96725A4}" type="slidenum">
              <a:rPr lang="en-GB" sz="1400" b="0" strike="noStrike" spc="-1">
                <a:latin typeface="Times New Roman"/>
              </a:rPr>
              <a:t>11</a:t>
            </a:fld>
            <a:endParaRPr lang="en-US"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685800" y="1143000"/>
            <a:ext cx="5486040" cy="3085920"/>
          </a:xfrm>
          <a:prstGeom prst="rect">
            <a:avLst/>
          </a:prstGeom>
          <a:ln w="0">
            <a:noFill/>
          </a:ln>
        </p:spPr>
      </p:sp>
      <p:sp>
        <p:nvSpPr>
          <p:cNvPr id="179"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0"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BB9A9353-8022-42C6-8427-606929F1C840}" type="slidenum">
              <a:rPr lang="en-GB" sz="1400" b="0" strike="noStrike" spc="-1">
                <a:latin typeface="Times New Roman"/>
              </a:rPr>
              <a:t>12</a:t>
            </a:fld>
            <a:endParaRPr lang="en-US" sz="1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6400" cy="3086100"/>
          </a:xfrm>
          <a:prstGeom prst="rect">
            <a:avLst/>
          </a:prstGeom>
          <a:ln w="0">
            <a:noFill/>
          </a:ln>
        </p:spPr>
      </p:sp>
      <p:sp>
        <p:nvSpPr>
          <p:cNvPr id="182"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3"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0363C28-38DC-44CD-B85B-2A922BD709B4}" type="slidenum">
              <a:rPr lang="en-GB" sz="1400" b="0" strike="noStrike" spc="-1">
                <a:latin typeface="Times New Roman"/>
              </a:rPr>
              <a:t>13</a:t>
            </a:fld>
            <a:endParaRPr lang="en-US" sz="1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6040" cy="3085920"/>
          </a:xfrm>
          <a:prstGeom prst="rect">
            <a:avLst/>
          </a:prstGeom>
          <a:ln w="0">
            <a:noFill/>
          </a:ln>
        </p:spPr>
      </p:sp>
      <p:sp>
        <p:nvSpPr>
          <p:cNvPr id="185"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6"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7127BDCB-5926-4A4A-AF69-87CA60DDDEC9}" type="slidenum">
              <a:rPr lang="en-GB" sz="1400" b="0" strike="noStrike" spc="-1">
                <a:latin typeface="Times New Roman"/>
              </a:rPr>
              <a:t>14</a:t>
            </a:fld>
            <a:endParaRPr lang="en-US" sz="14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6400" cy="3086100"/>
          </a:xfrm>
          <a:prstGeom prst="rect">
            <a:avLst/>
          </a:prstGeom>
          <a:ln w="0">
            <a:noFill/>
          </a:ln>
        </p:spPr>
      </p:sp>
      <p:sp>
        <p:nvSpPr>
          <p:cNvPr id="188"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89"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7FE62282-12A4-42A8-AC25-D6D79D391120}" type="slidenum">
              <a:rPr lang="en-GB" sz="1400" b="0" strike="noStrike" spc="-1">
                <a:latin typeface="Times New Roman"/>
              </a:rPr>
              <a:t>15</a:t>
            </a:fld>
            <a:endParaRPr lang="en-US" sz="14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6040" cy="3085920"/>
          </a:xfrm>
          <a:prstGeom prst="rect">
            <a:avLst/>
          </a:prstGeom>
          <a:ln w="0">
            <a:noFill/>
          </a:ln>
        </p:spPr>
      </p:sp>
      <p:sp>
        <p:nvSpPr>
          <p:cNvPr id="191"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92"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AE9E256-200C-4995-AB90-259CE71980F6}" type="slidenum">
              <a:rPr lang="en-GB" sz="1400" b="0" strike="noStrike" spc="-1">
                <a:latin typeface="Times New Roman"/>
              </a:rPr>
              <a:t>16</a:t>
            </a:fld>
            <a:endParaRPr lang="en-US" sz="14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6400" cy="3086100"/>
          </a:xfrm>
          <a:prstGeom prst="rect">
            <a:avLst/>
          </a:prstGeom>
          <a:ln w="0">
            <a:noFill/>
          </a:ln>
        </p:spPr>
      </p:sp>
      <p:sp>
        <p:nvSpPr>
          <p:cNvPr id="194"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95"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A87FF462-D0E7-4690-AE00-EB1AE7298501}" type="slidenum">
              <a:rPr lang="en-GB" sz="1400" b="0" strike="noStrike" spc="-1">
                <a:latin typeface="Times New Roman"/>
              </a:rPr>
              <a:t>17</a:t>
            </a:fld>
            <a:endParaRPr lang="en-US" sz="14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6040" cy="3085920"/>
          </a:xfrm>
          <a:prstGeom prst="rect">
            <a:avLst/>
          </a:prstGeom>
          <a:ln w="0">
            <a:noFill/>
          </a:ln>
        </p:spPr>
      </p:sp>
      <p:sp>
        <p:nvSpPr>
          <p:cNvPr id="197"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98"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8D8D3C81-6E0E-4E8F-9801-0E3A9075E3D1}" type="slidenum">
              <a:rPr lang="en-GB" sz="1400" b="0" strike="noStrike" spc="-1">
                <a:latin typeface="Times New Roman"/>
              </a:rPr>
              <a:t>20</a:t>
            </a:fld>
            <a:endParaRPr lang="en-US" sz="14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6400" cy="3086100"/>
          </a:xfrm>
          <a:prstGeom prst="rect">
            <a:avLst/>
          </a:prstGeom>
          <a:ln w="0">
            <a:noFill/>
          </a:ln>
        </p:spPr>
      </p:sp>
      <p:sp>
        <p:nvSpPr>
          <p:cNvPr id="200"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201"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8829A81-CE6C-4916-8B65-9AF45B695480}" type="slidenum">
              <a:rPr lang="en-GB" sz="1400" b="0" strike="noStrike" spc="-1">
                <a:latin typeface="Times New Roman"/>
              </a:rPr>
              <a:t>21</a:t>
            </a:fld>
            <a:endParaRPr lang="en-US" sz="14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6400" cy="3086100"/>
          </a:xfrm>
          <a:prstGeom prst="rect">
            <a:avLst/>
          </a:prstGeom>
          <a:ln w="0">
            <a:noFill/>
          </a:ln>
        </p:spPr>
      </p:sp>
      <p:sp>
        <p:nvSpPr>
          <p:cNvPr id="203"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204"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5198A0F-1DF3-4606-AAA3-F096F303B943}" type="slidenum">
              <a:rPr lang="en-GB" sz="1400" b="0" strike="noStrike" spc="-1">
                <a:latin typeface="Times New Roman"/>
              </a:rPr>
              <a:t>22</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3"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B498701-0A41-4CBF-A5DE-D50069E74FD4}" type="slidenum">
              <a:rPr lang="en-GB" sz="1400" b="0" strike="noStrike" spc="-1">
                <a:latin typeface="Times New Roman"/>
              </a:rPr>
              <a:t>2</a:t>
            </a:fld>
            <a:endParaRPr lang="en-US" sz="14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6040" cy="3085920"/>
          </a:xfrm>
          <a:prstGeom prst="rect">
            <a:avLst/>
          </a:prstGeom>
          <a:ln w="0">
            <a:noFill/>
          </a:ln>
        </p:spPr>
      </p:sp>
      <p:sp>
        <p:nvSpPr>
          <p:cNvPr id="20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207"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CCA05ADC-3C45-481B-9B3A-72AFDB2AF26F}" type="slidenum">
              <a:rPr lang="en-GB" sz="1400" b="0" strike="noStrike" spc="-1">
                <a:latin typeface="Times New Roman"/>
              </a:rPr>
              <a:t>24</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6"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0DD943D-EFAD-471B-828C-B3708CD64FDF}" type="slidenum">
              <a:rPr lang="en-GB" sz="1400" b="0" strike="noStrike" spc="-1">
                <a:latin typeface="Times New Roman"/>
              </a:rPr>
              <a:t>3</a:t>
            </a:fld>
            <a:endParaRPr lang="en-US"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400" cy="308610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59"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0E1CD407-B161-459C-9FF5-0AB207FF9739}" type="slidenum">
              <a:rPr lang="en-GB" sz="1400" b="0" strike="noStrike" spc="-1">
                <a:latin typeface="Times New Roman"/>
              </a:rPr>
              <a:t>4</a:t>
            </a:fld>
            <a:endParaRPr lang="en-US"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685800" y="1143000"/>
            <a:ext cx="5486400" cy="3086100"/>
          </a:xfrm>
          <a:prstGeom prst="rect">
            <a:avLst/>
          </a:prstGeom>
          <a:ln w="0">
            <a:noFill/>
          </a:ln>
        </p:spPr>
      </p:sp>
      <p:sp>
        <p:nvSpPr>
          <p:cNvPr id="161"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62"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1561A213-03FA-46ED-9CD5-6595B37882C9}" type="slidenum">
              <a:rPr lang="en-GB" sz="1400" b="0" strike="noStrike" spc="-1">
                <a:latin typeface="Times New Roman"/>
              </a:rPr>
              <a:t>5</a:t>
            </a:fld>
            <a:endParaRPr lang="en-US"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040" cy="3085920"/>
          </a:xfrm>
          <a:prstGeom prst="rect">
            <a:avLst/>
          </a:prstGeom>
          <a:ln w="0">
            <a:noFill/>
          </a:ln>
        </p:spPr>
      </p:sp>
      <p:sp>
        <p:nvSpPr>
          <p:cNvPr id="164"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65"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D54E8A6E-77A6-4991-BE59-273D00D34D47}" type="slidenum">
              <a:rPr lang="en-GB" sz="1400" b="0" strike="noStrike" spc="-1">
                <a:latin typeface="Times New Roman"/>
              </a:rPr>
              <a:t>6</a:t>
            </a:fld>
            <a:endParaRPr lang="en-US"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685800" y="1143000"/>
            <a:ext cx="5486040" cy="3085920"/>
          </a:xfrm>
          <a:prstGeom prst="rect">
            <a:avLst/>
          </a:prstGeom>
          <a:ln w="0">
            <a:noFill/>
          </a:ln>
        </p:spPr>
      </p:sp>
      <p:sp>
        <p:nvSpPr>
          <p:cNvPr id="167"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68"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A091C489-FBB5-4E6F-B0A9-55F31F8CBE13}" type="slidenum">
              <a:rPr lang="en-GB" sz="1400" b="0" strike="noStrike" spc="-1">
                <a:latin typeface="Times New Roman"/>
              </a:rPr>
              <a:t>7</a:t>
            </a:fld>
            <a:endParaRPr lang="en-US"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685800" y="1143000"/>
            <a:ext cx="5486400" cy="3086100"/>
          </a:xfrm>
          <a:prstGeom prst="rect">
            <a:avLst/>
          </a:prstGeom>
          <a:ln w="0">
            <a:noFill/>
          </a:ln>
        </p:spPr>
      </p:sp>
      <p:sp>
        <p:nvSpPr>
          <p:cNvPr id="170"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71"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9A321205-BF00-41A9-B6E3-AF59C43CC53F}" type="slidenum">
              <a:rPr lang="en-GB" sz="1400" b="0" strike="noStrike" spc="-1">
                <a:latin typeface="Times New Roman"/>
              </a:rPr>
              <a:t>8</a:t>
            </a:fld>
            <a:endParaRPr lang="en-US"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685800" y="1143000"/>
            <a:ext cx="5486040" cy="3085920"/>
          </a:xfrm>
          <a:prstGeom prst="rect">
            <a:avLst/>
          </a:prstGeom>
          <a:ln w="0">
            <a:noFill/>
          </a:ln>
        </p:spPr>
      </p:sp>
      <p:sp>
        <p:nvSpPr>
          <p:cNvPr id="173" name="PlaceHolder 2"/>
          <p:cNvSpPr>
            <a:spLocks noGrp="1"/>
          </p:cNvSpPr>
          <p:nvPr>
            <p:ph type="body"/>
          </p:nvPr>
        </p:nvSpPr>
        <p:spPr>
          <a:xfrm>
            <a:off x="685800" y="4400640"/>
            <a:ext cx="5486040" cy="3600360"/>
          </a:xfrm>
          <a:prstGeom prst="rect">
            <a:avLst/>
          </a:prstGeom>
          <a:noFill/>
          <a:ln w="0">
            <a:noFill/>
          </a:ln>
        </p:spPr>
        <p:txBody>
          <a:bodyPr anchor="t">
            <a:noAutofit/>
          </a:bodyPr>
          <a:lstStyle/>
          <a:p>
            <a:pPr marL="216000" indent="0">
              <a:buNone/>
            </a:pPr>
            <a:endParaRPr lang="en-US" sz="2000" b="0" strike="noStrike" spc="-1">
              <a:latin typeface="Arial"/>
            </a:endParaRPr>
          </a:p>
        </p:txBody>
      </p:sp>
      <p:sp>
        <p:nvSpPr>
          <p:cNvPr id="174"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tabLst>
                <a:tab pos="0" algn="l"/>
              </a:tabLst>
              <a:defRPr lang="en-GB" sz="1400" b="0" strike="noStrike" spc="-1">
                <a:latin typeface="Times New Roman"/>
              </a:defRPr>
            </a:lvl1pPr>
          </a:lstStyle>
          <a:p>
            <a:pPr indent="0" algn="r">
              <a:lnSpc>
                <a:spcPct val="100000"/>
              </a:lnSpc>
              <a:buNone/>
              <a:tabLst>
                <a:tab pos="0" algn="l"/>
              </a:tabLst>
            </a:pPr>
            <a:fld id="{ACBE488A-61F2-4F08-ACBD-DDED08880351}" type="slidenum">
              <a:rPr lang="en-GB" sz="1400" b="0" strike="noStrike" spc="-1">
                <a:latin typeface="Times New Roman"/>
              </a:rPr>
              <a:t>9</a:t>
            </a:fld>
            <a:endParaRPr lang="en-US"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28C2FF7-883D-4479-AE0E-921A9E9D1146}"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8" name="PlaceHolder 2"/>
          <p:cNvSpPr>
            <a:spLocks noGrp="1"/>
          </p:cNvSpPr>
          <p:nvPr>
            <p:ph/>
          </p:nvPr>
        </p:nvSpPr>
        <p:spPr>
          <a:xfrm>
            <a:off x="838080" y="182556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9" name="PlaceHolder 3"/>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5545217-5624-4B14-8E14-5BD0B620A8BF}"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1"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2"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3"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4" name="PlaceHolder 5"/>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3A22990-2565-479D-B23A-F44241A50854}"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6" name="PlaceHolder 2"/>
          <p:cNvSpPr>
            <a:spLocks noGrp="1"/>
          </p:cNvSpPr>
          <p:nvPr>
            <p:ph/>
          </p:nvPr>
        </p:nvSpPr>
        <p:spPr>
          <a:xfrm>
            <a:off x="83808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7" name="PlaceHolder 3"/>
          <p:cNvSpPr>
            <a:spLocks noGrp="1"/>
          </p:cNvSpPr>
          <p:nvPr>
            <p:ph/>
          </p:nvPr>
        </p:nvSpPr>
        <p:spPr>
          <a:xfrm>
            <a:off x="259020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8" name="PlaceHolder 4"/>
          <p:cNvSpPr>
            <a:spLocks noGrp="1"/>
          </p:cNvSpPr>
          <p:nvPr>
            <p:ph/>
          </p:nvPr>
        </p:nvSpPr>
        <p:spPr>
          <a:xfrm>
            <a:off x="434232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39" name="PlaceHolder 5"/>
          <p:cNvSpPr>
            <a:spLocks noGrp="1"/>
          </p:cNvSpPr>
          <p:nvPr>
            <p:ph/>
          </p:nvPr>
        </p:nvSpPr>
        <p:spPr>
          <a:xfrm>
            <a:off x="83808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0" name="PlaceHolder 6"/>
          <p:cNvSpPr>
            <a:spLocks noGrp="1"/>
          </p:cNvSpPr>
          <p:nvPr>
            <p:ph/>
          </p:nvPr>
        </p:nvSpPr>
        <p:spPr>
          <a:xfrm>
            <a:off x="259020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1" name="PlaceHolder 7"/>
          <p:cNvSpPr>
            <a:spLocks noGrp="1"/>
          </p:cNvSpPr>
          <p:nvPr>
            <p:ph/>
          </p:nvPr>
        </p:nvSpPr>
        <p:spPr>
          <a:xfrm>
            <a:off x="434232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CBDAE64-E03E-4436-BFAD-8E9C7221EF2A}"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DF10778-9292-42D7-BBB2-F54E48A689E3}"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8" name="PlaceHolder 2"/>
          <p:cNvSpPr>
            <a:spLocks noGrp="1"/>
          </p:cNvSpPr>
          <p:nvPr>
            <p:ph type="subTitle"/>
          </p:nvPr>
        </p:nvSpPr>
        <p:spPr>
          <a:xfrm>
            <a:off x="838080" y="1825560"/>
            <a:ext cx="5181120" cy="4350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7CF4EC8-A89D-4D9E-A6F3-FFF9DEBD2B29}"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0" name="PlaceHolder 2"/>
          <p:cNvSpPr>
            <a:spLocks noGrp="1"/>
          </p:cNvSpPr>
          <p:nvPr>
            <p:ph/>
          </p:nvPr>
        </p:nvSpPr>
        <p:spPr>
          <a:xfrm>
            <a:off x="838080" y="1825560"/>
            <a:ext cx="518112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11F5AA9-67A4-42C9-9EDB-669328779F83}"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2"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3"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98D23FB-9958-403B-954D-B7BF7109FB2E}"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356B779-2B5D-4BF0-BBBF-2ADA13679E8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C5CBA4C-696C-404F-B33D-796EA747416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7"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8"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9"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EAED0AE-C4FE-4D01-83D3-B893362E80F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 name="PlaceHolder 2"/>
          <p:cNvSpPr>
            <a:spLocks noGrp="1"/>
          </p:cNvSpPr>
          <p:nvPr>
            <p:ph type="subTitle"/>
          </p:nvPr>
        </p:nvSpPr>
        <p:spPr>
          <a:xfrm>
            <a:off x="838080" y="1825560"/>
            <a:ext cx="5181120" cy="4350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45DA11C-7ADB-41D5-86F0-851F93AD4432}" type="slidenum">
              <a:t>‹Nº›</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1"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2"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3" name="PlaceHolder 4"/>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A7F97A3-7C51-47FB-84B2-AC0FEB505327}"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6"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7" name="PlaceHolder 4"/>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B811AE5-A9BD-4A65-80D8-B5FA210C7154}"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9" name="PlaceHolder 2"/>
          <p:cNvSpPr>
            <a:spLocks noGrp="1"/>
          </p:cNvSpPr>
          <p:nvPr>
            <p:ph/>
          </p:nvPr>
        </p:nvSpPr>
        <p:spPr>
          <a:xfrm>
            <a:off x="838080" y="182556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0" name="PlaceHolder 3"/>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9DB0E5B-3DEC-4DE9-9FCE-5A6F21089F0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2"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3"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4"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5" name="PlaceHolder 5"/>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2A67FDD-0EA8-461F-9D9E-F0D7242FEC0A}"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7" name="PlaceHolder 2"/>
          <p:cNvSpPr>
            <a:spLocks noGrp="1"/>
          </p:cNvSpPr>
          <p:nvPr>
            <p:ph/>
          </p:nvPr>
        </p:nvSpPr>
        <p:spPr>
          <a:xfrm>
            <a:off x="83808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8" name="PlaceHolder 3"/>
          <p:cNvSpPr>
            <a:spLocks noGrp="1"/>
          </p:cNvSpPr>
          <p:nvPr>
            <p:ph/>
          </p:nvPr>
        </p:nvSpPr>
        <p:spPr>
          <a:xfrm>
            <a:off x="259020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79" name="PlaceHolder 4"/>
          <p:cNvSpPr>
            <a:spLocks noGrp="1"/>
          </p:cNvSpPr>
          <p:nvPr>
            <p:ph/>
          </p:nvPr>
        </p:nvSpPr>
        <p:spPr>
          <a:xfrm>
            <a:off x="4342320" y="182556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0" name="PlaceHolder 5"/>
          <p:cNvSpPr>
            <a:spLocks noGrp="1"/>
          </p:cNvSpPr>
          <p:nvPr>
            <p:ph/>
          </p:nvPr>
        </p:nvSpPr>
        <p:spPr>
          <a:xfrm>
            <a:off x="83808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1" name="PlaceHolder 6"/>
          <p:cNvSpPr>
            <a:spLocks noGrp="1"/>
          </p:cNvSpPr>
          <p:nvPr>
            <p:ph/>
          </p:nvPr>
        </p:nvSpPr>
        <p:spPr>
          <a:xfrm>
            <a:off x="259020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2" name="PlaceHolder 7"/>
          <p:cNvSpPr>
            <a:spLocks noGrp="1"/>
          </p:cNvSpPr>
          <p:nvPr>
            <p:ph/>
          </p:nvPr>
        </p:nvSpPr>
        <p:spPr>
          <a:xfrm>
            <a:off x="4342320" y="4098240"/>
            <a:ext cx="166824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DAFAAB1-66F1-4F59-AB5E-08A3C7BF230F}"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 name="PlaceHolder 2"/>
          <p:cNvSpPr>
            <a:spLocks noGrp="1"/>
          </p:cNvSpPr>
          <p:nvPr>
            <p:ph/>
          </p:nvPr>
        </p:nvSpPr>
        <p:spPr>
          <a:xfrm>
            <a:off x="838080" y="1825560"/>
            <a:ext cx="518112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77B966B-5943-409B-A87C-56FFEA955E78}"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1"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12"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5783880-3573-4519-BD47-994B365481CB}"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4B0C08D-2556-4570-AB25-951E6E27720F}"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5F6D265-0031-4C7C-9AA8-927DB13D263D}"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6"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17" name="PlaceHolder 3"/>
          <p:cNvSpPr>
            <a:spLocks noGrp="1"/>
          </p:cNvSpPr>
          <p:nvPr>
            <p:ph/>
          </p:nvPr>
        </p:nvSpPr>
        <p:spPr>
          <a:xfrm>
            <a:off x="3493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18" name="PlaceHolder 4"/>
          <p:cNvSpPr>
            <a:spLocks noGrp="1"/>
          </p:cNvSpPr>
          <p:nvPr>
            <p:ph/>
          </p:nvPr>
        </p:nvSpPr>
        <p:spPr>
          <a:xfrm>
            <a:off x="838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1E54AA3-DE18-4E7F-867B-815E32D822E2}"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0" name="PlaceHolder 2"/>
          <p:cNvSpPr>
            <a:spLocks noGrp="1"/>
          </p:cNvSpPr>
          <p:nvPr>
            <p:ph/>
          </p:nvPr>
        </p:nvSpPr>
        <p:spPr>
          <a:xfrm>
            <a:off x="838080" y="1825560"/>
            <a:ext cx="2528280" cy="435096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1"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2" name="PlaceHolder 4"/>
          <p:cNvSpPr>
            <a:spLocks noGrp="1"/>
          </p:cNvSpPr>
          <p:nvPr>
            <p:ph/>
          </p:nvPr>
        </p:nvSpPr>
        <p:spPr>
          <a:xfrm>
            <a:off x="3493080" y="409824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E3F8172-D89F-4801-81FF-81220A74C4C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4" name="PlaceHolder 2"/>
          <p:cNvSpPr>
            <a:spLocks noGrp="1"/>
          </p:cNvSpPr>
          <p:nvPr>
            <p:ph/>
          </p:nvPr>
        </p:nvSpPr>
        <p:spPr>
          <a:xfrm>
            <a:off x="838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5" name="PlaceHolder 3"/>
          <p:cNvSpPr>
            <a:spLocks noGrp="1"/>
          </p:cNvSpPr>
          <p:nvPr>
            <p:ph/>
          </p:nvPr>
        </p:nvSpPr>
        <p:spPr>
          <a:xfrm>
            <a:off x="3493080" y="1825560"/>
            <a:ext cx="252828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26" name="PlaceHolder 4"/>
          <p:cNvSpPr>
            <a:spLocks noGrp="1"/>
          </p:cNvSpPr>
          <p:nvPr>
            <p:ph/>
          </p:nvPr>
        </p:nvSpPr>
        <p:spPr>
          <a:xfrm>
            <a:off x="838080" y="4098240"/>
            <a:ext cx="5181120" cy="207504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F3593D3-680B-4359-9A71-718B161D35CD}"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buNone/>
            </a:pPr>
            <a:r>
              <a:rPr lang="en-US" sz="4400" b="0" strike="noStrike" spc="-1">
                <a:solidFill>
                  <a:srgbClr val="000000"/>
                </a:solidFill>
                <a:latin typeface="Arial"/>
              </a:rPr>
              <a:t>Click to edit the title text format</a:t>
            </a:r>
          </a:p>
        </p:txBody>
      </p:sp>
      <p:sp>
        <p:nvSpPr>
          <p:cNvPr id="7" name="PlaceHolder 2"/>
          <p:cNvSpPr>
            <a:spLocks noGrp="1"/>
          </p:cNvSpPr>
          <p:nvPr>
            <p:ph type="body"/>
          </p:nvPr>
        </p:nvSpPr>
        <p:spPr>
          <a:xfrm>
            <a:off x="838080" y="1825560"/>
            <a:ext cx="5181120" cy="4350960"/>
          </a:xfrm>
          <a:prstGeom prst="rect">
            <a:avLst/>
          </a:prstGeom>
          <a:noFill/>
          <a:ln w="0">
            <a:noFill/>
          </a:ln>
        </p:spPr>
        <p:txBody>
          <a:bodyPr anchor="t">
            <a:normAutofit fontScale="90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
        <p:nvSpPr>
          <p:cNvPr id="2" name="PlaceHolder 3"/>
          <p:cNvSpPr>
            <a:spLocks noGrp="1"/>
          </p:cNvSpPr>
          <p:nvPr>
            <p:ph type="body"/>
          </p:nvPr>
        </p:nvSpPr>
        <p:spPr>
          <a:xfrm>
            <a:off x="6172200" y="1825560"/>
            <a:ext cx="5181120" cy="4350960"/>
          </a:xfrm>
          <a:prstGeom prst="rect">
            <a:avLst/>
          </a:prstGeom>
          <a:noFill/>
          <a:ln w="0">
            <a:noFill/>
          </a:ln>
        </p:spPr>
        <p:txBody>
          <a:bodyPr anchor="t">
            <a:normAutofit fontScale="90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
        <p:nvSpPr>
          <p:cNvPr id="3" name="PlaceHolder 4"/>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lang="en-US" sz="1400" b="0" strike="noStrike" spc="-1">
                <a:latin typeface="Times New Roman"/>
              </a:defRPr>
            </a:lvl1pPr>
          </a:lstStyle>
          <a:p>
            <a:pPr indent="0">
              <a:buNone/>
            </a:pPr>
            <a:r>
              <a:rPr lang="en-US" sz="1400" b="0" strike="noStrike" spc="-1">
                <a:latin typeface="Times New Roman"/>
              </a:rPr>
              <a:t>&lt;date/time&gt;</a:t>
            </a:r>
          </a:p>
        </p:txBody>
      </p:sp>
      <p:sp>
        <p:nvSpPr>
          <p:cNvPr id="4" name="PlaceHolder 5"/>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5" name="PlaceHolder 6"/>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pos="0" algn="l"/>
              </a:tabLst>
              <a:defRPr lang="en-GB" sz="1200" b="0" strike="noStrike" spc="-1">
                <a:solidFill>
                  <a:schemeClr val="lt1"/>
                </a:solidFill>
                <a:latin typeface="Calibri"/>
                <a:ea typeface="Calibri"/>
              </a:defRPr>
            </a:lvl1pPr>
          </a:lstStyle>
          <a:p>
            <a:pPr indent="0" algn="r">
              <a:lnSpc>
                <a:spcPct val="100000"/>
              </a:lnSpc>
              <a:buNone/>
              <a:tabLst>
                <a:tab pos="0" algn="l"/>
              </a:tabLst>
            </a:pPr>
            <a:fld id="{2EFF519F-4A68-454B-BDF1-1C7B0B0CD279}" type="slidenum">
              <a:rPr lang="en-GB" sz="1200" b="0" strike="noStrike" spc="-1">
                <a:solidFill>
                  <a:schemeClr val="lt1"/>
                </a:solidFill>
                <a:latin typeface="Calibri"/>
                <a:ea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indent="0">
              <a:buNone/>
            </a:pPr>
            <a:r>
              <a:rPr lang="en-US" sz="4400" b="0" strike="noStrike" spc="-1">
                <a:solidFill>
                  <a:srgbClr val="000000"/>
                </a:solidFill>
                <a:latin typeface="Arial"/>
              </a:rPr>
              <a:t>Click to edit the title text format</a:t>
            </a:r>
          </a:p>
        </p:txBody>
      </p:sp>
      <p:sp>
        <p:nvSpPr>
          <p:cNvPr id="43" name="PlaceHolder 2"/>
          <p:cNvSpPr>
            <a:spLocks noGrp="1"/>
          </p:cNvSpPr>
          <p:nvPr>
            <p:ph type="body"/>
          </p:nvPr>
        </p:nvSpPr>
        <p:spPr>
          <a:xfrm>
            <a:off x="838080" y="1825560"/>
            <a:ext cx="10515240" cy="4350960"/>
          </a:xfrm>
          <a:prstGeom prst="rect">
            <a:avLst/>
          </a:prstGeom>
          <a:noFill/>
          <a:ln w="0">
            <a:noFill/>
          </a:ln>
        </p:spPr>
        <p:txBody>
          <a:bodyPr anchor="t">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
        <p:nvSpPr>
          <p:cNvPr id="44"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buNone/>
              <a:defRPr lang="en-US" sz="1400" b="0" strike="noStrike" spc="-1">
                <a:latin typeface="Times New Roman"/>
              </a:defRPr>
            </a:lvl1pPr>
          </a:lstStyle>
          <a:p>
            <a:pPr indent="0">
              <a:buNone/>
            </a:pPr>
            <a:r>
              <a:rPr lang="en-US" sz="1400" b="0" strike="noStrike" spc="-1">
                <a:latin typeface="Times New Roman"/>
              </a:rPr>
              <a:t>&lt;date/time&gt;</a:t>
            </a:r>
          </a:p>
        </p:txBody>
      </p:sp>
      <p:sp>
        <p:nvSpPr>
          <p:cNvPr id="45"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46"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pos="0" algn="l"/>
              </a:tabLst>
              <a:defRPr lang="en-GB" sz="1200" b="0" strike="noStrike" spc="-1">
                <a:solidFill>
                  <a:schemeClr val="lt1"/>
                </a:solidFill>
                <a:latin typeface="Calibri"/>
                <a:ea typeface="Calibri"/>
              </a:defRPr>
            </a:lvl1pPr>
          </a:lstStyle>
          <a:p>
            <a:pPr indent="0" algn="r">
              <a:lnSpc>
                <a:spcPct val="100000"/>
              </a:lnSpc>
              <a:buNone/>
              <a:tabLst>
                <a:tab pos="0" algn="l"/>
              </a:tabLst>
            </a:pPr>
            <a:fld id="{FD1196E1-7F7A-4CCE-8A6D-E80F1F27995A}" type="slidenum">
              <a:rPr lang="en-GB" sz="1200" b="0" strike="noStrike" spc="-1">
                <a:solidFill>
                  <a:schemeClr val="lt1"/>
                </a:solidFill>
                <a:latin typeface="Calibri"/>
                <a:ea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customXml" Target="../ink/ink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customXml" Target="../ink/ink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customXml" Target="../ink/ink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customXml" Target="../ink/ink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customXml" Target="../ink/ink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customXml" Target="../ink/ink9.xml"/></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www.r2d3.us/visual-intro-to-machine-learning-part-1/"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276640" y="2330280"/>
            <a:ext cx="7638480" cy="2197440"/>
          </a:xfrm>
          <a:prstGeom prst="rect">
            <a:avLst/>
          </a:prstGeom>
          <a:noFill/>
          <a:ln w="0">
            <a:noFill/>
          </a:ln>
        </p:spPr>
        <p:txBody>
          <a:bodyPr anchor="ctr">
            <a:normAutofit/>
          </a:bodyPr>
          <a:lstStyle/>
          <a:p>
            <a:pPr indent="0" algn="ctr">
              <a:lnSpc>
                <a:spcPct val="90000"/>
              </a:lnSpc>
              <a:buNone/>
              <a:tabLst>
                <a:tab pos="0" algn="l"/>
              </a:tabLst>
            </a:pPr>
            <a:r>
              <a:rPr lang="en-GB" sz="4400" b="0" strike="noStrike" spc="-1">
                <a:solidFill>
                  <a:srgbClr val="FF0000"/>
                </a:solidFill>
                <a:latin typeface="Calibri"/>
                <a:ea typeface="Calibri"/>
              </a:rPr>
              <a:t>Machine Learning – Árboles de decisión</a:t>
            </a:r>
            <a:endParaRPr lang="en-US" sz="4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GB" sz="4400" b="0" strike="noStrike" spc="-1">
                <a:solidFill>
                  <a:srgbClr val="FF0000"/>
                </a:solidFill>
                <a:latin typeface="Calibri"/>
                <a:ea typeface="Calibri"/>
              </a:rPr>
              <a:t>Mejores splits</a:t>
            </a:r>
            <a:endParaRPr lang="en-US" sz="4400" b="0" strike="noStrike" spc="-1">
              <a:solidFill>
                <a:srgbClr val="000000"/>
              </a:solidFill>
              <a:latin typeface="Arial"/>
            </a:endParaRPr>
          </a:p>
        </p:txBody>
      </p:sp>
      <p:sp>
        <p:nvSpPr>
          <p:cNvPr id="113" name="PlaceHolder 2"/>
          <p:cNvSpPr>
            <a:spLocks noGrp="1"/>
          </p:cNvSpPr>
          <p:nvPr>
            <p:ph/>
          </p:nvPr>
        </p:nvSpPr>
        <p:spPr>
          <a:xfrm>
            <a:off x="838080" y="1569240"/>
            <a:ext cx="10515240" cy="4350960"/>
          </a:xfrm>
          <a:prstGeom prst="rect">
            <a:avLst/>
          </a:prstGeom>
          <a:noFill/>
          <a:ln w="0">
            <a:noFill/>
          </a:ln>
        </p:spPr>
        <p:txBody>
          <a:bodyPr anchor="t">
            <a:normAutofit fontScale="85000" lnSpcReduction="20000"/>
          </a:bodyPr>
          <a:lstStyle/>
          <a:p>
            <a:pPr indent="0">
              <a:lnSpc>
                <a:spcPct val="100000"/>
              </a:lnSpc>
              <a:buNone/>
              <a:tabLst>
                <a:tab pos="0" algn="l"/>
              </a:tabLst>
            </a:pPr>
            <a:r>
              <a:rPr lang="es-ES" sz="1400" b="0" strike="noStrike" spc="-1" dirty="0">
                <a:solidFill>
                  <a:srgbClr val="FFFFFF"/>
                </a:solidFill>
                <a:latin typeface="Calibri"/>
                <a:ea typeface="Calibri"/>
              </a:rPr>
              <a:t>El algoritmo CART divide cada nodo de la manera que </a:t>
            </a:r>
            <a:r>
              <a:rPr lang="es-ES" sz="1400" b="1" strike="noStrike" spc="-1" dirty="0">
                <a:solidFill>
                  <a:srgbClr val="FFFFFF"/>
                </a:solidFill>
                <a:latin typeface="Calibri"/>
                <a:ea typeface="Calibri"/>
              </a:rPr>
              <a:t>minimiza la suma ponderada de la impureza sus hijos</a:t>
            </a:r>
            <a:r>
              <a:rPr lang="es-ES" sz="1400" b="0" strike="noStrike" spc="-1" dirty="0">
                <a:solidFill>
                  <a:srgbClr val="FFFFFF"/>
                </a:solidFill>
                <a:latin typeface="Calibri"/>
                <a:ea typeface="Calibri"/>
              </a:rPr>
              <a:t>. </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El algoritmo comienza dividiendo los datos de </a:t>
            </a:r>
            <a:r>
              <a:rPr lang="es-ES" sz="1400" b="0" strike="noStrike" spc="-1" dirty="0" err="1">
                <a:solidFill>
                  <a:srgbClr val="FFFFFF"/>
                </a:solidFill>
                <a:latin typeface="Calibri"/>
                <a:ea typeface="Calibri"/>
              </a:rPr>
              <a:t>train</a:t>
            </a:r>
            <a:r>
              <a:rPr lang="es-ES" sz="1400" b="0" strike="noStrike" spc="-1" dirty="0">
                <a:solidFill>
                  <a:srgbClr val="FFFFFF"/>
                </a:solidFill>
                <a:latin typeface="Calibri"/>
                <a:ea typeface="Calibri"/>
              </a:rPr>
              <a:t> en dos subconjuntos, utilizando una única variable k y un umbral </a:t>
            </a:r>
            <a:r>
              <a:rPr lang="es-ES" sz="1400" b="0" strike="noStrike" spc="-1" dirty="0" err="1">
                <a:solidFill>
                  <a:srgbClr val="FFFFFF"/>
                </a:solidFill>
                <a:latin typeface="Calibri"/>
                <a:ea typeface="Calibri"/>
              </a:rPr>
              <a:t>tk</a:t>
            </a:r>
            <a:r>
              <a:rPr lang="es-ES" sz="1400" b="0" strike="noStrike" spc="-1" dirty="0">
                <a:solidFill>
                  <a:srgbClr val="FFFFFF"/>
                </a:solidFill>
                <a:latin typeface="Calibri"/>
                <a:ea typeface="Calibri"/>
              </a:rPr>
              <a:t> (</a:t>
            </a:r>
            <a:r>
              <a:rPr lang="es-ES" sz="1400" b="0" strike="noStrike" spc="-1" dirty="0" err="1">
                <a:solidFill>
                  <a:srgbClr val="FFFFFF"/>
                </a:solidFill>
                <a:latin typeface="Calibri"/>
                <a:ea typeface="Calibri"/>
              </a:rPr>
              <a:t>e.g</a:t>
            </a:r>
            <a:r>
              <a:rPr lang="es-ES" sz="1400" b="0" strike="noStrike" spc="-1" dirty="0">
                <a:solidFill>
                  <a:srgbClr val="FFFFFF"/>
                </a:solidFill>
                <a:latin typeface="Calibri"/>
                <a:ea typeface="Calibri"/>
              </a:rPr>
              <a:t>., “</a:t>
            </a:r>
            <a:r>
              <a:rPr lang="es-ES" sz="1400" b="0" strike="noStrike" spc="-1" dirty="0" err="1">
                <a:solidFill>
                  <a:srgbClr val="FFFFFF"/>
                </a:solidFill>
                <a:latin typeface="Calibri"/>
                <a:ea typeface="Calibri"/>
              </a:rPr>
              <a:t>petal</a:t>
            </a:r>
            <a:r>
              <a:rPr lang="es-ES" sz="1400" b="0" strike="noStrike" spc="-1" dirty="0">
                <a:solidFill>
                  <a:srgbClr val="FFFFFF"/>
                </a:solidFill>
                <a:latin typeface="Calibri"/>
                <a:ea typeface="Calibri"/>
              </a:rPr>
              <a:t> </a:t>
            </a:r>
            <a:r>
              <a:rPr lang="es-ES" sz="1400" b="0" strike="noStrike" spc="-1" dirty="0" err="1">
                <a:solidFill>
                  <a:srgbClr val="FFFFFF"/>
                </a:solidFill>
                <a:latin typeface="Calibri"/>
                <a:ea typeface="Calibri"/>
              </a:rPr>
              <a:t>length</a:t>
            </a:r>
            <a:r>
              <a:rPr lang="es-ES" sz="1400" b="0" strike="noStrike" spc="-1" dirty="0">
                <a:solidFill>
                  <a:srgbClr val="FFFFFF"/>
                </a:solidFill>
                <a:latin typeface="Calibri"/>
                <a:ea typeface="Calibri"/>
              </a:rPr>
              <a:t> ≤ 2.45 cm”). Lo que busca el </a:t>
            </a:r>
            <a:r>
              <a:rPr lang="es-ES" sz="1400" b="0" strike="noStrike" spc="-1" dirty="0" err="1">
                <a:solidFill>
                  <a:srgbClr val="FFFFFF"/>
                </a:solidFill>
                <a:latin typeface="Calibri"/>
                <a:ea typeface="Calibri"/>
              </a:rPr>
              <a:t>el</a:t>
            </a:r>
            <a:r>
              <a:rPr lang="es-ES" sz="1400" b="0" strike="noStrike" spc="-1" dirty="0">
                <a:solidFill>
                  <a:srgbClr val="FFFFFF"/>
                </a:solidFill>
                <a:latin typeface="Calibri"/>
                <a:ea typeface="Calibri"/>
              </a:rPr>
              <a:t> par (</a:t>
            </a:r>
            <a:r>
              <a:rPr lang="es-ES" sz="1400" b="0" strike="noStrike" spc="-1" dirty="0" err="1">
                <a:solidFill>
                  <a:srgbClr val="FFFFFF"/>
                </a:solidFill>
                <a:latin typeface="Calibri"/>
                <a:ea typeface="Calibri"/>
              </a:rPr>
              <a:t>k,tk</a:t>
            </a:r>
            <a:r>
              <a:rPr lang="es-ES" sz="1400" b="0" strike="noStrike" spc="-1" dirty="0">
                <a:solidFill>
                  <a:srgbClr val="FFFFFF"/>
                </a:solidFill>
                <a:latin typeface="Calibri"/>
                <a:ea typeface="Calibri"/>
              </a:rPr>
              <a:t>) que produzca los subconjuntos más puros (ponderados por su tamaño).</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Esta es la </a:t>
            </a:r>
            <a:r>
              <a:rPr lang="es-ES" sz="1400" b="1" strike="noStrike" spc="-1" dirty="0">
                <a:solidFill>
                  <a:srgbClr val="FFFFFF"/>
                </a:solidFill>
                <a:latin typeface="Calibri"/>
                <a:ea typeface="Calibri"/>
              </a:rPr>
              <a:t>función de coste </a:t>
            </a:r>
            <a:r>
              <a:rPr lang="es-ES" sz="1400" b="0" strike="noStrike" spc="-1" dirty="0">
                <a:solidFill>
                  <a:srgbClr val="FFFFFF"/>
                </a:solidFill>
                <a:latin typeface="Calibri"/>
                <a:ea typeface="Calibri"/>
              </a:rPr>
              <a:t>que el algoritmo trata de minimizar:</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marL="285840" indent="-285840">
              <a:lnSpc>
                <a:spcPct val="100000"/>
              </a:lnSpc>
              <a:buClr>
                <a:srgbClr val="000000"/>
              </a:buClr>
              <a:buFont typeface="Arial"/>
              <a:buChar char="•"/>
              <a:tabLst>
                <a:tab pos="0" algn="l"/>
              </a:tabLst>
            </a:pPr>
            <a:r>
              <a:rPr lang="es-ES" sz="1400" b="0" strike="noStrike" spc="-1" dirty="0">
                <a:solidFill>
                  <a:srgbClr val="FFFFFF"/>
                </a:solidFill>
                <a:latin typeface="Calibri"/>
                <a:ea typeface="Calibri"/>
              </a:rPr>
              <a:t> </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Una vez que el algoritmo CART ha dividido con éxito el conjunto de entrenamiento en dos, divide los subconjuntos usando la misma lógica, luego los </a:t>
            </a:r>
            <a:r>
              <a:rPr lang="es-ES" sz="1400" b="0" strike="noStrike" spc="-1" dirty="0" err="1">
                <a:solidFill>
                  <a:srgbClr val="FFFFFF"/>
                </a:solidFill>
                <a:latin typeface="Calibri"/>
                <a:ea typeface="Calibri"/>
              </a:rPr>
              <a:t>sub-subconjuntos</a:t>
            </a:r>
            <a:r>
              <a:rPr lang="es-ES" sz="1400" b="0" strike="noStrike" spc="-1" dirty="0">
                <a:solidFill>
                  <a:srgbClr val="FFFFFF"/>
                </a:solidFill>
                <a:latin typeface="Calibri"/>
                <a:ea typeface="Calibri"/>
              </a:rPr>
              <a:t>, y así sucesivamente, de forma recursiva, hasta que alcanza la profundidad máxima.</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a:p>
            <a:pPr indent="0">
              <a:lnSpc>
                <a:spcPct val="100000"/>
              </a:lnSpc>
              <a:buNone/>
              <a:tabLst>
                <a:tab pos="0" algn="l"/>
              </a:tabLst>
            </a:pPr>
            <a:r>
              <a:rPr lang="es-ES" sz="1400" b="0" strike="noStrike" spc="-1" dirty="0">
                <a:solidFill>
                  <a:srgbClr val="FFFFFF"/>
                </a:solidFill>
                <a:latin typeface="Calibri"/>
                <a:ea typeface="Calibri"/>
              </a:rPr>
              <a:t>De forma predeterminada </a:t>
            </a:r>
            <a:r>
              <a:rPr lang="es-ES" sz="1400" b="0" strike="noStrike" spc="-1" dirty="0" err="1">
                <a:solidFill>
                  <a:srgbClr val="FFFFFF"/>
                </a:solidFill>
                <a:latin typeface="Calibri"/>
                <a:ea typeface="Calibri"/>
              </a:rPr>
              <a:t>Sklearn</a:t>
            </a:r>
            <a:r>
              <a:rPr lang="es-ES" sz="1400" b="0" strike="noStrike" spc="-1" dirty="0">
                <a:solidFill>
                  <a:srgbClr val="FFFFFF"/>
                </a:solidFill>
                <a:latin typeface="Calibri"/>
                <a:ea typeface="Calibri"/>
              </a:rPr>
              <a:t> utiliza la medida de impureza de </a:t>
            </a:r>
            <a:r>
              <a:rPr lang="es-ES" sz="1400" b="1" strike="noStrike" spc="-1" dirty="0">
                <a:solidFill>
                  <a:srgbClr val="FFFFFF"/>
                </a:solidFill>
                <a:latin typeface="Calibri"/>
                <a:ea typeface="Calibri"/>
              </a:rPr>
              <a:t>Gini</a:t>
            </a:r>
            <a:r>
              <a:rPr lang="es-ES" sz="1400" b="0" strike="noStrike" spc="-1" dirty="0">
                <a:solidFill>
                  <a:srgbClr val="FFFFFF"/>
                </a:solidFill>
                <a:latin typeface="Calibri"/>
                <a:ea typeface="Calibri"/>
              </a:rPr>
              <a:t>, pero es posible seleccionar la medida de impureza de </a:t>
            </a:r>
            <a:r>
              <a:rPr lang="es-ES" sz="1400" b="1" strike="noStrike" spc="-1" dirty="0">
                <a:solidFill>
                  <a:srgbClr val="FFFFFF"/>
                </a:solidFill>
                <a:latin typeface="Calibri"/>
                <a:ea typeface="Calibri"/>
              </a:rPr>
              <a:t>Entropía</a:t>
            </a:r>
            <a:r>
              <a:rPr lang="es-ES" sz="1400" b="0" strike="noStrike" spc="-1" dirty="0">
                <a:solidFill>
                  <a:srgbClr val="FFFFFF"/>
                </a:solidFill>
                <a:latin typeface="Calibri"/>
                <a:ea typeface="Calibri"/>
              </a:rPr>
              <a:t>, con el parámetro “</a:t>
            </a:r>
            <a:r>
              <a:rPr lang="es-ES" sz="1400" b="0" strike="noStrike" spc="-1" dirty="0" err="1">
                <a:solidFill>
                  <a:srgbClr val="FFFFFF"/>
                </a:solidFill>
                <a:latin typeface="Calibri"/>
                <a:ea typeface="Calibri"/>
              </a:rPr>
              <a:t>criterion</a:t>
            </a:r>
            <a:r>
              <a:rPr lang="es-ES" sz="1400" b="0" strike="noStrike" spc="-1" dirty="0">
                <a:solidFill>
                  <a:srgbClr val="FFFFFF"/>
                </a:solidFill>
                <a:latin typeface="Calibri"/>
                <a:ea typeface="Calibri"/>
              </a:rPr>
              <a:t>”. </a:t>
            </a:r>
            <a:endParaRPr lang="en-US" sz="1400" b="0" strike="noStrike" spc="-1" dirty="0">
              <a:solidFill>
                <a:srgbClr val="000000"/>
              </a:solidFill>
              <a:latin typeface="Arial"/>
            </a:endParaRPr>
          </a:p>
          <a:p>
            <a:pPr indent="0">
              <a:lnSpc>
                <a:spcPct val="100000"/>
              </a:lnSpc>
              <a:buNone/>
              <a:tabLst>
                <a:tab pos="0" algn="l"/>
              </a:tabLst>
            </a:pPr>
            <a:endParaRPr lang="en-US" sz="1400" b="0" strike="noStrike" spc="-1" dirty="0">
              <a:solidFill>
                <a:srgbClr val="000000"/>
              </a:solidFill>
              <a:latin typeface="Arial"/>
            </a:endParaRPr>
          </a:p>
        </p:txBody>
      </p:sp>
      <p:pic>
        <p:nvPicPr>
          <p:cNvPr id="114" name="Imagen 5"/>
          <p:cNvPicPr/>
          <p:nvPr/>
        </p:nvPicPr>
        <p:blipFill>
          <a:blip r:embed="rId2"/>
          <a:stretch/>
        </p:blipFill>
        <p:spPr>
          <a:xfrm>
            <a:off x="1688060" y="3392557"/>
            <a:ext cx="5832360" cy="992160"/>
          </a:xfrm>
          <a:prstGeom prst="rect">
            <a:avLst/>
          </a:prstGeom>
          <a:ln w="0">
            <a:noFill/>
          </a:ln>
        </p:spPr>
      </p:pic>
      <p:sp>
        <p:nvSpPr>
          <p:cNvPr id="116" name="CuadroTexto 14"/>
          <p:cNvSpPr/>
          <p:nvPr/>
        </p:nvSpPr>
        <p:spPr>
          <a:xfrm>
            <a:off x="2650320" y="6597360"/>
            <a:ext cx="6891120" cy="33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800" b="0" strike="noStrike" spc="-1">
                <a:solidFill>
                  <a:srgbClr val="FFFFFF"/>
                </a:solidFill>
                <a:latin typeface="Arial"/>
                <a:ea typeface="Arial"/>
              </a:rPr>
              <a:t>https://www.learndatasci.com/glossary/gini-impurity/#:~:text=a%20simple%20dataset-,What%20is%20Gini%20Impurity%3F,nodes%20to%20form%20the%20tree.</a:t>
            </a:r>
            <a:endParaRPr lang="en-US" sz="800" b="0" strike="noStrike" spc="-1">
              <a:latin typeface="Arial"/>
            </a:endParaRP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FDBBC62C-661F-5330-7409-5ECF59C4C769}"/>
                  </a:ext>
                </a:extLst>
              </p14:cNvPr>
              <p14:cNvContentPartPr/>
              <p14:nvPr/>
            </p14:nvContentPartPr>
            <p14:xfrm>
              <a:off x="2767320" y="563040"/>
              <a:ext cx="9408600" cy="4172400"/>
            </p14:xfrm>
          </p:contentPart>
        </mc:Choice>
        <mc:Fallback>
          <p:pic>
            <p:nvPicPr>
              <p:cNvPr id="2" name="Entrada de lápiz 1">
                <a:extLst>
                  <a:ext uri="{FF2B5EF4-FFF2-40B4-BE49-F238E27FC236}">
                    <a16:creationId xmlns:a16="http://schemas.microsoft.com/office/drawing/2014/main" id="{FDBBC62C-661F-5330-7409-5ECF59C4C769}"/>
                  </a:ext>
                </a:extLst>
              </p:cNvPr>
              <p:cNvPicPr/>
              <p:nvPr/>
            </p:nvPicPr>
            <p:blipFill>
              <a:blip r:embed="rId4"/>
              <a:stretch>
                <a:fillRect/>
              </a:stretch>
            </p:blipFill>
            <p:spPr>
              <a:xfrm>
                <a:off x="2757960" y="553680"/>
                <a:ext cx="9427320" cy="41911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000" b="0" strike="noStrike" spc="-1">
                <a:solidFill>
                  <a:srgbClr val="FF0000"/>
                </a:solidFill>
                <a:latin typeface="Calibri"/>
                <a:ea typeface="Calibri"/>
              </a:rPr>
              <a:t>Ejemplo</a:t>
            </a:r>
            <a:endParaRPr lang="en-US" sz="4000" b="0" strike="noStrike" spc="-1">
              <a:solidFill>
                <a:srgbClr val="000000"/>
              </a:solidFill>
              <a:latin typeface="Arial"/>
            </a:endParaRPr>
          </a:p>
        </p:txBody>
      </p:sp>
      <p:pic>
        <p:nvPicPr>
          <p:cNvPr id="118" name="Google Shape;159;ga6d56d0a45_0_23"/>
          <p:cNvPicPr/>
          <p:nvPr/>
        </p:nvPicPr>
        <p:blipFill>
          <a:blip r:embed="rId3"/>
          <a:stretch/>
        </p:blipFill>
        <p:spPr>
          <a:xfrm>
            <a:off x="3076200" y="1827360"/>
            <a:ext cx="5273280" cy="4194360"/>
          </a:xfrm>
          <a:prstGeom prst="rect">
            <a:avLst/>
          </a:prstGeom>
          <a:ln w="0">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7DF4E0A3-8D10-4945-1171-1E583223C2F6}"/>
                  </a:ext>
                </a:extLst>
              </p14:cNvPr>
              <p14:cNvContentPartPr/>
              <p14:nvPr/>
            </p14:nvContentPartPr>
            <p14:xfrm>
              <a:off x="4196160" y="1781280"/>
              <a:ext cx="3557160" cy="4357800"/>
            </p14:xfrm>
          </p:contentPart>
        </mc:Choice>
        <mc:Fallback>
          <p:pic>
            <p:nvPicPr>
              <p:cNvPr id="2" name="Entrada de lápiz 1">
                <a:extLst>
                  <a:ext uri="{FF2B5EF4-FFF2-40B4-BE49-F238E27FC236}">
                    <a16:creationId xmlns:a16="http://schemas.microsoft.com/office/drawing/2014/main" id="{7DF4E0A3-8D10-4945-1171-1E583223C2F6}"/>
                  </a:ext>
                </a:extLst>
              </p:cNvPr>
              <p:cNvPicPr/>
              <p:nvPr/>
            </p:nvPicPr>
            <p:blipFill>
              <a:blip r:embed="rId5"/>
              <a:stretch>
                <a:fillRect/>
              </a:stretch>
            </p:blipFill>
            <p:spPr>
              <a:xfrm>
                <a:off x="4186800" y="1771920"/>
                <a:ext cx="3575880" cy="43765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Profundidad del árbol</a:t>
            </a:r>
            <a:endParaRPr lang="en-US" sz="4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Riesgo de overfitting</a:t>
            </a:r>
            <a:endParaRPr lang="en-US" sz="4400" b="0" strike="noStrike" spc="-1">
              <a:solidFill>
                <a:srgbClr val="000000"/>
              </a:solidFill>
              <a:latin typeface="Arial"/>
            </a:endParaRPr>
          </a:p>
        </p:txBody>
      </p:sp>
      <p:sp>
        <p:nvSpPr>
          <p:cNvPr id="121" name="Google Shape;172;ga1eac15f37_0_85"/>
          <p:cNvSpPr/>
          <p:nvPr/>
        </p:nvSpPr>
        <p:spPr>
          <a:xfrm>
            <a:off x="494640" y="1306080"/>
            <a:ext cx="10515240" cy="1951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343080" indent="-343080">
              <a:lnSpc>
                <a:spcPct val="107000"/>
              </a:lnSpc>
              <a:spcAft>
                <a:spcPts val="799"/>
              </a:spcAft>
              <a:buClr>
                <a:srgbClr val="000000"/>
              </a:buClr>
              <a:buFont typeface="Arial"/>
              <a:buChar char="•"/>
            </a:pPr>
            <a:r>
              <a:rPr lang="es-ES" sz="1600" b="0" strike="noStrike" spc="-1">
                <a:solidFill>
                  <a:srgbClr val="FFFFFF"/>
                </a:solidFill>
                <a:latin typeface="Calibri"/>
                <a:ea typeface="Arial"/>
              </a:rPr>
              <a:t>Modelo no paramétrico : Los árboles de decisión hacen muy pocas suposiciones sobre los datos de entrenamiento, a diferencia de los modelos lineales, que asumen que los datos tienen una relación lineal, por ejemplo. </a:t>
            </a:r>
            <a:endParaRPr lang="en-US" sz="1600" b="0" strike="noStrike" spc="-1">
              <a:latin typeface="Arial"/>
            </a:endParaRPr>
          </a:p>
          <a:p>
            <a:pPr marL="343080" indent="-343080">
              <a:lnSpc>
                <a:spcPct val="107000"/>
              </a:lnSpc>
              <a:spcAft>
                <a:spcPts val="799"/>
              </a:spcAft>
              <a:buClr>
                <a:srgbClr val="000000"/>
              </a:buClr>
              <a:buFont typeface="Arial"/>
              <a:buChar char="•"/>
            </a:pPr>
            <a:r>
              <a:rPr lang="es-ES" sz="1600" b="0" strike="noStrike" spc="-1">
                <a:solidFill>
                  <a:srgbClr val="FFFFFF"/>
                </a:solidFill>
                <a:latin typeface="Calibri"/>
                <a:ea typeface="Arial"/>
              </a:rPr>
              <a:t>Por lo tanto, la estructura del modelo es libre para ajustarse todo lo posible a los datos de entrenamiento.</a:t>
            </a:r>
            <a:endParaRPr lang="en-US" sz="1600" b="0" strike="noStrike" spc="-1">
              <a:latin typeface="Arial"/>
            </a:endParaRPr>
          </a:p>
          <a:p>
            <a:pPr marL="343080" indent="-343080">
              <a:lnSpc>
                <a:spcPct val="107000"/>
              </a:lnSpc>
              <a:spcAft>
                <a:spcPts val="799"/>
              </a:spcAft>
              <a:buClr>
                <a:srgbClr val="000000"/>
              </a:buClr>
              <a:buFont typeface="Arial"/>
              <a:buChar char="•"/>
            </a:pPr>
            <a:r>
              <a:rPr lang="es-ES" sz="1600" b="0" strike="noStrike" spc="-1">
                <a:solidFill>
                  <a:srgbClr val="FFFFFF"/>
                </a:solidFill>
                <a:latin typeface="Calibri"/>
                <a:ea typeface="Arial"/>
              </a:rPr>
              <a:t>Si no se limita la dimensión del árbol, se producirá muy probablemente overfitting.</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22" name="Google Shape;173;ga1eac15f37_0_85"/>
          <p:cNvPicPr/>
          <p:nvPr/>
        </p:nvPicPr>
        <p:blipFill>
          <a:blip r:embed="rId3"/>
          <a:stretch/>
        </p:blipFill>
        <p:spPr>
          <a:xfrm>
            <a:off x="3587040" y="3258000"/>
            <a:ext cx="4590000" cy="3442680"/>
          </a:xfrm>
          <a:prstGeom prst="rect">
            <a:avLst/>
          </a:prstGeom>
          <a:ln w="0">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D7CD4F4B-255C-6E7D-9B09-B6C1B9F7E4FC}"/>
                  </a:ext>
                </a:extLst>
              </p14:cNvPr>
              <p14:cNvContentPartPr/>
              <p14:nvPr/>
            </p14:nvContentPartPr>
            <p14:xfrm>
              <a:off x="5304600" y="4571640"/>
              <a:ext cx="2192760" cy="921600"/>
            </p14:xfrm>
          </p:contentPart>
        </mc:Choice>
        <mc:Fallback>
          <p:pic>
            <p:nvPicPr>
              <p:cNvPr id="2" name="Entrada de lápiz 1">
                <a:extLst>
                  <a:ext uri="{FF2B5EF4-FFF2-40B4-BE49-F238E27FC236}">
                    <a16:creationId xmlns:a16="http://schemas.microsoft.com/office/drawing/2014/main" id="{D7CD4F4B-255C-6E7D-9B09-B6C1B9F7E4FC}"/>
                  </a:ext>
                </a:extLst>
              </p:cNvPr>
              <p:cNvPicPr/>
              <p:nvPr/>
            </p:nvPicPr>
            <p:blipFill>
              <a:blip r:embed="rId5"/>
              <a:stretch>
                <a:fillRect/>
              </a:stretch>
            </p:blipFill>
            <p:spPr>
              <a:xfrm>
                <a:off x="5295240" y="4562280"/>
                <a:ext cx="2211480" cy="940320"/>
              </a:xfrm>
              <a:prstGeom prst="rect">
                <a:avLst/>
              </a:prstGeom>
            </p:spPr>
          </p:pic>
        </mc:Fallback>
      </mc:AlternateContent>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additive="repl">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882440" y="2330280"/>
            <a:ext cx="84268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¿Cómo solucionamos el overfitting?</a:t>
            </a:r>
            <a:endParaRPr lang="en-US" sz="4400" b="0" strike="noStrike" spc="-1">
              <a:solidFill>
                <a:srgbClr val="000000"/>
              </a:solidFill>
              <a:latin typeface="Arial"/>
            </a:endParaRPr>
          </a:p>
          <a:p>
            <a:pPr indent="0" algn="ctr">
              <a:lnSpc>
                <a:spcPct val="90000"/>
              </a:lnSpc>
              <a:buNone/>
              <a:tabLst>
                <a:tab pos="0" algn="l"/>
              </a:tabLst>
            </a:pPr>
            <a:r>
              <a:rPr lang="en-GB" sz="4400" b="0" strike="noStrike" spc="-1">
                <a:solidFill>
                  <a:srgbClr val="FF0000"/>
                </a:solidFill>
                <a:latin typeface="Calibri"/>
                <a:ea typeface="Calibri"/>
              </a:rPr>
              <a:t>Prunning</a:t>
            </a:r>
            <a:endParaRPr lang="en-US" sz="4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Prunning</a:t>
            </a:r>
            <a:endParaRPr lang="en-US" sz="4400" b="0" strike="noStrike" spc="-1">
              <a:solidFill>
                <a:srgbClr val="000000"/>
              </a:solidFill>
              <a:latin typeface="Arial"/>
            </a:endParaRPr>
          </a:p>
        </p:txBody>
      </p:sp>
      <p:sp>
        <p:nvSpPr>
          <p:cNvPr id="125" name="Google Shape;188;ga1eac15f37_0_99"/>
          <p:cNvSpPr/>
          <p:nvPr/>
        </p:nvSpPr>
        <p:spPr>
          <a:xfrm>
            <a:off x="838080" y="1443960"/>
            <a:ext cx="10515240" cy="96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600" b="0" strike="noStrike" spc="-1">
                <a:solidFill>
                  <a:schemeClr val="lt1"/>
                </a:solidFill>
                <a:latin typeface="Calibri"/>
                <a:ea typeface="Arial"/>
              </a:rPr>
              <a:t>Sencilla técnica que consiste en “podar” el árbol. Lo único que tenemos que hacer es reducir la dimensión del árbol de decisión con un número menor de niveles de profundidad (parámetro max_depth).</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Arial"/>
              </a:rPr>
              <a:t>Se pueden establecer otras limitaciones al tamaño del árbol para evitar el overfitting:</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26" name="Picture 2"/>
          <p:cNvPicPr/>
          <p:nvPr/>
        </p:nvPicPr>
        <p:blipFill>
          <a:blip r:embed="rId3">
            <a:extLst>
              <a:ext uri="{BEBA8EAE-BF5A-486C-A8C5-ECC9F3942E4B}">
                <a14:imgProps xmlns:a14="http://schemas.microsoft.com/office/drawing/2010/main">
                  <a14:imgLayer r:embed="rId4">
                    <a14:imgEffect>
                      <a14:saturation sat="216000"/>
                    </a14:imgEffect>
                  </a14:imgLayer>
                </a14:imgProps>
              </a:ext>
            </a:extLst>
          </a:blip>
          <a:stretch/>
        </p:blipFill>
        <p:spPr>
          <a:xfrm>
            <a:off x="1838880" y="2769480"/>
            <a:ext cx="8852040" cy="37076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882440" y="2330280"/>
            <a:ext cx="84268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Decision Tree Regression</a:t>
            </a:r>
            <a:endParaRPr lang="en-US" sz="4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Árboles regresores</a:t>
            </a:r>
            <a:endParaRPr lang="en-US" sz="4400" b="0" strike="noStrike" spc="-1">
              <a:solidFill>
                <a:srgbClr val="000000"/>
              </a:solidFill>
              <a:latin typeface="Arial"/>
            </a:endParaRPr>
          </a:p>
        </p:txBody>
      </p:sp>
      <p:sp>
        <p:nvSpPr>
          <p:cNvPr id="129" name="Google Shape;203;ga6d56d0a45_0_0"/>
          <p:cNvSpPr/>
          <p:nvPr/>
        </p:nvSpPr>
        <p:spPr>
          <a:xfrm>
            <a:off x="615960" y="2031120"/>
            <a:ext cx="10515240" cy="22330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285840" indent="-285840">
              <a:lnSpc>
                <a:spcPct val="107000"/>
              </a:lnSpc>
              <a:spcAft>
                <a:spcPts val="799"/>
              </a:spcAft>
              <a:buClr>
                <a:srgbClr val="000000"/>
              </a:buClr>
              <a:buFont typeface="Arial"/>
              <a:buChar char="•"/>
            </a:pPr>
            <a:r>
              <a:rPr lang="es-ES" sz="1600" b="0" strike="noStrike" spc="-1">
                <a:solidFill>
                  <a:srgbClr val="FFFFFF"/>
                </a:solidFill>
                <a:latin typeface="Calibri"/>
                <a:ea typeface="Calibri"/>
              </a:rPr>
              <a:t>Se diferencian de los árboles de decisión en que, en  lugar de predecir una clase en cada nodo, predicen un valor.  </a:t>
            </a:r>
            <a:endParaRPr lang="en-US" sz="1600" b="0" strike="noStrike" spc="-1">
              <a:latin typeface="Arial"/>
            </a:endParaRPr>
          </a:p>
          <a:p>
            <a:pPr marL="285840" indent="-285840">
              <a:lnSpc>
                <a:spcPct val="107000"/>
              </a:lnSpc>
              <a:spcAft>
                <a:spcPts val="799"/>
              </a:spcAft>
              <a:buClr>
                <a:srgbClr val="000000"/>
              </a:buClr>
              <a:buFont typeface="Arial"/>
              <a:buChar char="•"/>
            </a:pPr>
            <a:r>
              <a:rPr lang="es-ES" sz="1600" b="0" strike="noStrike" spc="-1">
                <a:solidFill>
                  <a:srgbClr val="FFFFFF"/>
                </a:solidFill>
                <a:latin typeface="Calibri"/>
                <a:ea typeface="Calibri"/>
              </a:rPr>
              <a:t>Esta predicción es el </a:t>
            </a:r>
            <a:r>
              <a:rPr lang="es-ES" sz="1600" b="1" strike="noStrike" spc="-1">
                <a:solidFill>
                  <a:srgbClr val="FFFFFF"/>
                </a:solidFill>
                <a:latin typeface="Calibri"/>
                <a:ea typeface="Calibri"/>
              </a:rPr>
              <a:t>valor objetivo promedio</a:t>
            </a:r>
            <a:r>
              <a:rPr lang="es-ES" sz="1600" b="0" strike="noStrike" spc="-1">
                <a:solidFill>
                  <a:srgbClr val="FFFFFF"/>
                </a:solidFill>
                <a:latin typeface="Calibri"/>
                <a:ea typeface="Calibri"/>
              </a:rPr>
              <a:t> de las instancias de entrenamiento asociadas con este nodo.</a:t>
            </a:r>
            <a:endParaRPr lang="en-US" sz="1600" b="0" strike="noStrike" spc="-1">
              <a:latin typeface="Arial"/>
            </a:endParaRPr>
          </a:p>
          <a:p>
            <a:pPr marL="285840" indent="-285840">
              <a:lnSpc>
                <a:spcPct val="107000"/>
              </a:lnSpc>
              <a:spcAft>
                <a:spcPts val="799"/>
              </a:spcAft>
              <a:buClr>
                <a:srgbClr val="000000"/>
              </a:buClr>
              <a:buFont typeface="Arial"/>
              <a:buChar char="•"/>
            </a:pPr>
            <a:r>
              <a:rPr lang="es-ES" sz="1600" b="0" strike="noStrike" spc="-1">
                <a:solidFill>
                  <a:srgbClr val="FFFFFF"/>
                </a:solidFill>
                <a:latin typeface="Calibri"/>
                <a:ea typeface="Calibri"/>
              </a:rPr>
              <a:t>El algoritmo funciona casi de la misma manera, excepto que en lugar de intentar dividir el conjunto de entrenamiento de una manera que minimice la impureza, ahora intenta </a:t>
            </a:r>
            <a:r>
              <a:rPr lang="es-ES" sz="1600" b="1" strike="noStrike" spc="-1">
                <a:solidFill>
                  <a:srgbClr val="FFFFFF"/>
                </a:solidFill>
                <a:latin typeface="Calibri"/>
                <a:ea typeface="Calibri"/>
              </a:rPr>
              <a:t>minimizar l</a:t>
            </a:r>
            <a:r>
              <a:rPr lang="es-ES" sz="1600" b="0" strike="noStrike" spc="-1">
                <a:solidFill>
                  <a:srgbClr val="FFFFFF"/>
                </a:solidFill>
                <a:latin typeface="Calibri"/>
                <a:ea typeface="Calibri"/>
              </a:rPr>
              <a:t>a </a:t>
            </a:r>
            <a:r>
              <a:rPr lang="es-ES" sz="1600" b="1" strike="noStrike" spc="-1">
                <a:solidFill>
                  <a:srgbClr val="FFFFFF"/>
                </a:solidFill>
                <a:latin typeface="Calibri"/>
                <a:ea typeface="Calibri"/>
              </a:rPr>
              <a:t>variación de los datos (MSE).</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30" name="Google Shape;206;ga6d56d0a45_0_0"/>
          <p:cNvPicPr/>
          <p:nvPr/>
        </p:nvPicPr>
        <p:blipFill>
          <a:blip r:embed="rId3"/>
          <a:stretch/>
        </p:blipFill>
        <p:spPr>
          <a:xfrm>
            <a:off x="2553480" y="4455720"/>
            <a:ext cx="7186680" cy="1149480"/>
          </a:xfrm>
          <a:prstGeom prst="rect">
            <a:avLst/>
          </a:prstGeom>
          <a:ln w="0">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91FE0EB2-1999-2932-E99D-C72AE73883D9}"/>
                  </a:ext>
                </a:extLst>
              </p14:cNvPr>
              <p14:cNvContentPartPr/>
              <p14:nvPr/>
            </p14:nvContentPartPr>
            <p14:xfrm>
              <a:off x="2687400" y="5175720"/>
              <a:ext cx="3279600" cy="558360"/>
            </p14:xfrm>
          </p:contentPart>
        </mc:Choice>
        <mc:Fallback>
          <p:pic>
            <p:nvPicPr>
              <p:cNvPr id="2" name="Entrada de lápiz 1">
                <a:extLst>
                  <a:ext uri="{FF2B5EF4-FFF2-40B4-BE49-F238E27FC236}">
                    <a16:creationId xmlns:a16="http://schemas.microsoft.com/office/drawing/2014/main" id="{91FE0EB2-1999-2932-E99D-C72AE73883D9}"/>
                  </a:ext>
                </a:extLst>
              </p:cNvPr>
              <p:cNvPicPr/>
              <p:nvPr/>
            </p:nvPicPr>
            <p:blipFill>
              <a:blip r:embed="rId5"/>
              <a:stretch>
                <a:fillRect/>
              </a:stretch>
            </p:blipFill>
            <p:spPr>
              <a:xfrm>
                <a:off x="2678040" y="5166360"/>
                <a:ext cx="3298320" cy="5770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a:solidFill>
                  <a:schemeClr val="accent1"/>
                </a:solidFill>
                <a:latin typeface="Calibri"/>
                <a:ea typeface="Calibri"/>
              </a:rPr>
              <a:t>Ejemplo</a:t>
            </a:r>
            <a:endParaRPr lang="en-US" sz="4400" b="0" strike="noStrike" spc="-1">
              <a:solidFill>
                <a:srgbClr val="000000"/>
              </a:solidFill>
              <a:latin typeface="Arial"/>
            </a:endParaRPr>
          </a:p>
        </p:txBody>
      </p:sp>
      <p:pic>
        <p:nvPicPr>
          <p:cNvPr id="132" name="Google Shape;205;ga6d56d0a45_0_0"/>
          <p:cNvPicPr/>
          <p:nvPr/>
        </p:nvPicPr>
        <p:blipFill>
          <a:blip r:embed="rId2"/>
          <a:stretch/>
        </p:blipFill>
        <p:spPr>
          <a:xfrm>
            <a:off x="5702760" y="1027800"/>
            <a:ext cx="4723920" cy="2757240"/>
          </a:xfrm>
          <a:prstGeom prst="rect">
            <a:avLst/>
          </a:prstGeom>
          <a:ln w="0">
            <a:noFill/>
          </a:ln>
        </p:spPr>
      </p:pic>
      <p:pic>
        <p:nvPicPr>
          <p:cNvPr id="133" name="Google Shape;204;ga6d56d0a45_0_0"/>
          <p:cNvPicPr/>
          <p:nvPr/>
        </p:nvPicPr>
        <p:blipFill>
          <a:blip r:embed="rId3"/>
          <a:stretch/>
        </p:blipFill>
        <p:spPr>
          <a:xfrm>
            <a:off x="4021560" y="3885480"/>
            <a:ext cx="6405120" cy="2607120"/>
          </a:xfrm>
          <a:prstGeom prst="rect">
            <a:avLst/>
          </a:prstGeom>
          <a:ln w="0">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6EE94649-FA3E-119E-24A8-2CD2847E8E6F}"/>
                  </a:ext>
                </a:extLst>
              </p14:cNvPr>
              <p14:cNvContentPartPr/>
              <p14:nvPr/>
            </p14:nvContentPartPr>
            <p14:xfrm>
              <a:off x="5049720" y="5276160"/>
              <a:ext cx="314280" cy="375840"/>
            </p14:xfrm>
          </p:contentPart>
        </mc:Choice>
        <mc:Fallback>
          <p:pic>
            <p:nvPicPr>
              <p:cNvPr id="2" name="Entrada de lápiz 1">
                <a:extLst>
                  <a:ext uri="{FF2B5EF4-FFF2-40B4-BE49-F238E27FC236}">
                    <a16:creationId xmlns:a16="http://schemas.microsoft.com/office/drawing/2014/main" id="{6EE94649-FA3E-119E-24A8-2CD2847E8E6F}"/>
                  </a:ext>
                </a:extLst>
              </p:cNvPr>
              <p:cNvPicPr/>
              <p:nvPr/>
            </p:nvPicPr>
            <p:blipFill>
              <a:blip r:embed="rId5"/>
              <a:stretch>
                <a:fillRect/>
              </a:stretch>
            </p:blipFill>
            <p:spPr>
              <a:xfrm>
                <a:off x="5040360" y="5266800"/>
                <a:ext cx="333000" cy="3945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a:solidFill>
                  <a:srgbClr val="FF0000"/>
                </a:solidFill>
                <a:latin typeface="Calibri"/>
                <a:ea typeface="Calibri"/>
              </a:rPr>
              <a:t>Feature importance</a:t>
            </a:r>
            <a:endParaRPr lang="en-US" sz="4400" b="0" strike="noStrike" spc="-1">
              <a:solidFill>
                <a:srgbClr val="000000"/>
              </a:solidFill>
              <a:latin typeface="Arial"/>
            </a:endParaRPr>
          </a:p>
        </p:txBody>
      </p:sp>
      <p:sp>
        <p:nvSpPr>
          <p:cNvPr id="135" name="PlaceHolder 2"/>
          <p:cNvSpPr>
            <a:spLocks noGrp="1"/>
          </p:cNvSpPr>
          <p:nvPr>
            <p:ph/>
          </p:nvPr>
        </p:nvSpPr>
        <p:spPr>
          <a:xfrm>
            <a:off x="6629400" y="1825560"/>
            <a:ext cx="4723920" cy="4350960"/>
          </a:xfrm>
          <a:prstGeom prst="rect">
            <a:avLst/>
          </a:prstGeom>
          <a:noFill/>
          <a:ln w="0">
            <a:noFill/>
          </a:ln>
        </p:spPr>
        <p:txBody>
          <a:bodyPr anchor="t">
            <a:normAutofit fontScale="86000" lnSpcReduction="20000"/>
          </a:bodyPr>
          <a:lstStyle/>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El árbol de decisión es un modelo  intrínsecamente explicable a través del atributo features_importance_ </a:t>
            </a:r>
            <a:endParaRPr lang="en-US" sz="1600" b="0" strike="noStrike" spc="-1">
              <a:solidFill>
                <a:srgbClr val="000000"/>
              </a:solidFill>
              <a:latin typeface="Arial"/>
            </a:endParaRPr>
          </a:p>
          <a:p>
            <a:pPr indent="0">
              <a:lnSpc>
                <a:spcPct val="107000"/>
              </a:lnSpc>
              <a:spcBef>
                <a:spcPts val="1001"/>
              </a:spcBef>
              <a:buNone/>
            </a:pPr>
            <a:endParaRPr lang="en-US" sz="1600" b="0" strike="noStrike" spc="-1">
              <a:solidFill>
                <a:srgbClr val="000000"/>
              </a:solidFill>
              <a:latin typeface="Arial"/>
            </a:endParaRPr>
          </a:p>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Este atributo devuelve, una vez entrenado el modelo, la importancia relativa (de 0 a 1) de cada variable de entrada a efectos de predecir el target. Cuanto más cerca de 1, mayor es la importancia de la variable a estos efectos.</a:t>
            </a:r>
            <a:endParaRPr lang="en-US" sz="1600" b="0" strike="noStrike" spc="-1">
              <a:solidFill>
                <a:srgbClr val="000000"/>
              </a:solidFill>
              <a:latin typeface="Arial"/>
            </a:endParaRPr>
          </a:p>
          <a:p>
            <a:pPr indent="0">
              <a:lnSpc>
                <a:spcPct val="107000"/>
              </a:lnSpc>
              <a:spcBef>
                <a:spcPts val="1001"/>
              </a:spcBef>
              <a:buNone/>
            </a:pPr>
            <a:endParaRPr lang="en-US" sz="1600" b="0" strike="noStrike" spc="-1">
              <a:solidFill>
                <a:srgbClr val="000000"/>
              </a:solidFill>
              <a:latin typeface="Arial"/>
            </a:endParaRPr>
          </a:p>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La importancia relativa de cada variable se calcula como como la disminución de la impureza del nodo de decisión ponderada por la probabilidad de alcanzar ese nodo.</a:t>
            </a:r>
            <a:endParaRPr lang="en-US" sz="1600" b="0" strike="noStrike" spc="-1">
              <a:solidFill>
                <a:srgbClr val="000000"/>
              </a:solidFill>
              <a:latin typeface="Arial"/>
            </a:endParaRPr>
          </a:p>
          <a:p>
            <a:pPr indent="0">
              <a:lnSpc>
                <a:spcPct val="107000"/>
              </a:lnSpc>
              <a:spcBef>
                <a:spcPts val="1001"/>
              </a:spcBef>
              <a:buNone/>
            </a:pPr>
            <a:endParaRPr lang="en-US" sz="1600" b="0" strike="noStrike" spc="-1">
              <a:solidFill>
                <a:srgbClr val="000000"/>
              </a:solidFill>
              <a:latin typeface="Arial"/>
            </a:endParaRPr>
          </a:p>
          <a:p>
            <a:pPr marL="343080" indent="-343080">
              <a:lnSpc>
                <a:spcPct val="107000"/>
              </a:lnSpc>
              <a:spcBef>
                <a:spcPts val="1001"/>
              </a:spcBef>
              <a:buClr>
                <a:srgbClr val="FFFFFF"/>
              </a:buClr>
              <a:buFont typeface="Symbol"/>
              <a:buChar char=""/>
            </a:pPr>
            <a:r>
              <a:rPr lang="es-ES" sz="1600" b="0" strike="noStrike" spc="-1">
                <a:solidFill>
                  <a:srgbClr val="FFFFFF"/>
                </a:solidFill>
                <a:latin typeface="Calibri"/>
                <a:ea typeface="Calibri"/>
              </a:rPr>
              <a:t> Este mismo enfoque, con algún ajuste, se puede utilizar con algoritmos que utilizan conjuntos de árboles de decisión, como el random forest y los algoritmos de gradient boosting.</a:t>
            </a:r>
            <a:endParaRPr lang="en-US" sz="1600" b="0" strike="noStrike" spc="-1">
              <a:solidFill>
                <a:srgbClr val="000000"/>
              </a:solidFill>
              <a:latin typeface="Arial"/>
            </a:endParaRPr>
          </a:p>
          <a:p>
            <a:pPr indent="0">
              <a:lnSpc>
                <a:spcPct val="90000"/>
              </a:lnSpc>
              <a:spcBef>
                <a:spcPts val="1001"/>
              </a:spcBef>
              <a:buNone/>
            </a:pPr>
            <a:endParaRPr lang="en-US" sz="2800" b="0" strike="noStrike" spc="-1">
              <a:solidFill>
                <a:srgbClr val="000000"/>
              </a:solidFill>
              <a:latin typeface="Arial"/>
            </a:endParaRPr>
          </a:p>
        </p:txBody>
      </p:sp>
      <p:pic>
        <p:nvPicPr>
          <p:cNvPr id="136" name="Imagen 3" descr="Tabla&#10;&#10;Descripción generada automáticamente"/>
          <p:cNvPicPr/>
          <p:nvPr/>
        </p:nvPicPr>
        <p:blipFill>
          <a:blip r:embed="rId2"/>
          <a:stretch/>
        </p:blipFill>
        <p:spPr>
          <a:xfrm>
            <a:off x="4266000" y="1917360"/>
            <a:ext cx="2064960" cy="4167360"/>
          </a:xfrm>
          <a:prstGeom prst="rect">
            <a:avLst/>
          </a:prstGeom>
          <a:ln w="0">
            <a:noFill/>
          </a:ln>
        </p:spPr>
      </p:pic>
      <p:pic>
        <p:nvPicPr>
          <p:cNvPr id="137" name="Imagen 5"/>
          <p:cNvPicPr/>
          <p:nvPr/>
        </p:nvPicPr>
        <p:blipFill>
          <a:blip r:embed="rId3"/>
          <a:stretch/>
        </p:blipFill>
        <p:spPr>
          <a:xfrm>
            <a:off x="556560" y="1917360"/>
            <a:ext cx="3520440" cy="2751120"/>
          </a:xfrm>
          <a:prstGeom prst="rect">
            <a:avLst/>
          </a:prstGeom>
          <a:ln w="0">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720FB11A-D1AF-58B7-3652-EA29F6F894A7}"/>
                  </a:ext>
                </a:extLst>
              </p14:cNvPr>
              <p14:cNvContentPartPr/>
              <p14:nvPr/>
            </p14:nvContentPartPr>
            <p14:xfrm>
              <a:off x="7108200" y="448200"/>
              <a:ext cx="3913560" cy="6187320"/>
            </p14:xfrm>
          </p:contentPart>
        </mc:Choice>
        <mc:Fallback>
          <p:pic>
            <p:nvPicPr>
              <p:cNvPr id="2" name="Entrada de lápiz 1">
                <a:extLst>
                  <a:ext uri="{FF2B5EF4-FFF2-40B4-BE49-F238E27FC236}">
                    <a16:creationId xmlns:a16="http://schemas.microsoft.com/office/drawing/2014/main" id="{720FB11A-D1AF-58B7-3652-EA29F6F894A7}"/>
                  </a:ext>
                </a:extLst>
              </p:cNvPr>
              <p:cNvPicPr/>
              <p:nvPr/>
            </p:nvPicPr>
            <p:blipFill>
              <a:blip r:embed="rId5"/>
              <a:stretch>
                <a:fillRect/>
              </a:stretch>
            </p:blipFill>
            <p:spPr>
              <a:xfrm>
                <a:off x="7098840" y="438840"/>
                <a:ext cx="3932280" cy="62060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Algoritmos de machine learning </a:t>
            </a:r>
            <a:endParaRPr lang="en-US" sz="4400" b="0" strike="noStrike" spc="-1">
              <a:solidFill>
                <a:srgbClr val="000000"/>
              </a:solidFill>
              <a:latin typeface="Arial"/>
            </a:endParaRPr>
          </a:p>
        </p:txBody>
      </p:sp>
      <p:sp>
        <p:nvSpPr>
          <p:cNvPr id="91" name="PlaceHolder 2"/>
          <p:cNvSpPr>
            <a:spLocks noGrp="1"/>
          </p:cNvSpPr>
          <p:nvPr>
            <p:ph/>
          </p:nvPr>
        </p:nvSpPr>
        <p:spPr>
          <a:xfrm>
            <a:off x="943920" y="2049480"/>
            <a:ext cx="5257440" cy="3821760"/>
          </a:xfrm>
          <a:prstGeom prst="rect">
            <a:avLst/>
          </a:prstGeom>
          <a:noFill/>
          <a:ln w="0">
            <a:noFill/>
          </a:ln>
        </p:spPr>
        <p:txBody>
          <a:bodyPr anchor="t">
            <a:noAutofit/>
          </a:bodyPr>
          <a:lstStyle/>
          <a:p>
            <a:pPr marL="228600" indent="-228600">
              <a:lnSpc>
                <a:spcPct val="90000"/>
              </a:lnSpc>
              <a:buClr>
                <a:srgbClr val="FFFFFF"/>
              </a:buClr>
              <a:buFont typeface="Arial"/>
              <a:buChar char="•"/>
            </a:pPr>
            <a:r>
              <a:rPr lang="en-GB" sz="2400" b="0" strike="noStrike" spc="-1">
                <a:solidFill>
                  <a:schemeClr val="lt1"/>
                </a:solidFill>
                <a:latin typeface="Calibri"/>
                <a:ea typeface="Calibri"/>
              </a:rPr>
              <a:t>Aprendizaje supervisado:</a:t>
            </a:r>
            <a:endParaRPr lang="en-US" sz="2400" b="0" strike="noStrike" spc="-1">
              <a:solidFill>
                <a:srgbClr val="000000"/>
              </a:solidFill>
              <a:latin typeface="Arial"/>
            </a:endParaRPr>
          </a:p>
          <a:p>
            <a:pPr marL="685800" lvl="1" indent="-228600">
              <a:lnSpc>
                <a:spcPct val="90000"/>
              </a:lnSpc>
              <a:spcBef>
                <a:spcPts val="499"/>
              </a:spcBef>
              <a:buClr>
                <a:srgbClr val="FFFFFF"/>
              </a:buClr>
              <a:buFont typeface="Arial"/>
              <a:buChar char="•"/>
            </a:pPr>
            <a:r>
              <a:rPr lang="en-GB" sz="2000" b="0" strike="noStrike" spc="-1">
                <a:solidFill>
                  <a:schemeClr val="lt1"/>
                </a:solidFill>
                <a:latin typeface="Calibri"/>
                <a:ea typeface="Calibri"/>
              </a:rPr>
              <a:t>Regresión</a:t>
            </a:r>
            <a:endParaRPr lang="en-US" sz="2000" b="0" strike="noStrike" spc="-1">
              <a:solidFill>
                <a:srgbClr val="000000"/>
              </a:solidFill>
              <a:latin typeface="Arial"/>
            </a:endParaRPr>
          </a:p>
          <a:p>
            <a:pPr marL="685800" lvl="1" indent="-228600">
              <a:lnSpc>
                <a:spcPct val="90000"/>
              </a:lnSpc>
              <a:spcBef>
                <a:spcPts val="499"/>
              </a:spcBef>
              <a:buClr>
                <a:srgbClr val="FFFFFF"/>
              </a:buClr>
              <a:buFont typeface="Arial"/>
              <a:buChar char="•"/>
            </a:pPr>
            <a:r>
              <a:rPr lang="en-GB" sz="2000" b="0" strike="noStrike" spc="-1">
                <a:solidFill>
                  <a:schemeClr val="lt1"/>
                </a:solidFill>
                <a:latin typeface="Calibri"/>
                <a:ea typeface="Calibri"/>
              </a:rPr>
              <a:t>Clasificación</a:t>
            </a:r>
            <a:endParaRPr lang="en-US" sz="2000" b="0" strike="noStrike" spc="-1">
              <a:solidFill>
                <a:srgbClr val="000000"/>
              </a:solidFill>
              <a:latin typeface="Arial"/>
            </a:endParaRPr>
          </a:p>
          <a:p>
            <a:pPr marL="685800" indent="0">
              <a:lnSpc>
                <a:spcPct val="90000"/>
              </a:lnSpc>
              <a:spcBef>
                <a:spcPts val="499"/>
              </a:spcBef>
              <a:buNone/>
              <a:tabLst>
                <a:tab pos="0" algn="l"/>
              </a:tabLst>
            </a:pPr>
            <a:endParaRPr lang="en-US" sz="2000" b="0" strike="noStrike" spc="-1">
              <a:solidFill>
                <a:srgbClr val="000000"/>
              </a:solidFill>
              <a:latin typeface="Arial"/>
            </a:endParaRPr>
          </a:p>
          <a:p>
            <a:pPr marL="228600" indent="-228600">
              <a:lnSpc>
                <a:spcPct val="90000"/>
              </a:lnSpc>
              <a:spcBef>
                <a:spcPts val="1001"/>
              </a:spcBef>
              <a:buClr>
                <a:srgbClr val="FFFFFF"/>
              </a:buClr>
              <a:buFont typeface="Arial"/>
              <a:buChar char="•"/>
              <a:tabLst>
                <a:tab pos="0" algn="l"/>
              </a:tabLst>
            </a:pPr>
            <a:r>
              <a:rPr lang="en-GB" sz="2400" b="0" strike="noStrike" spc="-1">
                <a:solidFill>
                  <a:schemeClr val="lt1"/>
                </a:solidFill>
                <a:latin typeface="Calibri"/>
                <a:ea typeface="Calibri"/>
              </a:rPr>
              <a:t>Aprendizaje no supervisado:</a:t>
            </a:r>
            <a:endParaRPr lang="en-US" sz="2400" b="0" strike="noStrike" spc="-1">
              <a:solidFill>
                <a:srgbClr val="000000"/>
              </a:solidFill>
              <a:latin typeface="Arial"/>
            </a:endParaRPr>
          </a:p>
          <a:p>
            <a:pPr marL="685800" lvl="1" indent="-228600">
              <a:lnSpc>
                <a:spcPct val="90000"/>
              </a:lnSpc>
              <a:spcBef>
                <a:spcPts val="499"/>
              </a:spcBef>
              <a:buClr>
                <a:srgbClr val="FFFFFF"/>
              </a:buClr>
              <a:buFont typeface="Arial"/>
              <a:buChar char="•"/>
              <a:tabLst>
                <a:tab pos="0" algn="l"/>
              </a:tabLst>
            </a:pPr>
            <a:r>
              <a:rPr lang="en-GB" sz="2000" b="0" strike="noStrike" spc="-1">
                <a:solidFill>
                  <a:schemeClr val="lt1"/>
                </a:solidFill>
                <a:latin typeface="Calibri"/>
                <a:ea typeface="Calibri"/>
              </a:rPr>
              <a:t>Clusterización</a:t>
            </a:r>
            <a:endParaRPr lang="en-US" sz="2000" b="0" strike="noStrike" spc="-1">
              <a:solidFill>
                <a:srgbClr val="000000"/>
              </a:solidFill>
              <a:latin typeface="Arial"/>
            </a:endParaRPr>
          </a:p>
          <a:p>
            <a:pPr marL="685800" lvl="1" indent="-228600">
              <a:lnSpc>
                <a:spcPct val="90000"/>
              </a:lnSpc>
              <a:spcBef>
                <a:spcPts val="499"/>
              </a:spcBef>
              <a:buClr>
                <a:srgbClr val="FFFFFF"/>
              </a:buClr>
              <a:buFont typeface="Arial"/>
              <a:buChar char="•"/>
              <a:tabLst>
                <a:tab pos="0" algn="l"/>
              </a:tabLst>
            </a:pPr>
            <a:r>
              <a:rPr lang="en-GB" sz="2000" b="0" strike="noStrike" spc="-1">
                <a:solidFill>
                  <a:schemeClr val="lt1"/>
                </a:solidFill>
                <a:latin typeface="Calibri"/>
                <a:ea typeface="Calibri"/>
              </a:rPr>
              <a:t>Reducción de dimensionalidad</a:t>
            </a:r>
            <a:endParaRPr lang="en-US" sz="2000" b="0" strike="noStrike" spc="-1">
              <a:solidFill>
                <a:srgbClr val="000000"/>
              </a:solidFill>
              <a:latin typeface="Arial"/>
            </a:endParaRPr>
          </a:p>
          <a:p>
            <a:pPr marL="685800" indent="0">
              <a:lnSpc>
                <a:spcPct val="90000"/>
              </a:lnSpc>
              <a:spcBef>
                <a:spcPts val="499"/>
              </a:spcBef>
              <a:buNone/>
              <a:tabLst>
                <a:tab pos="0" algn="l"/>
              </a:tabLst>
            </a:pPr>
            <a:endParaRPr lang="en-US" sz="2000" b="0" strike="noStrike" spc="-1">
              <a:solidFill>
                <a:srgbClr val="000000"/>
              </a:solidFill>
              <a:latin typeface="Arial"/>
            </a:endParaRPr>
          </a:p>
          <a:p>
            <a:pPr marL="228600" indent="-228600">
              <a:lnSpc>
                <a:spcPct val="90000"/>
              </a:lnSpc>
              <a:spcBef>
                <a:spcPts val="1001"/>
              </a:spcBef>
              <a:buClr>
                <a:srgbClr val="FFFFFF"/>
              </a:buClr>
              <a:buFont typeface="Arial"/>
              <a:buChar char="•"/>
              <a:tabLst>
                <a:tab pos="0" algn="l"/>
              </a:tabLst>
            </a:pPr>
            <a:r>
              <a:rPr lang="en-GB" sz="2400" b="0" strike="noStrike" spc="-1">
                <a:solidFill>
                  <a:schemeClr val="lt1"/>
                </a:solidFill>
                <a:latin typeface="Calibri"/>
                <a:ea typeface="Calibri"/>
              </a:rPr>
              <a:t>Aprendizaje por refuerzo</a:t>
            </a:r>
            <a:endParaRPr lang="en-US" sz="2400" b="0" strike="noStrike" spc="-1">
              <a:solidFill>
                <a:srgbClr val="000000"/>
              </a:solidFill>
              <a:latin typeface="Arial"/>
            </a:endParaRPr>
          </a:p>
          <a:p>
            <a:pPr marL="228600" indent="0">
              <a:lnSpc>
                <a:spcPct val="90000"/>
              </a:lnSpc>
              <a:spcBef>
                <a:spcPts val="1001"/>
              </a:spcBef>
              <a:buNone/>
              <a:tabLst>
                <a:tab pos="0" algn="l"/>
              </a:tabLst>
            </a:pPr>
            <a:endParaRPr lang="en-US" sz="2800" b="0" strike="noStrike" spc="-1">
              <a:solidFill>
                <a:srgbClr val="000000"/>
              </a:solidFill>
              <a:latin typeface="Arial"/>
            </a:endParaRPr>
          </a:p>
        </p:txBody>
      </p:sp>
      <p:pic>
        <p:nvPicPr>
          <p:cNvPr id="92" name="Google Shape;97;ga1eac15f37_0_5"/>
          <p:cNvPicPr/>
          <p:nvPr/>
        </p:nvPicPr>
        <p:blipFill>
          <a:blip r:embed="rId3"/>
          <a:stretch/>
        </p:blipFill>
        <p:spPr>
          <a:xfrm>
            <a:off x="5722560" y="1641240"/>
            <a:ext cx="5866920" cy="463824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882440" y="2330280"/>
            <a:ext cx="84268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¿Cuándo usar árboles de decisión?</a:t>
            </a:r>
            <a:endParaRPr lang="en-US" sz="44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Trees vs Linear Regression</a:t>
            </a:r>
            <a:endParaRPr lang="en-US" sz="4400" b="0" strike="noStrike" spc="-1">
              <a:solidFill>
                <a:srgbClr val="000000"/>
              </a:solidFill>
              <a:latin typeface="Arial"/>
            </a:endParaRPr>
          </a:p>
        </p:txBody>
      </p:sp>
      <p:pic>
        <p:nvPicPr>
          <p:cNvPr id="140" name="Google Shape;219;ga1eac15f37_0_126"/>
          <p:cNvPicPr/>
          <p:nvPr/>
        </p:nvPicPr>
        <p:blipFill>
          <a:blip r:embed="rId3"/>
          <a:stretch/>
        </p:blipFill>
        <p:spPr>
          <a:xfrm>
            <a:off x="3719520" y="2450520"/>
            <a:ext cx="4110840" cy="3965400"/>
          </a:xfrm>
          <a:prstGeom prst="rect">
            <a:avLst/>
          </a:prstGeom>
          <a:ln w="0">
            <a:noFill/>
          </a:ln>
        </p:spPr>
      </p:pic>
      <p:sp>
        <p:nvSpPr>
          <p:cNvPr id="141" name="Google Shape;220;ga1eac15f37_0_126"/>
          <p:cNvSpPr/>
          <p:nvPr/>
        </p:nvSpPr>
        <p:spPr>
          <a:xfrm>
            <a:off x="838080" y="1690920"/>
            <a:ext cx="10515240" cy="96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2000" b="0" strike="noStrike" spc="-1">
                <a:solidFill>
                  <a:schemeClr val="lt1"/>
                </a:solidFill>
                <a:latin typeface="Calibri"/>
                <a:ea typeface="Calibri"/>
              </a:rPr>
              <a:t>La importancia del análisis exploratorio</a:t>
            </a:r>
            <a:endParaRPr lang="en-US" sz="20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13F3A724-F133-13EB-53BF-919374F944D3}"/>
                  </a:ext>
                </a:extLst>
              </p14:cNvPr>
              <p14:cNvContentPartPr/>
              <p14:nvPr/>
            </p14:nvContentPartPr>
            <p14:xfrm>
              <a:off x="9289800" y="490680"/>
              <a:ext cx="2253600" cy="2502360"/>
            </p14:xfrm>
          </p:contentPart>
        </mc:Choice>
        <mc:Fallback>
          <p:pic>
            <p:nvPicPr>
              <p:cNvPr id="2" name="Entrada de lápiz 1">
                <a:extLst>
                  <a:ext uri="{FF2B5EF4-FFF2-40B4-BE49-F238E27FC236}">
                    <a16:creationId xmlns:a16="http://schemas.microsoft.com/office/drawing/2014/main" id="{13F3A724-F133-13EB-53BF-919374F944D3}"/>
                  </a:ext>
                </a:extLst>
              </p:cNvPr>
              <p:cNvPicPr/>
              <p:nvPr/>
            </p:nvPicPr>
            <p:blipFill>
              <a:blip r:embed="rId5"/>
              <a:stretch>
                <a:fillRect/>
              </a:stretch>
            </p:blipFill>
            <p:spPr>
              <a:xfrm>
                <a:off x="9280440" y="481320"/>
                <a:ext cx="2272320" cy="252108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226;ga1eac15f37_0_134"/>
          <p:cNvSpPr/>
          <p:nvPr/>
        </p:nvSpPr>
        <p:spPr>
          <a:xfrm>
            <a:off x="807840" y="1463400"/>
            <a:ext cx="5287680" cy="4543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spcBef>
                <a:spcPts val="2401"/>
              </a:spcBef>
              <a:tabLst>
                <a:tab pos="0" algn="l"/>
              </a:tabLst>
            </a:pPr>
            <a:r>
              <a:rPr lang="en-GB" sz="2100" b="1" strike="noStrike" spc="-1">
                <a:solidFill>
                  <a:schemeClr val="lt1"/>
                </a:solidFill>
                <a:latin typeface="Calibri"/>
                <a:ea typeface="Calibri"/>
              </a:rPr>
              <a:t>Ventajas </a:t>
            </a:r>
            <a:endParaRPr lang="en-US" sz="2100" b="0" strike="noStrike" spc="-1">
              <a:latin typeface="Arial"/>
            </a:endParaRPr>
          </a:p>
          <a:p>
            <a:pPr marL="457200" indent="-349200">
              <a:lnSpc>
                <a:spcPct val="115000"/>
              </a:lnSpc>
              <a:spcBef>
                <a:spcPts val="601"/>
              </a:spcBef>
              <a:buClr>
                <a:srgbClr val="FFFFFF"/>
              </a:buClr>
              <a:buFont typeface="Arial"/>
              <a:buChar char="●"/>
              <a:tabLst>
                <a:tab pos="0" algn="l"/>
              </a:tabLst>
            </a:pPr>
            <a:r>
              <a:rPr lang="es-ES" sz="1900" b="0" strike="noStrike" spc="-1">
                <a:solidFill>
                  <a:srgbClr val="FFFFFF"/>
                </a:solidFill>
                <a:latin typeface="Calibri"/>
                <a:ea typeface="Calibri"/>
              </a:rPr>
              <a:t>Computacionalmente son eficientes</a:t>
            </a:r>
            <a:endParaRPr lang="en-US" sz="1900" b="0" strike="noStrike" spc="-1">
              <a:latin typeface="Arial"/>
            </a:endParaRPr>
          </a:p>
          <a:p>
            <a:pPr marL="457200" indent="-349200">
              <a:lnSpc>
                <a:spcPct val="115000"/>
              </a:lnSpc>
              <a:buClr>
                <a:srgbClr val="FFFFFF"/>
              </a:buClr>
              <a:buFont typeface="Arial"/>
              <a:buChar char="●"/>
              <a:tabLst>
                <a:tab pos="0" algn="l"/>
              </a:tabLst>
            </a:pPr>
            <a:r>
              <a:rPr lang="en-US" sz="2000" b="0" strike="noStrike" spc="-1">
                <a:solidFill>
                  <a:srgbClr val="FFFFFF"/>
                </a:solidFill>
                <a:latin typeface="Calibri"/>
                <a:ea typeface="Arial"/>
              </a:rPr>
              <a:t>Requiere muy poco preprocesado (no hace falta estandarizar ni normalizar valores)</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2000" b="0" strike="noStrike" spc="-1">
                <a:solidFill>
                  <a:srgbClr val="FFFFFF"/>
                </a:solidFill>
                <a:latin typeface="Calibri"/>
                <a:ea typeface="Arial"/>
              </a:rPr>
              <a:t>Son robustos frente a outliers.</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2000" b="0" strike="noStrike" spc="-1">
                <a:solidFill>
                  <a:srgbClr val="FFFFFF"/>
                </a:solidFill>
                <a:latin typeface="Calibri"/>
                <a:ea typeface="Arial"/>
              </a:rPr>
              <a:t>Resistentes a variables irrelevantes.</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Si son cortos, son muy sencillos de explicar e interpretables. Manejan un solo parametro (tree size). </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Se pueden visualizar y de forma muy intuitiva.</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Se puede usar con pocos o muchos datos de entrenamiento.</a:t>
            </a: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p:txBody>
      </p:sp>
      <p:sp>
        <p:nvSpPr>
          <p:cNvPr id="143"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Ventajas e Inconvenientes</a:t>
            </a:r>
            <a:endParaRPr lang="en-US" sz="4400" b="0" strike="noStrike" spc="-1">
              <a:solidFill>
                <a:srgbClr val="000000"/>
              </a:solidFill>
              <a:latin typeface="Arial"/>
            </a:endParaRPr>
          </a:p>
        </p:txBody>
      </p:sp>
      <p:sp>
        <p:nvSpPr>
          <p:cNvPr id="144" name="Google Shape;228;ga1eac15f37_0_134"/>
          <p:cNvSpPr/>
          <p:nvPr/>
        </p:nvSpPr>
        <p:spPr>
          <a:xfrm>
            <a:off x="6126120" y="1463400"/>
            <a:ext cx="5495040" cy="3530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spcBef>
                <a:spcPts val="2401"/>
              </a:spcBef>
              <a:tabLst>
                <a:tab pos="0" algn="l"/>
              </a:tabLst>
            </a:pPr>
            <a:r>
              <a:rPr lang="en-GB" sz="2100" b="1" strike="noStrike" spc="-1">
                <a:solidFill>
                  <a:schemeClr val="lt1"/>
                </a:solidFill>
                <a:latin typeface="Calibri"/>
                <a:ea typeface="Calibri"/>
              </a:rPr>
              <a:t>Inconvenientes </a:t>
            </a:r>
            <a:endParaRPr lang="en-US" sz="2100" b="0" strike="noStrike" spc="-1">
              <a:latin typeface="Arial"/>
            </a:endParaRPr>
          </a:p>
          <a:p>
            <a:pPr marL="457200" indent="-349200">
              <a:lnSpc>
                <a:spcPct val="115000"/>
              </a:lnSpc>
              <a:buClr>
                <a:srgbClr val="FFFFFF"/>
              </a:buClr>
              <a:buFont typeface="Arial"/>
              <a:buChar char="●"/>
              <a:tabLst>
                <a:tab pos="0" algn="l"/>
              </a:tabLst>
            </a:pPr>
            <a:r>
              <a:rPr lang="es-ES" sz="1900" b="0" strike="noStrike" spc="-1">
                <a:solidFill>
                  <a:srgbClr val="FFFFFF"/>
                </a:solidFill>
                <a:latin typeface="Calibri"/>
                <a:ea typeface="Calibri"/>
              </a:rPr>
              <a:t>No es muy preciso.</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1" strike="noStrike" spc="-1">
                <a:solidFill>
                  <a:srgbClr val="FFFFFF"/>
                </a:solidFill>
                <a:latin typeface="Calibri"/>
                <a:ea typeface="Arial"/>
              </a:rPr>
              <a:t>Inestabilidad</a:t>
            </a:r>
            <a:r>
              <a:rPr lang="en-GB" sz="1900" b="1" strike="noStrike" spc="-1">
                <a:solidFill>
                  <a:srgbClr val="FFFFFF"/>
                </a:solidFill>
                <a:latin typeface="Calibri"/>
                <a:ea typeface="Calibri"/>
              </a:rPr>
              <a:t>.</a:t>
            </a:r>
            <a:r>
              <a:rPr lang="en-GB" sz="1900" b="0" strike="noStrike" spc="-1">
                <a:solidFill>
                  <a:srgbClr val="FFFFFF"/>
                </a:solidFill>
                <a:latin typeface="Calibri"/>
                <a:ea typeface="Calibri"/>
              </a:rPr>
              <a:t> M</a:t>
            </a:r>
            <a:r>
              <a:rPr lang="es-ES" sz="2000" b="0" strike="noStrike" spc="-1">
                <a:solidFill>
                  <a:srgbClr val="FFFFFF"/>
                </a:solidFill>
                <a:latin typeface="Calibri"/>
                <a:ea typeface="Arial"/>
              </a:rPr>
              <a:t>uy sensible a pequeñas variaciones en los datos de entrenamiento.</a:t>
            </a:r>
            <a:endParaRPr lang="en-US" sz="20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Muy propenso al </a:t>
            </a:r>
            <a:r>
              <a:rPr lang="en-GB" sz="1900" b="1" strike="noStrike" spc="-1">
                <a:solidFill>
                  <a:srgbClr val="FFFFFF"/>
                </a:solidFill>
                <a:latin typeface="Calibri"/>
                <a:ea typeface="Calibri"/>
              </a:rPr>
              <a:t>overfitting</a:t>
            </a:r>
            <a:r>
              <a:rPr lang="en-GB" sz="1900" b="0" strike="noStrike" spc="-1">
                <a:solidFill>
                  <a:srgbClr val="FFFFFF"/>
                </a:solidFill>
                <a:latin typeface="Calibri"/>
                <a:ea typeface="Calibri"/>
              </a:rPr>
              <a:t> si no se controla el tamaño del árbol.</a:t>
            </a:r>
            <a:endParaRPr lang="en-US" sz="1900" b="0" strike="noStrike" spc="-1">
              <a:latin typeface="Arial"/>
            </a:endParaRPr>
          </a:p>
          <a:p>
            <a:pPr marL="457200" indent="-349200">
              <a:lnSpc>
                <a:spcPct val="115000"/>
              </a:lnSpc>
              <a:buClr>
                <a:srgbClr val="FFFFFF"/>
              </a:buClr>
              <a:buFont typeface="Arial"/>
              <a:buChar char="●"/>
              <a:tabLst>
                <a:tab pos="0" algn="l"/>
              </a:tabLst>
            </a:pPr>
            <a:r>
              <a:rPr lang="en-GB" sz="1900" b="0" strike="noStrike" spc="-1">
                <a:solidFill>
                  <a:srgbClr val="FFFFFF"/>
                </a:solidFill>
                <a:latin typeface="Calibri"/>
                <a:ea typeface="Calibri"/>
              </a:rPr>
              <a:t>Arboles grandes son difíciles de interpretar.</a:t>
            </a:r>
            <a:endParaRPr lang="en-US" sz="1900" b="0" strike="noStrike" spc="-1">
              <a:latin typeface="Arial"/>
            </a:endParaRPr>
          </a:p>
          <a:p>
            <a:pPr marL="457200" indent="-349200">
              <a:lnSpc>
                <a:spcPct val="115000"/>
              </a:lnSpc>
              <a:buClr>
                <a:srgbClr val="FFFFFF"/>
              </a:buClr>
              <a:buFont typeface="Arial"/>
              <a:buChar char="●"/>
              <a:tabLst>
                <a:tab pos="0" algn="l"/>
              </a:tabLst>
            </a:pPr>
            <a:r>
              <a:rPr lang="es-ES" sz="1900" b="0" strike="noStrike" spc="-1">
                <a:solidFill>
                  <a:srgbClr val="FFFFFF"/>
                </a:solidFill>
                <a:latin typeface="Calibri"/>
                <a:ea typeface="Calibri"/>
              </a:rPr>
              <a:t>Cada split depende del anterior, por lo que</a:t>
            </a:r>
            <a:r>
              <a:rPr lang="es-ES" sz="1900" b="1" strike="noStrike" spc="-1">
                <a:solidFill>
                  <a:srgbClr val="FFFFFF"/>
                </a:solidFill>
                <a:latin typeface="Calibri"/>
                <a:ea typeface="Calibri"/>
              </a:rPr>
              <a:t> los errores </a:t>
            </a:r>
            <a:r>
              <a:rPr lang="es-ES" sz="1900" b="0" strike="noStrike" spc="-1">
                <a:solidFill>
                  <a:srgbClr val="FFFFFF"/>
                </a:solidFill>
                <a:latin typeface="Calibri"/>
                <a:ea typeface="Calibri"/>
              </a:rPr>
              <a:t>cometidos se propagan.</a:t>
            </a:r>
            <a:endParaRPr lang="en-US" sz="1900" b="0" strike="noStrike" spc="-1">
              <a:latin typeface="Arial"/>
            </a:endParaRPr>
          </a:p>
          <a:p>
            <a:pPr>
              <a:lnSpc>
                <a:spcPct val="115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4ADC7E8C-C034-1F1D-ED3A-3B6EB793A1AB}"/>
                  </a:ext>
                </a:extLst>
              </p14:cNvPr>
              <p14:cNvContentPartPr/>
              <p14:nvPr/>
            </p14:nvContentPartPr>
            <p14:xfrm>
              <a:off x="1882440" y="335520"/>
              <a:ext cx="7916400" cy="2694600"/>
            </p14:xfrm>
          </p:contentPart>
        </mc:Choice>
        <mc:Fallback>
          <p:pic>
            <p:nvPicPr>
              <p:cNvPr id="2" name="Entrada de lápiz 1">
                <a:extLst>
                  <a:ext uri="{FF2B5EF4-FFF2-40B4-BE49-F238E27FC236}">
                    <a16:creationId xmlns:a16="http://schemas.microsoft.com/office/drawing/2014/main" id="{4ADC7E8C-C034-1F1D-ED3A-3B6EB793A1AB}"/>
                  </a:ext>
                </a:extLst>
              </p:cNvPr>
              <p:cNvPicPr/>
              <p:nvPr/>
            </p:nvPicPr>
            <p:blipFill>
              <a:blip r:embed="rId4"/>
              <a:stretch>
                <a:fillRect/>
              </a:stretch>
            </p:blipFill>
            <p:spPr>
              <a:xfrm>
                <a:off x="1873080" y="326160"/>
                <a:ext cx="7935120" cy="27133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s-ES" sz="4400" b="0" strike="noStrike" spc="-1">
                <a:solidFill>
                  <a:srgbClr val="FF0000"/>
                </a:solidFill>
                <a:latin typeface="Calibri"/>
                <a:ea typeface="Calibri"/>
              </a:rPr>
              <a:t>A efectos prácticos…</a:t>
            </a:r>
            <a:endParaRPr lang="en-US" sz="4400" b="0" strike="noStrike" spc="-1">
              <a:solidFill>
                <a:srgbClr val="000000"/>
              </a:solidFill>
              <a:latin typeface="Arial"/>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anchor="t">
            <a:noAutofit/>
          </a:bodyPr>
          <a:lstStyle/>
          <a:p>
            <a:pPr marL="343080" indent="-343080">
              <a:lnSpc>
                <a:spcPct val="107000"/>
              </a:lnSpc>
              <a:spcBef>
                <a:spcPts val="1001"/>
              </a:spcBef>
              <a:spcAft>
                <a:spcPts val="799"/>
              </a:spcAft>
              <a:buClr>
                <a:srgbClr val="FFFFFF"/>
              </a:buClr>
              <a:buFont typeface="Symbol"/>
              <a:buChar char=""/>
            </a:pPr>
            <a:r>
              <a:rPr lang="es-ES" sz="1800" b="0" strike="noStrike" spc="-1">
                <a:solidFill>
                  <a:srgbClr val="FFFFFF"/>
                </a:solidFill>
                <a:latin typeface="Calibri"/>
                <a:ea typeface="Calibri"/>
              </a:rPr>
              <a:t>Algoritmo con una precisión muy mejorable por modelos más complejos como los ensembles o las redes neuronales.</a:t>
            </a:r>
            <a:endParaRPr lang="en-US" sz="1800" b="0" strike="noStrike" spc="-1">
              <a:solidFill>
                <a:srgbClr val="000000"/>
              </a:solidFill>
              <a:latin typeface="Arial"/>
            </a:endParaRPr>
          </a:p>
          <a:p>
            <a:pPr marL="343080" indent="-343080">
              <a:lnSpc>
                <a:spcPct val="107000"/>
              </a:lnSpc>
              <a:spcBef>
                <a:spcPts val="1001"/>
              </a:spcBef>
              <a:spcAft>
                <a:spcPts val="799"/>
              </a:spcAft>
              <a:buClr>
                <a:srgbClr val="FFFFFF"/>
              </a:buClr>
              <a:buFont typeface="Symbol"/>
              <a:buChar char=""/>
            </a:pPr>
            <a:r>
              <a:rPr lang="es-ES" sz="1800" b="0" strike="noStrike" spc="-1">
                <a:solidFill>
                  <a:srgbClr val="FFFFFF"/>
                </a:solidFill>
                <a:latin typeface="Calibri"/>
                <a:ea typeface="Calibri"/>
              </a:rPr>
              <a:t>Sin embargo, es interesante conocerlo y saber interpretarlo por dos razones:</a:t>
            </a:r>
            <a:endParaRPr lang="en-US" sz="1800" b="0" strike="noStrike" spc="-1">
              <a:solidFill>
                <a:srgbClr val="000000"/>
              </a:solidFill>
              <a:latin typeface="Arial"/>
            </a:endParaRPr>
          </a:p>
          <a:p>
            <a:pPr marL="800280" lvl="1" indent="-343080">
              <a:lnSpc>
                <a:spcPct val="107000"/>
              </a:lnSpc>
              <a:spcBef>
                <a:spcPts val="499"/>
              </a:spcBef>
              <a:spcAft>
                <a:spcPts val="799"/>
              </a:spcAft>
              <a:buClr>
                <a:srgbClr val="FFFFFF"/>
              </a:buClr>
              <a:buFont typeface="Symbol"/>
              <a:buChar char=""/>
            </a:pPr>
            <a:r>
              <a:rPr lang="es-ES" sz="1800" b="0" strike="noStrike" spc="-1">
                <a:solidFill>
                  <a:srgbClr val="FFFFFF"/>
                </a:solidFill>
                <a:latin typeface="Calibri"/>
                <a:ea typeface="Calibri"/>
              </a:rPr>
              <a:t>Es un </a:t>
            </a:r>
            <a:r>
              <a:rPr lang="es-ES" sz="1800" b="0" strike="noStrike" spc="-1">
                <a:solidFill>
                  <a:schemeClr val="accent1"/>
                </a:solidFill>
                <a:latin typeface="Calibri"/>
                <a:ea typeface="Calibri"/>
              </a:rPr>
              <a:t>buen modelo para resolver problemas de negocio</a:t>
            </a:r>
            <a:r>
              <a:rPr lang="es-ES" sz="1800" b="0" strike="noStrike" spc="-1">
                <a:solidFill>
                  <a:srgbClr val="FFFFFF"/>
                </a:solidFill>
                <a:latin typeface="Calibri"/>
                <a:ea typeface="Calibri"/>
              </a:rPr>
              <a:t>, en la medida en que obtenga un buen resultado para el conjunto de datos analizados.</a:t>
            </a:r>
            <a:endParaRPr lang="en-US" sz="1800" b="0" strike="noStrike" spc="-1">
              <a:solidFill>
                <a:srgbClr val="000000"/>
              </a:solidFill>
              <a:latin typeface="Arial"/>
            </a:endParaRPr>
          </a:p>
          <a:p>
            <a:pPr marL="1257480" lvl="2" indent="-343080">
              <a:lnSpc>
                <a:spcPct val="107000"/>
              </a:lnSpc>
              <a:spcBef>
                <a:spcPts val="499"/>
              </a:spcBef>
              <a:spcAft>
                <a:spcPts val="799"/>
              </a:spcAft>
              <a:buClr>
                <a:srgbClr val="FFFFFF"/>
              </a:buClr>
              <a:buFont typeface="Symbol"/>
              <a:buChar char=""/>
            </a:pPr>
            <a:r>
              <a:rPr lang="es-ES" sz="1400" b="0" strike="noStrike" spc="-1">
                <a:solidFill>
                  <a:srgbClr val="FFFFFF"/>
                </a:solidFill>
                <a:latin typeface="Calibri"/>
                <a:ea typeface="Calibri"/>
              </a:rPr>
              <a:t>Es sencillo de explicar (salvo que sea muy profundo).</a:t>
            </a:r>
            <a:endParaRPr lang="en-US" sz="1400" b="0" strike="noStrike" spc="-1">
              <a:solidFill>
                <a:srgbClr val="000000"/>
              </a:solidFill>
              <a:latin typeface="Arial"/>
            </a:endParaRPr>
          </a:p>
          <a:p>
            <a:pPr marL="1257480" lvl="2" indent="-343080">
              <a:lnSpc>
                <a:spcPct val="107000"/>
              </a:lnSpc>
              <a:spcBef>
                <a:spcPts val="499"/>
              </a:spcBef>
              <a:spcAft>
                <a:spcPts val="799"/>
              </a:spcAft>
              <a:buClr>
                <a:srgbClr val="FFFFFF"/>
              </a:buClr>
              <a:buFont typeface="Symbol"/>
              <a:buChar char=""/>
            </a:pPr>
            <a:r>
              <a:rPr lang="es-ES" sz="1400" b="0" strike="noStrike" spc="-1">
                <a:solidFill>
                  <a:srgbClr val="FFFFFF"/>
                </a:solidFill>
                <a:latin typeface="Calibri"/>
                <a:ea typeface="Calibri"/>
              </a:rPr>
              <a:t>Se puede visualizar de forma bastante intuitiva, lo que ayuda mucho a su comprensión  por los usuarios de negocio.</a:t>
            </a:r>
            <a:endParaRPr lang="en-US" sz="1400" b="0" strike="noStrike" spc="-1">
              <a:solidFill>
                <a:srgbClr val="000000"/>
              </a:solidFill>
              <a:latin typeface="Arial"/>
            </a:endParaRPr>
          </a:p>
          <a:p>
            <a:pPr marL="1257480" lvl="2" indent="-343080">
              <a:lnSpc>
                <a:spcPct val="107000"/>
              </a:lnSpc>
              <a:spcBef>
                <a:spcPts val="499"/>
              </a:spcBef>
              <a:spcAft>
                <a:spcPts val="799"/>
              </a:spcAft>
              <a:buClr>
                <a:srgbClr val="FFFFFF"/>
              </a:buClr>
              <a:buFont typeface="Symbol"/>
              <a:buChar char=""/>
            </a:pPr>
            <a:r>
              <a:rPr lang="es-ES" sz="1400" b="0" strike="noStrike" spc="-1">
                <a:solidFill>
                  <a:srgbClr val="FFFFFF"/>
                </a:solidFill>
                <a:latin typeface="Calibri"/>
                <a:ea typeface="Calibri"/>
              </a:rPr>
              <a:t>Es un modelo  intrínsecamente explicable a través del atributo </a:t>
            </a:r>
            <a:r>
              <a:rPr lang="es-ES" sz="1400" b="0" i="1" strike="noStrike" spc="-1">
                <a:solidFill>
                  <a:srgbClr val="FFFFFF"/>
                </a:solidFill>
                <a:latin typeface="Calibri"/>
                <a:ea typeface="Calibri"/>
              </a:rPr>
              <a:t>features_importance_.  </a:t>
            </a:r>
            <a:endParaRPr lang="en-US" sz="1400" b="0" strike="noStrike" spc="-1">
              <a:solidFill>
                <a:srgbClr val="000000"/>
              </a:solidFill>
              <a:latin typeface="Arial"/>
            </a:endParaRPr>
          </a:p>
          <a:p>
            <a:pPr marL="800280" lvl="1" indent="-343080">
              <a:lnSpc>
                <a:spcPct val="107000"/>
              </a:lnSpc>
              <a:spcBef>
                <a:spcPts val="499"/>
              </a:spcBef>
              <a:spcAft>
                <a:spcPts val="799"/>
              </a:spcAft>
              <a:buClr>
                <a:srgbClr val="FFFFFF"/>
              </a:buClr>
              <a:buFont typeface="Symbol"/>
              <a:buChar char=""/>
            </a:pPr>
            <a:r>
              <a:rPr lang="es-ES" sz="1800" b="0" strike="noStrike" spc="-1">
                <a:solidFill>
                  <a:srgbClr val="FFFFFF"/>
                </a:solidFill>
                <a:latin typeface="Calibri"/>
                <a:ea typeface="Calibri"/>
              </a:rPr>
              <a:t>Es </a:t>
            </a:r>
            <a:r>
              <a:rPr lang="es-ES" sz="1800" b="0" strike="noStrike" spc="-1">
                <a:solidFill>
                  <a:schemeClr val="accent1"/>
                </a:solidFill>
                <a:latin typeface="Calibri"/>
                <a:ea typeface="Calibri"/>
              </a:rPr>
              <a:t>necesario para comprender algoritmos más complejos</a:t>
            </a:r>
            <a:r>
              <a:rPr lang="es-ES" sz="1800" b="0" strike="noStrike" spc="-1">
                <a:solidFill>
                  <a:srgbClr val="FFFFFF"/>
                </a:solidFill>
                <a:latin typeface="Calibri"/>
                <a:ea typeface="Calibri"/>
              </a:rPr>
              <a:t> consistentes en la combinación de arboles de decisión,</a:t>
            </a:r>
            <a:r>
              <a:rPr lang="es-ES" sz="1800" b="0" i="1" strike="noStrike" spc="-1">
                <a:solidFill>
                  <a:srgbClr val="FFFFFF"/>
                </a:solidFill>
                <a:latin typeface="Calibri"/>
                <a:ea typeface="Calibri"/>
              </a:rPr>
              <a:t> </a:t>
            </a:r>
            <a:r>
              <a:rPr lang="es-ES" sz="1800" b="0" strike="noStrike" spc="-1">
                <a:solidFill>
                  <a:srgbClr val="FFFFFF"/>
                </a:solidFill>
                <a:latin typeface="Calibri"/>
                <a:ea typeface="Calibri"/>
              </a:rPr>
              <a:t>como el random forest, gradient boosting o XG boost.</a:t>
            </a:r>
            <a:endParaRPr lang="en-US" sz="1800" b="0" strike="noStrike" spc="-1">
              <a:solidFill>
                <a:srgbClr val="000000"/>
              </a:solidFill>
              <a:latin typeface="Arial"/>
            </a:endParaRPr>
          </a:p>
          <a:p>
            <a:pPr indent="0">
              <a:lnSpc>
                <a:spcPct val="90000"/>
              </a:lnSpc>
              <a:spcBef>
                <a:spcPts val="1001"/>
              </a:spcBef>
              <a:buNone/>
            </a:pPr>
            <a:endParaRPr lang="en-US" sz="2800" b="0" strike="noStrike" spc="-1">
              <a:solidFill>
                <a:srgbClr val="000000"/>
              </a:solidFill>
              <a:latin typeface="Arial"/>
            </a:endParaRPr>
          </a:p>
        </p:txBody>
      </p:sp>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755FD9CC-BB6C-8FA2-7748-4E802FFD5070}"/>
                  </a:ext>
                </a:extLst>
              </p14:cNvPr>
              <p14:cNvContentPartPr/>
              <p14:nvPr/>
            </p14:nvContentPartPr>
            <p14:xfrm>
              <a:off x="3745080" y="723240"/>
              <a:ext cx="6527880" cy="5190840"/>
            </p14:xfrm>
          </p:contentPart>
        </mc:Choice>
        <mc:Fallback>
          <p:pic>
            <p:nvPicPr>
              <p:cNvPr id="2" name="Entrada de lápiz 1">
                <a:extLst>
                  <a:ext uri="{FF2B5EF4-FFF2-40B4-BE49-F238E27FC236}">
                    <a16:creationId xmlns:a16="http://schemas.microsoft.com/office/drawing/2014/main" id="{755FD9CC-BB6C-8FA2-7748-4E802FFD5070}"/>
                  </a:ext>
                </a:extLst>
              </p:cNvPr>
              <p:cNvPicPr/>
              <p:nvPr/>
            </p:nvPicPr>
            <p:blipFill>
              <a:blip r:embed="rId3"/>
              <a:stretch>
                <a:fillRect/>
              </a:stretch>
            </p:blipFill>
            <p:spPr>
              <a:xfrm>
                <a:off x="3735720" y="713880"/>
                <a:ext cx="6546600" cy="52095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2291400" y="2936520"/>
            <a:ext cx="8037720" cy="1325160"/>
          </a:xfrm>
          <a:prstGeom prst="rect">
            <a:avLst/>
          </a:prstGeom>
          <a:noFill/>
          <a:ln w="0">
            <a:noFill/>
          </a:ln>
        </p:spPr>
        <p:txBody>
          <a:bodyPr anchor="ctr">
            <a:normAutofit/>
          </a:bodyPr>
          <a:lstStyle/>
          <a:p>
            <a:pPr indent="0" algn="ctr">
              <a:lnSpc>
                <a:spcPct val="90000"/>
              </a:lnSpc>
              <a:buNone/>
              <a:tabLst>
                <a:tab pos="0" algn="l"/>
              </a:tabLst>
            </a:pPr>
            <a:r>
              <a:rPr lang="en-GB" sz="4400" b="0" strike="noStrike" spc="-1">
                <a:solidFill>
                  <a:schemeClr val="accent1"/>
                </a:solidFill>
                <a:latin typeface="Calibri"/>
                <a:ea typeface="Calibri"/>
              </a:rPr>
              <a:t>¡Demo time!</a:t>
            </a:r>
            <a:endParaRPr lang="en-US" sz="4400" b="0" strike="noStrike" spc="-1">
              <a:solidFill>
                <a:srgbClr val="000000"/>
              </a:solidFill>
              <a:latin typeface="Arial"/>
            </a:endParaRPr>
          </a:p>
          <a:p>
            <a:pPr indent="0" algn="ctr">
              <a:lnSpc>
                <a:spcPct val="90000"/>
              </a:lnSpc>
              <a:buNone/>
              <a:tabLst>
                <a:tab pos="0" algn="l"/>
              </a:tabLst>
            </a:pPr>
            <a:r>
              <a:rPr lang="en-GB" sz="2200" b="0" u="sng" strike="noStrike" spc="-1">
                <a:solidFill>
                  <a:schemeClr val="hlink"/>
                </a:solidFill>
                <a:uFillTx/>
                <a:latin typeface="Arial"/>
                <a:ea typeface="Arial"/>
                <a:hlinkClick r:id="rId3"/>
              </a:rPr>
              <a:t>http://www.r2d3.us/visual-intro-to-machine-learning-part-1/</a:t>
            </a:r>
            <a:endParaRPr lang="en-US" sz="22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Definición</a:t>
            </a:r>
            <a:endParaRPr lang="en-US" sz="44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520"/>
          </a:xfrm>
          <a:prstGeom prst="rect">
            <a:avLst/>
          </a:prstGeom>
          <a:noFill/>
          <a:ln w="0">
            <a:noFill/>
          </a:ln>
        </p:spPr>
        <p:txBody>
          <a:bodyPr anchor="ctr">
            <a:normAutofit/>
          </a:bodyPr>
          <a:lstStyle/>
          <a:p>
            <a:pPr indent="0">
              <a:lnSpc>
                <a:spcPct val="90000"/>
              </a:lnSpc>
              <a:buNone/>
              <a:tabLst>
                <a:tab pos="0" algn="l"/>
              </a:tabLst>
            </a:pPr>
            <a:r>
              <a:rPr lang="en-GB" sz="4400" b="0" strike="noStrike" spc="-1">
                <a:solidFill>
                  <a:srgbClr val="FF0000"/>
                </a:solidFill>
                <a:latin typeface="Calibri"/>
                <a:ea typeface="Calibri"/>
              </a:rPr>
              <a:t>Definición</a:t>
            </a:r>
            <a:endParaRPr lang="en-US" sz="4400" b="0" strike="noStrike" spc="-1">
              <a:solidFill>
                <a:srgbClr val="000000"/>
              </a:solidFill>
              <a:latin typeface="Arial"/>
            </a:endParaRPr>
          </a:p>
        </p:txBody>
      </p:sp>
      <p:sp>
        <p:nvSpPr>
          <p:cNvPr id="95" name="PlaceHolder 2"/>
          <p:cNvSpPr>
            <a:spLocks noGrp="1"/>
          </p:cNvSpPr>
          <p:nvPr>
            <p:ph/>
          </p:nvPr>
        </p:nvSpPr>
        <p:spPr>
          <a:xfrm>
            <a:off x="838080" y="1385640"/>
            <a:ext cx="3463200" cy="519840"/>
          </a:xfrm>
          <a:prstGeom prst="rect">
            <a:avLst/>
          </a:prstGeom>
          <a:noFill/>
          <a:ln w="0">
            <a:noFill/>
          </a:ln>
        </p:spPr>
        <p:txBody>
          <a:bodyPr anchor="t">
            <a:normAutofit fontScale="77000" lnSpcReduction="10000"/>
          </a:bodyPr>
          <a:lstStyle/>
          <a:p>
            <a:pPr indent="0">
              <a:lnSpc>
                <a:spcPct val="90000"/>
              </a:lnSpc>
              <a:buNone/>
              <a:tabLst>
                <a:tab pos="0" algn="l"/>
              </a:tabLst>
            </a:pPr>
            <a:r>
              <a:rPr lang="en-GB" sz="2500" b="1" strike="noStrike" spc="-1">
                <a:solidFill>
                  <a:schemeClr val="lt1"/>
                </a:solidFill>
                <a:latin typeface="Calibri"/>
                <a:ea typeface="Calibri"/>
              </a:rPr>
              <a:t>Algoritmo supervisado</a:t>
            </a:r>
            <a:endParaRPr lang="en-US" sz="2500" b="0" strike="noStrike" spc="-1">
              <a:solidFill>
                <a:srgbClr val="000000"/>
              </a:solidFill>
              <a:latin typeface="Arial"/>
            </a:endParaRPr>
          </a:p>
          <a:p>
            <a:pPr indent="0">
              <a:lnSpc>
                <a:spcPct val="90000"/>
              </a:lnSpc>
              <a:buNone/>
              <a:tabLst>
                <a:tab pos="0" algn="l"/>
              </a:tabLst>
            </a:pPr>
            <a:r>
              <a:rPr lang="en-GB" sz="2500" b="1" strike="noStrike" spc="-1">
                <a:solidFill>
                  <a:schemeClr val="lt1"/>
                </a:solidFill>
                <a:latin typeface="Calibri"/>
                <a:ea typeface="Calibri"/>
              </a:rPr>
              <a:t>White box</a:t>
            </a:r>
            <a:endParaRPr lang="en-US" sz="2500" b="0" strike="noStrike" spc="-1">
              <a:solidFill>
                <a:srgbClr val="000000"/>
              </a:solidFill>
              <a:latin typeface="Arial"/>
            </a:endParaRPr>
          </a:p>
          <a:p>
            <a:pPr marL="228600" indent="0">
              <a:lnSpc>
                <a:spcPct val="90000"/>
              </a:lnSpc>
              <a:spcBef>
                <a:spcPts val="1001"/>
              </a:spcBef>
              <a:buNone/>
              <a:tabLst>
                <a:tab pos="0" algn="l"/>
              </a:tabLst>
            </a:pPr>
            <a:endParaRPr lang="en-US" sz="2900" b="0" strike="noStrike" spc="-1">
              <a:solidFill>
                <a:srgbClr val="000000"/>
              </a:solidFill>
              <a:latin typeface="Arial"/>
            </a:endParaRPr>
          </a:p>
        </p:txBody>
      </p:sp>
      <p:sp>
        <p:nvSpPr>
          <p:cNvPr id="96" name="PlaceHolder 3"/>
          <p:cNvSpPr>
            <a:spLocks noGrp="1"/>
          </p:cNvSpPr>
          <p:nvPr>
            <p:ph/>
          </p:nvPr>
        </p:nvSpPr>
        <p:spPr>
          <a:xfrm>
            <a:off x="6272280" y="898560"/>
            <a:ext cx="5452560" cy="746640"/>
          </a:xfrm>
          <a:prstGeom prst="rect">
            <a:avLst/>
          </a:prstGeom>
          <a:noFill/>
          <a:ln w="0">
            <a:noFill/>
          </a:ln>
        </p:spPr>
        <p:txBody>
          <a:bodyPr anchor="t">
            <a:noAutofit/>
          </a:bodyPr>
          <a:lstStyle/>
          <a:p>
            <a:pPr indent="0" algn="ctr">
              <a:lnSpc>
                <a:spcPct val="90000"/>
              </a:lnSpc>
              <a:buNone/>
              <a:tabLst>
                <a:tab pos="0" algn="l"/>
              </a:tabLst>
            </a:pPr>
            <a:r>
              <a:rPr lang="en-GB" sz="2500" b="1" strike="noStrike" spc="-1">
                <a:solidFill>
                  <a:schemeClr val="lt1"/>
                </a:solidFill>
                <a:latin typeface="Calibri"/>
                <a:ea typeface="Calibri"/>
              </a:rPr>
              <a:t>Clasificación y Regresión</a:t>
            </a:r>
            <a:endParaRPr lang="en-US" sz="2500" b="0" strike="noStrike" spc="-1">
              <a:solidFill>
                <a:srgbClr val="000000"/>
              </a:solidFill>
              <a:latin typeface="Arial"/>
            </a:endParaRPr>
          </a:p>
          <a:p>
            <a:pPr marL="228600" indent="0" algn="ctr">
              <a:lnSpc>
                <a:spcPct val="90000"/>
              </a:lnSpc>
              <a:spcBef>
                <a:spcPts val="1001"/>
              </a:spcBef>
              <a:buNone/>
              <a:tabLst>
                <a:tab pos="0" algn="l"/>
              </a:tabLst>
            </a:pPr>
            <a:endParaRPr lang="en-US" sz="2900" b="0" strike="noStrike" spc="-1">
              <a:solidFill>
                <a:srgbClr val="000000"/>
              </a:solidFill>
              <a:latin typeface="Arial"/>
            </a:endParaRPr>
          </a:p>
        </p:txBody>
      </p:sp>
      <p:sp>
        <p:nvSpPr>
          <p:cNvPr id="97" name="PlaceHolder 4"/>
          <p:cNvSpPr>
            <a:spLocks noGrp="1"/>
          </p:cNvSpPr>
          <p:nvPr>
            <p:ph/>
          </p:nvPr>
        </p:nvSpPr>
        <p:spPr>
          <a:xfrm>
            <a:off x="1668600" y="3463920"/>
            <a:ext cx="3362400" cy="746640"/>
          </a:xfrm>
          <a:prstGeom prst="rect">
            <a:avLst/>
          </a:prstGeom>
          <a:noFill/>
          <a:ln w="0">
            <a:noFill/>
          </a:ln>
        </p:spPr>
        <p:txBody>
          <a:bodyPr anchor="t">
            <a:noAutofit/>
          </a:bodyPr>
          <a:lstStyle/>
          <a:p>
            <a:pPr indent="0" algn="ctr">
              <a:lnSpc>
                <a:spcPct val="90000"/>
              </a:lnSpc>
              <a:buNone/>
              <a:tabLst>
                <a:tab pos="0" algn="l"/>
              </a:tabLst>
            </a:pPr>
            <a:r>
              <a:rPr lang="en-GB" sz="2500" b="1" strike="noStrike" spc="-1">
                <a:solidFill>
                  <a:schemeClr val="lt1"/>
                </a:solidFill>
                <a:latin typeface="Calibri"/>
                <a:ea typeface="Calibri"/>
              </a:rPr>
              <a:t>No lineal</a:t>
            </a:r>
            <a:endParaRPr lang="en-US" sz="2500" b="0" strike="noStrike" spc="-1">
              <a:solidFill>
                <a:srgbClr val="000000"/>
              </a:solidFill>
              <a:latin typeface="Arial"/>
            </a:endParaRPr>
          </a:p>
          <a:p>
            <a:pPr marL="228600" indent="0" algn="ctr">
              <a:lnSpc>
                <a:spcPct val="90000"/>
              </a:lnSpc>
              <a:spcBef>
                <a:spcPts val="1001"/>
              </a:spcBef>
              <a:buNone/>
              <a:tabLst>
                <a:tab pos="0" algn="l"/>
              </a:tabLst>
            </a:pPr>
            <a:endParaRPr lang="en-US" sz="2900" b="0" strike="noStrike" spc="-1">
              <a:solidFill>
                <a:srgbClr val="000000"/>
              </a:solidFill>
              <a:latin typeface="Arial"/>
            </a:endParaRPr>
          </a:p>
        </p:txBody>
      </p:sp>
      <p:pic>
        <p:nvPicPr>
          <p:cNvPr id="98" name="Google Shape;113;p2"/>
          <p:cNvPicPr/>
          <p:nvPr/>
        </p:nvPicPr>
        <p:blipFill>
          <a:blip r:embed="rId3"/>
          <a:stretch/>
        </p:blipFill>
        <p:spPr>
          <a:xfrm>
            <a:off x="189000" y="3855240"/>
            <a:ext cx="3436920" cy="2718360"/>
          </a:xfrm>
          <a:prstGeom prst="rect">
            <a:avLst/>
          </a:prstGeom>
          <a:ln w="0">
            <a:noFill/>
          </a:ln>
        </p:spPr>
      </p:pic>
      <p:pic>
        <p:nvPicPr>
          <p:cNvPr id="99" name="Google Shape;114;p2"/>
          <p:cNvPicPr/>
          <p:nvPr/>
        </p:nvPicPr>
        <p:blipFill>
          <a:blip r:embed="rId4"/>
          <a:stretch/>
        </p:blipFill>
        <p:spPr>
          <a:xfrm>
            <a:off x="3024360" y="3802680"/>
            <a:ext cx="3544200" cy="2803320"/>
          </a:xfrm>
          <a:prstGeom prst="rect">
            <a:avLst/>
          </a:prstGeom>
          <a:ln w="0">
            <a:noFill/>
          </a:ln>
        </p:spPr>
      </p:pic>
      <p:pic>
        <p:nvPicPr>
          <p:cNvPr id="100" name="Imagen 10" descr="Diagrama&#10;&#10;Descripción generada automáticamente"/>
          <p:cNvPicPr/>
          <p:nvPr/>
        </p:nvPicPr>
        <p:blipFill>
          <a:blip r:embed="rId5"/>
          <a:stretch/>
        </p:blipFill>
        <p:spPr>
          <a:xfrm>
            <a:off x="7411320" y="1382760"/>
            <a:ext cx="3053880" cy="2534400"/>
          </a:xfrm>
          <a:prstGeom prst="rect">
            <a:avLst/>
          </a:prstGeom>
          <a:ln w="0">
            <a:noFill/>
          </a:ln>
        </p:spPr>
      </p:pic>
      <p:pic>
        <p:nvPicPr>
          <p:cNvPr id="101" name="Imagen 2" descr="Un letrero de color blanco&#10;&#10;Descripción generada automáticamente con confianza media"/>
          <p:cNvPicPr/>
          <p:nvPr/>
        </p:nvPicPr>
        <p:blipFill>
          <a:blip r:embed="rId6"/>
          <a:stretch/>
        </p:blipFill>
        <p:spPr>
          <a:xfrm>
            <a:off x="7402320" y="4080240"/>
            <a:ext cx="3076200" cy="23490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Algunos términos importantes</a:t>
            </a:r>
            <a:endParaRPr lang="en-US" sz="4400" b="0" strike="noStrike" spc="-1">
              <a:solidFill>
                <a:srgbClr val="000000"/>
              </a:solidFill>
              <a:latin typeface="Arial"/>
            </a:endParaRPr>
          </a:p>
        </p:txBody>
      </p:sp>
      <p:sp>
        <p:nvSpPr>
          <p:cNvPr id="103" name="Google Shape;123;ga1eac15f37_0_43"/>
          <p:cNvSpPr/>
          <p:nvPr/>
        </p:nvSpPr>
        <p:spPr>
          <a:xfrm>
            <a:off x="838080" y="1668960"/>
            <a:ext cx="5393160" cy="4826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s-ES" sz="1600" b="1" strike="noStrike" spc="-1">
                <a:solidFill>
                  <a:schemeClr val="lt1"/>
                </a:solidFill>
                <a:latin typeface="Calibri"/>
                <a:ea typeface="Calibri"/>
              </a:rPr>
              <a:t>CART algorithm</a:t>
            </a:r>
            <a:endParaRPr lang="en-US" sz="1600" b="0" strike="noStrike" spc="-1">
              <a:latin typeface="Arial"/>
            </a:endParaRPr>
          </a:p>
          <a:p>
            <a:pPr>
              <a:lnSpc>
                <a:spcPct val="100000"/>
              </a:lnSpc>
            </a:pPr>
            <a:r>
              <a:rPr lang="es-ES" sz="1600" b="0" strike="noStrike" spc="-1">
                <a:solidFill>
                  <a:schemeClr val="lt1"/>
                </a:solidFill>
                <a:latin typeface="Calibri"/>
                <a:ea typeface="Calibri"/>
              </a:rPr>
              <a:t>Algoritmo utilizado por Sklearn. Produce árboles binarios y se puede utilizar para regresión y para clasificación. </a:t>
            </a:r>
            <a:endParaRPr lang="en-US" sz="1600" b="0" strike="noStrike" spc="-1">
              <a:latin typeface="Arial"/>
            </a:endParaRPr>
          </a:p>
          <a:p>
            <a:pPr>
              <a:lnSpc>
                <a:spcPct val="100000"/>
              </a:lnSpc>
            </a:pPr>
            <a:endParaRPr lang="en-US" sz="1600" b="0" strike="noStrike" spc="-1">
              <a:latin typeface="Arial"/>
            </a:endParaRPr>
          </a:p>
          <a:p>
            <a:pPr>
              <a:lnSpc>
                <a:spcPct val="100000"/>
              </a:lnSpc>
              <a:tabLst>
                <a:tab pos="0" algn="l"/>
              </a:tabLst>
            </a:pPr>
            <a:r>
              <a:rPr lang="es-ES" sz="1600" b="1" strike="noStrike" spc="-1">
                <a:solidFill>
                  <a:srgbClr val="FFFFFF"/>
                </a:solidFill>
                <a:latin typeface="Calibri"/>
                <a:ea typeface="Calibri"/>
              </a:rPr>
              <a:t>Root node</a:t>
            </a:r>
            <a:endParaRPr lang="en-US" sz="1600" b="0" strike="noStrike" spc="-1">
              <a:latin typeface="Arial"/>
            </a:endParaRPr>
          </a:p>
          <a:p>
            <a:pPr>
              <a:lnSpc>
                <a:spcPct val="100000"/>
              </a:lnSpc>
              <a:tabLst>
                <a:tab pos="0" algn="l"/>
              </a:tabLst>
            </a:pPr>
            <a:r>
              <a:rPr lang="es-ES" sz="1600" b="0" strike="noStrike" spc="-1">
                <a:solidFill>
                  <a:srgbClr val="FFFFFF"/>
                </a:solidFill>
                <a:latin typeface="Calibri"/>
                <a:ea typeface="Calibri"/>
              </a:rPr>
              <a:t>Representa toda la muestra, que luego se subdivide.</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rgbClr val="FFFFFF"/>
                </a:solidFill>
                <a:latin typeface="Calibri"/>
                <a:ea typeface="Calibri"/>
              </a:rPr>
              <a:t>Decision node</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Nodo que se divide a su vez en otros subnodos. </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rgbClr val="FFFFFF"/>
                </a:solidFill>
                <a:latin typeface="Calibri"/>
                <a:ea typeface="Calibri"/>
              </a:rPr>
              <a:t>Terminal node o leaf node</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Nodo que no se puede subdividir en otros subnodos.</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chemeClr val="lt1"/>
                </a:solidFill>
                <a:latin typeface="Calibri"/>
                <a:ea typeface="Calibri"/>
              </a:rPr>
              <a:t>Splitting</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División de un nodo en dos ramas basada en condiciones if-else.</a:t>
            </a:r>
            <a:endParaRPr lang="en-US" sz="1600" b="0" strike="noStrike" spc="-1">
              <a:latin typeface="Arial"/>
            </a:endParaRPr>
          </a:p>
          <a:p>
            <a:pPr>
              <a:lnSpc>
                <a:spcPct val="100000"/>
              </a:lnSpc>
              <a:tabLst>
                <a:tab pos="0" algn="l"/>
              </a:tabLst>
            </a:pPr>
            <a:endParaRPr lang="en-US" sz="1600" b="0" strike="noStrike" spc="-1">
              <a:latin typeface="Arial"/>
            </a:endParaRPr>
          </a:p>
          <a:p>
            <a:pPr>
              <a:lnSpc>
                <a:spcPct val="100000"/>
              </a:lnSpc>
              <a:tabLst>
                <a:tab pos="0" algn="l"/>
              </a:tabLst>
            </a:pPr>
            <a:r>
              <a:rPr lang="es-ES" sz="1600" b="1" strike="noStrike" spc="-1">
                <a:solidFill>
                  <a:schemeClr val="lt1"/>
                </a:solidFill>
                <a:latin typeface="Calibri"/>
                <a:ea typeface="Calibri"/>
              </a:rPr>
              <a:t>Profundidad del árbol (Depth)</a:t>
            </a:r>
            <a:endParaRPr lang="en-US" sz="1600" b="0" strike="noStrike" spc="-1">
              <a:latin typeface="Arial"/>
            </a:endParaRPr>
          </a:p>
          <a:p>
            <a:pPr>
              <a:lnSpc>
                <a:spcPct val="100000"/>
              </a:lnSpc>
              <a:tabLst>
                <a:tab pos="0" algn="l"/>
              </a:tabLst>
            </a:pPr>
            <a:r>
              <a:rPr lang="es-ES" sz="1600" b="0" strike="noStrike" spc="-1">
                <a:solidFill>
                  <a:schemeClr val="lt1"/>
                </a:solidFill>
                <a:latin typeface="Calibri"/>
                <a:ea typeface="Calibri"/>
              </a:rPr>
              <a:t>Cuántos niveles tiene el árbol. En este ejmplo serían tres.</a:t>
            </a:r>
            <a:endParaRPr lang="en-US" sz="1600" b="0" strike="noStrike" spc="-1">
              <a:latin typeface="Arial"/>
            </a:endParaRPr>
          </a:p>
          <a:p>
            <a:pPr>
              <a:lnSpc>
                <a:spcPct val="100000"/>
              </a:lnSpc>
              <a:tabLst>
                <a:tab pos="0" algn="l"/>
              </a:tabLst>
            </a:pPr>
            <a:endParaRPr lang="en-US" sz="1900" b="0" strike="noStrike" spc="-1">
              <a:latin typeface="Arial"/>
            </a:endParaRPr>
          </a:p>
          <a:p>
            <a:pPr>
              <a:lnSpc>
                <a:spcPct val="100000"/>
              </a:lnSpc>
              <a:tabLst>
                <a:tab pos="0" algn="l"/>
              </a:tabLst>
            </a:pPr>
            <a:endParaRPr lang="en-US" sz="1900" b="0" strike="noStrike" spc="-1">
              <a:latin typeface="Arial"/>
            </a:endParaRPr>
          </a:p>
        </p:txBody>
      </p:sp>
      <p:pic>
        <p:nvPicPr>
          <p:cNvPr id="104" name="Imagen 2" descr="Diagrama&#10;&#10;Descripción generada automáticamente"/>
          <p:cNvPicPr/>
          <p:nvPr/>
        </p:nvPicPr>
        <p:blipFill>
          <a:blip r:embed="rId3"/>
          <a:stretch/>
        </p:blipFill>
        <p:spPr>
          <a:xfrm>
            <a:off x="6231960" y="1872000"/>
            <a:ext cx="5679000" cy="3790440"/>
          </a:xfrm>
          <a:prstGeom prst="rect">
            <a:avLst/>
          </a:prstGeom>
          <a:ln w="0">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FAFB3BF2-34E0-7ECB-38A3-1AEF90FB417F}"/>
                  </a:ext>
                </a:extLst>
              </p14:cNvPr>
              <p14:cNvContentPartPr/>
              <p14:nvPr/>
            </p14:nvContentPartPr>
            <p14:xfrm>
              <a:off x="5801400" y="2145240"/>
              <a:ext cx="4584600" cy="2386440"/>
            </p14:xfrm>
          </p:contentPart>
        </mc:Choice>
        <mc:Fallback>
          <p:pic>
            <p:nvPicPr>
              <p:cNvPr id="2" name="Entrada de lápiz 1">
                <a:extLst>
                  <a:ext uri="{FF2B5EF4-FFF2-40B4-BE49-F238E27FC236}">
                    <a16:creationId xmlns:a16="http://schemas.microsoft.com/office/drawing/2014/main" id="{FAFB3BF2-34E0-7ECB-38A3-1AEF90FB417F}"/>
                  </a:ext>
                </a:extLst>
              </p:cNvPr>
              <p:cNvPicPr/>
              <p:nvPr/>
            </p:nvPicPr>
            <p:blipFill>
              <a:blip r:embed="rId5"/>
              <a:stretch>
                <a:fillRect/>
              </a:stretch>
            </p:blipFill>
            <p:spPr>
              <a:xfrm>
                <a:off x="5792040" y="2135880"/>
                <a:ext cx="4603320" cy="24051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¿Cómo creamos un árbol de decision?</a:t>
            </a:r>
            <a:endParaRPr lang="en-US" sz="4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5400" b="0" strike="noStrike" spc="-1">
                <a:solidFill>
                  <a:srgbClr val="FF0000"/>
                </a:solidFill>
                <a:latin typeface="Calibri"/>
                <a:ea typeface="Calibri"/>
              </a:rPr>
              <a:t>Decision tree classifier</a:t>
            </a:r>
            <a:endParaRPr lang="en-US" sz="5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520"/>
          </a:xfrm>
          <a:prstGeom prst="rect">
            <a:avLst/>
          </a:prstGeom>
          <a:noFill/>
          <a:ln w="0">
            <a:noFill/>
          </a:ln>
        </p:spPr>
        <p:txBody>
          <a:bodyPr anchor="ctr">
            <a:noAutofit/>
          </a:bodyPr>
          <a:lstStyle/>
          <a:p>
            <a:pPr indent="0">
              <a:lnSpc>
                <a:spcPct val="90000"/>
              </a:lnSpc>
              <a:buNone/>
              <a:tabLst>
                <a:tab pos="0" algn="l"/>
              </a:tabLst>
            </a:pPr>
            <a:r>
              <a:rPr lang="en-GB" sz="4400" b="0" strike="noStrike" spc="-1">
                <a:solidFill>
                  <a:srgbClr val="FF0000"/>
                </a:solidFill>
                <a:latin typeface="Calibri"/>
                <a:ea typeface="Calibri"/>
              </a:rPr>
              <a:t>Funcionamiento</a:t>
            </a:r>
            <a:endParaRPr lang="en-US" sz="4400" b="0" strike="noStrike" spc="-1">
              <a:solidFill>
                <a:srgbClr val="000000"/>
              </a:solidFill>
              <a:latin typeface="Arial"/>
            </a:endParaRPr>
          </a:p>
        </p:txBody>
      </p:sp>
      <p:sp>
        <p:nvSpPr>
          <p:cNvPr id="108" name="Google Shape;137;ga1eac15f37_0_54"/>
          <p:cNvSpPr/>
          <p:nvPr/>
        </p:nvSpPr>
        <p:spPr>
          <a:xfrm>
            <a:off x="838080" y="1398600"/>
            <a:ext cx="5734800" cy="42447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44600" indent="-343080">
              <a:lnSpc>
                <a:spcPct val="100000"/>
              </a:lnSpc>
              <a:buClr>
                <a:srgbClr val="FFFFFF"/>
              </a:buClr>
              <a:buFont typeface="Arial"/>
              <a:buAutoNum type="arabicPeriod"/>
            </a:pPr>
            <a:r>
              <a:rPr lang="es-ES" sz="1600" b="1" strike="noStrike" spc="-1">
                <a:solidFill>
                  <a:srgbClr val="FFFFFF"/>
                </a:solidFill>
                <a:latin typeface="Calibri"/>
                <a:ea typeface="Calibri"/>
              </a:rPr>
              <a:t>Dividimos el espacio muestral con la variable más predictiva (la que mejor separa los datos) </a:t>
            </a:r>
            <a:endParaRPr lang="en-US" sz="1600" b="0" strike="noStrike" spc="-1">
              <a:latin typeface="Arial"/>
            </a:endParaRPr>
          </a:p>
          <a:p>
            <a:pPr>
              <a:lnSpc>
                <a:spcPct val="100000"/>
              </a:lnSpc>
            </a:pPr>
            <a:endParaRPr lang="en-US" sz="1600" b="0" strike="noStrike" spc="-1">
              <a:latin typeface="Arial"/>
            </a:endParaRPr>
          </a:p>
          <a:p>
            <a:pPr marL="444600" indent="-343080">
              <a:lnSpc>
                <a:spcPct val="100000"/>
              </a:lnSpc>
              <a:buClr>
                <a:srgbClr val="FFFFFF"/>
              </a:buClr>
              <a:buFont typeface="Arial"/>
              <a:buAutoNum type="arabicPeriod"/>
            </a:pPr>
            <a:r>
              <a:rPr lang="es-ES" sz="1600" b="1" strike="noStrike" spc="-1">
                <a:solidFill>
                  <a:srgbClr val="FFFFFF"/>
                </a:solidFill>
                <a:latin typeface="Calibri"/>
                <a:ea typeface="Calibri"/>
              </a:rPr>
              <a:t>Tras esta división, el árbol se vuelve a dividir en el siguiente nivel </a:t>
            </a:r>
            <a:r>
              <a:rPr lang="es-ES" sz="1600" b="0" strike="noStrike" spc="-1">
                <a:solidFill>
                  <a:srgbClr val="FFFFFF"/>
                </a:solidFill>
                <a:latin typeface="Calibri"/>
                <a:ea typeface="Calibri"/>
              </a:rPr>
              <a:t>con la siguiente variable que mejor separa los datos del nodo.</a:t>
            </a:r>
            <a:endParaRPr lang="en-US" sz="1600" b="0" strike="noStrike" spc="-1">
              <a:latin typeface="Arial"/>
            </a:endParaRPr>
          </a:p>
          <a:p>
            <a:pPr>
              <a:lnSpc>
                <a:spcPct val="100000"/>
              </a:lnSpc>
            </a:pPr>
            <a:endParaRPr lang="en-US" sz="1600" b="0" strike="noStrike" spc="-1">
              <a:latin typeface="Arial"/>
            </a:endParaRPr>
          </a:p>
          <a:p>
            <a:pPr marL="444600" indent="-343080">
              <a:lnSpc>
                <a:spcPct val="100000"/>
              </a:lnSpc>
              <a:buClr>
                <a:srgbClr val="FFFFFF"/>
              </a:buClr>
              <a:buFont typeface="Arial"/>
              <a:buAutoNum type="arabicPeriod"/>
            </a:pPr>
            <a:r>
              <a:rPr lang="es-ES" sz="1600" b="0" strike="noStrike" spc="-1">
                <a:solidFill>
                  <a:schemeClr val="lt1"/>
                </a:solidFill>
                <a:latin typeface="Calibri"/>
                <a:ea typeface="Calibri"/>
              </a:rPr>
              <a:t>Y así, hasta que alcanzamos un criterio de parada:</a:t>
            </a:r>
            <a:endParaRPr lang="en-US" sz="1600" b="0" strike="noStrike" spc="-1">
              <a:latin typeface="Arial"/>
            </a:endParaRPr>
          </a:p>
          <a:p>
            <a:pPr marL="914400" lvl="1" indent="-355680">
              <a:lnSpc>
                <a:spcPct val="100000"/>
              </a:lnSpc>
              <a:buClr>
                <a:srgbClr val="FFFFFF"/>
              </a:buClr>
              <a:buFont typeface="Arial"/>
              <a:buAutoNum type="arabicPeriod"/>
            </a:pPr>
            <a:r>
              <a:rPr lang="es-ES" sz="1600" b="0" strike="noStrike" spc="-1">
                <a:solidFill>
                  <a:schemeClr val="lt1"/>
                </a:solidFill>
                <a:latin typeface="Calibri"/>
                <a:ea typeface="Calibri"/>
              </a:rPr>
              <a:t>Están todos los elementos de la clase clasificados perfectamente (</a:t>
            </a:r>
            <a:r>
              <a:rPr lang="es-ES" sz="1600" b="1" strike="noStrike" spc="-1">
                <a:solidFill>
                  <a:schemeClr val="lt1"/>
                </a:solidFill>
                <a:latin typeface="Calibri"/>
                <a:ea typeface="Calibri"/>
              </a:rPr>
              <a:t>WARNING</a:t>
            </a:r>
            <a:r>
              <a:rPr lang="es-ES" sz="1600" b="0" strike="noStrike" spc="-1">
                <a:solidFill>
                  <a:schemeClr val="lt1"/>
                </a:solidFill>
                <a:latin typeface="Calibri"/>
                <a:ea typeface="Calibri"/>
              </a:rPr>
              <a:t>)</a:t>
            </a:r>
            <a:endParaRPr lang="en-US" sz="1600" b="0" strike="noStrike" spc="-1">
              <a:latin typeface="Arial"/>
            </a:endParaRPr>
          </a:p>
          <a:p>
            <a:pPr marL="914400" lvl="1" indent="-355680">
              <a:lnSpc>
                <a:spcPct val="100000"/>
              </a:lnSpc>
              <a:buClr>
                <a:srgbClr val="FFFFFF"/>
              </a:buClr>
              <a:buFont typeface="Arial"/>
              <a:buAutoNum type="arabicPeriod"/>
            </a:pPr>
            <a:r>
              <a:rPr lang="es-ES" sz="1600" b="0" strike="noStrike" spc="-1">
                <a:solidFill>
                  <a:srgbClr val="FFFFFF"/>
                </a:solidFill>
                <a:latin typeface="Calibri"/>
                <a:ea typeface="Arial"/>
              </a:rPr>
              <a:t>No puede encontrar una división que reduzca la impureza del nodo.</a:t>
            </a:r>
            <a:endParaRPr lang="en-US" sz="1600" b="0" strike="noStrike" spc="-1">
              <a:latin typeface="Arial"/>
            </a:endParaRPr>
          </a:p>
          <a:p>
            <a:pPr marL="914400" lvl="1" indent="-355680">
              <a:lnSpc>
                <a:spcPct val="100000"/>
              </a:lnSpc>
              <a:buClr>
                <a:srgbClr val="FFFFFF"/>
              </a:buClr>
              <a:buFont typeface="Arial"/>
              <a:buAutoNum type="arabicPeriod"/>
            </a:pPr>
            <a:r>
              <a:rPr lang="es-ES" sz="1600" b="0" strike="noStrike" spc="-1">
                <a:solidFill>
                  <a:schemeClr val="lt1"/>
                </a:solidFill>
                <a:latin typeface="Calibri"/>
                <a:ea typeface="Calibri"/>
              </a:rPr>
              <a:t>El árbol alcanza un tamaño predefinido.</a:t>
            </a:r>
            <a:endParaRPr lang="en-US" sz="1600" b="0" strike="noStrike" spc="-1">
              <a:latin typeface="Arial"/>
            </a:endParaRPr>
          </a:p>
          <a:p>
            <a:pPr>
              <a:lnSpc>
                <a:spcPct val="100000"/>
              </a:lnSpc>
            </a:pPr>
            <a:endParaRPr lang="en-US" sz="1600" b="0" strike="noStrike" spc="-1">
              <a:latin typeface="Arial"/>
            </a:endParaRPr>
          </a:p>
          <a:p>
            <a:pPr marL="444600" indent="-343080">
              <a:lnSpc>
                <a:spcPct val="100000"/>
              </a:lnSpc>
              <a:buClr>
                <a:srgbClr val="FFFFFF"/>
              </a:buClr>
              <a:buFont typeface="Arial"/>
              <a:buAutoNum type="arabicPeriod"/>
            </a:pPr>
            <a:r>
              <a:rPr lang="es-ES" sz="1600" b="0" strike="noStrike" spc="-1">
                <a:solidFill>
                  <a:srgbClr val="FFFFFF"/>
                </a:solidFill>
                <a:latin typeface="Calibri"/>
                <a:ea typeface="Arial"/>
              </a:rPr>
              <a:t>La clase asignada al nodo es el </a:t>
            </a:r>
            <a:r>
              <a:rPr lang="es-ES" sz="1600" b="1" strike="noStrike" spc="-1">
                <a:solidFill>
                  <a:srgbClr val="FFFFFF"/>
                </a:solidFill>
                <a:latin typeface="Calibri"/>
                <a:ea typeface="Arial"/>
              </a:rPr>
              <a:t>modo</a:t>
            </a:r>
            <a:r>
              <a:rPr lang="es-ES" sz="1600" b="0" strike="noStrike" spc="-1">
                <a:solidFill>
                  <a:srgbClr val="FFFFFF"/>
                </a:solidFill>
                <a:latin typeface="Calibri"/>
                <a:ea typeface="Arial"/>
              </a:rPr>
              <a:t> de las clases de la instancias que caen en esa región. Esa será la predicción para nuevas instancias</a:t>
            </a:r>
            <a:r>
              <a:rPr lang="es-ES" sz="1600" b="1" strike="noStrike" spc="-1">
                <a:solidFill>
                  <a:srgbClr val="FFFFFF"/>
                </a:solidFill>
                <a:latin typeface="Calibri"/>
                <a:ea typeface="Arial"/>
              </a:rPr>
              <a:t>.</a:t>
            </a:r>
            <a:endParaRPr lang="en-US" sz="1600" b="0" strike="noStrike" spc="-1">
              <a:latin typeface="Arial"/>
            </a:endParaRPr>
          </a:p>
          <a:p>
            <a:pPr>
              <a:lnSpc>
                <a:spcPct val="100000"/>
              </a:lnSpc>
              <a:tabLst>
                <a:tab pos="0" algn="l"/>
              </a:tabLst>
            </a:pPr>
            <a:endParaRPr lang="en-US" sz="2000" b="0" strike="noStrike" spc="-1">
              <a:latin typeface="Arial"/>
            </a:endParaRPr>
          </a:p>
          <a:p>
            <a:pPr>
              <a:lnSpc>
                <a:spcPct val="100000"/>
              </a:lnSpc>
              <a:tabLst>
                <a:tab pos="0" algn="l"/>
              </a:tabLst>
            </a:pPr>
            <a:endParaRPr lang="en-US" sz="2000" b="0" strike="noStrike" spc="-1">
              <a:latin typeface="Arial"/>
            </a:endParaRPr>
          </a:p>
        </p:txBody>
      </p:sp>
      <p:pic>
        <p:nvPicPr>
          <p:cNvPr id="109" name="Imagen 4"/>
          <p:cNvPicPr/>
          <p:nvPr/>
        </p:nvPicPr>
        <p:blipFill>
          <a:blip r:embed="rId3"/>
          <a:stretch/>
        </p:blipFill>
        <p:spPr>
          <a:xfrm>
            <a:off x="7543800" y="3535920"/>
            <a:ext cx="4082760" cy="2956680"/>
          </a:xfrm>
          <a:prstGeom prst="rect">
            <a:avLst/>
          </a:prstGeom>
          <a:ln w="0">
            <a:noFill/>
          </a:ln>
        </p:spPr>
      </p:pic>
      <p:pic>
        <p:nvPicPr>
          <p:cNvPr id="110" name="Imagen 13"/>
          <p:cNvPicPr/>
          <p:nvPr/>
        </p:nvPicPr>
        <p:blipFill>
          <a:blip r:embed="rId4"/>
          <a:stretch/>
        </p:blipFill>
        <p:spPr>
          <a:xfrm>
            <a:off x="7543800" y="552240"/>
            <a:ext cx="4082760" cy="2769480"/>
          </a:xfrm>
          <a:prstGeom prst="rect">
            <a:avLst/>
          </a:prstGeom>
          <a:ln w="0">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3FF725BE-5C22-C85F-06BC-470B934FD077}"/>
                  </a:ext>
                </a:extLst>
              </p14:cNvPr>
              <p14:cNvContentPartPr/>
              <p14:nvPr/>
            </p14:nvContentPartPr>
            <p14:xfrm>
              <a:off x="5968080" y="1325520"/>
              <a:ext cx="1450800" cy="3269880"/>
            </p14:xfrm>
          </p:contentPart>
        </mc:Choice>
        <mc:Fallback>
          <p:pic>
            <p:nvPicPr>
              <p:cNvPr id="2" name="Entrada de lápiz 1">
                <a:extLst>
                  <a:ext uri="{FF2B5EF4-FFF2-40B4-BE49-F238E27FC236}">
                    <a16:creationId xmlns:a16="http://schemas.microsoft.com/office/drawing/2014/main" id="{3FF725BE-5C22-C85F-06BC-470B934FD077}"/>
                  </a:ext>
                </a:extLst>
              </p:cNvPr>
              <p:cNvPicPr/>
              <p:nvPr/>
            </p:nvPicPr>
            <p:blipFill>
              <a:blip r:embed="rId6"/>
              <a:stretch>
                <a:fillRect/>
              </a:stretch>
            </p:blipFill>
            <p:spPr>
              <a:xfrm>
                <a:off x="5958720" y="1316160"/>
                <a:ext cx="1469520" cy="32886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276640" y="2330280"/>
            <a:ext cx="7638480" cy="2197440"/>
          </a:xfrm>
          <a:prstGeom prst="rect">
            <a:avLst/>
          </a:prstGeom>
          <a:noFill/>
          <a:ln w="0">
            <a:noFill/>
          </a:ln>
        </p:spPr>
        <p:txBody>
          <a:bodyPr anchor="ctr">
            <a:noAutofit/>
          </a:bodyPr>
          <a:lstStyle/>
          <a:p>
            <a:pPr indent="0" algn="ctr">
              <a:lnSpc>
                <a:spcPct val="90000"/>
              </a:lnSpc>
              <a:buNone/>
              <a:tabLst>
                <a:tab pos="0" algn="l"/>
              </a:tabLst>
            </a:pPr>
            <a:r>
              <a:rPr lang="en-GB" sz="4400" b="0" strike="noStrike" spc="-1">
                <a:solidFill>
                  <a:srgbClr val="FF0000"/>
                </a:solidFill>
                <a:latin typeface="Calibri"/>
                <a:ea typeface="Calibri"/>
              </a:rPr>
              <a:t>¿Cuál es la feature más predictiva? ¿Cómo elegimos los splits?</a:t>
            </a:r>
            <a:endParaRPr lang="en-US" sz="4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1140</Words>
  <Application>Microsoft Office PowerPoint</Application>
  <PresentationFormat>Panorámica</PresentationFormat>
  <Paragraphs>144</Paragraphs>
  <Slides>24</Slides>
  <Notes>20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24</vt:i4>
      </vt:variant>
    </vt:vector>
  </HeadingPairs>
  <TitlesOfParts>
    <vt:vector size="31" baseType="lpstr">
      <vt:lpstr>Arial</vt:lpstr>
      <vt:lpstr>Calibri</vt:lpstr>
      <vt:lpstr>Symbol</vt:lpstr>
      <vt:lpstr>Times New Roman</vt:lpstr>
      <vt:lpstr>Wingdings</vt:lpstr>
      <vt:lpstr>Office Theme</vt:lpstr>
      <vt:lpstr>Office Theme</vt:lpstr>
      <vt:lpstr>Machine Learning – Árboles de decisión</vt:lpstr>
      <vt:lpstr>Algoritmos de machine learning </vt:lpstr>
      <vt:lpstr>Definición</vt:lpstr>
      <vt:lpstr>Definición</vt:lpstr>
      <vt:lpstr>Algunos términos importantes</vt:lpstr>
      <vt:lpstr>¿Cómo creamos un árbol de decision?</vt:lpstr>
      <vt:lpstr>Decision tree classifier</vt:lpstr>
      <vt:lpstr>Funcionamiento</vt:lpstr>
      <vt:lpstr>¿Cuál es la feature más predictiva? ¿Cómo elegimos los splits?</vt:lpstr>
      <vt:lpstr>Mejores splits</vt:lpstr>
      <vt:lpstr>Ejemplo</vt:lpstr>
      <vt:lpstr>Profundidad del árbol</vt:lpstr>
      <vt:lpstr>Riesgo de overfitting</vt:lpstr>
      <vt:lpstr>¿Cómo solucionamos el overfitting? Prunning</vt:lpstr>
      <vt:lpstr>Prunning</vt:lpstr>
      <vt:lpstr>Decision Tree Regression</vt:lpstr>
      <vt:lpstr>Árboles regresores</vt:lpstr>
      <vt:lpstr>Ejemplo</vt:lpstr>
      <vt:lpstr>Feature importance</vt:lpstr>
      <vt:lpstr>¿Cuándo usar árboles de decisión?</vt:lpstr>
      <vt:lpstr>Trees vs Linear Regression</vt:lpstr>
      <vt:lpstr>Ventajas e Inconvenientes</vt:lpstr>
      <vt:lpstr>A efectos prácticos…</vt:lpstr>
      <vt:lpstr>¡Demo time! http://www.r2d3.us/visual-intro-to-machine-learning-part-1/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Decision Trees</dc:title>
  <dc:subject/>
  <dc:creator>Gabriel VT</dc:creator>
  <dc:description/>
  <cp:lastModifiedBy>Alberto Becerra Tomé</cp:lastModifiedBy>
  <cp:revision>113</cp:revision>
  <dcterms:created xsi:type="dcterms:W3CDTF">2020-05-12T19:48:30Z</dcterms:created>
  <dcterms:modified xsi:type="dcterms:W3CDTF">2023-05-09T12:32:20Z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Panorámica</vt:lpwstr>
  </property>
  <property fmtid="{D5CDD505-2E9C-101B-9397-08002B2CF9AE}" pid="4" name="Slides">
    <vt:i4>24</vt:i4>
  </property>
</Properties>
</file>