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287" r:id="rId5"/>
    <p:sldId id="290" r:id="rId6"/>
    <p:sldId id="288" r:id="rId7"/>
    <p:sldId id="291" r:id="rId8"/>
    <p:sldId id="293" r:id="rId9"/>
    <p:sldId id="292" r:id="rId10"/>
    <p:sldId id="294" r:id="rId11"/>
    <p:sldId id="285" r:id="rId12"/>
    <p:sldId id="29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8T07:57:03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7278 1887 537 0,'0'0'4'0,"0"0"0"16,-133-13-2-16,79 13 14 15,-2 4 13-15,4 14-11 16,2 9 0-16,6 5-9 16,1 7-7-16,1 12 7 15,0 17-8-15,3 13 3 16,4 8 7-16,8 4-10 15,12-6 0-15,11-6-1 16,4-4 0-16,6-7-2 16,25-6 2-16,9-10-8 0,7-12 8 15,8-8 2-15,6-14 0 16,4-12-2-16,4-8 0 16,0-4 7-16,2-34-6 15,-4-12 2-15,-7-14 0 16,-7-12-1-16,-8-13 0 15,-7-5-2-15,-13-6 2 16,-17 2 0-16,-8 7-2 16,-16 20 0-16,-26 10 0 15,-14 17 0-15,-6 13-1 16,-7 10 1-16,5 9 1 0,1 4 6 16,14 4-7-16,13 2-2 15,14 2 0-15,9 0-25 16,11 6-27-1,2 16-41-15,0 4-36 0,22 0-49 16</inkml:trace>
  <inkml:trace contextRef="#ctx0" brushRef="#br0" timeOffset="516.84">7660 1546 468 0,'0'0'12'15,"0"0"-3"-15,0 0-5 16,0 0 28-16,0 0-22 16,0 0-10-16,0 67 0 15,0 16 33-15,0 22-15 16,0 13-10-16,-14 8-8 15,3 0 10-15,5-3-8 16,4-13-2-16,2-18 3 16,0-22-2-16,0-23-1 15,0-21-1-15,0-20 1 16,0-6-6-16,0 0 13 16,0-32 10-16,8-18 0 0,9-21-17 15,18-5-1-15,7 2 1 16,9 3-1-16,-2 17-2 15,-4 19-1-15,-8 16 0 16,-5 19 2-16,-8 0-3 16,-2 32-3-16,-8 19-1 15,-3 10 9-15,-11 9 5 16,0 3-3-16,-11 0-2 16,-22-4 4-16,-10 2-1 15,-12 1 1-15,-6-6-2 16,1-12-2-16,7-14 11 15,13-18-11-15,13-12-1 16,15-10 1-16,12-4-37 16,0-30-101-16,29-11-84 15</inkml:trace>
  <inkml:trace contextRef="#ctx0" brushRef="#br0" timeOffset="711.22">8205 2578 372 0,'0'0'33'16,"7"111"-18"-16,-7-39 10 16,-16 5 28-16,-19 2 0 15,-12 2-18-15,0-6-27 16,0-4-7-16,7-15 1 0,11-16-1 16,10-17-1-16,7-20-11 15,8-3-44-15,4-32-91 16</inkml:trace>
  <inkml:trace contextRef="#ctx0" brushRef="#br0" timeOffset="878.02">8201 1891 482 0,'0'0'56'16,"0"0"-50"-16,0 0 0 15,0 0-6-15,0 0-8 0,0 0-9 16,16 28-40-16,-8-2-63 16</inkml:trace>
  <inkml:trace contextRef="#ctx0" brushRef="#br0" timeOffset="1285.04">8337 2582 355 0,'0'0'13'16,"0"0"-10"-16,0 0 14 16,0 0 11-16,152 35-1 15,-106-44 13-15,-1-12-10 16,-5-9-19-16,-5-3-6 16,-12 1-4-16,-6-3-1 0,-9-3 7 15,-6-5-7-15,-2-4 0 16,0 4 0-16,0 3 0 15,-18 10-2-15,-1 8-2 16,0 11 1-16,-1 11 3 16,0 0 13-16,-2 30-1 15,-5 23-4-15,0 17-8 16,4 10 4-16,6 2-4 16,7-7 0-16,10-7 7 15,0-8-7-15,8-10-2 16,14-10 2-16,4-10-5 15,8-12 4-15,-1-11 1 16,8-7-7-16,3-11 0 16,1-28-28-16,4-12-12 15,-2-13-14-15,-3-13-6 0,-6-8-60 16</inkml:trace>
  <inkml:trace contextRef="#ctx0" brushRef="#br0" timeOffset="1717.42">8979 2105 74 0,'0'-110'91'0,"-18"0"-48"16,-16 1-13-16,5 15 18 15,7 26 1-15,9 25 24 16,9 28 1-16,2 13-17 16,2 2-28-16,0 8-29 15,0 32 0-15,0 21 3 16,8 20 5-16,7 16-4 0,3 13 7 16,-2 14-11-1,-3 10 0-15,-4 5 2 0,-7-9 1 16,-2-16 5-16,0-19-4 15,2-27-4-15,3-24 4 16,2-24-4-16,-2-14-1 16,-3-6 1-16,2-10 8 15,5-32 13-15,7-18-9 16,6-18-10-16,6-6-3 16,-1 3 1-16,0 5-3 15,-4 6 2-15,-5 22 0 16,-7 14 1-16,-5 21-3 15,-4 13-1-15,-2 0 3 16,2 28-21-16,5 17 21 16,5 11 1-16,3 12 3 0,1-4 1 15,-1-3-3-15,1-8 2 16,1-8 1-16,1-13-4 16,3-12-1-16,0-14-6 15,2-6-20-15,0-16-50 16,1-29-76-16</inkml:trace>
  <inkml:trace contextRef="#ctx0" brushRef="#br0" timeOffset="1860.07">9235 1908 349 0,'0'0'210'0,"0"0"-204"15,0 0-4-15,0 0-2 16,0 0-6-16,0 0-2 15,-27-9-79-15,31 9-77 16</inkml:trace>
  <inkml:trace contextRef="#ctx0" brushRef="#br0" timeOffset="2458.21">9455 2063 161 0,'0'0'297'16,"0"0"-297"-16,21 117-1 15,0-51 1-15,2 9 21 0,6 10 19 16,0-3-23-16,4-7-9 16,3-10 0-16,1-11-1 15,2-11-7-15,-1-17 0 16,-9-10 6-16,-5-12 0 15,-6-4-5-15,-4-14 3 16,3-28 9-16,5-16-6 16,1-8-7-16,4-5 0 15,-1 3-3-15,-2 2 3 16,-1 6-1-16,-3 10 0 16,-2 13 2-16,-4 18-2 15,-6 12-1-15,1 7-4 0,3 8 4 16,1 27-8-1,3 13 3-15,1 11 7 0,-1-2 10 16,-1 1-3-16,1-4-7 16,-1-9 0-16,3-5 5 15,2-8-5-15,0-10 0 16,1-6 0-16,-2-7 0 16,4-9 0-16,-1 0 3 15,7-15 3-15,-2-21 10 16,1-10-9-16,-7-9-1 15,-11-1 5-15,-10-2-8 16,0 5 4-16,-26 5-5 16,-12 7 9-16,-8 6 2 0,-6 9-6 15,1 8 4-15,6 4-10 16,8 7 0-16,5 4-1 16,10 3-25-1,5 0-49-15,1 27-60 0,3 0-234 16</inkml:trace>
  <inkml:trace contextRef="#ctx0" brushRef="#br0" timeOffset="2759.7">8774 2065 591 0,'0'0'1'15,"145"-66"-2"-15,-45 24 1 16,6-4 0-16,15-2-1 0,17-8-24 16,12-11-144-1</inkml:trace>
  <inkml:trace contextRef="#ctx0" brushRef="#br0" timeOffset="7416.94">11810 2442 222 0,'0'0'71'16,"0"0"-54"-16,174 0 17 15,-100 0 10-15,6 0 1 16,9 0-18-16,9 0-3 16,12 0 5-16,6-12-10 0,-3-4-16 15,3 2 2-15,-4 0-1 16,0 5-2 0,-4 2-1-16,-12-3-1 0,-11 4 0 15,-21-2 1-15,-16 4-1 16,-18 2 0-16,-14 2 0 15,-12 0 0-15,-2 0 0 16,-2 0-1-16,0 0-10 16,0-4-2-16,-9-6-18 15,-11-4-38-15,0-4-47 16,0-6-34-16</inkml:trace>
  <inkml:trace contextRef="#ctx0" brushRef="#br0" timeOffset="7702.92">13054 2083 315 0,'0'0'22'0,"0"0"16"16,0 0-21-16,0 0 4 15,0 0-3-15,0 0-12 16,20-4 4-16,22 26-6 16,7 9-3-16,7 0 9 15,6 8-10-15,0 3 0 16,3-7 4-16,-5 5-3 15,-11-5 0-15,-9 1-1 16,-17 1 0-16,-12-4 19 16,-11-7 1-16,0-5 5 15,0-8 0-15,-18-3-6 0,-2 1-6 16,-3-1-8-16,4-3-4 16,3 4-2-16,5 1-12 15,11 6-45-15,0 2-94 16</inkml:trace>
  <inkml:trace contextRef="#ctx0" brushRef="#br0" timeOffset="8831.59">14716 1834 412 0,'0'0'119'0,"0"0"-119"15,0 0-25-15,25 135 25 16,-19-37 6-16,-6 20 0 15,0 16 22-15,0-3-21 16,-14-8 3-16,-1-15-5 16,7-18-2-16,2-23 2 15,6-26-5-15,0-22 0 16,0-18 6-16,0-1-5 0,-6-26 17 16,-5-36 8-1,-3-28-25-15,3-23-2 0,3-17-3 16,-4-12 1-16,-1-3-3 15,0 3 1-15,8 14-3 16,5 17 6-16,0 20 2 16,27 20 0-16,4 19 0 15,0 16 0-15,0 18-1 16,0 14 1-16,-2 4-2 16,0 12 1-16,0 28 0 15,-8 18-1-15,-8 15-3 16,-13 20 5-16,0 12 8 15,-31 9-7-15,-16 2-1 16,-6-5 1-16,-1-11-1 0,8-18 1 16,5-20-1-16,15-24 0 15,10-17 1-15,11-15-1 16,5-6-2-16,0 0-1 16,0-5-11-16,11-13 12 15,14-4-4-15,2 5 5 16,0 2-1-16,-3 9 2 15,0 6-1-15,-1 0 1 16,6 0 0-16,2 16-1 16,7 12 1-16,7 5 0 15,5 5 1-15,8 6-1 16,2-4 0-16,7 0-1 16,5-6 2-16,1-8 1 0,-2-6-2 15,-1-12 0-15,-10-6 3 16,-7-2-2-16,-4-8-1 15,-7-22 1-15,-6-9 0 16,-7-17 3-16,-7-3-4 16,-8-6 0-16,-11 1 2 15,-3 6 1-15,0 8-5 16,-17 8 2-16,0 14 0 16,-1 14-1-16,5 12 1 15,-1 2 0-15,-1 12 9 16,-5 24-8-16,-3 12-1 15,6 8 0-15,3 5 0 16,7-4 2-16,7 1-2 16,0-1 0-16,5-3 1 15,22-5-1-15,4-12-1 0,9-9-1 16,9-12-10-16,9-16-5 16,4 0-40-16,3-12-42 15,2-13-69-15</inkml:trace>
  <inkml:trace contextRef="#ctx0" brushRef="#br0" timeOffset="9599.91">16278 2370 429 0,'0'0'27'0,"0"0"-26"16,0 0 14-1,-114-41 23-15,77 45-15 0,-6 32 5 16,-1 11-21-16,4 7-5 15,3 4 5-15,10-2-7 16,12-1 0-16,11-3-1 16,4-5 1-16,0-6-1 15,15-7 1-15,10-6 0 16,-3-10 0-16,5-10 0 16,0-8 0-16,2-8 7 15,2-30-7-15,3-18 1 16,-3-14 1-16,-2-15-1 15,-3-6 3-15,-4-9-4 16,-1-9 0-16,-8-6 1 16,-7-5 0-16,-3 0-1 0,-3 11 0 15,0 14 0-15,2 20 2 16,1 26-2-16,-1 20 0 16,2 13 19-16,-4 11-9 15,0 5-5-15,0 0-5 16,0 37-7-16,2 20 7 15,0 27 2-15,-2 16 0 16,0 16 4-16,0 18-5 16,0 0-1-16,0-3 0 15,0-19 0-15,19-25-1 16,10-24 1-16,4-16 0 16,2-18 1-16,-1-12-1 0,1-17 0 15,5 0 1-15,-1-30 1 16,-2-16-4-16,-3-11-7 15,-5-5-16-15,-12 2 11 16,-3 11 3-16,-10 16 11 16,-2 14 0-16,-2 10 0 15,0 9 1-15,5 4-1 16,1 32-7-16,4 16 7 16,3 9 3-16,7-1 0 15,5-10-3-15,8-6 1 16,3-10 1-16,-1-12-2 15,-2-10 0-15,-6-9 3 16,-2-3-3-16,-6-17 6 0,2-22 0 16,-3-11-6-1,-7-1 10-15,-7 0-10 0,-4 5 0 16,0 6 7-16,0 9-7 16,0 6 0-16,0 7-2 15,0 8-14-15,2 8-16 16,25 2-52-16,7 0-53 15,13 13-54-15</inkml:trace>
  <inkml:trace contextRef="#ctx0" brushRef="#br0" timeOffset="10032.16">17625 2382 383 0,'0'0'76'16,"0"0"-44"-16,0 0 15 15,0 0-8-15,-71-112-12 16,47 102 5-16,-5 10-25 16,-5 0 8-16,-1 19-15 15,-3 21 0-15,5 5 5 16,4 10-4-16,8 0-1 16,11 5 0-16,10 1 0 15,0-5-3-15,4-6 3 16,23-10-4-16,6-14 3 15,7-12 2-15,3-12-1 16,-3-2 0-16,0-16 0 16,-3-20 0-16,-3-10 0 0,-5-7-3 15,-5 3 3-15,-5 6 0 16,-7 8 2-16,-3 12-2 16,-1 10 0-16,-4 10 1 15,-2 4-1-15,2 0-4 16,5 14 3-16,3 16 1 15,5 4 5-15,6 1-5 16,-1-7 1-16,7-6-6 16,0-8 5-16,2-12-52 15,1-2-49-15,-9-11-174 16</inkml:trace>
  <inkml:trace contextRef="#ctx0" brushRef="#br0" timeOffset="10466.32">17820 2001 528 0,'0'0'23'16,"0"0"1"-16,0 0 4 15,0 0-19-15,0 0-9 16,0 0-13-16,-20-16-23 16,40 33 8-16,2 6-34 15,4-2-30-15,-1 2 24 16,-2 2 2-16,-4-4 35 15,-1 5 27-15,-3 2 4 16,4 5 14-16,-1 7 21 0,1 4 4 16,2 6-19-1,-1 2 4-15,-3 4-5 0,-1-2-3 16,-7 0 11-16,-5-4 19 16,-4-6-19-16,0-9-3 15,0-14 13-15,0-8-3 16,0-9 1-16,0-4-6 15,0-2 1-15,0-30 6 16,-2-14-34-16,2-9-2 16,0-6 5-16,0 1-1 15,0-1 7-15,2 3-11 16,9 6 0-16,7 8-3 0,9 8 3 16,7 9-19-16,10 5-53 15,16 8-57-15,8 3-285 16</inkml:trace>
  <inkml:trace contextRef="#ctx0" brushRef="#br0" timeOffset="11799.12">19689 2463 437 0,'0'0'31'16,"0"0"-30"-16,58-165 10 0,-29 83-2 15,-2-4 40-15,-1 0-18 16,-1-6-21-16,2-3-1 15,-5-10-9-15,-2-5 0 16,-5 4 3-16,-3 9-3 16,-6 21 0-16,-6 22 3 15,0 22-1-15,0 18 9 16,0 14-4-16,0 2-7 16,-8 52 3-16,-23 36 1 15,-15 39-2-15,-4 27-2 16,3 8 0-16,7 13 1 15,15-5-1-15,9-8 0 16,12-9-1-16,4-27 1 16,0-25-2-16,31-28-8 15,18-36-27-15,16-34-6 0,13-12-26 16,8-41-79-16</inkml:trace>
  <inkml:trace contextRef="#ctx0" brushRef="#br0" timeOffset="12149.11">20246 2306 523 0,'0'0'22'0,"0"0"-14"15,-121 94-11-15,84-42 4 16,3 9-1-16,7 8 13 0,8 3-13 16,5-5 0-16,14-15 0 15,0-14-1-15,6-22-1 16,23-14 2-16,0-2 0 15,1-24 9-15,-1-22-9 16,0-11 1-16,-7 0-1 16,-5 0 0-16,-5 10 2 15,-8 7-2-15,-4 15 0 16,0 12 12-16,0 7-3 16,0 6 10-16,0 0-14 15,3 0-2-15,5 21-5 16,4 9 2-16,3 8 0 15,8-2 6-15,4-1-6 16,4-3 0-16,4-4 0 0,7-1-19 16,12-6-54-16,10-11-148 15</inkml:trace>
  <inkml:trace contextRef="#ctx0" brushRef="#br0" timeOffset="12969.65">21650 2232 439 0,'0'0'58'16,"0"0"-58"-16,0 0-2 15,0 0 2-15,-52-105 23 16,28 93 26-16,-10 4-16 16,-10 6-17-16,-12 2 5 15,-2 6 2-15,2 21 0 16,3 12-6-16,4 10-16 15,11 8 0-15,7 10-1 16,13 2 0-16,11-2-5 16,7-5 5-16,0-8-2 15,19-11-2-15,7-11-1 0,4-13-3 16,-2-13 2-16,3-6 3 16,3-21 1-16,2-32 2 15,1-12 0-15,1-18-4 16,-3-13 4-16,-3-9 0 15,-1-5 0-15,-9 0 0 16,1 3 0-16,-6 6 0 16,-1 13-13-16,-3 15 13 15,-1 23-2-15,-8 24 2 16,0 14 0-16,-4 10 1 0,0 2 0 16,0 6-1-1,0 30-7-15,0 22 7 0,5 20 1 16,1 15 0-16,6 11-1 15,-3 16 0-15,1 6 1 16,0-1-1-16,3-13 0 16,7-26 0-16,9-23 0 15,7-28 0-15,4-19-1 16,0-16 1-16,0-6-3 16,-4-33 3-16,-5-16-6 15,-2-9 6-15,-10 0-7 16,-7 8 6-16,-7 8 1 15,-5 14 0-15,0 13 10 0,0 10-8 16,0 11 2 0,0 0 7-16,0 7-11 0,2 28-1 15,4 9 1-15,2 4 2 16,5-4 13-16,2-4-15 16,5-5-1-16,-2-7-2 15,0-11-13-15,-2-6-59 16,-1-11-51-16,-6 0-158 15</inkml:trace>
  <inkml:trace contextRef="#ctx0" brushRef="#br0" timeOffset="13121.46">22111 2149 501 0,'0'0'45'15,"0"0"-44"-15,0 0-2 16,0 0 5-16,0 0-14 15,0 0-17-15,-36 0-74 16,54 8-82-16</inkml:trace>
  <inkml:trace contextRef="#ctx0" brushRef="#br0" timeOffset="13966.01">22304 2183 321 0,'0'0'43'15,"0"0"-19"-15,36 123 3 16,-24-79 29-16,-2 0-14 0,1-6-9 16,-1-1-22-16,-1-10-9 15,-3-7 4-15,-2-4-4 16,-2-10-2-16,4-6 4 16,-2 0-2-16,3 0 3 15,11-25 0-15,8-17-5 16,8-9 9-16,4-9-9 15,-3 4 0-15,-4 1 2 16,-6 13-2-16,-8 17 1 16,-5 9 0-16,-5 12 4 0,-1 4 18 15,-2 11-23 1,6 28 0-16,-4 15 29 0,3 6-12 16,-5-4-5-1,3-8-7-15,0-7-4 0,0-4 8 16,-1-11-9-16,3-6 0 15,-2-10 2-15,-2-5-2 16,-1-5 3-16,2 0-3 16,7-12 0-16,12-26 14 15,6-18-14-15,8-11-4 16,-6-3 4-16,-2 1-8 16,-7 15 7-16,-6 14-2 15,-5 16 3-15,-5 12 1 16,-6 6-1-16,0 4 0 15,2 2 1-15,7 0-1 16,5 0 0-16,7 13-5 16,0 14 5-16,0 13-3 0,0 9 3 15,-6-1 0-15,-1 2 0 16,-5-10 0-16,0-5 0 16,2-8 0-16,4-9 0 15,0-6-1-15,7-8 1 16,3-4-2-16,2 0 2 15,3-18 0-15,-1-8 2 16,-2-8-2-16,-6-7 0 16,0-10 1-16,-5-5-1 15,-5-2-3-15,-6 8-1 16,-2 9 4-16,-5 9-1 16,0 14 1-16,0 7 0 0,0 10 11 15,0 1-10-15,-14 4-1 16,-3 26-2-16,-6 18 2 15,1 13 0-15,-1 7 0 16,6 0 0-16,8-4 5 16,4-8-5-16,5-10 0 15,0-12-2-15,14-10 4 16,11-12-4-16,4-9-12 16,4-3-25-16,7-3 2 15,2-25-28-15,1-6-3 16,-1-6-38-16,-7-4-72 15</inkml:trace>
  <inkml:trace contextRef="#ctx0" brushRef="#br0" timeOffset="14317.95">23771 2071 277 0,'0'0'134'15,"0"0"-73"-15,0 0 0 16,0 0-15-16,0 0-23 16,0 0-18-16,0-14-1 15,0 56-4-15,6 10 6 16,3 9-1-16,1 1 0 15,-6 2-5-15,0-10 0 16,-2-10 5-16,1-17-5 16,3-14 0-16,4-9 1 15,-4-4 1-15,9 0 5 16,3-28-7-16,11-14 3 0,5-10-1 16,-1-6-2-1,-2 0-2-15,-6 4 2 16,-2 11 0-16,-4 9 0 0,-5 17-2 15,-1 8 2-15,-2 9-6 16,0 0 6-16,7 16-4 16,0 13 2-16,4 7 2 15,0 1 0-15,3-1 0 16,-3 2-13-16,-1-3-17 16,-4-5-60-16,-1-3-49 15,1-8-88-15</inkml:trace>
  <inkml:trace contextRef="#ctx0" brushRef="#br0" timeOffset="14899.42">24584 1902 495 0,'0'0'44'0,"0"0"-21"16,0 0 32-16,0 0 9 16,-123-100-39-16,115 99-1 15,5 1-24-15,3 0-4 16,0 22 1-16,0 10-2 0,5 7 4 16,15 2 1-16,9 3 0 15,4 2 3 1,9 4-3-16,6 1 0 0,-2 3-9 15,-1 1-5-15,-12-1-10 16,-9-3-4-16,-12-3-11 16,-12-4 21-16,0-5 15 15,-20-3 3-15,-7-9 6 16,0-7-2-16,7-10 17 16,0-5 5-16,5-5-12 15,1 0 1-15,3 0-15 16,3-18-2-16,8-7-1 15,0-5-2-15,0-8-1 16,23-4-9-16,11-8-5 0,9-2-2 16,-4 2-15-1,1 12-4-15,-11 7 31 0,-6 16 2 16,-9 11 7-16,-6 4 1 16,1 0 0-16,2 13 14 15,-2 19 1-15,2 9-6 16,0 3 8-16,-1-4-15 15,0-2-1-15,1-3 1 16,-1-10-2-16,0 0 1 16,-1-14-1-16,3-3-51 15,1-8-130-15</inkml:trace>
  <inkml:trace contextRef="#ctx0" brushRef="#br0" timeOffset="15062.05">25078 1670 604 0,'0'0'43'15,"0"0"-43"-15,0 0-2 16,0 0-3-16,0 0-26 16,0 0-68-16,-31 30-160 15</inkml:trace>
  <inkml:trace contextRef="#ctx0" brushRef="#br0" timeOffset="15882.17">25462 2046 543 0,'0'0'25'15,"0"0"-16"-15,0 0-8 16,0 0 9-16,0 0 4 15,-76 123 2-15,52-63-3 16,-5 5-13-16,2-1 0 16,5-2 0-16,9-8 0 15,10-18-3-15,3-8-16 16,11-18 6-16,25-10 12 16,6-2 1-16,7-31 0 0,1-11 5 15,-6-11-4-15,-9-11-1 16,-8-8 0-16,-9-2 1 15,-13 1 8-15,-5 13-4 16,0 10 19-16,-25 12 16 16,-4 12 4-16,0 8-12 15,2 12-29-15,2 8 0 16,6 0-3-16,1 8 0 16,3 16-5-16,7 2 3 15,8 4-14-15,0-4-8 16,10-2-1-16,19-10-8 15,4-6 19-15,9-8-1 16,1 0 11-16,3-4 2 0,-2-16 2 16,-3 0-2-1,-3 0 2-15,-7 7-6 0,-6 8 4 16,-6 3 1-16,-5 2 0 16,-7 6-5-16,-5 20 5 15,-2 10 1-15,0 6 13 16,0 4-1-16,-7 4 3 15,3 3-15-15,4-1 0 16,0-2 2-16,2-12-2 16,21-6-1-16,4-14-9 15,1-14-3-15,6-4 13 16,4-21-23-16,1-18-3 0,1-16 16 16,1-2 1-16,-1-1 9 15,-5 5 3-15,-1 15-3 16,-12 13 11-16,-7 17-7 15,-5 5-1-15,-6 3 5 16,-2 16-3-16,3 18-5 16,1 13 10-16,6 3-8 15,5-5 5-15,4-3-7 16,1-17 0-16,0-5 1 16,-4-7-1-16,-3-4-12 15,-1-7-15-15,-1-2-1 16,5-2 6-16,5-24-29 15,2-7-37-15,7-11 30 0,2-1-2 16,4-4 1-16,-1 5-46 16</inkml:trace>
  <inkml:trace contextRef="#ctx0" brushRef="#br0" timeOffset="16635.23">26699 2031 310 0,'0'0'171'16,"0"0"-126"-16,0 0 1 15,0 0-21-15,0 0 5 16,0 0-13-16,-119 92-13 15,88-39 3-15,4 3-7 16,5 0 0-16,7-4 0 16,6-12 0-16,7-7-4 15,2-14 4-15,0-5-5 0,0-6 5 16,2-8-5 0,13 0 5-16,5-12 0 0,3-24-7 15,3-12 7-15,-6-8-12 16,-4-2 12-16,-9 2-2 15,-7 12 3-15,0 15-1 16,0 13 1-16,0 11 2 16,0 5 8-16,-2 0-11 15,2 15 0-15,0 17-2 16,0 4 3-16,24 0-1 16,10 0 0-16,6-8 0 15,1-7 3-15,-2-7-3 16,-6-10 0-16,-3-4 4 15,-9 0-3-15,2-24 1 16,-1-19-2-16,3-12 1 0,3-12 2 16,8-11-3-1,2-6 0-15,0-10-1 0,-3-8 2 16,-6-10-1-16,-8-12 0 16,-6-1 0-16,-8 12-7 15,-7 20 7-15,0 35 0 16,0 25 2-16,0 21 1 15,0 12-3-15,0 36-1 16,-7 34 1-16,-11 32 8 16,0 21-1-16,-1 11-3 15,1 4 7-15,1-6-8 16,13-15-1-16,4-19 1 0,8-21 6 16,25-18 8-16,2-15-6 15,7-11-6-15,0-19 1 16,-3-14-4-16,-1 0 1 15,-1-37-3-15,-3-11-6 16,3-11-6-16,-6 0-31 16,-4 7 23-16,-8 12 20 15,-6 16 0-15,-6 12 0 16,-5 8 4-16,2 4-4 16,-4 5 8-16,3 22-2 15,1 7-5-15,5 5 9 16,9 3-7-16,4-11-2 15,4 1-1-15,-3-10-7 16,-7-10 5-16,-1-8-50 16,1-4-44-16,3-16-130 0</inkml:trace>
  <inkml:trace contextRef="#ctx0" brushRef="#br0" timeOffset="16801.36">27694 1530 705 0,'0'0'35'0,"0"0"-26"16,0 0 10-16,0 0-19 15,0 0 0-15,0 0-44 16,-2 16-51-16,31 24-15 16,7 1-271-16</inkml:trace>
  <inkml:trace contextRef="#ctx0" brushRef="#br0" timeOffset="17315.81">28189 1921 174 0,'0'0'393'16,"0"0"-375"-16,0 0 17 15,0 0 27-15,0 0-12 16,-113-84-23-16,79 88-27 15,-6 29 3-15,-4 10-3 16,1 7 0-16,11 4 4 0,3 0-4 16,3 4 0-1,4-2 0-15,2-6 0 0,11-12-7 16,9-13-11-16,0-17-20 16,25-8 18-16,21-31 20 15,10-27-3-15,10-14-10 16,1-10 9-16,-2-6-3 15,-5-4 7-15,-6-12 0 16,-9-9 0-16,-14-7 1 16,-14-3-1-16,-5 15 0 15,-6 22 0-15,-1 32 7 16,-1 30-7-16,-4 18 12 0,0 6 7 16,0 26-19-1,0 28 0-15,-2 19 15 0,-9 19-3 16,-1 3-2-16,2 8-10 15,3 3 0-15,-3-2-2 16,-3-4 2-16,3-13-22 16,8-17-40-16,2-20-2 15,8-20 50-15,26-16-59 16,7-14 7-16,5 0-25 16,4-26-87-16</inkml:trace>
  <inkml:trace contextRef="#ctx0" brushRef="#br0" timeOffset="17665.81">28617 1851 433 0,'0'0'48'0,"0"0"-34"16,0 0 14-16,-136 134 5 16,111-90-12-16,7 0-20 15,10-4 3-15,3-9-8 16,5-8 2-16,0-10-4 15,0-8 5-15,18-5 1 16,6 0 5-16,7-23-5 16,8-16-9-16,-3-5 6 15,-5-4-11-15,-2 5 3 16,-12 6 11-16,-5 9 0 16,-8 13 15-16,-4 9 19 0,0 6 17 15,0 0-3-15,0 0-40 16,2 0-8-16,7 5-2 15,9 13 2-15,13 6 2 16,7 0-2-16,6-1-9 16,3 4 9-16,0-4-57 15,2 2-34-15,-2-7-89 16</inkml:trace>
  <inkml:trace contextRef="#ctx0" brushRef="#br0" timeOffset="18365.24">29404 1820 424 0,'0'0'113'0,"0"0"-88"16,0 0 36-16,0 0-19 16,0 0-22-16,0 0-6 15,-58-32-9-15,26 45 2 16,-7 13-5-16,-9 11 1 16,-1 6 15-16,5 5-18 15,0 6 0-15,1 2 2 16,7 2-1-16,9-8-1 15,17-14-11-15,10-12-12 16,10-15 21-16,30-9-14 16,14-4 12-16,8-28 0 0,5-15-17 15,1-11 12 1,-8-8-2-16,-1-14-6 0,-7-8 14 16,-1-13-7-16,-7-13 7 15,-8-11 2-15,-9-13-7 16,-13 0 6-16,-8 22 0 15,-6 32 2-15,0 40 39 16,0 33 23-16,0 11-15 16,0 49-47-16,0 33 1 15,0 32 11-15,0 14-12 16,2 2 4-16,13-8 0 16,1-10-4-16,-7-17-3 0,-9-10 3 15,0-9-5 1,0-8-4-16,-27 2-28 0,-13 1-78 15,-26-13-138-15</inkml:trace>
  <inkml:trace contextRef="#ctx0" brushRef="#br0" timeOffset="19224.14">19321 3689 343 0,'0'0'160'15,"0"0"-127"-15,0 0-33 16,0 0 1-16,0 0 5 15,-19 155 23-15,19-61 3 16,0 5-17-16,0-12-7 16,6-8 13-16,0-13-17 15,-1-10 2-15,-5-8-4 16,2-12 1-16,-2-9-2 16,2-10-1-16,1-9-16 15,-1-3-9-15,7-5-40 16,6-7 2-16,6-23-52 15,3-14-172-15</inkml:trace>
  <inkml:trace contextRef="#ctx0" brushRef="#br0" timeOffset="19480.46">19813 3706 92 0,'0'0'401'0,"0"0"-390"16,0 0-5-16,0 0 4 16,8 123 31-16,-6-62-17 15,-2 6-12-15,0-4-11 16,0-2 7-16,0-1-8 0,2-9 0 16,0-2 1-16,3-6-1 15,1-12-8-15,6-11-15 16,7-13-33-16,8-7-65 15,2-1-142-15</inkml:trace>
  <inkml:trace contextRef="#ctx0" brushRef="#br0" timeOffset="19738.25">20968 3546 440 0,'0'0'91'0,"0"0"-90"15,0 0 10-15,0 0 29 16,29 138 5-16,-25-73-1 16,1 7-31-16,-1 3-9 15,2 0-4-15,0-2 1 16,0 0-4-16,3-8-45 15,-3-1-78-15,-6-5-263 16</inkml:trace>
  <inkml:trace contextRef="#ctx0" brushRef="#br0" timeOffset="21615.21">16443 6046 368 0,'0'0'119'0,"0"0"-97"0,0 0-7 15,0 0 26-15,0 0 17 16,0 0-34-16,-29-4-20 15,53-3 0-15,14 0-3 16,4-1 7-16,7-2-5 16,5 2-1-16,-3-1 6 15,-2 4-8-15,-9 1 0 16,-11 4 0-16,-9 0 0 16,-13 0 0-16,-5 0-2 15,-2 0 2-15,0 0-2 16,0 0 2-16,0 0 0 15,0 0 4-15,-15 0-1 16,-22 0-1-16,-9 0-2 16,-8 0 0-16,1 0-1 0,0 0 1 15,8 0-1-15,9 0 1 16,10 8 0-16,8-1 1 16,6-3-1-16,10 0 0 15,2-1-6-15,0-3 6 16,12 0-20-16,21 0-19 15,18 0-45-15,11-7-77 16</inkml:trace>
  <inkml:trace contextRef="#ctx0" brushRef="#br0" timeOffset="23008.96">18682 5176 541 0,'0'0'7'0,"-149"-7"-2"16,66 7 5-16,-8 24 7 16,-1 21 12-16,1 17 3 15,2 20-15-15,9 18 6 16,13 15-10-16,18 5-10 16,24-1 6-16,23-6-9 0,2-15 0 15,42-15 0-15,10-21 0 16,12-16 0-16,8-16 0 15,1-16-3-15,5-14-3 16,-2 0-9-16,-3-28-1 16,-6-10-6-16,-7-11-2 15,-8-4 13-15,-17 0-4 16,-12 3 15-16,-13 14 0 16,-7 10 3-16,-3 12-3 15,0 10 17-15,0 4 5 16,-7 0-5-16,-6 24-17 15,1 13 0-15,10 5 0 16,2-3 0-16,19-3-1 0,16-9 1 16,5-4 1-1,1-10-1-15,-10-5 0 0,-4-8 0 16,-8 0 2-16,-3-8-2 16,-3-22 0-16,-4-10 5 15,-7-5-5-15,-2-1 3 16,0 2-3-16,-22 6 0 15,-7 6 3-15,-4 4-3 16,2 8 0-16,6 6 2 16,9 4-1-16,9 6-1 0,7 2-1 15,0 2-6 1,0 0 3-16,17 0-5 16,6 2 8-16,8 5 0 0,2-6 2 15,-2-1-2-15,2 0 0 16,-2-1 1-16,7-26 1 15,4-9-1-15,10-14 0 16,6-15 0-16,6-12 0 16,1-14 0-16,-3-9 0 15,-8 0 0-15,-14 4 1 16,-16 15-1-16,-13 11 0 16,-11 8 2-16,0 7 0 15,-13 10-1-15,-9 10-1 16,3 17 0-16,6 12 0 15,0 6 0-15,-7 31-2 16,-7 27 2-16,-2 23 0 16,2 19 6-16,12 15-6 0,6 12 0 15,9 7 5-15,0 3-5 16,0-12-1-16,26-13 1 16,13-21 0-16,7-21 0 15,6-22 0-15,-2-19 0 16,-2-17 1-16,-2-12-1 15,1-9 0-15,1-32 0 16,-4-18-15-16,-5-15-7 16,-5-2-15-16,-12 6 14 15,-11 13 18-15,-9 16 8 16,-2 12-3-16,0 11 21 16,0 8 2-16,0 8 2 0,0 2-21 15,0 6-1-15,0 29-3 16,0 12 0-16,0 12 0 15,12-1 2-15,7-2-2 16,6-4 0-16,4-10 0 16,0-7 0-16,2-13 2 15,-2-12-2-15,-2-10 0 16,0 0 2-16,-2-17 0 16,-6-19 4-16,-3-9-6 15,-7-4 0-15,-7 5 15 0,-2 6-14 16,0 4 2-1,0 6-1-15,-2 3-1 16,-2 7-2-16,2 3-28 0,2 3-60 16,0 7-102-16</inkml:trace>
  <inkml:trace contextRef="#ctx0" brushRef="#br0" timeOffset="23615.45">20301 5592 447 0,'0'0'124'0,"0"0"-99"16,0 0 19-16,0 0-20 15,0 0-8-15,0 0-16 16,0 44 2-16,5 9 2 0,2 3-4 16,6 2 0-16,2-2 2 15,10-10-2 1,6-6 0-16,-4-12-1 15,0-12 2-15,-5-12 0 0,0-4-1 16,3-12 0-16,-3-28 4 16,3-15-3-16,-2-8-1 15,-6-5 0-15,-1-1 2 16,-1 7 0-16,3 12-2 16,-5 12 0-16,1 16-1 15,-7 12 1-15,-3 10 0 16,-2 0-1-16,0 22 0 15,0 13-3-15,3 7 4 16,2-3 0-16,2 1 2 16,2-5-2-16,7-1-2 0,-1-7 2 15,3-10 0-15,-5-3-2 16,-1-8 2-16,2-4 0 16,2-2-6-16,6-2 6 15,3-21-4-15,5-10-2 16,3-8-10-16,1-2 13 15,1-5-10-15,-1 7 13 16,-9 8-2-16,-7 10 2 16,-9 13 0-16,-9 6 7 15,0 4 0-15,-2 0-3 16,5 6-4-16,6 16 0 16,0 7 9-16,7-2-9 0,-1 1 1 15,4 3-1-15,-3-4-1 16,1 2 0-16,4-5-69 15,2-2 4-15,-3-8-151 16</inkml:trace>
  <inkml:trace contextRef="#ctx0" brushRef="#br0" timeOffset="24065.82">21545 5417 497 0,'0'0'82'0,"0"0"-78"0,0 0 1 16,0 0 18-16,0 0 15 15,0 0-36-15,24 27 3 16,-22 27 20-16,-2 7-22 16,0-2 2-16,0 0-1 15,-4-2 0-15,2-7 4 16,2-11-8-16,0-11 0 15,0-14 1-15,9-10 1 16,4-4-2-16,6-12 2 16,4-26-1-16,6-10-1 15,2-8 0-15,-2 0-10 16,-2 1 9-16,-2 7-5 0,-8 8 6 16,2 10 0-1,-6 10 0-15,3 7-3 0,-3 8 3 16,-2 5 0-1,0 0-4-15,-2 18 6 0,2 10-2 16,0 4 0-16,5 1 2 16,-1 0-2-16,8-2 0 15,4-4-6-15,8-2 4 16,5-8-74-16,7-5-13 16,-2-7 1-16,-2-5-76 15</inkml:trace>
  <inkml:trace contextRef="#ctx0" brushRef="#br0" timeOffset="24666.9">22352 5450 504 0,'0'0'49'0,"0"0"-49"16,0 0 5-16,0 0 23 15,-129 84-7-15,104-41-10 16,5-2-2-16,4-2-9 15,11-5 0-15,5-12 0 16,0-6-2-16,0-9-7 16,16-7 6-16,7 0 3 15,6-9 3-15,2-20-3 16,0-6 1-16,-4 0-1 16,-8-1 0-16,0 8 2 0,-9 5-2 15,-3 8 0 1,0 7 8-16,-4 6 2 0,-3 2-2 15,6 0-8-15,5 14 3 16,9 9-1-16,7 5 1 16,6-3-2-16,1 0 3 15,-1-6-2-15,3-5-2 16,1-5 0-16,2-9-7 16,1 0 0-16,2-10-24 15,3-18 4-15,-1-10 16 16,-6-9-10-16,-2-6 12 15,-10-10 9-15,-6-4 0 0,-4-7 3 16,-3 9-3-16,-4 6 0 16,1 18 7-16,-8 18-5 15,0 15 17-15,-2 8 3 16,2 6-21-16,7 30 19 16,11 10 3-16,16 11-7 15,13 3 5-15,6 2-1 16,3-3-18-16,-6-2-2 15,-15-9 0-15,-16-2 6 16,-21-6-6-16,-19 3 0 16,-41-3 10-16,-20-3 1 15,-9-8-8-15,0-6-3 16,6-2-72-16,-4-13-144 0</inkml:trace>
  <inkml:trace contextRef="#ctx0" brushRef="#br0" timeOffset="32266.1">26487 5139 376 0,'0'0'3'0,"0"0"-3"16,0 0 3-16,0 0 2 15,0 0 0-15,0 0 37 16,0 0-33-16,0 0-5 16,4-24 0-16,-4 24 3 15,0 0 17-15,0 0-16 16,0 26-7-16,0 26 30 16,2 25 8-16,3 19-13 15,0 10-11-15,1 0-6 16,3 1 8-16,0-8-17 0,0-11 1 15,-2-8 16 1,-1-10-16-16,-4-10 0 0,-2-6 1 16,0-8-1-16,0-4 4 15,-6-6-5-15,-5-10 0 16,-1-8 7-16,6-6-5 16,4-10-2-16,-1-2 3 15,3 0-3-15,0 0 12 16,-2 0-12-16,2 0 0 15,0 0 15-15,0 0-14 16,0 0-1-16,0 0 0 16,0 0 1-16,0 0-3 15,0 0 2-15,7 0-2 16,22 0 0-16,15 0 4 0,18 0-1 16,12-9-1-16,11-2 2 15,7 1-3-15,6 2 1 16,8 4 0-16,8 2 2 15,13 2-2-15,11 0 0 16,11 0-1-16,14-2 3 16,13-2-5-16,11 2 3 15,7-3 0-15,-5 5 1 16,-18 0-1-16,-15 0 0 16,-11 0 0-16,-13 3 1 15,-4 13 0-15,-6 1-1 16,-9 0 0-16,-5-1-1 15,0-2 1-15,4 2-1 16,-1-4 0-16,-2 5 2 0,-9 1-2 16,-13-3 1-16,-8 2 0 15,-10-3 0-15,-9-4 0 16,-2-2 0-16,-5-4 0 16,-2-2 0-16,1-2 1 15,-4 0-1-15,2 0 0 16,-6 0 0-16,-6 0 0 15,-2 0 0-15,-11 0-1 16,-6 0 2-16,-7 0-2 16,-8 0 1-16,-2 0 0 15,1 0 1-15,-3 0-1 16,0 0 0-16,0 0-1 0,0 0 3 16,0 0 5-16,0 0-7 15,0 0 0-15,0-14 2 16,4-8-2-16,2-6-3 15,8-11 3-15,1-7 0 16,6-10 2-16,-4-5-2 16,3-8 0-16,1-12 1 15,-4-2-1-15,8-9-1 16,-1 3 1-16,8 1 0 16,-1 3-2-16,0 2 2 15,-4 1 0-15,-10 3 0 16,-3 6 0-16,-5 9 0 0,-5 10 0 15,-2 6 1 1,-2 10-1-16,0 8 0 0,0 8 0 16,-6 5 0-16,-7 4 0 15,-3 3-2-15,-7 4 1 16,-6 4 1-16,-4 2-3 16,-5 0 3-16,-6 0 0 15,-8 0-5-15,-6 0 5 16,-6 0-2-16,-3 0 2 15,-6 0 0-15,-14 0-1 16,-21 0 1-16,-25 0-8 16,-29 0 7-16,-29 0-14 15,-15 0 3-15,-14 0 8 16,-6 6 4-16,12 13-2 16,7-2 2-16,22-1-3 0,24-6-2 15,24-8 5-15,18-2 0 16,17 0 0-16,1 0 1 15,-5 0 0-15,-8 0-1 16,-4 0 0-16,0 0 1 16,-2-4-1-16,6 4-1 15,12 0 1-15,13 0 0 16,22 0 0-16,13 0 0 16,14-4 0-16,9 2 0 15,9-2 0-15,1 2 0 16,6-2 0-16,5-1 0 15,4 4 0-15,4 1 0 0,2 0-21 16,-4 0-45 0,-9 6-83-16,-6 12-15 0</inkml:trace>
  <inkml:trace contextRef="#ctx0" brushRef="#br0" timeOffset="32850.26">27216 5613 333 0,'0'0'45'16,"0"0"-20"-16,0 0-11 16,0 0 5-16,-119-22-3 15,88 22-5-15,-2 0 17 16,4 7-28-16,2 12 0 15,7 3 2-15,2 2 0 16,4 5 0-16,6 4-2 16,3 3 0-16,5-5 0 15,0 0 0-15,5-3 0 0,15-7-2 16,4-2 2 0,3-5 0-16,4-3-3 0,2-5 3 15,2-6-3 1,0 0-27-16,3 0-83 0,4-13-109 15</inkml:trace>
  <inkml:trace contextRef="#ctx0" brushRef="#br0" timeOffset="33078.12">27478 5654 410 0,'0'0'65'0,"0"0"-49"16,0 0 4-1,0 0 2-15,0 0-11 0,0 0-11 16,-31 46 0 0,22-4 1-16,-2 5-1 0,4-1 0 15,3-3 2-15,4-5-2 16,0-2 0-16,0-7-2 16,2-7-8-16,14-3-43 15,3-7-88-15,6-12-191 16</inkml:trace>
  <inkml:trace contextRef="#ctx0" brushRef="#br0" timeOffset="33565.99">28131 5067 363 0,'0'0'51'0,"0"0"-16"16,0 0-7-16,0 0 8 15,0 0 1-15,0 0-36 16,0 38 5-16,0 29 7 16,-5 17 8-16,-3 14-3 15,1 4 18-15,1-2-10 16,3-2-4-16,0-4-22 15,-1-8 1-15,4-13 8 16,-2-8-9-16,2-17 0 16,0-12 1-16,0-8-1 15,0-10 0-15,0-6-5 16,0-7-20-16,0-1-13 16,0-4-74-16,0 0-53 15,6 0-141-15</inkml:trace>
  <inkml:trace contextRef="#ctx0" brushRef="#br0" timeOffset="33997.3">28913 5344 74 0,'0'0'330'15,"0"0"-286"-15,0 0-36 16,0 0 1-16,0 0 24 15,-143-28-27-15,99 52 7 16,1 12 1-16,3 4 8 16,5 8 0-16,4-1-18 15,6 3-3-15,8-5 11 16,7-3-12-16,8 1 0 0,2-5-1 16,2 0 2-16,23-4-2 15,4-6-5-15,6-8-29 16,5-8 9-16,1-10-42 15,3-2-25-15,-4 0 4 16,1-24-152-16</inkml:trace>
  <inkml:trace contextRef="#ctx0" brushRef="#br0" timeOffset="34332.08">28947 5461 378 0,'0'0'55'0,"0"0"-54"0,0 0 27 15,0 0 5-15,22-102-10 16,-13 99-11-16,-1 1-12 16,1 2 0-16,5 0 2 15,-5 0 1-15,2 0-3 16,-2 12 10-16,-5 4-2 16,3 2 3-16,-3 4-11 15,-2 4 0-15,-2 0 11 16,0 4-10-16,0 0-1 15,0 0 5-15,3-2-3 16,-3-3 2-16,0-1-4 16,0-5 0-16,0 2 0 15,0-4 0-15,0 0 0 16,0-1-2-16,7-2 0 16,4-4-23-16,7-8-32 0,9-2-32 15,4 0-36-15</inkml:trace>
  <inkml:trace contextRef="#ctx0" brushRef="#br0" timeOffset="34699.03">29618 5053 427 0,'0'0'18'0,"0"0"-15"15,0 0 17-15,0 0 43 16,0 0-16-16,0 0-45 16,0 48 4-16,0 17 9 15,0 14-3-15,-10 8 6 16,-1 3 15-16,3-1-14 15,-4 3-3-15,1 2-16 16,-2-2 0-16,-1-2 7 16,5-10-7-16,5-14 0 15,4-16-2-15,0-11-1 16,0-13-3-16,15-10-41 0,1-8-16 16,4-8-7-16,2 0-62 15,7-11-89-15</inkml:trace>
  <inkml:trace contextRef="#ctx0" brushRef="#br0" timeOffset="35064.91">30299 5522 301 0,'0'0'86'0,"0"0"-50"15,0 0-4-15,0 0 38 16,0 0-13-16,0 0-15 16,-74-94-38-16,39 94-4 15,-7 25 6-15,-6 10-5 16,6 9 13-16,3 6-14 15,7 3 0-15,10-3 8 16,4 4-8-16,7 2 0 16,9-2-1-16,2-4 2 15,0-8-6-15,15-8 2 0,14-12-39 16,7-9-23 0,4-13-43-16,4 0-71 0</inkml:trace>
  <inkml:trace contextRef="#ctx0" brushRef="#br0" timeOffset="35499.1">30366 5484 427 0,'0'0'88'0,"0"0"-80"16,47-104-6-16,-23 78 24 15,-2 4-6-15,-1 7 4 16,-4 12-24-16,-3 3 0 15,-3 0 8-15,-3 2-5 0,-8 22 10 16,0 9 1-16,-2 8-12 16,-29 4 9-16,-2 0-11 15,-3-5 0-15,9-2 4 16,8-3-4-16,7-7 0 16,8-5 0-16,4-5 0 15,0-4-4-15,2-7 4 16,18 1-5-16,7-5 2 15,4 4 3-15,5 3 0 16,-1 2 0-16,-1 6 2 16,-3 2-4-16,-8-2 2 15,-11 4 0-15,-9 2-2 16,-3 5 3-16,-5 2-1 0,-19 1 4 16,-3 0-3-16,1-3 8 15,-1-3-9-15,0-4 0 16,2 0 1-16,-1-2-1 15,1 2-51-15,-4-8-160 16</inkml:trace>
  <inkml:trace contextRef="#ctx0" brushRef="#br0" timeOffset="40031.53">31580 4323 482 0,'0'0'20'0,"0"0"-7"0,0 0-12 15,-113 22-1-15,66 31 1 16,-18 25 22-16,-20 25 12 15,-13 21-8-15,-22 11-2 16,-11 8-1-16,-1 5-5 16,-4 11-11-16,9 1-4 15,2-2 9-15,3-1-13 16,6-15 0-16,5-9 5 16,1-10-5-16,10-18 3 15,15-23-3-15,25-23 2 16,25-25-2-16,22-18 0 15,13-10-11-15,0-6-9 16,0 0-10-16,15 0 10 16,14-15 2-16,14-16-38 0,12-18-55 15,3-15-117-15</inkml:trace>
  <inkml:trace contextRef="#ctx0" brushRef="#br0" timeOffset="40482.01">30085 4051 419 0,'0'0'1'16,"0"0"13"-16,0 0-12 15,0 0 21-15,0 0 19 16,0 0-13-16,-29-42-24 16,29 57-5-16,11 21 0 15,22 18 11-15,10 17 1 16,8 13 5-16,-2 10 0 15,1 13-5-15,-10 11 2 0,-11 14-8 16,-3 12-3-16,-10 17 15 16,2 16-18-16,4 1 0 15,6-4 1-15,15-13 0 16,13-19-2-16,11-14 1 16,10-13-5-16,4-12 0 15,-4-12-9-15,-11-8-14 16,-18-10 1-16,-14-8-31 15,-20-13-44-15,-10-18-67 16</inkml:trace>
  <inkml:trace contextRef="#ctx0" brushRef="#br0" timeOffset="60716.53">27095 6666 224 0,'0'0'21'0,"0"0"-20"16,0 0 0-16,0 0-1 15,0 0 0-15,0 0 0 16,0 0 6-16,0 0 0 16,-22-63 7-16,22 55-13 0,0 2 0 15,0 1 3-15,0 5 3 16,0-3 8-16,0 3 1 15,0 0-4-15,0 0 13 16,0 0-16-16,0 0 6 16,0 0 8-16,0 0-4 15,0 0 4-15,0 0-11 16,0 0-2-16,0 0 8 16,2 28-12-16,-2 18 25 15,2 30-1-15,-2 25-9 16,0 9-8-16,-9 1-12 15,-7-17 2-15,8-16 5 0,8-17-7 16,0-15 0 0,0-9 1-16,0-11 0 0,4-8-2 15,0-6 1-15,2-8-10 16,-4-4-5-16,0 0-37 16,2-12 15-16,-2-20-6 15,1-6-66-15,-3 0-62 16</inkml:trace>
  <inkml:trace contextRef="#ctx0" brushRef="#br0" timeOffset="61117.28">27026 6548 319 0,'0'0'27'0,"0"0"-2"15,0 0-20-15,0 0-5 16,0 0 6-16,-101 119 19 16,55-57-9-16,-5 6-12 15,4-2-2-15,9-6 9 16,11-13-10-16,12-14 9 16,8-16-3-16,7-9-7 15,0-6 0-15,0-2-13 16,2 0 13-16,11-16 13 15,6-18-1-15,7-10-3 16,10-4-4-16,2 2-3 0,-1 1 0 16,-3 8-2-16,-10 12 0 15,-12 13 1-15,-12 11-1 16,0 1-3-16,0 0 3 16,0 6 0-16,0 11 0 15,0 7 0-15,13 4 0 16,7 3-5-16,7-3 5 15,7-6-30-15,10-4-62 16,5-10-120-16</inkml:trace>
  <inkml:trace contextRef="#ctx0" brushRef="#br0" timeOffset="61529.99">28396 6623 353 0,'0'0'46'0,"0"0"-46"0,0 0 3 16,0 0 1-16,0 0 43 15,0 0 10 1,5 144-23-16,-5-68-27 0,0 3 7 16,-7-4-14-16,-4-8 0 15,-1-9 11-15,2-5-10 16,3-7-1-16,-2-9 0 15,2-7 1-15,3-7-4 16,0-5-10-16,1-11-33 16,3-2-3-16,0-5-29 15,0 0-11-15,0-20-32 16</inkml:trace>
  <inkml:trace contextRef="#ctx0" brushRef="#br0" timeOffset="61932.25">28479 6531 322 0,'0'0'45'0,"0"0"-29"16,0 0 6-16,0 0-13 16,-152 116 8-16,86-58 14 15,1 3-25-15,5 1-3 16,11-4-3-16,13-8 2 15,11-10 2-15,12-13-4 16,13-14-6-16,0-9 6 16,5-4-5-16,19-4 5 15,16-32 17-15,9-14-11 0,13-11 0 16,8-2-6 0,-8 2 0-16,-13 11 3 0,-16 18-1 15,-19 20-2-15,-14 12 1 16,0 0 7-16,-14 2 6 15,5 6-13-15,9 0-1 16,0 7 24-16,21 0-16 16,0 3-1-16,4 0-6 15,2 0 2-15,2 2-6 16,2 3 3-16,0 9-66 16,-10-6-118-16</inkml:trace>
  <inkml:trace contextRef="#ctx0" brushRef="#br0" timeOffset="63849.23">26805 9013 192 0,'0'0'56'16,"0"0"-23"-16,0 0-22 15,0 0 11-15,0 0 5 16,0 0-1-16,-31-94 17 16,24 78-10-16,-6-2-13 0,-5 2 15 15,-4 2-9-15,-10 2-2 16,-5 6-5-16,-9 6-12 16,-10 0 2-16,-11 26-9 15,-11 23 5-15,-14 15 1 16,1 16-5-16,6 2-1 15,20-4 5-15,28-7-5 16,24-9 0-16,13-11-2 16,0-8 2-16,17-5-6 15,12-8 4-15,9-3 0 16,9-2-3-16,7-12 3 16,12-2-18-16,5-11-37 15,8 0-16-15,-2-18 5 0,0-19-42 16,-13-1-87-16</inkml:trace>
  <inkml:trace contextRef="#ctx0" brushRef="#br0" timeOffset="64214.99">26888 9166 306 0,'0'0'52'16,"0"0"-21"-16,0 0-31 16,0 0 5-16,0 0 9 15,-2 114 44-15,2-45-40 16,-7 8-7-16,-11 2-3 15,1-10 3-15,-4-18 1 16,13-13-12-16,5-14 2 0,3-12 0 16,0-10-2-16,0-2-1 15,0 0 1-15,7-22 9 16,6-18 6-16,14-12-15 16,16-6 0-16,9-3 2 15,2 3-2-15,-12 11 0 16,-13 12 1-16,-11 23-1 15,-9 12 0-15,-7 8-1 16,-2 17 1-16,0 4 1 16,5 1 1-16,4 5 2 15,0-2 3-15,-1-2-4 16,2-3-2-16,1-6-1 16,0-5 0-16,0-6-5 15,-6-3-6-15,-5-8-48 0,0 0-58 16,0-17-184-16</inkml:trace>
  <inkml:trace contextRef="#ctx0" brushRef="#br0" timeOffset="64364.97">27162 8925 492 0,'0'0'8'16,"0"0"-8"-16,0 0-25 15,0 0-7-15,0 0-59 0,0 0-39 16</inkml:trace>
  <inkml:trace contextRef="#ctx0" brushRef="#br0" timeOffset="65465.44">27612 8319 482 0,'0'0'13'15,"0"0"5"-15,0 0-18 16,0 0 0-16,0 0 33 16,-29 141 19-16,20-27-8 15,-2 27-29-15,9 7-2 16,2-1 18-16,0-11-26 16,15-6-1-16,3-16-2 15,0-17-2-15,-5-21 1 16,-4-15-1-16,-9-20 0 15,0-15-4-15,0-10 4 16,-9-11-1-16,-9-5 1 0,-3-7 0 16,-4-30-13-1,4-18-8-15,6-11 17 0,6-6-2 16,9 1 6-16,0 11 0 16,0 15-3-16,16 16 5 15,-1 21-4-15,3 6-5 16,7 2 6-16,10-4-2 15,9-6 3-15,8 4 0 16,2 0-1-16,-8 0 2 16,-3-2 0-16,-5-8-1 15,-5-4 0-15,-4-7 1 16,-6-2-1-16,-11-6 0 16,-5-1 0-16,-5 0 0 15,-2 3-3-15,0 8 1 16,0 9 2-16,-11 14-3 0,-4 2 3 15,-9 6-2-15,-8 24 0 16,-3 17 4-16,-6 17-2 16,-1 7 0-16,7 2 0 15,14-9-5-15,17-10 5 16,4-8-1-16,18-8 1 16,10-13-12-16,6-13 6 15,2-12-14-15,6 0-15 16,5-22 13-16,-3-17-31 15,-2-7-10-15,-5-8 14 16,-6-3 36-16,-9 4 9 16,-6 6 8-16,-10 20-4 0,-6 19 23 15,0 8-5-15,0 2 14 16,-4 16-18-16,-3-3-13 16,7 2 11-16,0 9-10 15,0 10 0-15,0 8 10 16,0 0-11-16,2-4 0 15,1-5 8-15,-3-12-8 16,0-7 15-16,0-5-16 16,0-7 0-16,0-4 16 15,0 0-1-15,0-22-7 16,22-15 4-16,9-8-12 16,13-8 4-16,6 3-4 15,-4 0 0-15,-6 10 0 0,-9 14 0 16,-8 15 0-16,-9 11-1 15,-6 5 1-15,-3 17-4 16,3 1 4-16,0 8 0 16,0 7 13-16,-6 8-9 15,-2 2 0-15,0-6-4 16,0-10 2-16,0-10-2 16,11-7 0-16,3-8-4 15,-3-7 3-15,5 0-28 16,3-15-62-16,2-20-93 15</inkml:trace>
  <inkml:trace contextRef="#ctx0" brushRef="#br0" timeOffset="65617.64">28530 8865 427 0,'0'0'39'16,"0"0"-24"-16,0 0 32 15,0 0-14-15,0 0-25 16,0 0-8-16,-47-2-11 15,56 20-42-15,5 0-74 16,5 2-116-16</inkml:trace>
  <inkml:trace contextRef="#ctx0" brushRef="#br0" timeOffset="65914.84">28820 9192 224 0,'0'0'187'16,"-14"104"-147"-16,5-46-20 0,3-8 27 15,6-11-21 1,0-11-2-16,0-9-6 0,0-4-17 16,13-8-1-16,1-4-1 15,1-3 1-15,3-3 5 16,1-24-2-16,6-12-2 16,-5-11 13-16,-4-2-14 15,-5 1 2-15,-8 2 7 16,-3 11 3-16,0 14 22 15,-17 8-26-15,-6 12 1 16,-8 4 1-16,-8 0-10 0,-3 6 0 16,-5 26 0-16,3 8-47 15,6 4-47-15,17-8-213 16</inkml:trace>
  <inkml:trace contextRef="#ctx0" brushRef="#br0" timeOffset="67393.83">30021 8614 351 0,'0'0'70'16,"0"0"-70"-16,0 0 1 16,0 0 29-16,0 0 33 15,-12 143-20-15,-1-81-38 16,-3 8-3-16,3 0 6 15,2-1-8-15,7 4 0 0,-1 4 1 16,5-1-1 0,-3-2-18-16,-1-9-95 0,4-20-159 15</inkml:trace>
  <inkml:trace contextRef="#ctx0" brushRef="#br0" timeOffset="67642.03">29686 9450 539 0,'0'0'11'0,"0"0"-11"16,0 0 0-16,0 0 6 15,0 0-6-15,119-22 2 0,-61 2-2 16,4-1 0-16,-2-3-2 15,-5-7-1-15,-8-5-25 16,-9-6-39-16,-15-6-57 16,-15 2-161-16</inkml:trace>
  <inkml:trace contextRef="#ctx0" brushRef="#br0" timeOffset="67841.62">29733 8741 356 0,'0'0'23'0,"0"0"-14"16,0 0 23-16,0 0-9 16,0 0 23-16,0 0-3 15,93-109-36-15,-66 99-4 0,2 2 1 16,4 7-4-16,6 1 1 16,3 0-1-16,4 0-23 15,2 0-51-15,-6 0-30 16,-9 0-54-16</inkml:trace>
  <inkml:trace contextRef="#ctx0" brushRef="#br0" timeOffset="68249.3">30268 8663 224 0,'0'0'21'16,"0"0"6"-16,15 124 3 0,-11-70 14 15,4 0-1-15,-2 2 6 16,-4-1-11-16,1-5-7 15,-1-2-9-15,2-10-15 16,0-6-3-16,2-7 17 16,0-4-21-16,-1-7 0 15,-1-5 1-15,0-3 0 16,-2-6-2-16,3 0-6 16,4 0 7-16,8-13 3 15,13-16-2-15,10-9 1 16,0-3 1-16,-4 5-2 15,-10 7 1-15,-10 16-2 0,-7 10 0 16,-5 3 0 0,1 0 0-16,-1 3 0 0,0 13 1 15,-1 14 2-15,-3 10 16 16,0 6-18-16,0-2 2 16,0-6 0-16,4-8-3 15,8-6 0-15,-4-5-1 16,6-7 0-16,-1-10-15 15,-2-2-22-15,5-8-55 16,-3-31 15-16,-1-9-124 16</inkml:trace>
  <inkml:trace contextRef="#ctx0" brushRef="#br0" timeOffset="69180.96">30582 8229 450 0,'0'0'34'0,"0"0"-26"15,0 0 0-15,0 0-8 16,0 0 4-16,0 0 25 16,104 181-5-16,-75-65-6 15,-10 21 3-15,-15 9-7 16,-4-8-7-16,0-7 10 16,0-21-17-16,-2-24 0 15,-5-22 0-15,1-17 1 16,-2-19-1-16,6-15 0 15,2-7-7-15,0-6 4 16,0 0-4-16,0 0 1 0,2-11-6 16,19-11 12-1,6-5-2-15,6 6 2 0,-2 7 0 16,2 3 1-16,3 3-1 16,5-6 0-16,3-6-1 15,0-10 3-15,-3-2-2 16,-8-2 0-16,-10-4 0 15,-8 0-2-15,-13 0 2 16,-2 2 0-16,0-1-1 16,-13 5 3-16,-7 8-5 15,-1 8 1-15,0 13-5 16,-8 3 5-16,-5 15-2 16,-2 20 4-16,2 13 0 15,11 10 2-15,4 4-5 16,11 0 2-16,8-4 1 0,0-2-3 15,13-6 3-15,16-6 0 16,4-9-1-16,0-12 1 16,1-10-4-16,-3-11 4 15,-2-2 0-15,2-19 15 16,0-24-10-16,3-26-2 16,-1-19-3-16,-2-14 3 15,-8-17-1-15,-11-19-2 16,-8-18 0-16,-4-10-3 15,0-8 3-15,-14 23-5 16,-8 40 3-16,2 36 2 16,-3 50 3-16,13 25-3 0,-2 0-7 15,1 31 7-15,0 32 2 16,2 21-2-16,4 33 0 16,5 11 0-16,0-1-1 15,19 16 1-15,-2 12 0 16,-10-7 1-16,-5-7-1 15,9-35-2-15,5-42 0 16,8-23 2-16,-1-22-3 16,-7-9 1-16,-1-10 1 15,-3 0 1-15,5-29 1 16,8-20 2-16,-3-5-3 16,0 12 1-16,-11 18-2 15,-8 20 1-15,-3 4 0 0,2 10-4 16,4 14 0-16,7 9 4 15,3 2 1-15,0 5 1 16,-1-4 0-16,1-12-2 16,4-9 0-16,2-9-1 15,-1-6 1-15,-4 0-3 16,4-5-59-16,1-22-100 16</inkml:trace>
  <inkml:trace contextRef="#ctx0" brushRef="#br0" timeOffset="69326.32">31511 8753 441 0,'0'0'19'15,"0"0"-17"-15,0 0-2 16,0 0 0-16,0 0 0 16,0 0-48-16,9 29-21 15,13 10-208-15</inkml:trace>
  <inkml:trace contextRef="#ctx0" brushRef="#br0" timeOffset="70365.1">31839 9018 367 0,'0'0'38'0,"0"0"-32"15,0 0-1 1,0 0 37-16,-121 35-11 0,86 13-13 15,-6 11 3-15,3-3-21 16,9-8 1-16,14-12 0 16,15-14-1-16,0-12 0 15,27-5-2-15,0-5 2 16,1 0 0-16,1-7 0 16,10-16 0-16,3-6 14 15,2 1-14-15,1 8-10 16,-10 12-4-16,-1 8 11 15,-5 16-2-15,0 22 2 16,-2 12 3-16,-7 11 4 16,-5 2-3-16,-4 2-1 0,-6-5-1 15,-5-4 1-15,0 0-4 16,-31 4 3-16,-23 3 1 16,-12-4 7-16,-8-10-3 15,5-18-3-15,13-18 6 16,18-13 1-16,16 0 6 15,13-12-14-15,9-22-6 16,0-6 4-16,9-8 4 16,26-9 2-16,15-2-4 15,12-4 0-15,2-1 2 16,-1 3-2-16,-3-2-2 16,-8-4 0-16,-4-7-8 15,-5-14-11-15,-3-11-11 0,-9 1-9 16,-11 14 15-16,-7 22 26 15,-11 22 2-15,-2 17 12 16,0 12 3-16,-4 5 3 16,-9 4 3-16,-1 2-8 15,1 0 0-15,2 10-14 16,-2 26 2-16,0 20-3 16,-3 20 1-16,-1 18 0 15,2 5-1-15,7-9 0 16,8-18-5-16,0-25 5 15,31-21-3-15,2-17 1 16,-2-9 1-16,1 0 1 16,-1-26 1-16,-4-16 2 15,2-16 11-15,-8-4-14 0,0-3 0 16,-11 8 3-16,0 7-1 16,-6 16-1-16,-1 16-1 15,-3 11 0-15,0 7 1 16,0 3-1-16,0 20-2 15,0 14 2-15,0 10 2 16,0 16-1-16,0 4-1 16,0-9 4-16,0-5-5 15,0-17 1-15,15-13-2 16,3-14 1-16,2-9-7 16,0 0 0-16,2-18 4 0,14-23-1 15,4-21 4 1,2-3-33-16,-6-5 11 0,-9 4 22 15,-12 5 2-15,-5 10 0 16,-6 14-1-16,-4 17 1 16,0 15 31-16,0 5-7 15,0 9-24-15,0 15 0 16,0 12 9-16,0 15-3 16,0 10-7-16,0 8 1 15,0-9 1-15,4-14-2 16,19-12-8-16,0-12-35 15,2-10-63-15,-2-11-40 16</inkml:trace>
  <inkml:trace contextRef="#ctx0" brushRef="#br0" timeOffset="70748.23">32843 8109 460 0,'0'0'31'0,"0"0"-31"16,0 0 0-16,39 116 24 16,-16-29 16-16,2 31-25 15,0 20-2-15,-7 9-6 16,-3-1-3-16,-11-14-4 16,-4-13 0-16,-4-15 0 15,-23-20 0-15,3-17 0 0,8-28-2 16,14-19 2-16,2-18-3 15,0-2-15-15,0-15-6 16,0-28-6-16,-8-15-91 16,2-14 40-16,2-6 69 15,-5-1 12-15,3 8 5 16,2 4 29-16,4 7 0 16,0 7 20-16,29 6-25 15,0 6 7-15,8 14-24 16,10 4-12-16,4 7 0 15,9 6-2-15,-2 5-36 16,-2 5-30-16,-14 0-115 16</inkml:trace>
  <inkml:trace contextRef="#ctx0" brushRef="#br0" timeOffset="71198.55">33202 9230 419 0,'0'0'70'15,"0"0"-67"1,0 0-3-16,0 0 9 0,116 26 7 15,-78-26 17 1,-1-13-28-16,-5-6-3 0,-1-5 2 16,-4-4-2-16,-5-6-2 15,-1-4 0-15,-11-2-1 16,-7 1-6-16,-3 7 4 16,0 6-4-16,-21 10 7 15,-6 8-1-15,-8 8 1 16,-9 0-1-16,-12 18 4 15,-4 28 9-15,2 14 0 0,7 10 9 16,18 1 5 0,23-7-3-16,10-10-12 0,41-4-10 15,14-4 2-15,5-1-2 16,-2-11-1-16,2-10-1 16,-4-7-14-16,-4-8-84 15,-15-9-164-15</inkml:trace>
  <inkml:trace contextRef="#ctx0" brushRef="#br0" timeOffset="84298.13">25722 11187 64 0,'0'0'84'0,"0"0"-66"16,0 0 24-16,0 0-6 16,0 0-5-16,0 0 7 15,0 0-6-15,-31-55-6 16,29 49 6-16,0 2 2 16,-2 1 0-16,4-1-10 15,0 4-8-15,-3 0 20 16,3 0-32-16,-2 0 0 15,-2 0-2-15,-6 16 0 16,-5 21 2-16,-3 13 1 16,-7 7-3-16,4 7 22 15,-4 9-23-15,-2 8 0 16,0 9 15-16,0-1-4 0,0 4-2 16,4-7-10-1,2-4 0-15,3-6 6 0,3-3-6 16,2-9 0-16,-1-4 2 15,6-8-2-15,-2-10 2 16,6-9-2-16,-1-12 0 16,1-9-1-16,0-4 1 15,4-4 0-15,-2-4 0 16,2 3 0-16,0-1 0 16,0-1-4-16,0 2 4 15,10-1 2-15,15-2-2 16,6 0 0-16,11 0 3 0,5 0-3 15,14 0 1-15,12 0-1 16,7 0 0-16,16 0 0 16,2 0 0-16,12 0-1 15,8 0 1-15,3-2 0 16,5-4 1-16,-9-1-1 16,-3 3 0-16,-6 2-1 15,-2 2 1-15,-4 0 0 16,-1 0 1-16,-3 0 0 15,4 9 0-15,6-2-1 16,9-1 0-16,13-2 0 16,6-2 0-16,4-2 0 15,0 0-1-15,-1 4 2 0,-8 0-2 16,-6 2 1-16,-11 2 0 16,-6 1 0-16,-4-2 0 15,-14 2 0-15,-5-2 1 16,-7 4-1-16,-5-1 0 15,8 2 0-15,4-2 0 16,3 0 1-16,4-1-1 16,-7 1-1-16,-3-1 1 15,-4-1 0-15,0 0 0 16,-2 0 0-16,0-4 0 16,-5 2 0-16,0-5 0 15,-4 2-1-15,0-1 1 0,-2-1 1 16,-7 2-1-1,-6-1 0-15,-4-1 0 16,-4 4 0-16,1 1 0 0,-1-2 0 16,5 0 1-16,5-2-1 15,4 0 0-15,-1-2-1 16,-3 2 1-16,-5 0 2 16,-7 0-2-16,-6 2 0 15,-7 0 1-15,-7 0-1 16,-3-2 0-16,-4-1 0 15,-4 2 0-15,0-1-1 16,2-1 1-16,6-1 0 16,2 0 0-16,8 3 0 0,4-3 1 15,4 2-1 1,-6-2 0-16,-4 0-1 16,-10 2 1-16,-3 0 0 15,-9 0 0-15,-3-2 0 0,0 2 2 16,-2-2-2-16,2 0 0 15,7 0-1-15,7 0 1 16,1 0 0-16,5 0-1 16,1 0 2-16,-1 0-2 15,-4 0 1-15,0-2 0 16,-5-2 2-16,-7 4-2 16,1-2 0-16,-2 2 0 0,4 0 1 15,6-2-2 1,8-1 1-16,3 0 0 15,6 0 0-15,-1 0 0 0,-2-1 0 16,-7 4-1-16,-7-1 3 16,-8 1-2-16,-2-3 0 15,-5 3 0-15,0 0 1 16,2 0-1-16,3 0-3 16,1 0 3-16,5 0 0 15,1 0 1-15,-2 0-1 16,-1 0 0-16,1 0 1 15,-6 0-1-15,0 0 0 16,-4 0-1-16,3 0 3 16,-3 0 3-16,0 0-5 15,0 0 0-15,0 0 16 16,0 0-2-16,0-2-1 16,0-8 2-16,0-6-13 0,0-6 1 15,0-2-3-15,2-9 0 16,-2 0 3-16,0-10-3 15,0-2 0-15,0-5 0 16,0-9 2-16,0-1-2 16,0-4 0-16,0 0 0 15,0 1-3-15,0 2 3 16,0-2 0-16,-7 1-2 16,-4 1 4-16,0 3-1 15,2 4-1-15,3 2 0 0,-2 0-1 16,2 4 1-16,3 2 0 15,-1-1 0 1,4 4 0-16,0-5-1 0,-2 1 1 16,2 3 0-16,-2 4-6 15,-5 5 6-15,3 4-1 16,-6 3-1-16,0 7 4 16,-2 4-6-16,-1 3 4 15,0 6 0-15,3 2-3 16,2 1 3-16,-1 1-2 15,5 1 2-15,-4 3 0 16,0-1-3-16,1-2 3 16,-7 1-1-16,-3 2-6 0,-3 0 7 15,-3 0-1 1,-3 0 0-16,-5 0 2 0,-5-2-1 16,2 0 0-1,-1-1 0-15,-1-1 1 0,-4 0-1 16,-7 1 0-16,-3-4 0 15,-6 2 0-15,-4-2 0 16,4 1 0-16,-2 2 0 16,4 0 0-16,-3 3 0 15,-1-4-1-15,-2 1 1 16,1 0 0-16,4-1 0 16,1 0 0-16,3 1 0 0,2 3 0 15,-1 1 0-15,0 0 0 16,-4 0-1-16,-2 0 3 15,-4 0-2-15,0 0 0 16,-5 0 0-16,1 0 0 16,-1 0 0-16,1 0 0 15,-1 0-1-15,7 0 2 16,0 0-1-16,-2 0 0 16,0 0 0-16,-9 0 0 15,-7 0 0-15,-4 0 0 16,-1 0 0-16,8 0 1 15,7 0-2-15,5-5 1 16,8 2 0-16,-1 3-1 0,3-5 1 16,4 4 0-1,3-2-1-15,1 2 2 0,1-2-1 16,-3 2 0-16,-1 1 0 16,-8 0 0-16,-4-3 0 15,-11 3 0-15,-6-2 0 16,-2 2 1-16,4 0-1 15,9 0 0-15,8 0 0 16,4 0 1-16,4 0-1 16,-6-2 0-16,-2 0-1 15,-2 0 2-15,0 0-1 16,-2 1 0-16,-5-2 0 16,-3 3 1-16,-6 0-1 15,-4 0-1-15,5 0 0 0,5 0 2 16,11 0-2-16,6-1 1 15,3-2 0-15,4 1 0 16,0 1 0-16,3 1 0 16,4 0 0-16,3 0 0 15,5-3 0-15,9 3 0 16,5 0 0-16,-1 0 1 16,3 0-1-16,-3 0-1 15,1 0 0-15,-2 0 2 16,-2 0-1-16,-1 0 0 15,-3 0 0-15,2 0 1 16,-2 0-1-16,5 0-1 16,1 0 1-16,3 0 0 15,-2 0 0-15,-2 0 0 0,3 0 0 16,-3 0 1-16,3 0-1 16,-3 0 0-1,-1 0-1-15,4 0 2 0,-1 0-2 16,3 0 1-16,2 0 0 15,0 0 1-15,2 0-1 16,3 0 0-16,-1 0 0 16,-5 0 0-16,-1 0 0 15,-7 0 0-15,-7 0 0 16,-2 0-1-16,-4 0 1 16,-3 0-2-16,3 0-1 0,2 0 3 15,4 0-2-15,6 0 2 16,9 0 0-16,5 0 1 15,5 0-1-15,2 0-1 16,0 0-2-16,0 0-9 16,0 0 8-16,0 0-8 15,0 0 9-15,0 0 2 16,-2 0 2-16,-6 3-1 16,-2-2 0-16,1 1 0 15,5-2 0-15,-2 0 0 16,6 0 0-16,-2 0 0 15,0 3 0-15,-2-3 0 16,-3 4 0-16,-9-1 0 16,-1 5-1-16,-4 3 1 15,2-5 0-15,3-3 2 0,3 2-2 16,6-4 0 0,0 2-1-16,5-3 1 0,0 0 0 15,0 0 0-15,2 0-8 16,0 0 7-16,-3 1-8 15,3-1 1-15,0 0-1 16,0 2-19-16,0 2 16 16,0 3-25-16,0 0 7 15,0 5-55-15,0 2-30 16,0-3-78-16</inkml:trace>
  <inkml:trace contextRef="#ctx0" brushRef="#br0" timeOffset="86528.85">26242 11436 193 0,'0'0'0'16</inkml:trace>
  <inkml:trace contextRef="#ctx0" brushRef="#br0" timeOffset="87752.4">26250 11400 314 0,'0'0'27'0,"0"0"13"15,0 0-15-15,0 0-2 16,0 0-4-16,0 0-15 16,-6 100 9-16,8-10 25 15,2 14-15-15,-4 9-5 16,0-6-12-16,0-7-3 16,0-11 14-16,0-12-17 15,0-18 0-15,0-24 0 16,0-13 1-16,0-12 2 15,0-10 0-15,0-16 14 16,0-35 28-16,0-29-45 16,0-17 0-16,-2-14-1 15,-2-12 2-15,2 2-2 16,2 8 1-16,0 19 0 0,8 24-4 16,19 16 4-16,4 11-3 15,5 10 0-15,2 11 3 16,0 8-3-16,-5 7 3 15,-4 7 0-15,-2 0-3 16,-5 16 3-16,-2 12 0 16,-9 8-1-16,-11 5 2 15,0 4 1-15,-9 4-2 16,-26-1 0-16,-9 4 3 16,-10 0-3-16,0-4 0 0,6-8-2 15,11-9-9 1,14-12 10-16,11-9-25 0,8-4-13 15,4-3-7-15,0-3-41 16,18 0 12-16,13 0-78 16</inkml:trace>
  <inkml:trace contextRef="#ctx0" brushRef="#br0" timeOffset="87971.93">26703 11497 298 0,'0'0'17'16,"0"0"-13"-16,0 0 27 0,0 0-8 16,0 0 24-1,0 0 28-15,27 143-44 0,-27-65-9 16,0 1-15 0,-7-4-3-16,0-4-4 0,0 0 2 15,-1-3-7-15,1-3-23 16,3-4-104-16,2-19-99 15</inkml:trace>
  <inkml:trace contextRef="#ctx0" brushRef="#br0" timeOffset="88516.84">27779 10928 375 0,'0'0'25'0,"0"0"-5"16,0 0-2-16,0 0-18 16,0 0 0-16,-22 106 44 15,13-9 0-15,-4 9-24 16,1 7 10-16,1-1-18 16,3 0 19-16,-2-2-31 0,6 0 2 15,0-5 4 1,1-9-6-16,3-5 0 0,0-8 0 15,0-11 0-15,11-9-8 16,10-15-4-16,3-13-44 16,3-14-50-16,-1-19-91 15</inkml:trace>
  <inkml:trace contextRef="#ctx0" brushRef="#br0" timeOffset="89097.84">28599 11390 394 0,'0'0'35'0,"0"0"-35"16,-36 166 0-16,21-78 7 16,-1 11 19-16,1 3-1 15,-1-6-25-15,5-9 5 16,0-12-2-16,1-12-3 16,6-15 0-16,0-15 0 15,-1-14 2-15,1-13-2 0,-5-6 3 16,-7-14-1-16,-4-28-2 15,-2-16 0-15,2-17-7 16,5-23 5-16,7-16-3 16,8-17-1-16,0 3 3 15,29 12 0-15,7 21-5 16,5 26 3-16,1 16 4 16,-5 17-4-16,2 11 8 15,-6 6-3-15,-4 11 0 16,-5 8 0-16,-3 8-3 15,-11 36 3-15,-2 13 0 16,-8 15 8-16,0 6-4 16,-29 0 4-16,-10-2 2 15,-1-9-8-15,0-12 29 0,7-10-31 16,6-13 3-16,7-4 0 16,7-10-3-16,6-8-4 15,7-4-48-15,0-6-76 16,20 0-94-16</inkml:trace>
  <inkml:trace contextRef="#ctx0" brushRef="#br0" timeOffset="89415.52">29015 11333 414 0,'0'0'5'15,"0"0"0"-15,0 0 3 16,0 0 26-16,0 0-28 16,0 0 2-16,65-46-1 15,-63 73-3-15,-2 6-3 16,0 12 33-16,0 0-15 16,-17 14 0-16,-10 3-5 15,-2 11-14-15,-2 3 25 16,-2 1-21-16,6-2-4 15,6-12 7-15,13-10-6 16,5-13-1-16,3-9 0 16,0-9 0-16,3-7-4 0,17-1 4 15,4-5-23-15,5-6-28 16,7-3-92-16</inkml:trace>
  <inkml:trace contextRef="#ctx0" brushRef="#br0" timeOffset="89865.23">30048 10993 285 0,'0'0'123'0,"0"0"-78"16,0 0-16-16,0 0 3 15,0 0-16-15,0 0 9 16,-21 152 9-16,3-52 4 16,-1 8-32-16,2 13 6 15,2 2 7-15,6 5-7 16,0-8-4-16,3-16-8 0,3-16 0 16,3-16 0-16,0-9 0 15,0-5 0-15,0-12-3 16,0-6-13-16,0-10-31 15,3-8-29-15,7-9-76 16,4-13-131-16</inkml:trace>
  <inkml:trace contextRef="#ctx0" brushRef="#br0" timeOffset="90636.2">30546 11547 460 0,'0'0'26'16,"0"0"-26"-16,0 0-4 15,0 115 4-15,-10-38 34 16,-9 6-13-16,1 3-6 16,-1-9 0-16,-4-6-11 15,5-15 7-15,3-10-11 0,1-10 4 16,8-12 0-16,1-8-4 16,3-10-2-16,2-6 1 15,0 0 2-15,0-28-2 16,0-18 1-16,0-20-23 15,0-19 21-15,0-15-5 16,0-12 3-16,0-4-1 16,7 5 5-16,6 15 0 15,9 13 0-15,5 15 0 16,6 8 1-16,10 10-1 16,3 7 0-16,0 12 4 15,-2 8-3-15,-9 10 3 0,-8 11-4 16,-7 2 0-1,-7 0 0-15,-8 30 0 0,-5 9 0 16,0 7 5-16,-22 5-4 16,-3-5 2-16,-1-3-3 15,5-9 0-15,4-7 3 16,1-3-3-16,5-3 0 16,5-3 0-16,6-4 0 15,0-4 0-15,0 2-3 16,12-1 1-16,15-4-6 15,5 0 8-15,1 2-8 16,0-3 7-16,-6 4 2 16,-7-4-2-16,-7 3 1 15,-6 0 0-15,-5 3 0 16,-2 6 0-16,0 9 0 0,-19 1 6 16,-19 2 7-16,-9-1 11 15,-11 0-15-15,0-5 3 16,5-1 14-16,6-2-26 15,13-5 0-15,16-3-3 16,14-1-13-16,4 1-59 16,6-5-129-16</inkml:trace>
  <inkml:trace contextRef="#ctx0" brushRef="#br0" timeOffset="91483.87">30549 11459 328 0,'0'0'16'0,"0"0"-15"16,0 0 6-16,0 0-6 16,60-120 1-16,-47 100 29 15,-1 4-29-15,-2 2-2 16,1 0 17-16,3 4 7 15,-3 2 5-15,1 4-29 16,-4 2 4-16,3 2 1 16,-1 0-5-16,0 0 0 15,1 0 1-15,1 17 0 16,-1 4 1-16,0 5-2 0,-2 9 0 16,-7-2 12-16,-2 6-12 15,0-3 9-15,0-1 6 16,-16 0 1-16,-9 3 1 15,-6 0-5-15,-6 1-7 16,-7-6 26-16,-4-2-29 16,4-4 6-16,1-4 10 15,8-4-12-15,4-2 5 16,8-5-11-16,1-2 0 16,6-3 1-16,1-3-1 0,3 1-2 15,6-5-2-15,0 0-14 16,3 0-13-16,3 0-20 15,0 0-52-15,13-9-77 16</inkml:trace>
  <inkml:trace contextRef="#ctx0" brushRef="#br0" timeOffset="92038.32">31027 11422 351 0,'0'0'32'0,"0"0"-11"15,0 0 45-15,0 0-1 16,0 0-42-16,0 0-22 15,85-16 27-15,-81 36-28 16,-4 0 9-16,0 8 5 16,-6 4 5-16,-23 5 3 15,-9 3-22-15,-2-5 3 16,-3 1 12-16,4-6-13 16,10-3-2-16,8-12 3 15,10-4-2-15,9-5-1 0,2-1-2 16,0 0 2-16,2-1-5 15,21-3 5-15,10-1 0 16,5 0 2-16,0 7 1 16,-3 3-3-16,-6 8-1 15,-4 8 1-15,2 4-3 16,-5 4 3-16,-4-1 0 16,-5 0 0-16,-10-3 1 15,-3 0-2-15,-14-2 1 16,-26 3 0-16,-14-3 18 15,-6-2-12-15,-5-1 9 16,5 0 6-16,5-6-18 16,8 2-2-16,7-5-1 15,5 2-33-15,8-2-52 16,0-8-185-16</inkml:trace>
  <inkml:trace contextRef="#ctx0" brushRef="#br0" timeOffset="93598.12">2330 12876 124 0,'0'0'408'0,"0"0"-408"16,0 0-2-16,0 165 2 15,3-84 0-15,-1 5 22 16,4 7-16-16,3-1 9 15,3-2 1-15,3-14-15 16,-1-9 0-16,-6-17-1 16,-3-8 3-16,-5-11 0 15,0-10-3-15,0-8 0 16,0-12 10-16,-11-1-6 16,-14 0 0-16,-6-24-4 15,-5-22 3-15,1-21-6 0,8-19 3 16,7-28 0-1,7-18-6-15,5-15 0 0,8-1-5 16,0 11-3-16,0 23-9 16,23 22 19-16,4 26 0 15,-1 17 4-15,6 18-2 16,-1 11 2-16,2 10-1 16,3 7 1-16,3 3 0 15,0 10-3-15,-1 19 3 16,-5 5 0-16,-4 6 1 15,-4 8-1-15,-12 8 0 16,-9 2 3-16,-4 1 2 16,0-5 15-16,-21-4-12 15,-14-4 2-15,0-8 11 16,-9-8-19-16,2-2 0 0,1-6-2 16,3-4-3-1,9 0 2-15,4-1-45 0,6 1-31 16,12 1-52-16,7-5-109 15</inkml:trace>
  <inkml:trace contextRef="#ctx0" brushRef="#br0" timeOffset="93903.75">3137 12789 498 0,'0'0'72'15,"0"0"-65"-15,-2 113-7 16,-5-56 2-16,-2 6 7 15,2-5 3-15,7 1-10 16,0-2 3-16,0 1-5 0,4 3-9 16,15-1-25-1,0-4-60-15,4-15-124 0</inkml:trace>
  <inkml:trace contextRef="#ctx0" brushRef="#br0" timeOffset="94422.54">3835 12868 523 0,'0'0'17'16,"0"0"-9"-16,0 0 6 15,0 0 18-15,0 0-7 16,0 0-25-16,79-15 15 15,-25 15-15-15,6 0 0 16,9-3 4-16,-2-1-4 16,-3-1-1-16,-12 5-8 15,-19 0-41-15,-15 0-21 16,-18 0-87-16,0 12-103 16</inkml:trace>
  <inkml:trace contextRef="#ctx0" brushRef="#br0" timeOffset="94563.78">3954 13139 420 0,'0'0'123'16,"0"0"-123"-16,0 0 0 15,0 0 7-15,0 0-7 16,181 21 0-16,-99-21-2 16,12 0-29-16,-1 0-219 15</inkml:trace>
  <inkml:trace contextRef="#ctx0" brushRef="#br0" timeOffset="95247.86">5532 12614 429 0,'0'0'89'0,"0"0"-89"16,0 0 0-16,-147 45 0 16,95 1 12-16,2 8 29 15,9 5-23-15,12-5-12 16,16-7 1-16,11-8-7 15,2-7 4-15,4-8-4 16,19-4 1-16,8-7 3 16,2-2-4-16,7-11 0 15,2 0 4-15,7-4 0 16,7-24 5-16,-2-7-9 16,-1-4 6-16,-6-7-6 0,-7 4 0 15,-7 1-7-15,-8 5 7 16,-12 10-31-1,-11 6-2-15,-2 10-4 0,-2 6-46 16,-22 4-57-16</inkml:trace>
  <inkml:trace contextRef="#ctx0" brushRef="#br0" timeOffset="95353.09">5532 12614 320 0</inkml:trace>
  <inkml:trace contextRef="#ctx0" brushRef="#br0" timeOffset="95480.12">5532 12614 320 0,'-72'47'169'0,"72"-47"-167"0,0 0-2 0,4 8 0 15,17 22 10-15,6 12 25 0,6 8-20 16,0 6-11-16,1 0 4 16,1 0-8-16,2-5 0 15,3-3 2-15,-1-4-2 16,4 0-4-16,-5-1-84 15,0-16-97-15</inkml:trace>
  <inkml:trace contextRef="#ctx0" brushRef="#br0" timeOffset="95670.61">6325 13110 517 0,'0'0'20'16,"0"0"-15"-16,0 112-6 16,0-62 2-16,5 9 0 15,1 3-1-15,1 9-62 16,-1-10-127-16</inkml:trace>
  <inkml:trace contextRef="#ctx0" brushRef="#br0" timeOffset="96716.12">7265 12434 285 0,'0'0'46'0,"0"0"-12"16,0 0 7-16,0 0 20 16,0 0-25-16,-138-68 14 15,104 68-35-15,1 4-2 16,-5 24 0-16,-1 10 0 15,-4 15 3-15,-2 11-10 16,4 5-4-16,4 6 11 16,13-6-13-16,13-2 0 15,11-9 0-15,0-8 1 16,29-9-2-16,14-9-4 16,9-7-21-16,8-10-5 0,3-7-25 15,-1-6-33 1,-2-2-20-16,-8 0-35 0</inkml:trace>
  <inkml:trace contextRef="#ctx0" brushRef="#br0" timeOffset="96882.08">7500 12958 367 0,'0'0'15'16,"0"0"3"-16,0 0 11 15,0 120 8-15,0-80 4 16,-10 2-26-16,6-2-13 15,4 0-2-15,0-2-9 16,0-5-22-16,0-1-85 16</inkml:trace>
  <inkml:trace contextRef="#ctx0" brushRef="#br0" timeOffset="97233.47">8421 12562 350 0,'0'0'148'0,"0"0"-133"16,0 0-11-16,0 0 3 15,0 0 45-15,31 133-26 16,-21-79-5-16,-4-1-21 16,3-3 0-16,1-8 1 15,-4-10 0-15,5-6-1 16,-2-6-9-16,-4-10-46 15,-5-2 0-15,0-8-93 16</inkml:trace>
  <inkml:trace contextRef="#ctx0" brushRef="#br0" timeOffset="97398.18">8217 12815 402 0,'0'0'109'15,"0"0"-106"-15,0 0-3 16,0 0 4-16,180-42-4 16,-96 33 0-16,10-3-45 15,-1-1-149-15</inkml:trace>
  <inkml:trace contextRef="#ctx0" brushRef="#br0" timeOffset="97813.96">9451 12453 443 0,'0'0'35'16,"0"0"-30"-16,0 0 25 16,0 0-21-16,-122 66 6 15,95-24 10-15,4 4-24 0,4 2 8 16,5-6 8-16,9-8-5 16,5-9 2-16,0-10-14 15,0-5 0-15,11-6 7 16,12-4-2-16,6 0-4 15,8-20 18-15,6-8-13 16,4-4-1-16,0-4-5 16,-3 0 0-16,-1-4-8 15,-5 2 8-15,-9-1-55 16,-10 4-16-16,-14 11-41 16,-5 6-54-16</inkml:trace>
  <inkml:trace contextRef="#ctx0" brushRef="#br0" timeOffset="97906.93">9451 12453 342 0</inkml:trace>
  <inkml:trace contextRef="#ctx0" brushRef="#br0" timeOffset="98013.92">9451 12453 342 0,'-69'54'34'0,"80"-14"-32"0,0 2 27 0,5 2 23 0,4 0 15 16,2 1-32-16,5 4-19 15,2-2-15-15,4-4-2 16,0-4-2-16,1-7-53 16,4-5-45-16,0-6-65 15</inkml:trace>
  <inkml:trace contextRef="#ctx0" brushRef="#br0" timeOffset="98337.1">9896 12922 509 0,'0'0'9'15,"0"0"-5"-15,0 0 4 16,0 0 15-16,0 0-23 16,114-66 0-16,-85 57 3 0,2 8-3 15,1-2 0 1,-3 3 2-16,-7 0 1 0,-9 0 14 15,-6 15-15 1,-7 6 20-16,0 8 18 0,-11 3-26 16,-16 2 8-16,-2 0-7 15,6-2-13-15,13-4 4 16,3-6-6-16,7 2-8 16,0-4 5-16,27-4-41 15,15-4-13-15,9-8-7 16,10-4-199-16</inkml:trace>
  <inkml:trace contextRef="#ctx0" brushRef="#br0" timeOffset="98746.96">10901 12247 551 0,'0'0'10'0,"0"0"-3"16,0 0-2-16,0 0 1 15,0 0 36-15,-126-25-28 16,94 67-8-16,-5 16-3 16,-8 10 0-16,-4 10 33 15,2 5-17-15,7-6-15 16,15-4 7-16,19-10-11 16,6-13 0-16,13-11-2 15,25-9 3-15,9-10-8 16,11-4-2-16,2-3-51 15,0-5 1-15,-4-2-62 16,-10-6-104-16</inkml:trace>
  <inkml:trace contextRef="#ctx0" brushRef="#br0" timeOffset="99031.35">11037 12803 235 0,'0'0'233'16,"0"0"-228"-16,0 0-2 15,0 0-2-15,0 0 6 16,0 0 10-16,85-81-17 16,-73 81 11-16,-4 0-11 15,-1 0 16-15,-1 3 13 16,-4 9-15-16,1 7 9 16,-3 3 1-16,0 3-13 0,0 8 13 15,-5 3-14 1,-16 4-3-16,-2 1 11 0,1 0-16 15,-1-2 4-15,10-8-6 16,7-4 3-16,6-2-9 16,4-8-6-16,25-4-56 15,15-9-98-15</inkml:trace>
  <inkml:trace contextRef="#ctx0" brushRef="#br0" timeOffset="99609.17">11753 12352 279 0,'0'0'190'0,"0"0"-171"15,0 0-17-15,-10 123 25 16,10-61 8-16,0-2 11 0,0-2-29 16,10-5-15-1,5-8 6-15,3-7-8 0,-3-4 0 16,1-6-2-16,-5-8-29 15,-6-3-24-15,-3-10-103 16</inkml:trace>
  <inkml:trace contextRef="#ctx0" brushRef="#br0" timeOffset="99796.78">11506 12714 100 0,'0'0'442'15,"0"0"-442"-15,0 0 4 16,0 0-4-16,0 0 0 16,0 0 0-16,168-39-1 15,-94 30-5-15,6 7 0 16,5-4-102-16,4 1-53 16</inkml:trace>
  <inkml:trace contextRef="#ctx0" brushRef="#br0" timeOffset="100135.95">12740 12450 284 0,'0'0'197'0,"0"0"-197"15,0 0 0-15,-152 47 0 16,107-10 10-16,5 7 8 15,9 0-3-15,13 0 0 16,12-5-12-16,6-9 0 16,0-6 5-16,16-5-6 15,7-8 14-15,12-9-16 16,4-2 0-16,10-4 16 16,5-22-8-16,2-6-3 15,-3-6-5-15,-2-2 3 0,-4-2-2 16,-5-5-1-16,-3 4-5 15,-4-4 5-15,-11 8-40 16,-8 0-19-16,-12 9-30 16,-4 3-53-16</inkml:trace>
  <inkml:trace contextRef="#ctx0" brushRef="#br0" timeOffset="100338.07">12751 12316 251 0,'0'0'22'0,"0"0"-1"16,0 0 43-16,0 0-6 16,24 111 1-16,-4-72-4 0,2 3-43 15,-1 3-1-15,-2-1 4 16,-1 0-12-16,3 4-2 16,0-2-1-16,4 2-11 15,4-3 1-15,2-8-104 16,5-5-89-16</inkml:trace>
  <inkml:trace contextRef="#ctx0" brushRef="#br0" timeOffset="100814.2">13353 12722 532 0,'0'0'23'16,"0"0"-16"-16,0 0-4 15,0 0 0-15,0 0-3 16,0 0 1-16,108-83-1 16,-63 83 0-16,-5 0-1 15,-6 10 1-15,-10 6 1 16,-13 4-1-16,-11 4 0 16,0 4 1-16,-13 4 6 15,-22 5-7-15,-8-2 0 16,1 0 8-16,4-5-6 15,13-10 1-15,11-5-3 16,12-4 0-16,2-4-3 0,0 0 3 16,14-3-1-1,13-2 1-15,9-2 0 0,3 0 0 16,1 0 0 0,-1 0 0-16,-11 4 0 0,-6 6 0 15,-8 1 0-15,-7 4 1 16,-7 1-1-16,0 2 7 15,-4-2 1-15,-15 2 13 16,2-1 8-16,-1-2-29 16,2 0 0-16,1-3 1 15,4-5-1-15,3-3 0 16,6-1-31-16,2-3-39 16,0 0-50-16,12-19-87 15</inkml:trace>
  <inkml:trace contextRef="#ctx0" brushRef="#br0" timeOffset="101146.06">14402 12166 466 0,'0'0'31'0,"0"0"-14"16,0 0-7-16,0 0-2 15,-156 34 27-15,111 10-15 16,3 14-13-16,3 8 27 0,6 5-17 16,9-2 10-16,8-2-4 15,8-7-7-15,8-4-6 16,0-8-10-16,4-6 0 15,19-8 0-15,3-6 0 16,8-3-11-16,3-10-23 16,5-2-59-16,1-7-94 15</inkml:trace>
  <inkml:trace contextRef="#ctx0" brushRef="#br0" timeOffset="101580.96">14500 12716 133 0,'0'0'399'16,"0"0"-389"-16,0 0-10 15,0 0 0-15,0 0 14 16,0 0-14-16,109-63 0 16,-100 82 3-16,-4 8-1 15,-5 1 7-15,0 4-5 16,-19 0 0-16,-3 2 12 15,-4 0-16-15,1 1 0 16,5-6 3-16,5-5-3 16,5-3 1-16,10-7-1 15,0-6 0-15,0-2-3 0,23-6 3 16,12 0 0-16,8 0-3 16,3-6 3-16,2-4-13 15,-9 4-15-15,-7 4 7 16,-10 2 13-16,-9 0 8 15,-9 4 0-15,-4 11 3 16,0 10 5-16,-6 0 18 16,-17 6-5-16,0-1-10 15,-4 1 21-15,-2-4-24 16,-7 3 14-16,-2 2-5 16,-7 3-14-16,0 2-3 15,1 8-36-15,-3-7-130 0</inkml:trace>
  <inkml:trace contextRef="#ctx0" brushRef="#br0" timeOffset="103613.41">2156 14743 348 0,'0'0'60'16,"0"0"-30"-16,0 0-30 0,0 0 0 16,0 104 28-1,0-22 24-15,0 14-27 16,5 6-3-16,-1-7-15 0,3-11 11 16,-2-7-16-16,1-20 0 15,3-7 10-15,-3-17-12 16,2-12 0-16,-4-8-2 15,-4-9 5-15,0-4 4 16,0 0-6-16,0-4 0 16,0-32 35-16,-10-21-35 15,-5-23-1-15,-1-17 0 16,3-13 0-16,0-12-3 16,6-6-11-16,3 3-18 15,4 14 19-15,4 26 10 16,23 19 1-16,2 19-1 0,0 20 6 15,-7 14-2-15,-7 9-1 16,-1 4 0-16,-5 9 2 16,-3 23 0-16,-3 17 2 15,-3 5 8-15,0 7-7 16,-11 1 4-16,-12-4-9 16,-1-2 0-16,4-3 1 15,2-5-1-15,3-8-5 16,5-3-14-16,4-16-35 15,4-1-57-15,2-8-56 0</inkml:trace>
  <inkml:trace contextRef="#ctx0" brushRef="#br0" timeOffset="103981.03">2782 15029 515 0,'0'0'5'0,"0"0"-5"16,0 0-1-16,0 0 1 16,0 0 4-16,125-80-2 15,-76 80 1-15,-3 0-3 0,-5 17 1 16,-10 8 5-16,-6 11-4 15,-12 6 0-15,-9 12 18 16,-4 5 8-16,-2 2-6 16,-20 4-9-16,-2-5-4 15,6-5 3-15,9-14-12 16,7-3 0-16,2-10 0 16,0-6 0-16,15-8-4 15,12-6-3-15,8-8-19 16,10 0-12-16,8-13-54 15,3-24-116-15</inkml:trace>
  <inkml:trace contextRef="#ctx0" brushRef="#br0" timeOffset="104217.09">3841 14744 585 0,'0'0'32'0,"0"0"-32"15,0 0-23-15,0 0 23 16,0 0 2-16,0 0-2 16,129-14-1-16,-98 14 1 0,-4 0-31 15,-8 0-15 1,0 13-67-16,-13 2-81 0</inkml:trace>
  <inkml:trace contextRef="#ctx0" brushRef="#br0" timeOffset="104380.18">3883 15119 247 0,'0'0'338'15,"0"0"-332"-15,0 0-6 16,0 0 0-16,0 0 3 15,0 0-3-15,133 13 0 16,-48-40-2-16,17-3-76 16,10-2-96-16</inkml:trace>
  <inkml:trace contextRef="#ctx0" brushRef="#br0" timeOffset="105663.46">5364 14591 498 0,'0'0'19'0,"0"0"11"16,0 0-19-16,0 0-8 0,0 0-3 15,-12 100 36-15,22-2 16 16,-3 6-48-16,-3 7-2 16,-4-7 7-16,0-21-8 15,0-12 2-15,0-21-3 16,0-21 0-16,3-10 0 15,-3-15 0-15,0-4 0 16,0-4 9-16,0-40-2 16,0-18-7-16,-7-27-1 15,-2-15 1-15,1-18 0 16,1-5 0-16,2 5-9 0,5 6 4 16,0 14-7-1,14 7 1-15,17 15-10 0,11 18-3 16,3 20 17-16,-3 21-4 15,-7 20 9-15,-6 1 1 16,-12 32 2-16,-11 18-1 16,-6 12 0-16,-2 6 2 15,-27 4 1-15,-11-3-3 16,-3-4 0-16,-1-13 0 16,1-7 1-16,7-10-1 15,7-12 0-15,12-9 0 16,10-6 0-16,5-8 0 15,2 0-7-15,5 0 5 16,19-4 1-16,9-10 1 16,8-1-3-16,1 0 7 15,3 9-2-15,-3 2-2 16,-5 4 0-16,-5 0 0 0,-10 0 2 16,-9 4-2-1,-9 5 0-15,-4 4 1 0,0 7 10 16,-19 5-9-16,-14 3-2 15,-3 2 7-15,-2 1-6 16,6-4 1-16,5 0-2 16,12-4-12-16,9-6-15 15,6-2-111-15,0-11-79 16</inkml:trace>
  <inkml:trace contextRef="#ctx0" brushRef="#br0" timeOffset="105863.97">5873 14916 452 0,'0'0'40'0,"0"0"-37"16,-18 142-3-16,13-98 0 16,5 0 0-16,0 1 2 15,0 0-13-15,0 3 11 16,0-8-50-16,0-4-13 15,5-5-70-15</inkml:trace>
  <inkml:trace contextRef="#ctx0" brushRef="#br0" timeOffset="106413.39">6854 14427 475 0,'0'0'16'15,"0"0"-15"-15,0 0 13 16,0 0 51-16,0 0-27 16,0 0-19-16,-131-68-6 15,85 96-11-15,-5 12 2 0,-3 15 0 16,5 3-3-16,7 2 19 16,12 4-20-16,11-1 0 15,13-6 5-15,6 6-3 16,0-5-2-16,17-5 0 15,12-7 0-15,9-19-4 16,9-4 4-16,4-12-11 16,6-11-10-16,1 0-22 15,1-4-26-15,-4-18-70 16,-5-6-205-16</inkml:trace>
  <inkml:trace contextRef="#ctx0" brushRef="#br0" timeOffset="106613.26">7319 14779 535 0,'0'0'17'0,"0"0"-4"16,0 108-17-16,0-60 4 16,0 2 0-16,2-6 0 15,9-2 1-15,5-4-2 16,1-6-40-16,6-8-73 15,6-7-73-15</inkml:trace>
  <inkml:trace contextRef="#ctx0" brushRef="#br0" timeOffset="106906.73">8296 14347 567 0,'0'0'13'16,"0"0"-13"-16,0 0-1 15,0 0 1-15,0 0 22 0,12 142-12 16,-12-88 2-16,0 3-12 15,0-5 0-15,0-2-3 16,0-8 3-16,0-7-26 16,0-12-64-16,0-9-26 15,0-6-45-15</inkml:trace>
  <inkml:trace contextRef="#ctx0" brushRef="#br0" timeOffset="107076.21">8109 14662 503 0,'0'0'49'16,"0"0"-49"-16,0 0-1 0,0 0 0 15,0 0 1 1,0 0 0-16,135-29-3 16,-60 14 3-16,16-1-59 0,7-2-70 15,3-6-107-15</inkml:trace>
  <inkml:trace contextRef="#ctx0" brushRef="#br0" timeOffset="107697.23">9208 14468 376 0,'0'0'14'0,"-4"106"-12"16,4-46-2-16,0 10 37 15,0 9 12-15,0 3-34 16,0 2 11-16,0-8-25 16,0-14 7-16,0-13-8 15,0-16 0-15,0-15 0 16,0-9 1-16,-9-9 6 16,-7 0 8-16,-2-31-13 15,1-15 18-15,-4-26-20 16,6-16 2-16,1-16 0 15,6-7-1-15,5 1-1 16,3 6-2-16,0 11 2 16,19 11-4-16,12 14 4 15,9 10-3-15,2 12 3 0,3 12 0 16,-8 9 0-16,-8 16 0 16,-11 8 0-16,-7 1-7 15,-11 5 7-15,0 25 0 16,-18 14 5-16,-17 10-3 15,-13 2-2-15,0 2 0 16,-1-4 0-16,11-5-2 16,11-16 2-16,16-4-2 15,11-15 1-15,2-2 0 16,34-11 0-16,18-1-3 16,6 0 4-16,6 0 0 15,-5-1 0-15,-13-4 0 0,-11 5 1 16,-16 0-1-16,-9 0 2 15,-8 6-2-15,-4 5 0 16,0 5 26-16,-4 4-10 16,-23 2 4-16,-2 8-5 15,-2 1-11-15,4 2-3 16,4 3-1-16,6 1-9 16,5-5-6-16,10-2-73 15,2-13-119-15</inkml:trace>
  <inkml:trace contextRef="#ctx0" brushRef="#br0" timeOffset="107987.13">9763 14757 404 0,'0'0'25'0,"0"0"-24"15,0 0 12-15,0 0 17 16,125-41 0-16,-107 41-19 15,-1 0-9-15,-3 14 20 16,-8 8-14-16,-3 6 8 16,-3 7 12-16,0 2-17 15,0 6 8-15,-7-3-11 16,-2-3-5-16,2-1 12 16,7-13-15-16,0 0 0 15,0-4-1-15,0-5 1 0,12-4-9 16,19-5-27-16,13-5-40 15,14-5 17-15,11-15-49 16</inkml:trace>
  <inkml:trace contextRef="#ctx0" brushRef="#br0" timeOffset="108314.04">10995 14141 573 0,'0'0'9'0,"0"0"15"16,0 0-3-16,0 0-16 16,-116 31-1-16,74 18-2 15,-3 9 6-15,1 9-8 16,6-4 0-16,7 4 15 15,10-9-15-15,13-9 0 16,8-3 0-16,0-7 2 16,13-11-4-16,22-6-2 15,15-10-10-15,10-8 4 16,11-4-43-16,3 0-4 16,-1-4-128-16</inkml:trace>
  <inkml:trace contextRef="#ctx0" brushRef="#br0" timeOffset="108629.73">11313 14437 536 0,'0'0'38'15,"0"0"-38"-15,0 0 0 16,0 0-7-16,0 0 7 15,0 0 0-15,43-7 2 16,-32 13-2-16,-9 7 6 16,-2 10-4-16,0 7 12 15,-4 4 28-15,-19 6-37 16,-4 2 0-16,2 0 9 0,2-2-3 16,3-6-4-16,9-2-7 15,4-5 0-15,7-9 4 16,0 0-4-16,0-4 0 15,9-5 0-15,22 4-3 16,19-13-67-16,12 0-287 16</inkml:trace>
  <inkml:trace contextRef="#ctx0" brushRef="#br0" timeOffset="109169.78">12138 14225 540 0,'0'0'48'15,"0"0"-48"-15,0 0 1 16,-25 118-1-16,19-47 14 0,1-3 12 15,3-4-26-15,2-8 5 16,0-8-4-16,0-8-1 16,0-8-2-16,0-6-17 15,0-3-40-15,-2-11-84 16,-12-6-80-16</inkml:trace>
  <inkml:trace contextRef="#ctx0" brushRef="#br0" timeOffset="109329.4">11830 14610 280 0,'0'0'242'16,"0"0"-242"-16,0 0 9 15,0 0-10 1,0 0 1-16,0 0 0 0,154-54 1 16,-80 38-1-16,2 4-36 15,-1-4-78-15,-5-3-32 16</inkml:trace>
  <inkml:trace contextRef="#ctx0" brushRef="#br0" timeOffset="109973.39">12617 14361 302 0,'0'0'56'16,"0"0"-51"-16,0 0-5 0,34 157 26 15,-19-84-7 1,5 13 9-16,3 8-4 0,-4 9-18 15,-1 0 31 1,-3-7-34-16,-3-15 8 0,-5-13-2 16,-5-18-3-16,-2-6-2 15,0-12-4-15,0-10 0 16,-11-9 5-16,-11-13-5 16,-10-15-1-16,-3-29-2 15,2-18 2-15,-1-18 1 16,9-29 0-16,5-15 0 15,9-14-1-15,11-5 1 16,0 9-7-16,5 15 3 16,26 19-1-16,9 18 1 0,11 20-14 15,3 12-3-15,-6 13 14 16,-3 14 4-16,-16 13-1 16,-9 7 4-16,-10 3-2 15,-10 4 2-15,0 22 0 16,-6 10 0-16,-15 3 19 15,-8 7-17-15,-7-2 0 16,-5 2 3-16,2-3-4 16,3-6 1-16,13-9-2 15,15-7 0-15,8-12-4 16,0 0 4-16,19-5-1 16,22-3 1-16,10-1 3 15,9 0-1-15,2 0-2 0,-6 2 0 16,-13 10-4-16,-14 5 4 15,-16 1 0-15,-13 4 0 16,0 5 2-16,-11-2 15 16,-20 2 5-16,-8-4-13 15,0-3 31-15,-1-2-35 16,-1-2 7-16,6-4-6 16,1-2-3-16,7 0-2 15,10 2-1-15,3-8-25 16,10 2-21-16,4-1-96 15,0-5-193-15</inkml:trace>
  <inkml:trace contextRef="#ctx0" brushRef="#br0" timeOffset="110423.79">13131 14616 402 0,'0'0'25'0,"0"0"-25"15,0 0 10-15,0 0 20 16,0 0 5-16,0 0-21 16,128-19-8-16,-86 19 11 15,0 7-16-15,1-1-1 16,-3-2 2-16,-13 4-2 16,-8 3 1-16,-16-3-1 15,-3 13 0-15,-14 3 12 16,-23 11-11-16,-13 2-1 0,0 3 5 15,-2 0 2 1,10-4 6-16,17-9-13 0,14-6 0 16,11-8-5-16,5-3 5 15,24 0-3-15,11-3 3 16,4-1 2-16,1 3-1 16,-5-1-1-16,-7-4 0 15,-6 2 0-15,-9-4 0 16,-5 5 0-16,-8-7 0 15,-3 4 1-15,-2-4 8 16,0 1-7-16,0 5 1 0,-11 4 24 16,-7-2-27-1,0 2-1-15,5-4-5 0,6-1-46 16,7-5-69-16,0-5-36 16</inkml:trace>
  <inkml:trace contextRef="#ctx0" brushRef="#br0" timeOffset="110747.91">14433 14105 254 0,'0'0'160'0,"0"0"-97"0,0 0-17 16,-5-108-8-16,-19 105 13 15,-7 3-46-15,-12 27 1 16,-3 17 5-16,-4 15-10 16,8 10 13-16,7 2 7 15,10-3-10-15,11-1 7 16,6-2-13-16,8-9-4 16,0-6 18-16,16-10-17 15,24-10-2-15,18-10 1 16,13-8 0-16,7-12-2 15,2 0-15-15,-8-4-79 16,-15-14-4-16</inkml:trace>
  <inkml:trace contextRef="#ctx0" brushRef="#br0" timeOffset="111986.29">2263 16892 420 0,'0'0'55'0,"0"0"-41"15,0 0-11-15,0 0 9 16,0 0 12-16,0 0-7 15,-7 81-4-15,1-10 4 16,-1 18 11-16,-4-10-15 16,0-2-11-16,4-11 11 15,1-12-13-15,4-8 0 16,-4-12 0-16,4-10 1 16,0-7 0-16,-2-11-1 15,2-3 0-15,2-3 5 0,0 0-3 16,-5 0-2-16,1-17 1 15,-10-24-1-15,1-17 0 16,2-17-4-16,0-14 4 16,6-19-3-1,5-5 2-15,0-1-10 0,11 10 4 16,20 11 7-16,8 17-4 16,-2 12 4-16,-1 12 0 15,-1 12 2-15,-6 18-2 16,-2 8-1-16,-6 10 1 15,-4 4 0-15,-3 0-3 0,-5 18 3 16,-1 15 0-16,-6 9 6 16,-2 11-5-16,-4 1 0 15,-27 4 3-15,-5-3-2 16,-3-7 2-16,-2-4-4 16,1-2 0-16,7-4 0 15,4-5 0-15,4-8-8 16,10-6-39-16,1-2-47 15,7-3-10-15,7-6-97 16</inkml:trace>
  <inkml:trace contextRef="#ctx0" brushRef="#br0" timeOffset="112487.19">2684 17070 29 0,'0'0'458'16,"0"0"-457"-16,0 0 13 15,0 0-9-15,0 0 30 16,0 0-13-16,112-66-14 16,-74 56 7-16,-1 6-13 15,-3 0-2-15,-5 4 0 16,-9 0 3-16,-5 4-1 15,-5 14-2-15,-6 14 0 16,-4 12 15-16,0 10-5 16,-27 9-4-16,-4-5-3 15,0-6 0-15,10-15-1 16,11-12-2-16,7-11 0 0,3-3-6 16,0-11-2-16,29 0-11 15,9 0-6-15,9 0 11 16,8-6 10-16,1 1-10 15,0 5 14-15,-10 0-2 16,-3 5 2-16,-12 8-5 16,-8 1 4-16,-10 4 1 15,-9 4 7-15,-4 5 1 16,-2 0 18-16,-23 8 8 16,-6 1-24-16,-4-8-3 15,-1 2-7-15,3-8 0 16,4-5-2-16,8-2-34 0,9-11-23 15,5-4-47 1,7 0-24-16</inkml:trace>
  <inkml:trace contextRef="#ctx0" brushRef="#br0" timeOffset="112709.03">3847 16862 449 0,'0'0'42'16,"0"0"-40"-16,0 0-2 15,114-20 0-15,-76 12 4 16,6 4-4-16,1 0 0 16,-1 4 0-16,-4 0-72 15,-11 0-34-15,-15 0-187 16</inkml:trace>
  <inkml:trace contextRef="#ctx0" brushRef="#br0" timeOffset="112864.06">3999 17142 536 0,'0'0'15'0,"0"0"-7"15,0 0-12-15,0 0 4 16,131 23 0-16,-54-23 4 15,14-14-4-15,13-4-61 0,8-4-84 16</inkml:trace>
  <inkml:trace contextRef="#ctx0" brushRef="#br0" timeOffset="114330.54">5198 16338 441 0,'0'0'28'16,"0"0"-28"-16,0 0 0 15,0 0 7-15,0 0 1 16,0 0 19-16,171 10-15 16,-86 47 7-16,10 15 1 15,1 16-7-15,-9 2 6 16,-11-2-17-16,-15-5 1 15,-17-7 1-15,-15-2-3 16,-14-6-1-16,-15-1 0 16,0-5 3-16,-33-4 2 0,-16-12-5 15,-5-6 0-15,1-14 4 16,2-18-2-16,4-8-2 16,3-22 2-16,5-26-1 15,13-16-1-15,12-20 0 16,14-11 0-16,0-12 4 15,31-4-4-15,9 0-1 16,1 7 0-16,-1 5 2 16,-9 20 0-16,-4 13-1 15,-5 17 0-15,-4 13 2 16,-4 14-2-16,-4 12-4 16,3 6-24-16,6 4-57 15,-1 4-35-15,1 32-72 16</inkml:trace>
  <inkml:trace contextRef="#ctx0" brushRef="#br0" timeOffset="114557.47">6363 17133 416 0,'0'0'25'0,"0"102"-21"15,2-44 0-15,9-8 3 16,0-1 9-16,-1-4 29 0,-2 4-45 16,-1-4 2-1,-1-4 1-15,2-7-3 0,0-3-32 16,1-8-53-16,5-9-104 16</inkml:trace>
  <inkml:trace contextRef="#ctx0" brushRef="#br0" timeOffset="114979.94">7336 16441 289 0,'0'0'135'0,"0"0"-86"16,0 0-21-16,0 0 6 15,-116-26 4-15,79 52-11 16,-1 18-13-16,-4 19-9 15,1 12-3-15,8 1 30 16,4 5-29-16,12-1-3 0,9-4 10 16,8-4-10-16,0-10 0 15,0-3 0-15,18-11 1 16,5-2-3-16,4-10 2 16,4-10-24-16,4-5 6 15,3-10-24-15,4-3-14 16,1-8-36-16,-1 0-17 15,-1-19-16-15</inkml:trace>
  <inkml:trace contextRef="#ctx0" brushRef="#br0" timeOffset="115154.85">7579 17038 352 0,'0'0'18'15,"0"0"-13"-15,0 0 16 0,0 0-3 16,0 0 24-16,0 0 19 15,83 104-49-15,-76-59 0 16,-1 3-3-16,-4-2-4 16,0 2-5-16,4-2-2 15,0 2-84-15,1-12-104 16</inkml:trace>
  <inkml:trace contextRef="#ctx0" brushRef="#br0" timeOffset="115597">8493 16409 497 0,'0'0'61'15,"0"0"-61"-15,0 0-6 16,0 0 6-16,36 147 13 16,-18-70 3-16,-3-1-16 15,-6-1 4-15,-7-7-11 16,-2-2 7-16,0-8-78 15,0-11-87-15</inkml:trace>
  <inkml:trace contextRef="#ctx0" brushRef="#br0" timeOffset="115813.24">8357 16884 397 0,'0'0'110'0,"0"0"-110"15,0 0-42-15,0 0 40 16,0 0-23-16,143-3-22 16,-79 3 7-16,9 0-30 15,4-2 21-15,-6-17 18 16,-7-4-14-16,-8-2 27 16,-11-3-16-16</inkml:trace>
  <inkml:trace contextRef="#ctx0" brushRef="#br0" timeOffset="116231.22">9121 16379 419 0,'0'0'84'0,"0"0"-73"16,0 0-11-16,0 0-3 16,0 0 3-16,0 0 3 15,114 44-3-15,-47 1 0 16,4 16 2-16,1 11-1 0,-6 8 2 15,-12 7 8 1,-14 1-10-16,-20 6 12 0,-20-6-13 16,0 3 0-1,-38-11 3-15,-15-8-1 0,-5-10-2 16,-5-12 0-16,-1-10 0 16,2-18 1-16,8-14-1 15,7-8 0-15,13-18 7 16,17-26 0-16,9-18 3 15,8-15-8-15,17-12 4 16,25-14 0-16,11-7-6 16,7-2 0-16,-1 4 2 15,-6 1-2-15,-6 9 1 16,-10 8-1-16,-8 13 0 16,-2 20-2-16,-2 13 2 0,-3 8-18 15,2 19-18-15,3 11-43 16,-2 6-21-16,-1 0-162 15</inkml:trace>
  <inkml:trace contextRef="#ctx0" brushRef="#br0" timeOffset="116563.93">9803 16887 119 0,'0'0'167'0,"0"0"-167"0,0 0 3 15,130-39 5-15,-93 39 7 16,-8 0 18-16,-9 0-20 16,-6 0 1-16,-8 18-3 15,-4 3 9-15,-2 21 9 16,0 5 2-16,-15 7 4 15,-9 13 17-15,-3 1-29 16,4-6-14-16,8-8 3 16,13-14-12-16,2-10 0 15,6-16 0-15,28-4 0 16,8-10-11-16,11 0-2 16,12-6-78-16,2-8-1 15</inkml:trace>
  <inkml:trace contextRef="#ctx0" brushRef="#br0" timeOffset="117013.42">10999 16356 598 0,'0'0'29'16,"0"0"-24"-16,0 0-10 16,-133 32 5-16,81 17 0 15,1 13 10-15,5 10-9 16,4 8-1-16,8 0 11 16,7-7 1-16,13-7 7 15,12-5-19-15,2-11 2 0,11-5-1 16,26-9-1-16,17-10-8 15,23-17-17-15,18-9-29 16,15-9-109-16,1-23-49 16</inkml:trace>
  <inkml:trace contextRef="#ctx0" brushRef="#br0" timeOffset="117517.89">11568 16798 567 0,'0'0'6'16,"0"0"1"-16,0 0-7 15,0 0 2-15,0 0-2 16,0 0 0-16,136-76 3 16,-107 76-3-16,-5 0-2 15,-13 9 2-15,-9 14 5 16,-2 7 10-16,0 16 9 16,-25 5-5-16,-8 8 24 15,-2 5-37-15,3 2 2 16,10-3 2-16,7-13-8 15,15-6-2-15,0-12-6 16,13-6-22-16,22-7-3 16,6-6-50-16,5-9-75 15,2-4-121-15</inkml:trace>
  <inkml:trace contextRef="#ctx0" brushRef="#br0" timeOffset="117898.22">12541 16262 528 0,'0'0'45'0,"0"0"-45"15,0 0 0-15,-77 179 0 16,63-95 4-16,7 2-4 15,7-11 0-15,0-15-4 16,0-13 4-16,11-10-30 16,-6-11-48-16,-5-3-14 0,0-15-49 15</inkml:trace>
  <inkml:trace contextRef="#ctx0" brushRef="#br0" timeOffset="118064.06">12327 16606 425 0,'0'0'73'0,"0"0"-73"16,0 0-8-16,0 0 2 16,0 0 6-16,0 0 2 15,141-1-2-15,-79 1-20 16,5 0-16-16,-3-16-16 0,-8-2-101 16</inkml:trace>
  <inkml:trace contextRef="#ctx0" brushRef="#br0" timeOffset="118464.07">13065 16177 306 0,'0'0'28'15,"0"0"-22"-15,143 103 22 16,-79-31 9-16,-1 21 38 15,-5 10-23-15,-12 8-17 16,-17 2-19-16,-17-4-12 16,-12-10 0-16,-5-5-4 15,-26-13 0-15,-8-9 4 0,-7-18-4 16,-8-14 0-16,1-13 2 16,-5-14 1-16,5-13 8 15,4 0-2-15,7-26-4 16,10-20 26-16,14-20-26 15,12-20-5-15,6-25 7 16,15-19-1-16,28-17-6 16,13 4-4-16,4 14 4 15,0 17-1-15,-3 23 1 16,-5 13-1-16,-5 12 0 16,-5 8-2-16,-4 10-9 0,-7 11-34 15,-4 13-32 1,-3 18-44-16,-11 4-154 0</inkml:trace>
  <inkml:trace contextRef="#ctx0" brushRef="#br0" timeOffset="119014.03">13530 16722 484 0,'0'0'19'16,"0"0"-17"-16,0 0 2 16,0 0-4-16,0 0 0 15,139-9 15-15,-108 22-13 16,-2 10-2-16,-6-4 7 15,-10 3 11-15,-7 4 2 16,-6 0-14-16,-2 6-1 16,-25 8 31-16,-4 0-31 15,0 0 1-15,11-8 0 16,6-6-5-16,12-8-1 16,2-4-3-16,0-6 3 15,7 2-6-15,9-1 6 0,-3 0 0 16,3 0-2-16,-3-1 4 15,1 6-2-15,-4 0 0 16,-1 0 0-16,-3 4 1 16,2 2-1-16,-4-2 0 15,1 6 0-15,-3-6 0 16,-2 9 1-16,0-2-1 16,-5 2 0-16,-19 0 13 15,-10 3-11-15,1-6 23 16,-2 2-9-16,-1-3-13 15,5-5-2-15,0-5-1 16,8 0-19-16,3-7-8 0,7-3-51 16,13-3-89-1</inkml:trace>
  <inkml:trace contextRef="#ctx0" brushRef="#br0" timeOffset="119417.05">14683 16173 417 0,'0'0'65'16,"0"0"-19"-16,-150 138 0 15,101-66-8-15,3 12-14 16,3 5 3-16,1 10-17 15,2-5-8-15,1-1 12 0,11-4-14 16,12-3 0 0,14-11 0-16,2-16 1 15,31-15-5-15,34-16-41 0,22-20-99 16,6-8-135-16</inkml:trace>
  <inkml:trace contextRef="#ctx0" brushRef="#br0" timeOffset="119868.95">14945 16892 483 0,'0'0'239'16,"0"0"-225"-16,0 0-14 15,0 0 0-15,0 0-5 0,0 0 5 16,101-102 0-16,-63 102-8 15,-14 0 8-15,-11 0-4 16,-8 0 2-16,-5 18 2 16,0 8 10-16,-25 10-10 15,-8 4 0-15,-3 0 6 16,5 0-6-16,4 0-1 16,12 0 1-16,9-8-1 15,2-1-4-15,4-3-3 16,0-6-11-16,14-4 16 15,13-7-22-15,7-5-12 16,1 3-24-16,-2-1 17 16,-8-2 28-16,-12 2 3 0,-7 2 13 15,-6 6 5-15,0-2 1 16,-4 8 39-16,-17 0-18 16,-4 1 4-16,-4 4-9 15,-2-5-22-15,2 4 0 16,-5-2 2-16,1-6-2 15,0-2-35-15,4-10-49 16,6-6-133-16</inkml:trace>
  <inkml:trace contextRef="#ctx0" brushRef="#br0" timeOffset="120713.91">14754 14347 433 0,'0'0'19'0,"0"0"4"16,0 0-11-16,0 0 21 15,0 0 20-15,0 0-41 16,-27-64-2-16,45 60-10 16,1 0 0-16,2 4 1 15,-1 0-1-15,-2 0 0 16,-5 22-1-16,-4 8 4 15,-9 7 2-15,0 2-5 16,0 1 0-16,-9-3 3 0,3-5-3 16,1-8 0-1,5 0-2-15,0-8 4 0,0-1-6 16,14-4 4-16,-6 1 0 16,1-6-1-16,-4 7 1 15,-3-5 0-15,-2 9 0 16,5 5 1-16,3 6-1 15,8-2 0-15,4 1 0 16,2 2-1-16,-3 5 1 16,-13-1 0-16,-6 5-1 15,0 0 3-15,-18-3 2 16,-11 5-4-16,-7-5 0 16,-1-1 5-16,-11 8-5 15,-12 2-1-15,-15 6 1 16,-23 17-28-16,-25 1-113 0</inkml:trace>
  <inkml:trace contextRef="#ctx0" brushRef="#br0" timeOffset="125831.31">1871 4891 298 0,'0'0'44'16,"0"0"-31"-16,0 0-12 16,0 0 8-16,-116-2-9 15,98 14 2-15,-8 18 3 16,-8 16 17-16,-6 19-2 16,-2 27-7-16,-3 27 5 15,-1 34 21-15,-4 39-13 16,4 31-6-16,1 23 0 15,9 9-7-15,14 4 7 16,13-12-14-16,9-16-6 0,9-16 11 16,29-34-11-1,11-23 0-15,9-21 0 0,6-17 1 16,-3-14 0-16,-3-8-1 16,-9-11-24-16,-7-10-21 15,-9-9-38-15,-6-12-50 16</inkml:trace>
  <inkml:trace contextRef="#ctx0" brushRef="#br0" timeOffset="126664.94">3039 5113 335 0,'0'0'18'15,"0"0"-7"-15,0 0 4 16,0 0-8-16,-123 9 3 15,90 16 13-15,-8 13-13 16,-3 15-7-16,-3 11 2 16,3 6-2-16,2 2 29 15,15-5-32-15,13-8 3 0,12-12-1 16,2-14-2-16,16-10 0 16,13-10 0-16,9-10 6 15,4-3 11-15,7-7-15 16,2-18 1-16,0-9 6 15,-4-5-7-15,-3-3-1 16,-8 0-1-16,-5-2-12 16,-2-1-23-16,-4-2-47 15,-5 5-29-15,-5 2-67 16</inkml:trace>
  <inkml:trace contextRef="#ctx0" brushRef="#br0" timeOffset="126766.5">3039 5113 359 0</inkml:trace>
  <inkml:trace contextRef="#ctx0" brushRef="#br0" timeOffset="126898.1">3039 5113 359 0,'-37'13'13'0,"37"6"-13"0,4 15 0 0,11 13 1 0,5 9 31 15,-1 4-10-15,4-2-12 16,-3-2-1-16,0-2-8 15,5 2 1-15,-1 1-2 0,7-3 0 16,3 0-3 0,3-12-51-16,6-6-63 0,1-16-133 15</inkml:trace>
  <inkml:trace contextRef="#ctx0" brushRef="#br0" timeOffset="127074.89">3760 5704 408 0,'0'0'3'15,"0"0"-2"-15,0 0 0 16,-8 111-1-16,6-71 0 16,-1 4-2-16,3-4 2 15,0-1-38-15,11-7-62 0</inkml:trace>
  <inkml:trace contextRef="#ctx0" brushRef="#br0" timeOffset="127614.89">5142 5073 445 0,'0'0'17'0,"0"0"-4"15,0 0-4-15,0 0-7 16,0 0 21-16,-114 24-22 16,66 28-1-16,-4 6 3 0,10 5 1 15,11-5 2 1,8 2-6-16,5-2 3 0,9 0 1 15,7-8-4-15,2-9-2 16,9-12 2-16,22-11 2 16,14-12 1-16,8-6 2 15,9-3-5-15,8-28 7 16,1-10-7-16,-2-10 0 16,-7-5 5-16,-10 0-5 15,-12-2 2-15,-13 6-2 16,-11 1-8-16,-12 5-12 15,-4 4-55-15,0 7-11 16,-10 8-102-16</inkml:trace>
  <inkml:trace contextRef="#ctx0" brushRef="#br0" timeOffset="127848.11">5088 5092 391 0,'0'0'14'0,"0"0"-8"15,0 0-12-15,7 137 12 16,24-81-5-16,12 7 39 16,7-2-26-16,6-6-11 15,0-3 4-15,-2-8-7 0,-8-4-1 16,-5-4-54-16,-10-5-78 15</inkml:trace>
  <inkml:trace contextRef="#ctx0" brushRef="#br0" timeOffset="128197.18">5681 5526 323 0,'0'0'33'16,"0"0"-15"-16,0 0-10 0,0 0 4 16,0 0 15-1,0 0-26-15,31-22 4 0,-22 29-2 16,-2 10 10-16,-1 2 14 16,3-2-17-16,-4 5-6 15,0 2 19-15,-5 8-15 16,0 7 3-16,0 5 5 15,-12 4-5-15,-10-2 4 16,0-4-11-16,6-6-1 16,5-8 7-16,11-4-10 15,0-6-2-15,2-4 2 16,23-6 0-16,4-4-3 16,6-4-45-16,10 0-37 0,6-15-22 15,3-14-230-15</inkml:trace>
  <inkml:trace contextRef="#ctx0" brushRef="#br0" timeOffset="128813.92">7138 5061 298 0,'0'0'33'0,"0"0"-20"16,0 0 13-16,0 0 6 15,-155 42-12-15,109 0 11 16,0 4-22-16,5 5 1 16,8 0 6-16,6-4 1 15,14-7-8-15,9-9-9 16,4-6 1-16,9-11 12 16,24-5-8-16,12-9 7 15,6 0 6-15,7-15-10 16,2-12 7-16,-6-6-15 0,-5-5 0 15,-5-2 4 1,-8-9-4-16,-7-1-2 16,-5 0 2-16,-1-2-13 15,-2 4-9-15,-2 6-42 0,-6 6 5 16,-6 5 16-16,-7 8 0 16,0 1-33-16,0 4-67 15</inkml:trace>
  <inkml:trace contextRef="#ctx0" brushRef="#br0" timeOffset="129021.05">7145 4895 261 0,'0'0'32'0,"0"0"-16"16,0 0 15-16,0 0-1 16,-7 124 4-16,10-95-19 0,17 12 4 15,2 4-2 1,4 5-6-16,3 9-10 0,-6 0 18 15,-6 0-19-15,1-3 0 16,-2-9-5-16,4-8-27 16,5-12-62-16,-1-9-118 15</inkml:trace>
  <inkml:trace contextRef="#ctx0" brushRef="#br0" timeOffset="129429.86">7500 5459 182 0,'0'0'193'0,"0"0"-187"0,0 0-1 15,0 0 3-15,0 0-6 16,0 0 2-16,95-56 0 16,-86 56-2-16,-5 8 5 15,-2 9 3-15,-2 3-9 16,0 4 7-16,0 2-6 15,-10 8 3-15,-11 2-1 16,-3 2-1-16,2 3-1 16,4-9-2-16,11-7 0 15,7-7-3-15,0-9 3 16,11-6 0-16,16-3 5 16,6 0 2-16,3-7-5 15,-7-2-2-15,-4 9 0 0,-13 0 9 16,-2 0-9-16,-10 21 8 15,0 5 20-15,-4 6-4 16,-25 6-9-16,-10 0-15 16,-3 5 3-16,-4-4 3 15,-10 1-6-15,-11 3-1 16,-11 1-3-16,-22 4-97 16</inkml:trace>
  <inkml:trace contextRef="#ctx0" brushRef="#br0" timeOffset="130480.01">2576 6475 472 0,'0'0'38'0,"0"0"-38"15,0 0 0-15,0 0 0 16,-41 166 13-16,34-69-4 16,5 3-2-16,2-2 1 15,0-12-7-15,0-9 15 16,7-13-16-16,-3-10 0 16,-2-16 5-16,-2-14-5 15,0-15 0-15,0-6 4 0,0-3 21 16,0-5 27-1,0-28-36-15,0-17-13 0,0-18 5 16,0-14-8-16,0-21-1 16,0-18 0-16,7-1-11 15,13 1-1-15,7 14-1 16,2 19 0-16,4 19 12 16,-4 23-5-16,-8 23 5 15,-9 18-2-15,-5 5 0 16,-4 8 3-16,-3 24-11 15,0 8 12-15,0 4 5 16,-5-2-5-16,-6-3 0 16,-4-6-1-16,3-2 2 15,1-6-4-15,3-2 2 0,5-7 0 16,3-5-6-16,0-4 2 16,3-3-28-16,16-2 28 15,4 0 5-15,-3-2 3 16,0 4-3-16,-7 0 0 15,-6 4-1-15,-1 4 1 16,-6 4-4-16,0 5 4 16,0 0 1-16,-18 3 11 15,-8 4-12-15,-3-1 0 16,-2 1 4-16,0 0-3 16,-2 0-1-16,1 0 0 15,3-1 0-15,7-4-4 0,13-9-1 16,9-6-87-16,13-8-44 15,31 0-111-15</inkml:trace>
  <inkml:trace contextRef="#ctx0" brushRef="#br0" timeOffset="130690.1">3037 6867 321 0,'0'0'73'0,"0"0"-67"0,0 0-6 16,-10 139 0-16,10-96 0 15,0 5 4-15,0-1-4 16,2-3-2-16,6-7-11 16,0-9-54-16,5-7-46 15</inkml:trace>
  <inkml:trace contextRef="#ctx0" brushRef="#br0" timeOffset="131582.43">4679 6589 441 0,'0'0'34'16,"0"0"-6"-16,0 0-28 15,0 0 0-15,0 0 14 16,0 120 13-16,0-56-18 16,2 1 2-16,0-3-10 15,4-3 2-15,-1-8 0 16,-3-1 0-16,-2-7-2 0,0-11-1 16,0-13 0-1,0-6 1-15,-2-13 1 16,-5 0 6-16,1-13-7 0,-1-27 4 15,3-14-3-15,4-16-2 16,0-17 0-16,0-13-4 16,9-1 4-16,13 4-9 15,5 17 1-15,4 14 7 16,2 14-6-16,-4 12 6 16,0 11 1-16,-9 9-3 15,-2 12 3-15,-5 4 0 16,-1 4-3-16,-6 0-2 15,-4 14 3-15,-2 13-6 16,0 4 8-16,-8 1 0 16,-10-1 1-16,7-5-1 0,3-7 0 15,8-4-15-15,0-7 1 16,10-2-12-16,17-4 26 16,4 0 3-16,0 2-3 15,0 1 0-15,-9-4 1 16,-4 4-1-16,-9-3 8 15,-5 3-8-15,-4 2-4 16,0 8 4-16,-8 1 7 16,-26 6 5-16,-11 6-8 15,-8 2-2-15,0-3 2 16,5 4-4-16,13-6 2 16,11-4-4-16,17-5 2 15,7-6-12-15,2-3-79 0,31-7-37 16</inkml:trace>
  <inkml:trace contextRef="#ctx0" brushRef="#br0" timeOffset="131896.01">5402 6661 370 0,'0'0'22'16,"0"0"-18"-16,0 0-2 0,0 0 8 16,0 0-4-1,0 0 13-15,33 48-12 0,-33-18 15 16,0 6 18-16,-12 2-17 16,-9 3-5-16,4-3-4 15,1-2-4-15,5-1 2 16,7-1-12-16,4-9 0 15,0-5-2-15,15-3 2 16,20-8-1-16,15-5 1 16,10-4-48-16,4 0-60 15</inkml:trace>
  <inkml:trace contextRef="#ctx0" brushRef="#br0" timeOffset="132748.1">6854 6391 529 0,'0'0'7'0,"0"0"-7"16,0 0-4-16,0 0 4 16,0 0 4-16,-33 157 3 15,25-94 3-15,3 1 0 16,1-1 3-16,0-8-2 16,-1-2-10-16,-2-15 8 15,1-12-9-15,1-13 0 0,-3-8 3 16,-6-5 1-1,-1 0 8-15,-10-15-12 0,4-18 1 16,9-18-4-16,5-11 3 16,7-8 0-16,0-8 1 15,9-2-1-15,13 2 0 16,5 8-2-16,4 7 0 16,3 13-8-16,-5 14 5 15,-2 11 4-15,-8 14-3 16,-7 8 4-16,-4 3 0 15,-3 0-3-15,-1 1 1 16,-4 19-7-16,0 4 6 16,0 4 3-16,-11 2 3 0,-9-4-3 15,-3-2 3-15,2-3-3 16,2-1 0-16,4 0 0 16,8-6 0-16,7-3-4 15,0-5 1-15,25-4-12 16,18-2 15-16,9 0-3 15,4 0 6-15,-6 0 0 16,-13 0-3-16,-16 0 0 16,-11 0 0-16,-10 0 0 15,0 0-4-15,-10 15-1 16,-25 1 5-16,-5 4 13 16,-4 0-13-16,4-2 0 0,6 0 5 15,7 3-4 1,8-4-1-16,1 1-1 0,11-2-14 15,7-4-82-15,0-6-109 16</inkml:trace>
  <inkml:trace contextRef="#ctx0" brushRef="#br0" timeOffset="133163.71">7098 6655 330 0,'0'0'3'16,"0"0"2"-16,0 0 2 15,0 0 7-15,0 0 9 16,0 0-17-16,67-6-2 16,-67 29 25-16,0 2 13 15,0 6-29-15,-7-3-13 16,-2 1 2-16,-4-3 1 15,2 1-3-15,2-4 0 16,2-2 1-16,7-9-1 16,0-2 0-16,0-5-4 15,23-5 4-15,8 0 11 16,7 0-11-16,2-5-8 16,-5 1-5-16,-10 4 4 15,-7 0 9-15,-9 0-2 16,-9 11-2-16,0 10 3 0,-2 6 2 15,-25 2 13-15,-5 3 0 16,-1-2-2-16,0 2-3 16,-3 0-9-16,-2-2 0 15,-2-2-7-15,2 0-12 16,-4-1-140-16</inkml:trace>
  <inkml:trace contextRef="#ctx0" brushRef="#br0" timeOffset="133946.6">2281 7830 448 0,'0'0'14'0,"0"0"-13"0,0 0-1 15,0 0 8-15,0 0-1 16,114 47 25-16,-54 14-10 16,-2 12-10-16,-3-5 19 15,-10 0-24-15,-9-8-2 16,-12-5 0-16,-11-10-3 15,-6-2-2-15,-7-10 0 16,0 0 1-16,-28 1 14 16,-20-4-12-16,-5-3-1 15,-3-10 2-15,5-17-2 16,10 0 4-16,10-23-6 16,5-21 0-16,6-9 1 15,9-13-1-15,9 0-3 0,2-1 3 16,7 5 2-16,26 4-1 15,7-1-1-15,11 5 0 16,9 0 0-16,3 3 0 16,1 4 0-16,-3 3-1 15,-11 8 1-15,-9 9-5 16,-6 8-26-16,-8 13-30 16,0 6-48-16,-12 0-133 15</inkml:trace>
  <inkml:trace contextRef="#ctx0" brushRef="#br0" timeOffset="134139.35">3272 8242 314 0,'0'0'13'16,"0"0"-9"-16,-17 150-4 15,15-96 2-15,2 1 6 16,0-2-8-16,6-7-1 16,21-5-47-16,0-19-170 15</inkml:trace>
  <inkml:trace contextRef="#ctx0" brushRef="#br0" timeOffset="134813.95">5084 7674 507 0,'0'0'16'15,"0"0"-13"-15,0 0 3 16,0 0-6-16,0 0-8 16,0 0 8-16,33 116 9 15,7-57 3-15,3-4-10 0,-8-2 4 16,-10-5 24-16,-16-2-26 15,-9-2 6-15,-2-3 6 16,-30-1-11-16,-7 0 2 16,-11-9-7-16,4 0 2 15,7-16 4-15,12-7-6 16,10-8 0-16,6 0 6 16,2-19-6-16,7-18 0 15,2-13-1-15,0-13-1 16,18-8 0-16,11-5 2 15,6-5-2-15,1 4 2 16,2 6-3-16,-1 11 6 16,-2 8-6-16,-10 12 7 15,-2 10-8-15,-5 9 4 0,-3 10-2 16,1 8-24-16,-3 3-59 16,6 3-11-16,-4 21-97 15</inkml:trace>
  <inkml:trace contextRef="#ctx0" brushRef="#br0" timeOffset="135163.93">5610 7893 345 0,'0'0'25'15,"0"0"-24"-15,0 0 10 16,0 0 20-16,0 0-23 16,0 0 11-16,85-19-11 15,-83 44 0-15,-2 4 26 16,0 8-6-16,0 1-5 16,-9 2-14-16,-9-2-4 15,-5 3 23-15,4-4-22 16,-2-1 3-16,6 2 2 15,4-5-7-15,4-6-4 16,7-1 0-16,0-7-10 16,4-7 8-16,19-2-18 0,10-8-19 15,7-2 1-15,5 0-60 16</inkml:trace>
  <inkml:trace contextRef="#ctx0" brushRef="#br0" timeOffset="135849.28">6916 7539 453 0,'0'0'0'0,"0"0"-6"16,0 0 5-16,0 0 2 15,73 117 5-15,-44-49 22 16,0 8-19-16,-6-4 2 16,-10-1 2-16,-9-6 1 15,-4-4-4-15,-9-4-10 16,-22-8 3-16,0-8 2 16,-2-14-3-16,8-10-2 0,7-9 11 15,2-8-3-15,3 0 13 16,0-26-12-16,2-15-7 15,1-15 8-15,8-14-10 16,2-14 0-16,0-8 0 16,12-1 1-16,12 7-1 15,7 12 0-15,5 11 0 16,0 12-3-16,4 8 3 16,-3 11-3-16,-1 10 2 15,-7 6-7-15,-5 8 0 16,-3 8-56-16,-6 0-38 15,-8 8-85-15</inkml:trace>
  <inkml:trace contextRef="#ctx0" brushRef="#br0" timeOffset="136312.71">7263 7957 420 0,'0'0'3'0,"0"0"-3"15,0 0 2-15,0 0 2 16,116-39-4-16,-90 39 0 16,1 0 0-16,-7 0 1 15,-1 17-4-15,-9 2 3 0,-10 8 0 16,0 5 3-16,-2 4 13 15,-27 1-4-15,-6 3-4 16,-8 2-8-16,3-5 5 16,4-4-5-16,14-9 0 15,11-11-1-15,11-5 1 16,0-6-8-16,15-2 8 16,12 0 11-16,6 0 11 15,-4 0-16-15,-4 0-4 16,-7 0 12-16,-7 0-12 15,-4 8 2-15,-7 15 1 16,0 3-3-16,-5 6 24 16,-19 1-23-16,-5 2 1 15,0-3 4-15,3-6-8 0,1-6-1 16,5-8-4-16,9-12-60 16,9 0-38-16,2-16-169 15</inkml:trace>
  <inkml:trace contextRef="#ctx0" brushRef="#br0" timeOffset="136778.89">7972 4917 209 0,'0'106'113'15,"19"32"-59"-15,6 39-11 16,4 33-3-16,0 27-2 16,-13 30-15-16,-12 34 9 15,-4 24-20-15,-27 8 4 16,-31-3 4-16,-24-31-4 15,-16-36 9-15,-2-34-25 16,0-14 1-16,8-12-4 16,10-4-9-16,1-17-95 15,-13-25-162-15</inkml:trace>
  <inkml:trace contextRef="#ctx0" brushRef="#br0" timeOffset="138846.32">8732 6198 345 0,'0'0'18'0,"0"0"15"16,0 0 4-16,0 0-11 15,0 0-13-15,0 0 4 16,40-44-4-16,6 26-13 16,5-1 3-16,3 2 24 15,-3 1-26-15,-6 5-1 16,-3 4 4-16,-9 2-4 16,-2 4 0-16,-2 1-9 15,-4 0-35-15,-7 0-59 16,-16 0-175-16</inkml:trace>
  <inkml:trace contextRef="#ctx0" brushRef="#br0" timeOffset="139058.14">8697 6453 309 0,'0'0'58'0,"0"0"-47"16,0 0-13-16,135-5 6 15,-69-8-4-15,5-4 3 0,6-1-3 16,2-4-1-16,2-2-62 16,-8-2-93-1</inkml:trace>
  <inkml:trace contextRef="#ctx0" brushRef="#br0" timeOffset="145348.32">9892 5422 206 0,'0'0'16'16,"0"0"10"-16,0 0-3 15,0 0 3-15,0 0-4 16,4-111 26-16,-4 98-25 16,-2 4 1-16,-2-1-4 0,4 3-9 15,-2 1 7-15,-1 1-9 16,1 5-4-16,0 0 21 16,-2 0-26-16,2 0-8 15,-6 12 8-15,-7 26 7 16,-5 18 0-16,-5 19 1 15,1 17 6-15,2 9 18 16,6 3-22-16,7-1 2 16,5 0-2-16,4-6-6 15,0-7 4-15,0-6-8 16,8-8 0-16,13-4 3 16,8-4-3-16,4-6 0 0,7-1 0 15,3-3 1 1,5-8-1-16,4-6-1 0,8-12 0 15,5-14-5-15,3-15 6 16,7-3 0-16,0-26 3 16,3-19-2-16,-2-9 2 15,-3-6-3-15,-6-4 0 16,-6-3 1-16,-7 0-1 16,-6-1 0-16,-6-5 1 15,-7-7 0-15,-4-9 0 16,-4-11-1-16,-6-8 0 15,-6-4-2-15,-8 4 2 16,-5 16 0-16,-2 12 0 0,0 22 0 16,0 10 1-1,-2 16-1-15,-7 9 0 0,2 9-2 16,3 6 2-16,2 3-2 16,0 5 0-16,2 0-7 15,-3 0-10-15,1 0-47 16,-2 10-18-16,-12 3-101 15</inkml:trace>
  <inkml:trace contextRef="#ctx0" brushRef="#br0" timeOffset="149919.56">18644 14359 334 0,'0'0'6'0,"0"0"-3"16,-57 134 2-16,38-57-3 15,3 17 20-15,5 13 12 16,5 3-13-16,4 2 10 16,2-8-13-16,0-8-7 15,0-13 7-15,0-13-9 16,0-14-5-16,0-12-2 16,0-13 0-16,0-10 4 15,0-12-6-15,0-8 0 0,0-1 13 16,0 0-3-16,-5-20 27 15,-6-22-33-15,-4-21-1 16,1-18 3-16,7-17-6 16,-1-19-1-16,3-15-3 15,1-5-2-15,1 5-10 16,3 16 3-16,0 22 10 16,18 14 3-16,13 7-7 15,9 9 7-15,5 6 2 16,1 8-2-16,4 4 0 15,-2 12 0-15,0 7 0 16,-6 13 0-16,0 14 0 0,-4 0 0 16,-2 13-6-1,-7 16 6-15,-9 14-6 0,-5 8 6 16,-11 8 1-16,-4 5 4 16,-4 2-5-16,-25-6 0 15,-11 5 6-15,-9-4-6 16,-8 2 0-16,-9-5 5 15,6-8-4-15,5-14 4 16,14-12-5-16,10-12 0 16,12-6 4-16,5-3-4 15,5-3-3-15,7 0-22 16,2-3-63-16,0-16-15 16</inkml:trace>
  <inkml:trace contextRef="#ctx0" brushRef="#br0" timeOffset="150513.99">18421 13602 367 0,'0'0'24'16,"0"0"-19"-16,0 0-1 15,0 0-2-15,133 3 3 16,-69-3 10-16,-2 0-7 16,-5-3-6-16,-12-2-2 15,-11 5 1-15,-12 0-2 16,-11 0 1-16,-7 0 0 16,-4-1 0-16,0-9 1 15,0-3-1-15,0-7-20 0,-17-2 3 16,-3 0 15-1,-5 4-16-15,0 4 10 0,4 8 8 16,7 1-2-16,5 5 2 16,9 0 0-16,0 0-1 15,0 6-1-15,9 15 2 16,13 1 0-16,7 0 2 16,2 0-2-16,3 2 3 15,-1 1-1-15,-4 0 0 16,-6 1 15-16,-6 2-15 15,-13 5-1-15,-4 0 10 16,0 5-6-16,-11-1-2 16,-4-1-3-16,4-10-81 15</inkml:trace>
  <inkml:trace contextRef="#ctx0" brushRef="#br0" timeOffset="151272.82">19840 14624 342 0,'0'0'38'0,"0"0"-26"16,0 0-8-16,0 0 20 16,0 0-7-16,0 0-15 15,5-4-2-15,21 11 12 16,3 0-6-16,5 0 4 15,-5 2-10-15,-2-5 3 16,0 2-1-16,-5-4-2 16,-7 0-7-16,1 2-61 0,-5-4-80 15</inkml:trace>
  <inkml:trace contextRef="#ctx0" brushRef="#br0" timeOffset="151481.04">19722 14916 108 0,'0'0'311'15,"0"0"-311"-15,0 0-4 16,0 0 4-16,0 0 8 16,0 0-2-16,159 15-3 15,-104-17 1-15,3-5-4 0,-6 0 0 16,-1 1-73-16,-5-2-117 15</inkml:trace>
  <inkml:trace contextRef="#ctx0" brushRef="#br0" timeOffset="152482.6">20997 13962 316 0,'0'0'17'16,"0"0"-15"-16,0 0 16 15,0 0-3-15,0 0-7 16,0 0 7-16,-103 85 6 16,83-41 15-16,7 8-15 15,4 6 3-15,5 6 9 0,4 8-18 16,0 5-4-16,2 2 0 15,22 12-5-15,12-1 1 16,8-3-7 0,12-10 0-16,4-16 5 0,5-9-5 15,-3-14 0-15,0-15-1 16,-6-8-2-16,-4-15 1 16,-8 0 3-16,-3-19-1 15,-13-27 4-15,-1-7 1 16,-9-19 4-16,-5-8-6 15,-1-5-2-15,-4-3 3 16,1 10-4-16,-2 2 0 0,2 4 2 16,-3-1-2-16,1 4 0 15,-3 8-2-15,2 3 4 16,-4 9-4-16,0 9 1 16,-2 10 1-16,0 6-1 15,0 10 1-15,0 4-4 16,0 4-18-16,2 4-27 15,4 2-69-15,7 0-16 16</inkml:trace>
  <inkml:trace contextRef="#ctx0" brushRef="#br0" timeOffset="155945.88">22890 14033 288 0,'0'0'42'16,"0"0"-32"-16,0 0 5 16,0 0 17-16,0 0 10 15,0 0-15-15,-21-111-3 16,5 95-14-16,-5 4 15 15,0 2-11-15,-6 3 0 16,-2 2 1-16,-11 5-12 16,-5 0 5-16,-3 14-8 15,-6 16 0-15,0 11 4 0,0 9-2 16,-2 9-2 0,6 12 3-16,5 1 0 0,9 2 11 15,15-2-14-15,11-1 0 16,10-4 6-16,0-4-5 15,10-1-1-15,18-3 0 16,6-9 1-16,6-11-1 16,2-11 0-16,1-6 0 15,5-4 8-15,2-5-8 16,6-9 0-16,4-4-4 16,4 0-40-16,5-4-47 15,-9-14-107-15</inkml:trace>
  <inkml:trace contextRef="#ctx0" brushRef="#br0" timeOffset="156696.76">22142 13459 315 0,'0'0'18'0,"0"0"-8"16,0 0 13-16,0 0-2 15,0 0-5-15,0 0-4 16,98-50-7-16,-51 50 6 15,2 0-5-15,7 0 5 16,2 2 9-16,0 3-16 16,4 1 2-16,-4 1-6 15,-2-5 0-15,-12 0 1 16,-8-2-1-16,-7 0-17 16,-7 0-24-16,1-2-32 15,-4-18-91-15</inkml:trace>
  <inkml:trace contextRef="#ctx0" brushRef="#br0" timeOffset="156980.76">22809 13114 275 0,'0'0'26'16,"0"0"-25"-16,0 0 2 15,0 0 22-15,0 0-7 16,148 157 22-16,-94-95 1 15,-3-4-14-15,-4-6 12 16,-11-6-22-16,-19-6-9 16,-12 0-3-16,-5 2-5 0,-20 6 13 15,-23 9-13-15,-15 5-43 16,-19-4-124 0,-741 251-161 15,624-188 328-16,-55 60 0-15</inkml:trace>
  <inkml:trace contextRef="#ctx0" brushRef="#br0" timeOffset="160639.45">13499 10046 0 0,'49'-52'0'0,"45"-23"0"0,-76 62 0 16,68-61 0-16,-105 13 0 15,63 11 0-15,-44 0 0 16,-27 0 0-16,27 0 0 16,2-2 0-16,77 1 0 15,16 5 0-15,28 0 0 16,4 2 0-16,20-8 0 15,18-12 0-15,29-22 0 16,13-12 0-16,5-9 0 16,10-3 0-16,6 3 0 15,34-19 0-15,44-14 0 16,24-9 0-16,8-5 0 16,-3 12 0-16,-17 36 0 15,-6 112 0-15,7 24 0 16,-9-146 0-16,-23 93 0 15,-25-62 0-15,-32 32 0 0,-24 39 0 16,-9 4 0-16,-14 3 0 16,-16 4 0-16,-18-6 0 15,-22 8 0-15,-19 17 0 16,-19 66 0-16,-14 50 0 16,-6 63 0-16,-1 31 0 15,-2-83 0-15,3-6 0 16,2-14 0-16,-1-12 0 15,1-6 0-15,-4 2 0 16,1 3 0-16,9-2 0 0,12-3 0 16,15-7 0-1,15-9 0-15,3 0 0 0,1 0 0 16,1 5 0-16,3 6 0 16,0 3 0-16,-2-3 0 15,-7-4 0-15,-16-7 0 16,-12-8 0-16,-12 6 0 15,-11 4 0-15,-11 6 0 16,-10 7 0-16,-3 11 0 16,-6-3 0-16,-5 3 0 15,-22-2 0-15,0-6 0 16,9 1 0-16,-2-5 0 16,-5-5 0-16,-9-1 0 0,1-11 0 15,1-8 0-15,2-8 0 16,-1-13 0-16,5-4 0 15,12-3 0-15,-13 3 0 16,2 3 0-16,-12 6 0 16,0-4 0-16,0-4 0 15,-12-8 0-15,-3-10 0 16,1-8 0-16,3-13 0 16,3-9 0-16,4-6 0 15,4 0 0-15,0-18 0 16,0-10 0-16,6-11 0 15,0-3 0-15,-1 0 0 16,-5-4 0-16,0-2 0 16,-5-5 0-16,-7 2 0 0,-5-6 0 15,11 1 0 1,6-4 0-16,0 2 0 0,0 0 0 16,0 8 0-16,0 14 0 15,0 11 0-15,-4 7 0 16,-12 7 0-16,0-6 0 15,3-3 0-15,0 3 0 16,-1-2 0-16,3 5 0 16,4-2 0-16,3-4 0 15,4 0 0-15,0-6 0 16,0 2 0-16,-4-4 0 16,-1-2 0-16,-2 2 0 15,1-8 0-15,-1 0 0 0,-2-3 0 16,-7 0 0-1,0 1 0-15,-1 5 0 0,-1 4 0 16,1-3 0-16,-4 7 0 16,4 0 0-16,-1 7 0 15,-1-3 0-15,4 3 0 16,-3 0 0-16,-1-5 0 16,-2 0 0-16,1-6 0 15,3 0 0-15,3-8 0 16,7-5 0-16,7-6 0 15,0-8 0-15,0-7 0 16,16 3 0-16,8 2 0 0,-4 10 0 16,1 2 0-1,-6-2 0-15,-1-6 0 0,5-10 0 16,8 0 0-16,9-5 0 16,15 5 0-16,5 8 0 15,13 10 0-15,2 34 0 16,-11 0 0-16,-8 2 0 15,-52 0 0-15,0 0 0 16,4-15 0-16,-2 6 0 16,14 5 0-16,-9 3 0 15,-7 4 0-15,-19 7 0 16,-29 15 0-16,-19 46 0 16,-2 12 0-16,0-26 0 0,29-9 0 15,9-14 0 1,17-18 0-16,-28-3 0 0,29 4 0 15,-28-5 0-15,16-2 0 16,-4 0 0-16,4-2 0 16,2-16 0-16,16-6 0 15,-11-2 0-15,5-2 0 16,-3 6 0-16,-3 22 0 16,-24-2 0-16,-3 2 0 15,-4 22 0-15,6-22 0 16,8 12 0-16,29-12 0 15,-14 0 0-15,21-20 0 16,0-8 0-16,0 0 0 16,15 10 0-16,1 8 0 0,-8 8 0 15,3 0 0-15,-11 0 0 16,0 2 0-16,0 0 0 16,0 0 0-16,0 0 0 15,0 6 0-15,0 6 0 16,-2 20 0-16,-5 8 0 15,3-24 0-15,-2 28 0 16,0-34 0-16,4 1 0 16,-2 22 0-16,2-1 0 15,-3-20 0-15,-1-1 0 16,-10-4 0-16,7 11 0 0,-20 1 0 16,-8-3 0-16,-8 6 0 15,18-12 0-15,20 12 0 16,-1-16 0-1,3 11 0-15,-7 4 0 0,12-11 0 16,0 6 0-16,25-2 0 16,31 2 0-16,-23 2 0 15,-17 0 0-15,0 2 0 16,31 8 0-16,-5 15 0 16,-26 3 0-16,30-17 0 15,-21 0 0-15,0-21 0 16,-17 8 0-16,26-3 0 15,-10 0 0-15,5 5 0 16,-2-12 0-16,-18 6 0 0,8 0 0 16,-7-4 0-1,-6-3 0-15,0-4 0 0,-2-1 0 16,1 0 0-16,5 0 0 16,17 0 0-16,-5 0 0 15,-7 12 0-15,28-8 0 16,-17 6 0-16,0-2 0 15,-14-2 0-15,7 0 0 16,2-2 0-16,-9-2 0 16,-5-2 0-16,6 0 0 15,-2 0 0-15,0-7 0 16,-1-22 0-16,4-1 0 16,-1-1 0-16,-5-5 0 15,-3 5 0-15,2 17 0 0,-3-26 0 16,-2 25 0-16,0-30 0 15,0 8 0-15,0 1 0 16,0 6 0-16,0 20 0 16,0 0 0-16,0-3 0 15,-7 5 0-15,-4-3 0 16,-4-15 0-16,-6-8 0 16,-12 15 0-16,-10-25 0 15,-8-8 0-15,31 32 0 16,-36-42 0-16,37 0 0 15,-37 50 0-15,40 2 0 0,1 4 0 16,1 0 0 0,1-14 0-16,-14 4 0 0,2 1 0 15,1 6 0-15,2 5 0 16,4 0 0-16,0 2 0 16,2 0 0-16,8 2 0 15,-3 0 0-15,-1 0 0 16,1 16 0-16,0 18 0 15,0 18 0-15,2 8 0 16,-5-43 0-16,6-6 0 16,-1-2 0-16,5 16 0 15,-2-6 0-15,2-10 0 16,4-3 0-16,0-6 0 16,0 0 0-16,0 0 0 15,0 0 0-15,0 3 0 0,0 13 0 16,0 0 0-1,0 15 0-15,0-14 0 0,10-3 0 16,5 12 0-16,14 0 0 16</inkml:trace>
  <inkml:trace contextRef="#ctx0" brushRef="#br0" timeOffset="170745.96">26480 12837 194 0,'0'0'12'0,"0"0"-9"16,0 0-3-16,0 0 0 15,0 0 5-15,0 0 5 16,0 0 1-16,0 0 26 16,13-28 1-16,-8 21-7 0,0 1 4 15,-5-1-7-15,0 5-3 16,0 2 4-16,0 0-4 15,0 0-11-15,0 22-11 16,-21 19 9-16,-5 11 1 16,-10 8-7-16,-2 0 3 15,-2-2-2-15,4 1-3 16,5-5 0-16,6-3-4 16,8-4 0-16,5-10 1 15,6-4-1-15,4-9 0 16,2-6-1-16,0-6-3 15,0-6-28-15,0-6-40 0,-5 0-34 16,-1-13-199-16</inkml:trace>
  <inkml:trace contextRef="#ctx0" brushRef="#br0" timeOffset="171196.98">26451 12607 309 0,'0'0'21'0,"0"0"-21"0,0 0 8 16,-122 64-2-1,84-34 6-15,5 0-3 0,2 3-7 16,-1-6-1-16,5 1-1 15,7-4 0-15,5-8 2 16,10-2-2-16,5-8-3 16,0-2 0-16,0-4 3 15,20 0 6-15,9-1 7 16,9-23 1-16,5-6-6 16,3-5-8-16,-6 0 0 15,-2 4 1-15,-6 7 0 16,-6 4-1-16,-6 6 0 15,-4 6 0-15,-10 6 1 16,-1 2-1-16,-1 0 0 0,5 5 25 16,5 14-8-16,8 1-2 15,2 4-2-15,3-4-5 16,2-1 6-16,0 0-14 16,0-2-2-16,-4-1-4 15,6-2-83-15</inkml:trace>
  <inkml:trace contextRef="#ctx0" brushRef="#br0" timeOffset="174810.15">25724 14199 173 0,'0'0'39'16,"0"0"-29"-16,0 0 26 16,0 0 9-16,0 0-21 15,0 0-21-15,0 0-3 16,3 0-27-16,-6 0-24 16,-3-6 24-16,-3 0-32 15</inkml:trace>
  <inkml:trace contextRef="#ctx0" brushRef="#br0" timeOffset="175214.97">25724 14199 165 0,'-62'-98'74'16,"60"92"-21"-16,2 0-21 15,0 1-4-15,0 4 1 16,0 1-3-16,0 0-3 16,0 0-20-16,0 1 0 15,0 22 23-15,14 13 0 16,13 10-3-16,4 8-15 15,2 2-5-15,-2 0 7 16,-7-8-10-16,-3-4 0 16,-5-5 4-16,-1-9-4 15,-4-7 0-15,-2-10 0 16,-2-9 0-16,-5-2 0 16,0-2 0-16,-2 0 0 0,4-6 3 15,3-26 8-15,0-12-10 16,0-6-1-16,-3-7 2 15,-2-1-2-15,0 5 0 16,0-4 0-16,1 7 0 16,4 6 0-16,0 8 0 15,1 8-1-15,1 6 1 16,-2 3-1-16,0 3 1 16,-5 10-12-16,0 3-10 15,0 0-29-15,-2 3-13 16,0 0-45-16</inkml:trace>
  <inkml:trace contextRef="#ctx0" brushRef="#br0" timeOffset="176012.95">26208 14191 292 0,'0'0'32'16,"0"0"-29"-16,-2 106-3 15,2-64 7-15,0 1-7 16,0-2 2-16,0-2 6 16,0-4-4-16,0-4 1 15,0-12 14-15,-4-6-11 16,2-7 6-16,2-6-9 0,0 0 18 15,0 0 18 1,-5-14-26-16,-2-22-11 0,0-4-4 16,1-13 7-16,-1 3-1 15,3-8-6-15,1 1-3 16,3-6 3-16,0 5-1 16,0 5 1-16,0 13-12 15,10 12 12-15,11 14-4 16,4 2 0-16,-5 5 4 15,-5 2 5-15,-3 5-5 16,1 0 0-16,1 0 0 16,1 19 1-16,1 8 1 15,-3 4-2-15,-4-3-1 16,-9 0-2-16,0 2-10 16,-9-6 2-16,-18 0-8 15,-6 1 4-15,0-6 14 0,1 0-7 16,8-10 7-16,6-1 0 15,11-6 2-15,7-2-2 16,0 0-13-16,0 0 1 16,20 0 13-16,9-7 3 15,3 1 6-15,1 1-1 16,-4 5 1-16,0 0 0 16,-4 0-4-16,-3 5-2 15,-4 2 8-15,-5 7-10 16,-2-2-1-16,-4 2 8 15,-3-3-6-15,6 2-2 0,-4-1-9 16,1-4-50-16,-1 1-17 16,-4-3-95-16</inkml:trace>
  <inkml:trace contextRef="#ctx0" brushRef="#br0" timeOffset="176547.81">26599 14383 226 0,'0'0'12'0,"0"0"-12"15,0 0 4-15,0 0 23 0,0 0-10 16,0 0-9-16,33-100-2 16,-27 86 4-16,3 4 10 15,-3 3-10-15,2 2-10 16,-4 3 1-16,-2 2 1 16,1 0-1-16,-3 0-1 15,0 14 12-15,0 10 4 16,0 1-6-16,0 0-4 15,0 0-4-15,0-1 11 16,0-1-12-16,0-1 0 16,0-3 0-16,0-1-1 15,0-5-1-15,2 3-33 16,0-3-103-16</inkml:trace>
  <inkml:trace contextRef="#ctx0" brushRef="#br0" timeOffset="177512.53">28350 13677 396 0,'0'0'42'0,"0"0"-37"16,-3 133 0-16,3-73-5 0,0-2 0 15,0-8 9-15,0-7-7 16,3-12 1-16,1-11 1 15,3-9-2-15,-5-7 13 16,0-4-3-16,0 0 5 16,0 0 11-16,-2-13-7 15,2-14-2-15,3-12-11 16,2-7-6-16,0-6 0 16,1 0-2-16,3 0 0 15,1-2 2-15,1 7-2 0,3 10-2 16,-1 10 1-1,-3 8-1-15,-1 8-6 0,-3 8-38 16,-6 3-27-16,4 0-10 16,-6 0-49-16</inkml:trace>
  <inkml:trace contextRef="#ctx0" brushRef="#br0" timeOffset="178095.83">28739 13768 315 0,'0'0'2'0,"0"0"-2"0,25 154 3 16,-19-96 15-16,-3-5 7 15,-3-2-2-15,0-4-10 16,-9-9-5-16,-4-8-1 15,3-13 0-15,4-11-6 16,4-6 8-16,2 0-8 16,0-6 12-16,-2-19-13 15,-1-17 0-15,1-14-6 16,-2-9 6-16,2-9-5 16,-4-6 0-16,2 0-21 15,2 6 19-15,2 12 7 16,0 18-5-16,12 16 5 15,7 13-2-15,-1 9 4 16,-7 6 1-16,-2 0-1 0,3 8-2 16,-2 19 7-16,-1 5 2 15,-4 5 4-15,-5 8-11 16,0 3 2-16,-11-2 3 16,-9 2-7-16,2-10 0 15,-3-5 0-15,4-6 7 16,5-4 1-16,6-2-4 15,4 2-2-15,2-7 17 16,0-2-15-16,2 0 7 16,14-5 5-16,3 0-3 15,2-1-4-15,1-4-9 16,2-4 0-16,-1 0 0 16,1 0 1-16,-3 0-2 0,-2 0-42 15,-3 0-26-15,-7 0-38 16,-5 0-192-16</inkml:trace>
  <inkml:trace contextRef="#ctx0" brushRef="#br0" timeOffset="178552.42">29053 14028 337 0,'0'0'19'0,"0"0"-16"16,0 0 8-16,0 0 15 16,0 0-8-16,0 0-5 15,105-42-11-15,-100 42 8 16,-3 3-2-16,-2 15 3 0,0 5 1 16,0 4 0-16,-9 0 1 15,-7 8-4-15,1-7-7 16,-1 2 16-16,5 1-14 15,5-8-1-15,4-1 1 16,2-6-4-16,0-2 0 16,4-6-4-16,13 0-7 15,10-5 7-15,4-3-25 16,12 0-39-16,6-3-125 16</inkml:trace>
  <inkml:trace contextRef="#ctx0" brushRef="#br0" timeOffset="179079.12">30439 13516 281 0,'0'0'115'16,"0"0"-109"-16,0 0-6 15,10 124 0-15,3-61 5 16,7 10 3-16,-3 3 1 16,-1 0 5-16,-1-7-14 15,-1-15 2-15,-1-16 7 16,3-16-5-16,-1-14 6 16,-3-8 4-16,1 0 4 15,0-28 25-15,3-20-24 16,5-21-13-16,-6-7-1 15,-1-4-5-15,-10-4 3 0,-4 3-3 16,0 10 0-16,-2 10 2 16,-12 17-2-16,3 18 0 15,9 12 0-15,2 10 0 16,0 4-4-16,0 0-34 16,0 0-57-16,0 10-47 15,0 12-84-15</inkml:trace>
  <inkml:trace contextRef="#ctx0" brushRef="#br0" timeOffset="179831.14">30840 13405 351 0,'0'0'37'0,"0"0"-35"0,0 0 37 15,23 103-10 1,-9-42-9-16,3 10-12 0,1 3 12 16,-1 1-14-16,-7-8-1 15,-8-1 3-15,-2-17-5 16,0-9 0-16,0-12 13 16,-4-12-12-16,-2-10 6 15,2-6 1-15,-2-4 9 16,-5-29-15-16,-3-19-5 15,1-20-16-15,3-16 14 16,10-10-30-16,-4-13 13 16,-5-3-36-16,1 2 11 15,8 22 31-15,0 33 3 16,2 45 10-16,15 12 1 16,-3 18-1-16,-1 15 4 0,5 3 2 15,5 10 1-15,1 11 0 16,-4 1-6-16,-11 3-1 15,-9 1 5-15,0-1-5 16,-9-6-1-16,-11 0 1 16,-2-13 3-16,-1-8 3 15,1-12-6-15,5-8 1 16,7-6 0-16,6-5-1 16,4-2 0-16,0-1 0 15,0 0-11-15,0 0 4 16,8-10 7-16,13 0 2 15,1 0 6-15,-7 3-6 0,2 6-2 16,-7 1 6 0,-3 0-1-16,2 0 1 0,0 0-6 15,4 10 1-15,9 4 3 16,5 0-4-16,2-2-4 16,-2-4-33-16,-2 2-35 15,-8-2-94-15</inkml:trace>
  <inkml:trace contextRef="#ctx0" brushRef="#br0" timeOffset="180316.98">31407 13802 424 0,'0'0'12'15,"0"0"-1"-15,0 0-10 16,0 0 6-16,0 0-4 16,0 0-1-16,77-16 3 15,-70 16-5-15,-7 11 0 16,0 8 14-16,0 1-12 0,-11 4 6 15,-9 7-4 1,-4 2-2-16,-1 0 1 0,2-6-3 16,6-7 0-16,7-3-1 15,10-11 1-15,0 0-5 16,0-5-4-16,19-1 5 16,8 0 4-16,8 0 3 15,3 5-3-15,2 3 9 16,-4 6-8-16,-12-4 9 15,-8 2 7-15,-10-2 0 16,-6-1-5-16,0 4-7 16,0 0-2-16,-24 4 17 15,-12 2-13-15,-4 0-3 16,-7-1-1-16,-1-3-3 16,2-2 0-16,0-3-26 0,11-2-109 15</inkml:trace>
  <inkml:trace contextRef="#ctx0" brushRef="#br0" timeOffset="181411.6">24210 15931 484 0,'0'0'56'0,"0"0"-49"16,0 0-2-16,0 0 28 15,0 0-24-15,0 0-7 16,-21 62 3-16,50-7 1 16,10 11 2-16,1 6 1 15,-3 0 0-15,1 0-1 0,-2 9-8 16,2-3 0-1,-2-11 3-15,-5-8-3 0,0-19 0 16,-6-14 0 0,-4-15 0-16,-7-11-3 0,-3 0 4 15,1-27-1-15,-6-23 30 16,3-26-24-16,-7-12-4 16,-2-7-1-16,0-3 0 15,0 4-2-15,0 6-2 16,-4 10 3-16,1 20-3 15,3 16 3-15,0 17-5 16,0 11-8-16,0 10-17 16,9 4-16-16,5 0-45 0,5 0-28 15,6 6-31 1</inkml:trace>
  <inkml:trace contextRef="#ctx0" brushRef="#br0" timeOffset="182079.17">25026 16070 297 0,'0'0'66'0,"8"104"-58"16,15-28-7-16,8 3 23 0,0-3-5 16,-9 0-5-16,-8-8 0 15,-8-6-14-15,-4-14 2 16,-2-15-2-16,0-21 1 16,0-7 1-16,0-5-1 15,0-17 5-15,-11-24-6 16,-7-21-15-16,3-15 15 15,1-17 7-15,-1-7-6 16,1-12-1-16,-1-7-3 16,-1 4-23-16,5 3 10 15,11 24 2-15,0 35 7 16,9 33 6-16,18 21 2 16,-3 0 0-16,3 0 5 15,4 8-6-15,5 9 10 0,4 12-4 16,-7 7-5-16,-10 8 9 15,-15 6-9-15,-8 6 2 16,0 6-3-16,-27-3 0 16,-6 5-3-16,-7 1 0 15,0-10 1-15,9-11-4 16,15-13 6-16,12-18-1 16,4-8 0-16,4-5 1 15,23 0 3-15,9 0 4 16,9 0 4-16,1 4 11 15,3 6-7-15,-2-2 7 0,-2 6-11 16,-5 0-8-16,-7-2 6 16,-4 2-9-16,-4 4 0 15,-3 0 0-15,-7 3 0 16,-4 2-1-16,1-2 0 16,-8 4-20-16,0-2-18 15,-1-6-39-15,1-5-62 16</inkml:trace>
  <inkml:trace contextRef="#ctx0" brushRef="#br0" timeOffset="182780.22">25828 16683 307 0,'0'0'56'16,"0"0"-44"-16,0 0-6 0,0 0 25 15,64-104 4-15,-37 64-20 16,-3-4-1-16,3 4-2 16,-3 3-7-16,-3 6 9 15,-4 9-9-15,-5 9-2 16,-6 9 6-16,-4 3-7 16,-2 1 0-16,0 0 0 15,5 4-1-15,1 16 16 16,4 10-6-16,3 2-7 15,0 3 5-15,1 3-7 0,-6 4-2 16,4-7 0-16,-1 1-1 16,0 0-19-16,0-4-86 15,0 3-88-15</inkml:trace>
  <inkml:trace contextRef="#ctx0" brushRef="#br0" timeOffset="183879.26">26511 15641 320 0,'0'0'21'0,"0"0"4"16,0 0 24-16,0 0-17 15,0 0-16-15,0 0-14 16,-2-4-1-16,2 4 2 15,0 0-2-15,0 0 16 0,9 0 1 16,0 6-4-16,2 2 3 16,4-4-12-16,4 3 0 15,-2 4-1-15,5-5-4 16,1 6 6-16,0-2-6 16,0 5 0-16,6 4 2 15,0 2-1-15,3 0-1 16,-3 4 2-16,-3-2-2 15,-1 0 2-15,0-6-2 16,-4-1 0-16,2-1 1 16,-3-2 0-16,0-3-1 15,0-2 0-15,1 2 0 16,-9-1 0-16,-1-1 0 0,1-3 0 16,-5-1 0-16,-3 1 0 15,0-5-1-15,-4 4 1 16,0-4-2-16,0 0 1 15,0 4-3-15,0 6 4 16,-8 0 10-16,-13 6-7 16,-3-2-2-16,-5 0-1 15,-2 0 2-15,2-2 0 16,4-2-2-16,3-2 0 16,5 0 3-16,1-7-2 15,0 2-1-15,0 3 0 16,3-6 0-16,0 4-3 0,2 2-25 15,4-2-28 1,-2 9 9-16,4-8-67 0</inkml:trace>
  <inkml:trace contextRef="#ctx0" brushRef="#br0" timeOffset="185162.39">27669 15538 322 0,'0'0'48'16,"0"0"-42"-16,0 0 10 15,0 0 14-15,0 0-6 16,0 0 19-16,29 117 1 16,8-45-27-16,3 12-4 15,-5 3 7-15,-4-9-6 16,-10-2-8-16,-4-8-6 15,-1-15 3-15,-3-16-2 0,-1-13-1 16,-1-8 0-16,-5-12-1 16,-4-4-1-16,0 0 2 15,1-31 15-15,1-28-5 16,-1-18 0-16,-1-12-9 16,-2-7-1-16,0-4 3 15,0-1-2-15,0 11 0 16,-9 13-1-16,2 20 0 15,7 20 1-15,0 20-1 16,2 17-3-16,14 0 0 16,-5 0-16-16,-4 0-38 15,-3 10-39-15,6 21-39 16</inkml:trace>
  <inkml:trace contextRef="#ctx0" brushRef="#br0" timeOffset="185439.63">28145 16034 398 0,'0'0'23'15,"0"0"-20"-15,0 0 3 16,0 0-2-16,0 0-4 16,0 0-1-16,64-85 0 15,-55 85 0-15,-5 0-8 16,-2 0-6-16,-2 0-32 16,0 5-40-16,0 4-158 15</inkml:trace>
  <inkml:trace contextRef="#ctx0" brushRef="#br0" timeOffset="186164.84">28171 15709 306 0,'0'0'35'0,"0"0"-25"16,0 0-3-16,0 0 27 15,0 0-9-15,0 0-12 16,-2 36 20-16,2 8-14 16,0 10-3-16,2 8 11 15,5 5-6-15,-1-3-2 16,3 2 6-16,1-8-18 16,-2-4 2-16,1-10-9 15,1-14 3-15,-6-6-2 0,0-12-1 16,-2-6 0-1,-2-3 2-15,0-3 0 0,0 0 1 16,0-21-3-16,-16-18-11 16,-3-16 9-16,-4-13 4 15,6-20 1-15,-1-11-3 16,2-9-3-16,3-2 1 16,4 6-8-16,9 20 5 15,0 25 4-15,0 25 1 16,27 18-1-16,-1 8-3 15,3-5 4-15,2 0 0 16,2-1 0-16,4 14 0 16,-4 0-2-16,-2 0 2 15,-4 27 0-15,-5 10 0 16,-8 11 2-16,-14 5 3 0,0 0-5 16,-14 6 1-16,-17-5 6 15,-7-6-7-15,0 2 0 16,3-6 2-16,6-8-2 15,6-8 1-15,10-2-1 16,8-9 0-16,5-1-2 16,0-4 2-16,0-8-7 15,23-4-4-15,3 0 11 16,3 0 3-16,7 6-3 16,2 6 1-16,-2 6 6 15,-3 4-2-15,-7-5 4 16,-1 2 0-16,-2-1-7 15,-1-5-1-15,0 4-1 16,0-3-4-16,-1-1 4 0,1 0-40 16,-5-3-49-16,-3 4-26 15,-7-9-90-15</inkml:trace>
  <inkml:trace contextRef="#ctx0" brushRef="#br0" timeOffset="186512.7">28706 16034 163 0,'0'0'257'16,"0"0"-238"0,0 0-12-16,0 0 27 0,0 0-10 15,120-54-8-15,-76 54-4 16,-5 0-4-16,-12 0-7 15,-14 0 3-15,-13 13 22 16,0 6-5-16,0 6-3 16,-9 8 0-16,-11 3 0 15,-5 0 0-15,-4 3-11 16,0-2-3-16,5-3 4 16,2 2-8-16,10-3-1 15,8-7 0-15,4-8-1 16,0-4-5-16,2-2-20 15,18-10-22-15,11-2 3 0,3 0-39 16,3-10-27 0,4-8-67-16</inkml:trace>
  <inkml:trace contextRef="#ctx0" brushRef="#br0" timeOffset="186996.29">29198 15454 417 0,'0'0'17'16,"0"0"-12"-16,0 0 9 16,0 0 1-16,0 0 17 15,0 0 5-15,134 93-5 16,-65-52-24-16,-4 0 1 16,-7-5 3-16,-10 0-9 15,-5 2 0-15,-7-2-3 16,-5 0 0-16,-8 1-2 15,-6-10 4-15,-1 3-3 16,-7-4 1-16,-3-3-8 0,-6-5 8 16,0 0-5-16,0-4 2 15,-9-5 3-15,-17 4 8 16,-10 1-2-16,-7 0 9 16,-5 2-4-16,-8 1 2 15,0-2-8-15,7-7-5 16,11 2 4-16,9-1-4 15,14-4-9-15,4 7-54 16,11-6-109-16</inkml:trace>
  <inkml:trace contextRef="#ctx0" brushRef="#br0" timeOffset="187731.07">30357 15587 445 0,'0'0'14'16,"15"118"-11"-16,10-25 28 15,4-4 22-15,2-8-19 16,-13-9-20-16,-7-6-14 16,-9-4 6-16,-2-7-5 15,0-11-1-15,0-13 2 16,0-8-2-16,0-15 1 0,0-8 1 16,0 0 6-16,0 0-1 15,0 0-3-15,0-5 12 16,0-8-7-16,0 0-8 15,-10-1-1-15,-2 1-6 16,1 0-5-16,2 5 9 16,2 6-8-16,5-2 9 15,2 0 1-15,0 4 0 16,0-9-4-16,0 1-14 16,14-7 18-16,3-12 8 15,6-8-5-15,6-9-2 16,2-10 2-16,6-8 0 0,1-6-2 15,-4-7-1 1,-6-2 0-16,-5 2 3 0,-3-1-3 16,-5 5-1-16,-1 7 1 15,2 7 1-15,-3 4-1 16,0 16 0-16,-4 16 0 16,-6 19-1-16,-1 2 1 15,-2 2-6-15,2 12-32 16,5-3-56-16,-3 14-17 15,1 0-204-15</inkml:trace>
  <inkml:trace contextRef="#ctx0" brushRef="#br0" timeOffset="188346.32">31064 15606 419 0,'0'0'10'0,"8"117"0"16,13-36 18-16,0-2 5 15,-5-8 4-15,-16-13-16 16,0-4-15-16,0-4-5 15,-2-10 1-15,-2-10 3 0,-2-12-5 16,4-10 0-16,0-8 3 16,-2 0 3-16,-7-26 9 15,-3-14-13-15,-3-14-2 16,-1-12 14-16,7-11-14 16,7-17-5-16,4-7 2 15,6-8 3-15,25 2 0 16,7 5-2-16,5 22 2 15,-6 15-1-15,-3 32 1 16,-1 18-2-16,-2 12 1 16,-2 3 1-16,-4 0 0 15,-12 0 0-15,-9 6 0 16,-4 18 2-16,0 14-1 16,-15 10 4-16,-14 6 0 15,-14 9-5-15,-5 2 3 0,3-2-3 16,7-3 0-16,13-9 1 15,17-9-1-15,8-11 0 16,2-5 2-16,20-4 2 16,7 0 7-16,0-4-7 15,3 5 1-15,-1-6 9 16,4 1-14-16,-1 0 2 16,-1-4-1-16,-4-4-1 15,-2 3-4-15,-10-6-39 16,-3-2-48-16,-1 1-79 15</inkml:trace>
  <inkml:trace contextRef="#ctx0" brushRef="#br0" timeOffset="188862.98">31692 15798 449 0,'0'0'58'0,"0"0"-56"16,0 0 2-16,0 0 20 0,145-27-14 15,-130 22 6-15,-13 5 6 16,-2 0-19-16,0 5 11 15,0 13 11-15,0 4-12 16,-7 0-5-16,-19 6-6 16,-3 3 1-16,-5-5 0 15,7 2-3-15,12-2 0 16,13-5 0-16,2-2 0 16,0-1 0-16,11-5-6 15,14-4 1-15,1 1 4 0,8 2 1 16,-1-2 0-1,-2 2 1-15,-4 2 0 0,-4-4 2 16,-6 6-3-16,-3-2 0 16,-3 0 16-16,-5 3-9 15,-6-4 3-15,0 5 1 16,-13 1-3-16,-24 8 8 16,-17 3-14-16,-6-1-1 15,-1 1 5-15,6-9-6 16,8 4-2-16,9-7-5 15,11 4-65-15,20-8-159 16</inkml:trace>
  <inkml:trace contextRef="#ctx0" brushRef="#br0" timeOffset="207895.77">31762 10491 142 0,'0'0'0'15,"0"0"0"-15,0 0 3 16,0 0 46-16,0 0-9 16,0 0 4-16,0 0-16 15,0 0-7-15,19-54-2 16,-19 48-2-16,0 1-4 15,0 3 15-15,0 2-17 0,0 0-2 16,0 0 4-16,0 0-2 16,0 0 0-16,0 0 0 15,0 0-3-15,-7 2 3 16,-2 21-7-16,-15 27 17 16,-17 34 7-16,-14 34-8 15,-19 32-7-15,-3 16-1 16,-8 6-1-16,-4 7 10 15,-14 25-13-15,-15 22-2 16,-7 25 0-16,7-6-1 16,22-28-1-16,28-33 0 0,20-40-3 15,13-21 12-15,-1-19-12 16,-4-12-1-16,-9-7 3 16,0-1-1-16,0-8-2 15,4-10 0-15,12-20 0 16,12-18 0-16,19-13 0 15,2-15-6-15,0 0-12 16,12 0-15-16,-3-15-3 16,-3-19-23-16,8-24-45 15,10-28-73-15</inkml:trace>
  <inkml:trace contextRef="#ctx0" brushRef="#br0" timeOffset="208479.62">30544 10144 203 0,'0'0'9'0,"0"0"-9"16,0 0 21-16,-22-107 0 15,11 90 35-15,1 3-15 16,0 7-17-16,3 2-2 15,1 1 3-15,3 4 13 16,0 0-10-16,3 0-26 16,0 0 5-16,0 0-7 15,-4 20 0-15,0 32 13 16,-1 40 19-16,-1 38-2 16,-1 35-7-16,5 14-3 15,2-6 5-15,7 1-10 0,30-6-6 16,21 4 1-1,11 21-9-15,14 13 0 0,15 2-1 16,16 7 2-16,3-11 3 16,-3-6-5-16,-18-8 0 15,-22-13 1-15,-16-15 0 16,-18-16-1-16,-16-17 0 16,-15-21 1-16,-9-13-2 15,0-22 1-15,-14-16-14 16,-10-7-29-16,-7-8-65 15,-12-10-375-15</inkml:trace>
  <inkml:trace contextRef="#ctx0" brushRef="#br0" timeOffset="-180518.08">11136 4441 312 0,'0'0'0'0,"0"0"-2"15,0 0 2-15,0 0 0 16,0 0 18-16,-114-74 7 16,103 64-7-16,-1-2 7 15,4 2-13-15,1 0 4 16,-2-2-4-16,-2 0 0 16,-4-3 3-16,-6 4 2 15,-3-3-14-15,-12 4 9 0,-6 1-7 16,-9 3-4-16,-7 6 4 15,-5 0-4 1,-4 0 12-16,5 0-10 0,0 0 0 16,2 6 8-16,-1 13-10 15,-1 4-1-15,0 4 0 16,-5 7 2-16,-1 3 1 16,-3 2-3-16,-4 1 0 15,-6 1 7-15,-8-4-4 16,4 3 0-16,6-2 0 15,10 4-1-15,9 3 10 16,10 4-12-16,3 4 0 16,3 5 12-16,2 3-10 0,-3 5-2 15,1 12 1-15,1 12 1 16,-4 11 2-16,4 3-4 16,6-2 0-16,8-8 3 15,12-6-3-15,7-9 0 16,10-5 1-16,0-2 1 15,7-2 0-15,11 3-2 16,6 3 0-16,1-1 4 16,2 2-4-16,0 1 0 15,2 3 0-15,4 0 3 16,7-6-3-16,6 0 0 16,10-6 0-16,4-5 2 15,9-3-1-15,10-7-1 16,6-10 0-16,4-7 1 15,0-12-1-15,-1-7 0 0,4-6 0 16,1-6 1-16,8-2-1 16,1-4 0-16,5 0-1 15,-2 0 2-15,2-25-1 16,0-11 0-16,-3-8 0 16,-6-6 1-16,-9-4-1 15,-6 2 0-15,-10 1 0 16,-3 1 1-16,-1-1 0 15,2-7-1-15,3-2 0 16,4-6 0-16,-2-6 0 16,-9-1 0-16,-7-3-1 15,-10-4 2-15,-7-4-1 16,-5-5 0-16,-9-5 0 0,-9-2 0 16,-9 0 0-16,-9 2 0 15,-2-1 0-15,-8 3 2 16,-29-2 2-16,-11 0-3 15,-17 3-1-15,-11 9 22 16,-6 6-21-16,-1 5 7 16,12 5 2-16,9 7-8 15,13 5 19-15,9 7-21 16,-1 11 0-16,1 6 3 0,-4 6-3 16,-7 6-2-1,-5 8 2-15,-9 10-1 16,-4 0-5-16,-7 16-29 0,3 20-25 15,-14 0-60-15</inkml:trace>
  <inkml:trace contextRef="#ctx0" brushRef="#br0" timeOffset="-170086.83">1637 1380 267 0,'0'0'84'0,"0"0"-70"15,0 0-13-15,0 0 4 16,0 0 43-16,0 0 0 16,0 0-20-16,-2 0-13 15,2 0-10-15,0 0 8 16,0 0 6-16,0 0-8 16,0 0 14-16,0 0-20 0,0 0-2 15,0 0 6-15,0 0-6 16,0 0-3-16,0 0-1 15,0 0-1-15,0 0-4 16,8 0 4-16,21 0 2 16,19-7 0-16,14-5 2 15,9-3-1-15,8 2-1 16,0-3 0-16,2 0 1 16,-4 4-1-16,-1 0 0 15,-2 4-1-15,-10 4 2 16,-4 0-2-16,-10 4 1 15,-15 0-13-15,-6 0-4 16,-10 0-26-16,-7 0-24 16,-5 0 14-16,-3 0 22 15,-4 0-45-15,0 0 5 0,0 0-110 16</inkml:trace>
  <inkml:trace contextRef="#ctx0" brushRef="#br0" timeOffset="-168518.48">1296 1471 317 0,'0'0'14'0,"0"0"-14"0,0 0-3 16,0 0 3-16,0 0 3 16,0 0 7-16,62 18 1 15,-30-8 0-15,3 5-7 16,8 3 21-16,1 4-20 15,8 4 4-15,2 0-1 16,3-2-1-16,5 0 3 16,2-4-10-16,2-4 2 15,3 1 2-15,2-5-4 16,-2 2 0-16,0-1 3 16,-6 1-2-16,-3 0 1 15,-2 3-2-15,-7-6 0 16,-4 3-3-16,-9 1 3 0,-7-4 0 15,-7-2 0-15,-8-2 0 16,-3 2 0-16,-2-5 0 16,0-1 0-16,1 0-1 15,-1-2 1-15,-3 4 0 16,-2-1 0-16,-2 0 1 16,0 0-1-16,-4-3 0 15,0 5 0-15,0-1 11 16,0 2 6-16,0 2-14 15,0 7 4-15,-8 8-4 16,-13 4 4-16,-6 4-5 16,-8 6-1-16,-10 6 9 15,-12 6-10-15,-11 11 0 0,-3 9 2 16,-14 7-1-16,1 2 2 16,4-1-3-16,9-10 3 15,8-7 0-15,12-8-3 16,3-3 0-16,4-1 6 15,0-4 3-15,-1 0-7 16,5-7-2-16,3-5 1 16,2-7 4-16,4-7-5 15,5-3 0-15,4-1 3 16,3-5-3-16,2 2 2 16,1-3-2-16,5-5 0 15,5 2 6-15,0-6-6 0,6 0 0 16,0 0 6-16,0 0-3 15,0 3-3-15,0-3-1 16,0 0 1-16,0 0-7 16,0 0 7-16,0 0-4 15,0 0 4-15,0 0 6 16,0 0 5-16,8 1-11 16,5 2 0-16,9-1 0 15,7-2 0-15,11 0 0 16,14 0 6-16,6 0-3 0,5 0-2 15,1-2-2 1,5 2 3-16,1 0-2 0,-3 0 0 16,-2 0 0-16,-9 0 0 15,-2 0 1-15,-10 0-2 16,-1 0 1-16,-1 0 0 16,-3 0-1-16,5 0 1 15,-2 0-1-15,4 0 1 16,-1 0 1-16,-7-9 0 15,-3 3-2-15,-8-3 3 16,-4 1-3-16,-10 2 1 16,-5 0 0-16,-4 3-1 15,-3 0 1-15,1-7 0 16,-2-4 0-16,0-9 0 16,2-3 5-16,-1-4-5 15,-1-2 0-15,-2-4 3 0,0 3-1 16,0 0-1-16,0 7-1 15,-9 4 0-15,3 10 4 16,-1 2-4-16,3 6 0 16,2 2 2-16,2 2-1 15,0 0-1-15,0 0-2 16,0 0 2-16,0 0-11 16,0 6 8-16,0 17 3 15,0 8 4-15,0 5 8 16,0 6-6-16,4 4-6 15,-2 3 3-15,0 1 18 16,-2-2-11-16,0-4-4 16,0-8 4-16,0-6-4 0,0-12-4 15,0-4-2-15,0-6 0 16,0-2 2-16,3-2-2 16,-1 1-5-16,-2-5-5 15,0 0-16-15,0 0-20 16,0 0-34-16,0 2-27 15,-19-2-36-15</inkml:trace>
  <inkml:trace contextRef="#ctx0" brushRef="#br0" timeOffset="-167601.79">2644 963 213 0,'0'0'29'15,"0"0"-26"-15,0 0 3 16,0 0-4-16,0 0 22 16,0 0 5-16,0 0-19 15,21-89 25-15,-21 89-8 16,0 0 0-16,0 0 9 16,0 0-9-16,0 0-12 0,0 0 5 15,0 0-6 1,0 0 14-16,0 0-22 0,0 0-5 15,0 0-1-15,0 2-4 16,0 29 4-16,0 16 3 16,0 15-2-16,2 9 11 15,2-3-12-15,1-6 0 16,1-6 5-16,-2-2-4 16,3-4 2-16,-2-1-3 15,-3-9 2-15,0-7 2 16,1-11-4-16,-1-10 0 15,0-7 1-15,-2-5-1 16,2 0 2-16,-2 0 2 0,0-2 1 16,0-22 29-16,0-12-34 15,0-13 0-15,-4-5 0 16,-1-4 0-16,-1-2-1 16,-2-4-1-16,0 0 2 15,1 1-5-15,3 6 5 16,-3 8 0-16,4 10 1 15,-1 8-1-15,0 7 0 16,2 6 0-16,-1 5 1 16,1 6 0-16,0 2-1 15,2 5 0-15,0 0-4 16,0 0 1-16,0 19-10 16,0 11 12-16,0 8 2 15,0 6 3-15,0-2-4 0,0 1 0 16,0-6 2-16,0-3-1 15,0-1-1-15,-2-3 0 16,-4-2-9-16,0 2-1 16,0 4-77-16,-1-9-90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7T12:19:20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6416 9712 235 0,'0'0'18'15,"0"0"-18"-15,0 0-1 16,0 0 1-16,0 0 15 15,0 0 0-15,0 0 3 16,0 0-2-16,78 7-8 16,-57-1 10-16,0 4-9 15,0-2-8-15,-1 0 11 16,4-2-10-16,3 0 0 16,4 2 2-16,7-1-4 15,7-4 7-15,8 1-7 16,10-4 1-16,8 0 10 0,14 0-11 15,8 0 1 1,9 0 5-16,6-4 0 0,-2-2 4 16,8 0-10-16,1 2 0 15,6-1 9-15,-1 1-9 16,1-1 1-16,-1-1-1 16,3-4 0-16,1 1 3 15,3-2-3-15,0-1 0 16,-7 0 4-16,1 2-3 15,-11 8-1-15,-4 2 4 16,-10 0-4-16,-5 6 11 16,3 8-11-16,4-1 1 0,7-6 8 15,7-5-6 1,5-2-1-16,11 0 1 0,5-3-1 16,9-10 8-16,1 3-10 15,-4 0 0-15,-12 4 5 16,-12 6-5-16,-8 0 0 15,-11 0 0-15,-5 0 1 16,-2 3 0-16,3 2-1 16,3-5 0-16,10 0 3 15,2 0-2-15,0 0 15 16,5-2-3-16,-4-2-12 16,6 2 3-16,2 2-4 15,-2 0 0-15,-5-3 1 16,-2 3-1-16,-7-1 0 15,0 0 0-15,-2-4 1 16,-2-1 0-16,1-2-1 16,3 0 0-16,-3-4 1 0,6 3-1 15,0 1 0-15,-8 1 0 16,-3 3 0-16,-1 0-1 16,3-2 1-16,6 0 0 15,0-3 0-15,-7 2 0 16,-8 3 0-16,-6 4 0 15,-8 0 0-15,-5 0 0 16,-3 0 0-16,-5 0 0 16,-5 0 1-16,-4 0-1 15,-4 0 0-15,-5 0-1 16,-5 0 2-16,-6 0-1 0,0 0 0 16,-6 0 0-16,2 0 0 15,-2 0 0-15,0 0 0 16,2 0-1-16,-3 0 2 15,-2 0 1-15,-2 0-2 16,-5 0 0-16,-6 0 0 16,0 0 0-16,-7 0 0 15,0 0 0-15,0-2-6 16,0-2-34-16,-12 0-55 16,-3 0-50-16</inkml:trace>
  <inkml:trace contextRef="#ctx0" brushRef="#br0" timeOffset="3132.4">7080 706 180 0,'0'0'19'0,"0"0"-6"16,0 0 22-16,0 0 6 15,0 0-6-15,0 0-12 16,-6-12 2-16,6 12-4 16,0 0-2-16,0 0-19 15,0 0 0-15,0 16 1 0,-2 18 7 16,2 16 8-1,-2 16-12-15,-2 12 1 0,4 14 18 16,-2 6-16-16,2 7 2 16,0-6 4-16,0-11-5 15,0-12-2-15,-2-16-6 16,0-10 2-16,0-14 3 16,0-7-5-16,2-6 0 15,-2-7 1-15,-1-5-1 16,3 1 0-16,-4-11-1 15,2-1 1-15,-2 0 6 16,-6 0-5-16,-1 0 0 16,-7-18-1-16,-4-4-17 15,-2-8 0-15,-1-2 3 0,0 0-13 16,6 1 23 0,1 0-2-16,5 5 6 15,1 2 0-15,3 6 4 0,5 6-1 16,2 7-3-16,2 4 0 15,0 1 3-15,0 0-3 16,0 0-3-16,2 6-2 16,17 22 3-16,6 7 2 15,4 8 0-15,-2 3 4 16,2 1 9-16,-2-2-13 16,0-1 0-16,-3-3 2 15,-4-12-2-15,-2-8 3 16,-7-9-3-16,-3-9 0 15,-2-3-1-15,-4 0 6 16,2-1-3-16,3-34 17 0,1-11-12 16,4-8-2-16,-5 2-5 15,-5 14 0-15,-2 8-7 16,0 8 3-16,0 4-45 16,6 6-42-16,-1 1-172 15</inkml:trace>
  <inkml:trace contextRef="#ctx0" brushRef="#br0" timeOffset="3882.97">7459 957 382 0,'0'0'0'0,"0"0"-8"15,0 0 5-15,6 116 4 16,2-52-1-16,-2 1 3 16,1 4-2-16,1-4 6 15,0-6-7-15,-4-13 0 16,-2-11 5-16,-2-17-4 15,0-10-1-15,0-7 1 0,0-1 11 16,0-11 34-16,-8-28-37 16,-6-19-4-16,3-12-4 15,-1-10-1 1,4-4-1-16,3 1 1 0,3 13-3 16,2 12-1-16,0 16-6 15,0 11 10-15,9 10-5 16,5 7 5-16,3 4-3 15,1 8 2-15,4 2 1 16,5 6-4-16,-1 27-1 16,1 12-6-16,-4 15 9 15,-8 8 1-15,-9 11 1 0,0 1 9 16,-6 1-8-16,0 0 5 16,-14-5-6-16,-13-7 0 15,-2-15 5-15,5-16-5 16,4-18 7-16,11-10 3 15,5-8-3-15,4-2 8 16,0 0-11-16,0-18-4 16,0-19-6-16,2-10-18 15,22-9-3-15,9-5-40 16,6 9-20-16,-4 6 10 16,-1 14-15-16,-8 10 89 15,-6 7 3-15,-4 14 7 16,-3 1 4-16,-1 0 9 0,-2 22 60 15,1 6-13 1,-1 9-38-16,1 2-7 0,2 3 3 16,0-2-14-16,4-1-6 15,-7-7-5-15,5-10 2 16,-1-8 1-16,-1-10-3 16,-1-4-11-16,-1 0-39 15,-3-25-58-15</inkml:trace>
  <inkml:trace contextRef="#ctx0" brushRef="#br0" timeOffset="4025.46">7882 1101 351 0,'0'0'28'16,"0"0"-28"-16,0 0-16 15,0 0-44-15,0 0-32 16,0 0 43-16</inkml:trace>
  <inkml:trace contextRef="#ctx0" brushRef="#br0" timeOffset="4633.33">8163 1231 241 0,'0'0'14'16,"0"0"-10"-16,-2 120 15 15,2-76 5-15,6-1 5 16,3-7-7-16,3-8-11 16,-1-10-5-16,0-8-6 0,-4-8 1 15,-3-2 1-15,0 0 0 16,3 0-1-16,5-24 15 16,3-10-12-16,1-4-4 15,-3-3 0-15,-5 4-5 16,2-2 3-16,1 3-16 15,0 4-7-15,0 14 25 16,-4 10 2-16,-3 8-1 16,-2 0-1-16,0 2-5 15,3 17 5-15,0 8 6 16,4 2 3-16,-3 7 3 16,3-5-10-16,0-5 1 0,0-4-3 15,2-6 3-15,1-5-1 16,-4-6-2-16,1-2 0 15,-3-3 7-15,4 0-6 16,-1 0 4-16,1-4 1 16,4-12-6-16,-1-4 7 15,1-3-7-15,-1-1 0 16,-1-2 1-16,-1 2-1 16,-1 3 0-16,2 4 0 15,-3 5 2-15,-1 4-2 16,-1 3 0-16,0 5-4 0,-2 0 3 15,-1 0-5 1,0 13-3-16,3 10 8 0,-1 2 1 16,2 0 23-16,-2-4-20 15,3 0-3-15,-3-6 5 16,2-2-5-16,-4-4 0 16,3-3-3-16,3-3-55 15,2-3-191-15</inkml:trace>
  <inkml:trace contextRef="#ctx0" brushRef="#br0" timeOffset="69230.25">21766 496 143 0,'0'0'13'16,"0"0"-13"-16,0 0-26 15,0 0 16-15,0 0 10 16,0 0 13-16,0 0-13 15,0 0-1-15,17-44 1 0,-17 44 5 16,0-1 10 0,0 1-5-16,0 0 2 0,0 0 13 15,0 0-5-15,0 0-2 16,0 0 2-16,0 0-2 16,0-2 7-16,0-1-8 15,0 2-4-15,0 0 5 16,0 1-11-16,2 0-3 15,-2 0 2-15,0 0-1 16,0 0 6-16,0 0-4 16,0 0-3-16,0 0 12 15,0 0-10-15,0 0-1 0,0 0-1 16,0 0-2-16,0 0 5 16,0 0-5-1,0 0 0-15,0 0 11 0,0 0-9 16,0 0 1-16,0 0 2 15,0 0-5-15,0 0 8 16,0 0-5-16,0 0-5 16,0 0 7-16,0 0-6 15,0 0-1-15,0 0 0 16,0 0 1-16,0 0 0 16,0 0-1-16,0 0 0 15,0 0-2-15,0 0 2 16,0 11 0-16,0 11-2 0,0 10 4 15,0 4-1-15,0 5-1 16,2-1 0-16,1 0 2 16,2 2-2-16,-1-1 0 15,0-2-1-15,-1 0 4 16,1-3-3-16,-2-3 0 16,-2 1 0-16,2-1 0 15,-2-4 0-15,2-1 0 16,-2-2 0-16,0-3 2 15,0-1-2-15,0-5 0 16,0-4 0-16,0-6 0 16,0 0 1-16,0-3-1 15,0-2 0-15,0 2 0 16,0 0 2-16,0 2-2 0,0 2 0 16,0 2 0-16,0 0 0 15,0 2 0-15,0-5 0 16,0 2 0-16,0-3 0 15,0-4 0-15,0 0 0 16,0-2 2-16,0 0-2 16,0 0 0-16,0 0 0 15,0 0 1-15,0 0 0 16,0 0-1-16,0 2 0 16,0 2 0-16,0 0 0 15,0 3 0-15,0-4 0 16,0 1 1-16,0-3-2 15,0 2 1-15,0-1 0 0,0-2 1 16,0 0-1 0,0 0 0-16,0 0-1 0,0 1 2 15,0-1-1-15,0 0 0 16,0 3 0-16,0-1 0 16,0-2 0-16,0 0 0 15,0 0 0-15,0 0 1 16,0 0-1-16,0 0 0 15,0 0 0-15,0 0 3 16,0 0-3-16,0 0 0 16,0 0 0-16,0 0 1 15,0 0 0-15,0 0-1 0,0 0 0 16,0 0 1 0,0 0 0-16,0 0-1 0,0 0 0 15,0 0 1-15,0 0 0 16,0 0-1-16,0 0 0 15,0 0 3-15,0 0-3 16,0 0 0-16,0 0 0 16,0 0 0-16,0 0 2 15,0 0-2-15,0 0 0 16,0 0 2-16,0 0-2 16,0 0 0-16,0 0 0 15,0 0 1-15,0 0-4 16,0 0 1-16,0 0 2 0,0 0 4 15,0 0-3 1,0 0-1-16,0 0 0 0,0 0 1 16,0 0-1-16,0 0 0 15,0 0 0-15,0 0-1 16,0 0 1-16,0 0 0 16,0 0-1-16,0 0 2 15,0 0-1-15,0 0 0 16,0 0 0-16,0 0 2 15,0 0-2-15,0 0 0 16,0 0 0-16,0 0 0 16,0 0-1-16,0 0 1 15,0 0-1-15,0 0-4 16,0 0 5-16,0 0-1 0,0 0 0 16,0 0 1-16,0 0 0 15,0 0 0-15,0 0 0 16,0 0-1-16,0 0 1 15,0 0 0-15,0 0 0 16,0 0 2-16,0 0-1 16,0 0-1-16,0 0 0 15,0 0 0-15,0 0 0 16,0 0-1-16,0 0 1 16,0 0 0-16,0 0 1 15,0 0-1-15,0 0 0 16,0 0 0-16,0 0 0 15,0 0 0-15,0 0 0 0,0 0 0 16,0 0 1 0,0 0-1-16,0 0 0 0,0 0 3 15,0 0-2-15,0 0-1 16,0 0 2-16,0 0-2 16,0 0 10-16,0 0-8 15,0 0-2-15,0 0 11 16,0 0-7-16,0 0-1 15,0 0-2-15,0 0 1 16,0 0-1-16,0 0-1 16,0 0 0-16,0 0-1 15,0 0 1-15,0 0 0 0,0 0-1 16,0 0 1 0,0 0-4-16,0 0 2 0,6 0 2 15,2 0-1-15,7 0 1 16,4 0 0-16,3-5 0 15,2 2 2-15,7-1-1 16,3-2-1-16,11-2 0 16,2 2 0-16,3 0 0 15,2 2 0-15,-4 0 0 16,6 0 0-16,-2 2-3 16,4-2 3-16,4-1 0 15,0-2 1-15,5-1-1 16,3-2 0-16,1 0 0 0,2-2 1 15,-3 2-1 1,-4-1 0-16,-1 6 0 0,-1-4 0 16,0 3 0-16,-1 0 0 15,1 0 0-15,-4 1 0 16,2 1 1-16,-5-5-1 16,-1 1 0-16,-3 1 0 15,-2-4 0-15,0 5 0 16,-7 1-1-16,3-2 4 15,-7 6-7-15,0 1 4 16,2-3 0-16,2 3-3 16,0 0 3-16,4-2-1 15,-2-2 0-15,1 3 1 16,-1-3-3-16,-2 1 3 16,-1 0 0-16,1 1-4 0,3-1 4 15,-1 2-2-15,1 1-2 16,1-2 2-16,4 2-1 15,2 0 0-15,6 0 3 16,3-3-6-16,-1 2 6 16,-4-4-2-16,-3-1-1 15,0 0-2-15,1-4 5 16,-3 5-6-16,-6 2-16 16,-5 3 14-16,-6 0 4 15,-3 0 2-15,-7 3 2 0,-4-1-4 16,-2 3 3-1,-3 2-4-15,1-2 1 16,0 1 0-16,0-2 4 16,1 0-4-16,-1 1-1 0,1-1 4 15,-1-2-2-15,-3-1 3 16,-1-1 0-16,-3 0 0 16,-3 2 0-16,-6-2 0 15,2 0-2-15,-2 0 4 16,0 0-1-16,0 0-1 15,0 0 0-15,0 0 2 16,0 0-2-16,0 3 0 16,0-3 0-16,0 0 0 15,0 0 1-15,0 0-1 0,0 0 0 16,0 0 1-16,0 0-1 16,-2-11 0-1,-7-5 0-15,-1-6 2 0,-2-6-4 16,3-4 2-16,-1-4 0 15,-2 2-1-15,3-2 1 16,-3 1 0-16,8-1 1 16,2 1 1-16,2-5 2 15,0-1-2-15,0-5-2 16,-2 0 6-16,2-2-6 16,-2 2 0-16,2 6 0 15,-5 5 0-15,1 10 1 16,0 5-1-16,-6-3 0 15,1 2 0-15,1-2 1 16,-1 3-1-16,2 2 2 0,-2 4-2 16,0-1 3-16,3 5-3 15,-1-3 0-15,4 3 6 16,-1 4-6-16,0 2 2 16,-1 1 1-16,-1 2-1 15,-2 1 3-15,0 0-5 16,-9 0 0-16,-6 0 0 15,-10 0 2-15,-3 10-2 16,-2 2 0-16,-2-4 1 16,-2-1 2-16,-5-4-3 15,-9 3 0-15,-7-2 1 16,-6 2 0-16,-11 2-1 16,-2 0 0-16,-5 3 1 0,-4-4 0 15,-7 7-1-15,-8 3 0 16,0-4 0-16,-1 6 0 15,11-4 0-15,18-2 0 16,14-5 0-16,8 0 1 16,4-4-1-16,4 0 0 15,-1 2-1-15,7 0 1 16,-1-1 0-16,5 1 0 16,5-1 0-16,1 3 0 15,3-2 0-15,0-2 0 16,0 0 0-16,-2 0 0 15,-2 1 0-15,-3-5 0 16,-6 0 1-16,-7 0-2 0,-3 1 1 16,0 5 0-16,0 1 0 15,-2 2 0-15,3-1 0 16,2 0 0-16,4-4 1 16,5-2-1-16,3-2 0 15,-1 0 0-15,-3 2 0 16,4 1 0-16,-1-2 0 15,-2 5 0-15,-3-1 2 16,-3 4-3-16,-3 3 1 0,4-4 0 16,3 2 0-1,2-4 0-15,6-1 0 0,-1 4-1 16,2-1 2-16,6-2-1 16,6 0 0-16,10-3 0 15,3-3-1-15,3 0 1 16,2 0 0-16,-1 0 0 15,4 0 1-15,-4 0 0 16,4 0-1-16,0 0 0 16,-2 0-1-16,-1 0 1 15,1 0-1-15,-2 0-15 16,2 1-49-16,-6 6-58 16</inkml:trace>
  <inkml:trace contextRef="#ctx0" brushRef="#br0" timeOffset="69898.95">22674 389 229 0,'0'0'6'0,"0"0"0"0,0 0 21 16,0 0 12-1,0 0-9-15,0 0-11 0,0 0-3 16,0 0-16 0,0 0 4-16,0 2 0 0,5 20-1 15,4 14 12-15,2 11-1 16,0 18-4-16,1 12 14 16,-4 9 2-16,-3 10-17 15,-5 3 0-15,0-5 1 16,0-11 3-16,0-15-13 15,0-17 2-15,0-14 0 16,0-10-2-16,0-10 0 16,2-6 0-16,0-5 2 15,0-4-2-15,-2-2 0 0,0 0 0 16,2 0 1-16,1 0-1 16,-1-2-4-16,-2-12-22 15,3-3-32-15,1-4-22 16,2-1-95-16</inkml:trace>
  <inkml:trace contextRef="#ctx0" brushRef="#br0" timeOffset="70697.89">24125 213 254 0,'0'0'62'15,"0"0"-42"-15,0 0-14 16,0 0 24-16,0 0-11 0,0 0-13 16,9 43 5-16,-9 12 10 15,0 12 1-15,0 13 13 16,0 1-24-16,0-7 10 16,0-1-19-16,0-13 0 15,0-8 5-15,2-6-7 16,3-8 0-16,1-3 0 15,-4-8 1-15,3-2-1 16,-3-10 0-16,-2-3-6 16,0-3-31-16,0-9-119 15</inkml:trace>
  <inkml:trace contextRef="#ctx0" brushRef="#br0" timeOffset="72143.81">22333 517 330 0,'0'0'51'0,"0"0"-32"16,0 0-17-16,0 0-2 15,0 0 8-15,-19 106 13 16,-3-49-2-16,-3 2-7 16,-4 0-2-16,0-1 11 15,2-6-16-15,2-6-1 16,4-4-3-16,2-8 0 0,4-7-2 16,1-10 1-16,6-4-27 15,3-12-28-15,3-1-35 16,2-11-42-16</inkml:trace>
  <inkml:trace contextRef="#ctx0" brushRef="#br0" timeOffset="72363.31">22009 694 360 0,'0'0'29'0,"0"0"-28"16,0 0 5-16,0 0-8 0,0 0 4 15,0 0-2 1,37 44 0-16,-8-6 0 0,3-4 1 16,-1-6-1-16,-2-3 0 15,-2-6 0-15,-4-5-10 16,0-2-39-16,-3-1-73 16</inkml:trace>
  <inkml:trace contextRef="#ctx0" brushRef="#br0" timeOffset="72548.38">22452 870 145 0,'0'0'215'16,"0"0"-210"-16,0 0-3 0,0 0-2 16,-19 101 19-16,19-80-17 15,0-6-2-15,0-2 0 16,12 0-1-16,-1 0-3 15,1-4-49-15,3-3-110 16</inkml:trace>
  <inkml:trace contextRef="#ctx0" brushRef="#br0" timeOffset="72962.09">23441 433 54 0,'0'0'252'0,"0"0"-237"16,0 0 2-16,0 0 13 16,0 0 12-16,-96 113-4 15,67-58-10-15,4-5-9 16,6-6-19-16,1-3 3 15,7-8-1-15,4-6-2 16,2-3 0-16,1-4 0 16,4-6-11-16,-2-5-28 15,-3-8-56-15,3-1-91 16</inkml:trace>
  <inkml:trace contextRef="#ctx0" brushRef="#br0" timeOffset="73141.82">23191 639 355 0,'0'0'24'0,"0"0"-24"15,0 0 0-15,0 0-5 16,0 0 5-16,3 110 0 16,13-88 0-16,1-1 1 15,3-3-1-15,-5-1-33 16,2 0-64-16</inkml:trace>
  <inkml:trace contextRef="#ctx0" brushRef="#br0" timeOffset="73464">23385 812 312 0,'0'0'29'16,"0"0"-21"-16,0 0-6 15,0 0 10-15,0 0 8 16,0 0-5-16,49-52-6 16,-40 52-9-16,-3 0 1 15,-2 0-5-15,0 6 4 16,-2 14 0-16,-2 6 6 16,0 4-1-16,0 5 4 15,0-2-4-15,-6-7-1 16,2-5 3-16,4-8-7 15,0-5 0-15,0-2 0 16,0-2 1-16,10 2-2 16,3-6-12-16,3 0-24 0,1 0-15 15,4-11-249-15</inkml:trace>
  <inkml:trace contextRef="#ctx0" brushRef="#br0" timeOffset="73906.78">24764 202 288 0,'0'0'28'15,"0"0"-25"-15,0 0 0 16,-95 109 26-16,51-43 33 16,1 6-28-16,3 0-8 15,4-7-7-15,12-9-4 16,13-16-8-16,6-9-7 16,5-5 0-16,0-7-3 15,-5-7 3-15,3-5-21 16,-2-7-33-16,-3 0-22 15,1-11-42-15</inkml:trace>
  <inkml:trace contextRef="#ctx0" brushRef="#br0" timeOffset="74095.78">24395 501 330 0,'0'0'28'16,"0"0"-22"-16,0 0-6 15,0 0 0-15,0 0 0 16,62 120 1-16,-35-97 0 16,0-1-2-16,-1-6 1 15,1-4-2-15,-5-7-45 16,-2-2-118-16</inkml:trace>
  <inkml:trace contextRef="#ctx0" brushRef="#br0" timeOffset="74564.61">24658 633 308 0,'0'0'34'16,"0"0"-34"-16,0 0 2 16,0 0 6-16,104-102-7 15,-75 86 2-15,-8 7-3 16,-6 9 0-16,-9 0-4 15,-6 0-2-15,0 19 6 16,0 7 3-16,-19 4 3 16,-10 2-4-16,-2 3 0 15,4-6-1-15,4 2-1 0,8-7 0 16,8-7 0-16,4-2 0 16,3-9-2-16,0-5 0 15,3 2-2-15,13-3 2 16,6 0 2-16,0 2 0 15,3 2 6-15,-1 2-6 16,-3 2 0-16,0 0 0 16,-5 2 0-16,-3 2 0 15,-3-4-1-15,-6 0 1 16,-4-2 3-16,0-2-2 16,0 4 10-16,-9 3 15 15,-19 4 7-15,-13 5-11 16,-1 2-15-16,4-4-5 15,5-4-4-15,8-8-1 16,5-6-79-16,9 0-222 0</inkml:trace>
  <inkml:trace contextRef="#ctx0" brushRef="#br0" timeOffset="76711.88">25807 699 17 0,'0'0'13'0,"0"0"-9"16,0 0-3-16,0 0 2 15,0 0 22-15,0 0 19 16,0 0-13-16,0 0-2 15,0 0-17-15,0 0 10 16,0 0 9-16,0 0-10 16,0 0-1-16,0 0-5 0,0 0-3 15,0 0 9 1,0 0-14-16,0 0 1 0,0 0-2 16,0 0-2-16,0 0 6 15,0 0-7-15,0 0 3 16,0 0 15-16,0 0-18 15,0 0 8-15,0-1 4 16,0 1-6-16,0 0 0 16,0 0-4-16,0 0-2 15,0 0 5-15,0 0-8 16,0 0-6-16,7 0 6 16,13-3 4-16,13-4 0 15,17-5-4-15,9-2 0 16,13 0 0-16,6 2 0 15,4 2 0-15,3 1 1 0,-5 0-1 16,-2 2 0 0,-7 1 0-16,-11 3 0 0,-4 3 0 15,-9 0 0-15,-11 0 0 16,-5 0 0-16,-7 0 1 16,1 0-1-16,-1 0-1 15,1 0 1-15,0 0 1 16,-1 0-1-16,-4 2 0 15,-2 3 0-15,-1-3 2 16,0-2-2-16,-7 2 0 16,-1-2 0-16,-4 0-2 15,-5 0 2-15,0 0 0 0,0 0 3 16,0 0-2-16,0 0 4 16,0 0-2-16,0 0 4 15,0 0 14-15,0 0-21 16,0 0 2-16,0 0 1 15,0 0-3-15,0 0 0 16,0 0 0-16,0 0-5 16,0 0 3-16,0 0-31 15,0 0-46-15,0-8-29 16</inkml:trace>
  <inkml:trace contextRef="#ctx0" brushRef="#br0" timeOffset="77303.57">26682 342 306 0,'0'0'38'0,"0"0"-38"15,0 0 0-15,0 0 13 16,0 0-6-16,0 0 1 15,108-9 0-15,-60 9-6 16,4 0 12-16,-3 9-14 16,-5 7 4-16,-1 4 2 15,-5 1 1-15,0-3-1 16,-3 2-6-16,-1-2 2 16,-1 0 1-16,-6 1-3 15,-3-2 0-15,-3 3 0 16,-6-3 1-16,-3 4-1 15,-6 0 0-15,-6 6 0 0,0 7 15 16,-12 6-8-16,-19 3 2 16,-6-1 3-16,-3-4 13 15,0-4-3 1,-3-3-1-16,5-1-14 0,1-7 18 16,3-5-22-16,10-3-2 15,8-8 2-15,7-1-3 16,7-4 0-16,2-2 0 15,0 0-12-15,0 0-23 16,0 0-69-16,13-12-52 16</inkml:trace>
  <inkml:trace contextRef="#ctx0" brushRef="#br0" timeOffset="83350.45">28070 230 225 0,'0'0'57'15,"0"0"-57"-15,0 0-3 16,0 0 3-16,0 0 13 15,0 0-5-15,0 0 1 0,0-7 3 16,0 7-11 0,0 0-1-16,0 0 6 0,0 0-1 15,0 0 0-15,0 0-5 16,0 0 0-16,0 14 7 16,0 10-3-16,0 7 2 15,0 10 3-15,0 11-3 16,0 2 6-16,0 8-6 15,0 2 3-15,0 4 19 16,-4 2-23-16,-2-2-1 16,1 1 7-16,1-5-1 15,4-5 3-15,0-9-13 16,0-11 0-16,-2-7 7 0,2-8-6 16,-2-8-1-1,0-3 2-15,-1-6-1 0,3-6 4 16,-3-1-5-16,3 0 0 15,0 0 2-15,-2 1-2 16,2-1 0-16,0 3-2 16,0-3 5-16,0 0-3 15,0 0 0-15,0 0 0 16,0 0 2-16,0 0-2 16,0 0 0-16,0 0 1 15,0 0 0-15,0 0-1 16,0 0 0-16,0 0 0 15,0 0-9-15,0 0 9 16,12 0 0-16,7 0 6 0,8 0-4 16,9 0 1-16,4-4-3 15,5-4 0-15,2-2 4 16,1 2-4-16,4 0 0 16,2-1 0-16,-4 3 1 15,0 2 1-15,-6 3-2 16,-1 1 0-16,-6 0 0 15,1 0 0-15,0 1 0 16,0 6-3-16,4-1 6 16,-2 2-2-16,-1-4-1 15,-2 2 0-15,-1-1 0 16,-1 0 0-16,-1-1 0 16,1-4-1-16,2 4 2 0,-2-1 0 15,-2-2-1-15,-1 0 0 16,-1-1 0-16,-4 0 0 15,2 0 0-15,-6 0-1 16,-2 0 3-16,-3 0-2 16,-5 0 0-16,1 0 0 15,-1 0 0-15,2 0 0 16,1 0 0-16,-3 0-1 16,-1 0 2-16,-6 0-2 15,1 0 1-15,-1 0 0 16,6 0 0-16,-1 0 0 15,1 0 0-15,0 0-1 0,-1 0 2 16,1 0 0 0,-3 0-1-16,-5 0 0 0,-4 0 2 15,0 0 2-15,0 0-4 16,0-5 4-16,0-5-2 16,0-4 3-16,0-2-5 15,-2-7 0-15,-3 0 2 16,1-9-2-16,0-5 0 15,-4-7-2-15,2-4 4 16,-5-6-1-16,3 2-1 16,-4 0 0-16,1 2 1 15,-1 3-1-15,6 2 0 16,1-3 0-16,1 4 1 0,4 5-2 16,0-1 1-16,0 4 0 15,0 0-2-15,0-2 2 16,11 3-2-16,1 4 0 15,-4 4 2-15,1 5-3 16,-5 8 3-16,2 3 0 16,-6 1 0-16,2-1 0 15,-2-3 0-15,0 0 0 16,2 3 2-16,-2-4-2 16,0 5 0-16,0 2 0 15,0 1-1-15,0-2 1 16,0 3 0-16,0 0 0 0,0-4 1 15,0 4-2-15,0-3 1 16,0 4 0-16,0 2-1 16,0 0 1-16,0 1 0 15,0 0-2-15,0 2 4 16,0 0 1-16,0-2-3 16,0 2 0-16,0 0-1 15,-2 0 1-15,-10 0-1 16,1 0 1-16,-11 0 0 15,-10 0 0-15,-12 0 0 16,-12 10 0-16,-6 6 2 16,-3 0-2-16,7 1 0 15,9-6-1-15,9-3 2 16,3-4 0-16,1-4-1 16,-3 0 0-16,-5 0 1 0,-9 0-1 15,-5 0 0-15,-5 0 0 16,3 0 2-16,0 0-2 15,7 0 0-15,1 0 0 16,5 0 1-16,5 0-1 16,7 2 0-16,8-2-1 15,4 0 2-15,6 0 0 16,-1 0-1-16,3 0 0 16,1 2-1-16,3 0 1 15,5 2 0-15,-2-2-1 0,4 0 3 16,2 0-2-1,-1-2 0-15,1 0 0 0,-4 2 0 16,-8 1 0 0,-1-2 0-16,-6 4-1 0,0-1 2 15,-2-1-1-15,1 1 0 16,1 2 0-16,8-4 0 16,3 0 0-16,2 0 0 15,4-2 0-15,4 0 0 16,-2 0 0-16,2 0 0 15,0 0 0-15,0 0-1 16,0 0 1-16,0 0 0 16,0 0-3-16,0 0-13 15,0 0-22-15,11 0-29 16,7 0-5-16,0 0-56 0</inkml:trace>
  <inkml:trace contextRef="#ctx0" brushRef="#br0" timeOffset="84597.18">28656 441 122 0,'0'0'102'15,"0"0"-87"-15,0 0 14 16,0 0 5-16,0 0-2 16,0 0 10-16,0 0-26 15,0-35-11-15,0 35 11 16,0 19-15-16,-2 14 0 15,-4 15 0-15,-3 7 2 16,-2 5 2-16,0 2-5 16,-2-3 0-16,-1-3 5 15,5-10-5-15,1-10 0 16,3-8 0-16,3-10 1 0,2-8 0 16,0-6-1-1,0-2 0-15,0-2 1 0,0 0 0 16,0 0-1-16,0 0 10 15,-5 0 24-15,-4-12-6 16,0-10-28-16,-2-2 0 16,2-2 0-16,0-2 0 15,5-2-2-15,4-4 2 16,0-5 0-16,0-2-3 16,0-7 0-16,4-7 3 15,12 1 3-15,2 2-3 16,-3 8-3-16,1 6 3 0,-1 6-2 15,-1 4-2 1,1 1 3-16,1 6 1 0,-3 1-3 16,3 4 3-16,-1-1-1 15,-1 6-1-15,-3 1 4 16,1 1-9-16,-1 5 4 16,-3-2 3-16,1 4-5 15,0 2 5-15,-2 0-2 16,-1 0-2-16,1 10 4 15,-2 11-3-15,-1 4 3 16,-1 3 0-16,-3 7 5 16,0-1-3-16,0 2-2 15,-12 0 0-15,-5-4 2 16,-2 4 2-16,-5-2-4 16,0-2 0-16,-1 0 7 0,-2-7-6 15,7-7 3-15,1-5 0 16,0-4-3-16,6-6 7 15,2 1-8-15,4-4 0 16,3 0 2-16,4 0-2 16,-2 0 0-16,2 0-9 15,0-2-32-15,8-13-59 16,19-10-122-16</inkml:trace>
  <inkml:trace contextRef="#ctx0" brushRef="#br0" timeOffset="85144.4">28902 774 299 0,'0'0'36'0,"0"0"-13"0,0 0 5 15,0 0-10 1,0 0-3-16,0 0-13 0,0 15 1 16,0 10 7-16,-3 3-10 15,-1-1 0-15,0-4 13 16,-3 2-12-16,3-4-1 16,0 2 0-16,-4-1 2 15,6-3-6-15,2 2-3 16,0-7-118-16</inkml:trace>
  <inkml:trace contextRef="#ctx0" brushRef="#br0" timeOffset="87153.51">29551 1239 93 0,'0'0'88'0,"0"0"-41"15,0 0-11-15,0 0-19 16,0 0 5-16,0 0-1 0,38-32-12 15,-30 27 9 1,8 2-14-16,4 0-3 0,11-2 17 16,12-3-9-16,7 2 0 15,11-4-3-15,5 0-5 16,13-2 8-16,3 0-9 16,5 0 0-16,0 2 4 15,-5 0-4-15,-1 1 0 16,-6 4 0-16,-6 1 1 15,-2 4-1-15,3-2 0 16,1 2 0-16,9 0 0 16,12 0 0-16,10-3 0 15,12 2 0-15,-1-3 1 16,1 0-1-16,-3-1 0 16,-6 4 0-16,-5 1-1 15,-11 0 1-15,-9 0 0 0,-6 0 0 16,-10 6 0-16,-10 2-1 15,-12-4 1-15,-11 2 0 16,-6-2 0-16,-3-3 0 16,-2 3 0-16,0 1 0 15,-6 1 0-15,-3-2-4 16,0 2 2-16,-2 1 2 16,6 4 1-16,1-1-1 15,4 2 0-15,4 0 0 16,8-2 1-16,-3 0-5 15,6-3-8-15,1-2 0 0,-7-4 11 16,-5-1-6 0,-5 0 7-16,-11 0 0 0,-3 0 0 15,-5 0 4-15,2 0-4 16,-2 0 0-16,0 0 20 16,0-6-14-16,0-3 2 15,0-1-5-15,0-4 0 16,0-4 3-16,0-4-6 15,0-6 0-15,0-6 2 16,0-11 1-16,-5-2-3 16,-3-3 2-16,-4 0 9 15,1 0 9-15,5 0-18 16,1-2-2-16,2 2 13 0,3-2-12 16,0-2-1-16,0-1 0 15,0 4 2-15,0-3 1 16,0 0-3-16,0-2 0 15,0 5 3-15,-4 5 1 16,0 8-4-16,2 9 0 16,-3 8 1-16,5 1 1 15,0 4-2-15,0 0 0 16,0-2 0-16,0 6 0 16,0 4 0-16,0 2-3 15,0 6 3-15,2 0 4 16,-2 0-4-16,0 0 0 0,0 0 3 15,0 0-3 1,0 0-2-16,0 0-1 0,-4 0 3 16,-2 0-8-16,1 0 7 15,0 0 1-15,1 0 5 16,-3 0-5-16,-1 0 0 16,-6 0-2-16,-1 0 4 15,-4 0-2-15,-8 0 0 16,-4 0 0-16,-11 0 0 15,-18 0 0-15,-13 0-2 16,-16 0 1-16,-14 0 2 16,-6 0-1-16,-1 0 0 15,4 0 0-15,6 0 2 16,11 0-1-16,4 0-1 16,4 0 0-16,4 0 0 15,-8 0 0-15,-2 0 0 16,-5 0 0-16,-3 0 0 0,-10 0 0 15,-7 0 0-15,-1 0-1 16,6 0 1-16,13 0 1 16,24 0-1-16,14 0 0 15,6 0 0-15,4 0 0 16,1 0 0-16,1 0 0 16,10 0 0-16,5 0 0 15,5 0 0-15,3 0 0 16,2 0 0-16,-2 0 0 15,-5 0 0-15,-10 0-1 0,-10 0 2 16,-8 0-8-16,-4 0-1 16,9 0 8-16,4 0-1 15,10 0 1-15,4 0 0 16,0 0 0-16,-5 0 0 16,-5 0 0-16,-3 0 0 15,-3 0 0-15,1 0 1 16,8 0-1-16,2 0 0 15,4 0-1-15,1 0 2 16,7 0-3-16,2 0 2 16,4 0 0-16,9 0 0 15,-2 0 0-15,4 0 0 16,-2 0 0-16,1 0 0 0,-2 0 0 16,6 0 0-16,1 0 0 15,1 0-5-15,0 0-1 16,-2 0-71-16,2 0-33 15</inkml:trace>
  <inkml:trace contextRef="#ctx0" brushRef="#br0" timeOffset="87483.56">30605 10 4 0,'0'0'0'16,"0"0"-4"-16</inkml:trace>
  <inkml:trace contextRef="#ctx0" brushRef="#br0" timeOffset="87596.74">30605 10 44 0,'102'0'55'0,"-98"0"-35"16,2 0-10-16,2 0-10 15,-2 0-3-15,5 0 3 16,-4 0-125-16</inkml:trace>
  <inkml:trace contextRef="#ctx0" brushRef="#br0" timeOffset="88014.01">30765 10 162 0,'0'0'38'0,"0"0"-30"0,0 0 11 16,0 0 9-16,0 0-26 15,0 0 15-15,-7 0-5 16,7 0-1-16,0 0 43 16,0 0-22-16,0 0-19 15,0 10 10-15,0 28-12 16,-2 14 15-16,0 11-26 15,-3-3 0-15,5-2 9 16,0 0 2-16,0-6 6 16,0-2-13-16,0-6 2 15,0-8-2-15,3-4-4 16,-3-3 0-16,2-8 3 0,-2-1-3 16,0 0 1-16,2-3-1 15,0-4 0-15,0 2 0 16,3-3 0-16,-1-2-2 15,0 3-1-15,3 6 3 16,-2 0 0-16,-1 8 0 16,1 1 1-16,-3-2 1 15,0-2-2-15,-2-2 0 16,2-3 1-16,0-9-1 16,3 3 0-16,-1-3 0 15,6 1-35-15,0-11-94 16</inkml:trace>
  <inkml:trace contextRef="#ctx0" brushRef="#br0" timeOffset="97999.38">30036 513 203 0,'0'0'61'16,"0"0"-53"-16,0 0 12 15,0 0 10-15,0 0 3 16,0 0-2-16,0 0-21 16,0-30-4-16,0 28 12 15,0 0-15-15,0-2-1 16,0 2 0-16,0 2 0 16,0 0 9-16,0 0-1 15,0 0 2-15,0 0 8 0,0 0-14 16,0 0 3-16,0 0-1 15,0 0-4-15,0 0 5 16,-2 0-9-16,2 15 0 16,0 10-2-16,0 8 6 15,-3 10-4-15,-1 6 3 16,0 5-2-16,-3 3 8 16,2 0-9-16,1 0 0 15,-1-7 4-15,3-6-4 16,0-9 0-16,0-3-1 15,0-8 3-15,0-6-2 16,2-10 0-16,0-5 0 16,0-3 6-16,0 0-4 0,0-19 4 15,0-19-3-15,4-16-1 16,5-16-1-16,-3-10-1 16,-3-6 0-16,-3-6-6 15,0-1 6-15,0 6-4 16,0 14 3-16,0 12 1 15,0 13 0-15,9 10 0 16,10 6 0-16,4 0-3 16,6 4 3-16,2 1 0 15,-2 8 0-15,-2 2 0 16,-9 10-1-16,-5 5 1 16,-2 2 0-16,-4 0-5 0,-2 2 3 15,-3 18-6 1,-2 7 6-16,0 2 2 0,0 7-2 15,0 0 3 1,-12 3-1-16,-5 0 7 0,-10 0-1 16,-2-3 3-1,-2-7-1-15,4-4-6 0,7-10 0 16,9 0-2-16,4-1-23 16,7-1-1-16,0 0-77 15,0-1-21-15</inkml:trace>
  <inkml:trace contextRef="#ctx0" brushRef="#br0" timeOffset="98447.04">30312 706 239 0,'0'0'45'16,"0"0"-43"-16,0 0 0 15,0 0-2-15,0 0 1 0,0 0 8 16,87-35-9-16,-78 35 3 15,0 2 11-15,-4 8-7 16,-5 6 16-16,0 5 4 16,0 5 7-16,-18 5 11 15,-9 4-21-15,-5 5-18 16,-1 2 15-16,0 0-13 16,4-4 0-16,7-7 4 15,10-13-1-15,6-8-1 16,6-5-10-16,0-2 0 15,0-2-6-15,6 2-10 16,15-3-34-16,8 0 48 16,11 0-83-16,2-22-99 15</inkml:trace>
  <inkml:trace contextRef="#ctx0" brushRef="#br0" timeOffset="99269.27">31415 333 267 0,'0'0'105'16,"0"0"-99"-16,0 0-6 0,0 0 0 16,0 0 2-16,0 0-1 15,-6 86 7-15,6-34 6 16,0 4 2-16,0 0 14 15,0-1-7-15,0-5-16 16,0-5 16-16,0-8-23 16,0-11 0-16,0-10 4 15,0-8-4-15,0-4 1 16,0-4-1-16,0 0 3 16,0 0 26-16,0-16-11 15,-2-12-16-15,-5-8 0 0,0-10 0 16,0-13 5-1,3-11-7-15,2-5 0 16,2 0-2-16,0 8 2 0,2 16-3 16,18 11 3-16,4 12 0 15,3 6 0-15,0 5-2 16,-5 9 2-16,-7 3 0 16,-1 5 0-16,-3 0-2 15,1 0 2-15,1 3 0 16,0 15-2-16,-4 6-1 15,-2 6 3-15,-7 2-3 16,0 3 3-16,0 0 0 16,0 1 11-16,-14-5-1 15,-3-1-3-15,-8 0-6 0,-4 2 5 16,2 2-4 0,0 1-2-16,6-4-33 0,7-4-1 15,7-5-49-15,7-8-11 16,0-5-41-16</inkml:trace>
  <inkml:trace contextRef="#ctx0" brushRef="#br0" timeOffset="99713.56">31658 692 305 0,'0'0'77'0,"0"0"-65"0,0 0 43 15,0 0 0-15,0 0-26 16,0 0-11-16,100-96-10 16,-98 96-6-16,0 0-2 15,-2 0 0-15,0 0-6 16,0 0 6-16,0 17-2 16,0 6 2-16,-6 3 0 15,-5-2 10-15,-1 2-10 16,4-2 1-16,4-7-2 15,4 1 1-15,0-3-4 16,0-5 4-16,10 2-19 0,13-4-6 16,6 0 19-16,0 1 12 15,4 4-15-15,-4 1 8 16,-6 3-11-16,-8 0 12 16,-9 3-2-16,-2 0-1 15,-4 0 3-15,0 0 0 16,-6 2 38-16,-15 1-21 15,-6-4 3-15,-4 0-3 16,-5-6-11-16,0 4-3 16,-2-8-3-16,0 2-36 15,-6-11-42-15,-7 0-300 16</inkml:trace>
  <inkml:trace contextRef="#ctx0" brushRef="#br0" timeOffset="115845.82">32660 10 89 0,'0'0'40'15,"0"0"-26"-15,0 0 20 16,0 0 13-16,0 0-16 16,0 0 22-16,0 0-20 15,14 0-11-15,-14 0 14 16,0 0-22-16,0 0-10 15,0 0-4-15,0 0 0 16,0 0 2-16,0 0-2 16,0 0-4-16,-4 0 4 15,0 0 0-15,1 0 10 16,-6 0-8-16,0 0 1 0,-2 0 13 16,-7 0-14-1,0 0 1-15,-6 0 8 0,-7 0-5 16,-10 0 5-16,-9 0-6 15,-15 0 9-15,-9 0 21 16,-8 0-20-16,-11 0-7 16,-6 0 5-16,-1 28-8 15,-2 17 7-15,4 14-9 16,-1-1 2-16,5 0 19 16,5-2-20-16,7-3 5 15,2-3 1-15,7-2-4 16,1-4 1-16,3-7-7 15,2 6 0-15,-6-5 16 16,1 1-16-16,-1-3 0 0,4-8 6 16,7-2-2-16,10-8 9 15,14-4-12-15,5 0 1 16,8 0 7-16,-1 2-9 16,1-4 0-16,10-4 0 15,3-4 1-15,10-2-1 16,2-2 0-16,0 0 0 15,0 0-1-15,0 0 1 16,0 0-6-16,0 0 0 16,0-12-31-16,14-20-27 15,13-13-99-15,2-18-136 0</inkml:trace>
  <inkml:trace contextRef="#ctx0" brushRef="#br0" timeOffset="116801.16">30092 10 155 0,'0'0'45'15,"0"0"-31"-15,0 0 1 16,0 0 11-16,0 0 7 16,0 0-8-16,-9 0-8 15,9 0-14-15,0 0-3 16,0 0 70-16,0 0-54 16,0 0 3-16,0 0-8 0,0 0-3 15,0 0 18 1,0 0-22-16,2 0-3 15,19 0 4-15,7 0 3 0,12 0 22 16,14 0-18 0,5 0-8-16,16 0 20 0,7 0-19 15,7 0 2-15,7 0 0 16,6 0-3-16,7 0 1 16,5 0-5-16,0 0 0 15,-8 26 3-15,-10 26-3 16,-7 23 0-16,-10 0 2 15,-6 1-2-15,-6-1 3 16,-3-6-3-16,-2-2 0 16,2-3 10-16,-2-4-7 15,-5-7-2-15,-1-6 6 0,-9-2-4 16,-5-7-1 0,-6-3-2-16,-3-4 0 15,-6-3 2-15,-4-4-2 0,-5-3 0 16,-3-4 1-16,-4-4-1 15,0-6 2-15,-2-2-2 16,0 1 0-16,0-5 4 16,0 5-4-16,0-2 0 15,-5 0 3-15,0 0-3 16,-1 0 0-16,0 2 0 16,1 3 0-16,0 0 0 15,3 3 0-15,1 2 0 16,0-4-2-16,0 1-6 15,-3-7-14-15,-3-2-47 0,-2-2-79 16,0-5-142-16</inkml:trace>
  <inkml:trace contextRef="#ctx0" brushRef="#br0" timeOffset="123895.43">27906 1403 257 0,'0'0'20'0,"0"0"-16"16,0 0-1-16,0 0 1 16,0 0-4-16,0 0 17 15,0 0 19-15,0 0-35 16,0 0-1-16,0 0 3 0,0 0-2 16,0 0 3-16,0 5-4 15,0 0 0-15,6 2 14 16,15 5-8-16,6 0 13 15,6 2 0-15,11-1 0 16,8 2-5-16,4-3-7 16,2 0-7-16,2 2 19 15,-2-2-18-15,-3-2-1 16,1 0 4-16,0-4-1 16,-1 2 4-16,6-4-6 15,3-1-1-15,3 2 12 16,2-4-10-16,-5-1-2 0,-4 0 4 15,-2 0-3 1,-4 0 0-16,-2-1-1 0,-6-11 0 16,1-4 2-16,0-5-1 15,2 0-1-15,-1-8 4 16,0-1-3-16,0-3 0 16,-1-1-1-16,1-3 0 15,-4-1 3-15,-4 0-3 16,-5-2 0-16,-6-2 2 15,-4-3-2-15,-5-5 2 16,0-1-2-16,0-2 0 16,-2-1 1-16,-3 2-1 15,1 2 0-15,2-3 2 0,-2 8-2 16,-1-1 0-16,-1-1 0 16,1-2 0-1,-3-2 1-15,-4-2-1 0,-1-6-1 16,-5-1 1-16,0-2 2 15,0 3 0-15,0 5-2 16,-2 10 0-16,0 4 0 16,0 3 0-16,0 8 0 15,-4 7 6-15,-7 10-5 16,-3 8 3-16,1 4-4 16,-3 0 0-16,1 0 2 15,-3 0-2-15,1 0 0 0,-6 0 0 16,-1 0 0-16,-3 0 1 15,-7 0-1-15,1 0 0 16,-9 0-2-16,-3 0 2 16,-6 0 0-16,-5 0 0 15,1 0 0-15,1 0 0 16,3 0 0-16,0 0 0 16,-1 0 1-16,-3 0-1 15,-5 0 0-15,0 0-1 16,0 0 2-16,-1 0-2 15,-1 0 1-15,-3 0 0 16,-7 0-2-16,6 0 2 16,6 0 0-16,13 0 0 15,14 0 0-15,2 0 0 16,0 0-3-16,-8 0 3 0,-5 0 0 16,-6 0 0-1,0 0 0-15,-2 0 0 0,-4 0 2 16,-4 0-4-16,0 0 1 15,-2 0 1-15,6 0 1 16,7 0-1-16,7 0 0 16,2 0 2-16,0 0-2 15,0 0 0-15,-3 0 0 16,7 0 0-16,3 0 1 16,4 9-1-16,4 22 0 15,-1 15 1-15,4 6-1 16,-1 4 1-16,3 4-1 0,5 4 0 15,3-3-1-15,-1-1 1 16,2-7 0-16,-3 4 2 16,-1-1-2-16,4 0 0 15,2 0 0-15,9-1 0 16,0-4-2-16,4 0 2 16,19-3 0-16,4 0 2 15,-6-2-1-15,0 2 0 16,-7 2-1-16,-8 7 0 15,-2 0 2-15,1-1-2 16,3-6 0-16,13-5 0 16,6-1 0-16,8-1 0 15,5-3-3-15,9-2 3 0,9-9-5 16,9-2 5-16,8-11 0 16,12-10-4-1,5-6 4-15,1 0-3 0,-6-12-56 16,-10-12-113-16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7T12:23:56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21444 14586 327 0,'0'0'8'0,"0"0"-6"16,0 0 3-16,0 0-4 15,0 0 4-15,0 0 14 16,0 0-6-16,-48-12-5 16,48 8-5-16,0 4-2 15,0 0 20-15,0-6-10 16,-2 2-2-16,-6 2 3 16,-5-3-6-16,-5 4 15 15,-11 1-20-15,-9 0 6 16,-6 0 8-16,-7 0-13 15,-3 0 1-15,-1 1 8 16,-3 8-10-16,4 3 10 0,3 0-11 16,2 2 0-16,9 4 5 15,0 3-5 1,0 2 0-16,2 6 0 0,-3 7 0 16,0 3 0-16,-1 6 0 15,-4 3 0-15,2 2 1 16,-1 3-1-16,3 1 0 15,2 1-1-15,8-7 2 16,6-4 0-16,10-3-1 16,8-5 0-16,3 0 6 15,5-2-5-15,0 4-1 16,0 4 0-16,0 4 1 16,18 2 1-16,4 6-2 0,7-4 0 15,9 5 0-15,9-3 0 16,11-6 0-16,9-2 0 15,6-4 1-15,12-4-3 16,8-1 2-16,10-4 0 16,4-4 5-16,-5-4-5 15,-2-1 0-15,-4-5 0 16,1-3 0-16,-7-10-1 16,-1-4 1-16,-4 0 0 15,-2 0 2-15,-3-16-2 16,0-6-1-16,1-11 1 15,1-3 0-15,-2-8 2 16,-2-6-2-16,-11-8 0 0,-10-1 4 16,-9-2-4-16,-15 3 0 15,-4-1 1-15,-13-2 3 16,-3 2-2-16,-7-3-2 16,-1-4 0-16,-3 2 1 15,-2-3 0-15,0 10-1 16,-2-8 0-16,-20 7 2 15,0 1 0-15,-5 7-2 16,-2 7 0-16,0 3 4 16,-5 8-4-16,-3 2-5 15,-11 1 4-15,-2 8 2 16,-8 0-4-16,-2 6 1 16,-1 7-2-16,-1 4 4 0,4 4-25 15,4 0-74-15,4 4-77 16</inkml:trace>
  <inkml:trace contextRef="#ctx0" brushRef="#br0" timeOffset="20975.35">11469 11757 88 0,'0'0'44'16,"0"0"-44"-16,0 0 0 16,0 0-56-16</inkml:trace>
  <inkml:trace contextRef="#ctx0" brushRef="#br0" timeOffset="23362.55">9125 14008 86 0,'0'0'33'16,"25"-104"6"-16,-14 52-24 15,-2-4 19-15,0-1-26 16,-2 2 10-16,-5 4-14 16,0 1-4-16,-2 0-2 15,0-2-2-15,0-2 4 16,0-2 0-16,5 1 1 15,2 4 1-15,-1 0-2 16,3 9 0-16,-3 4 3 16,4 1-3-16,-2 4 0 15,1-1-2-15,1-2 2 0,0-2-4 16,-1-2 4-16,1 0-16 16,-4 0-45-16,1 1-42 15</inkml:trace>
  <inkml:trace contextRef="#ctx0" brushRef="#br0" timeOffset="23545.03">9358 12561 95 0,'0'0'38'16,"0"0"-23"-16,0 0-14 15,0 0 1-15,26-125-1 16,-21 95-1-16,-3-4 0 16,0 1 4-16,0-6 14 15,0 1-10-15,3 0 6 0,1 1-11 16,6 3-6-1,-1 3 1-15,5 0-16 0,1-1 4 16,-1-2-30-16,1 2-24 16</inkml:trace>
  <inkml:trace contextRef="#ctx0" brushRef="#br0" timeOffset="23789.29">9526 11798 47 0,'0'0'35'16,"0"0"-10"-16,5-105-13 15,-5 72-8-15,5 6-4 16,-1-5 0-16,3 5-4 15,6-1 4-15,3 0 0 16,4 0 1-16,0 0 11 16,-2 3 12-16,-3 6-3 0,-8 2 1 15,-7 6 0 1,0-1-11-16,0-1-6 0,0-1 0 16,0 2 0-16,0-2-3 15,0 3 0-15,0 0 1 16,0 5-3-16,0 5-1 15,0-3 1-15,0 4-26 16,-5 0-100-16</inkml:trace>
  <inkml:trace contextRef="#ctx0" brushRef="#br0" timeOffset="24380.34">9663 11084 182 0,'0'0'8'0,"0"0"-5"15,0 0 2-15,0 0 16 16,-21 131 17-16,-1-71-8 16,-9 11-5-16,-9 5-17 15,-4 5 6-15,-1 3 4 0,7-4-3 16,7-10-7-16,6-16-8 16,10-12 1-16,3-16 1 15,8-13-2-15,4-9 0 16,0-4 0-16,0 0 0 15,0-25 0-15,4-23 20 16,15-16-20-16,0-15 4 16,6-1-4-16,-3 3-3 15,1 0 3-15,-6 2-5 16,1 7-10-16,-5 7 6 16,-3 14 9-16,-10 13 0 15,0 14 0-15,0 14-2 16,0 6 2-16,-2 0 0 0,-10 20 10 15,3 13-10-15,-2 8 0 16,-5 14 1-16,1 2-1 16,-7 5 0-16,-3 5 1 15,0-3-1-15,1 2 0 16,6-6 0-16,7-10 0 16,6-12-2-16,5-12 2 15,2-11-30-15,30-15-54 16</inkml:trace>
  <inkml:trace contextRef="#ctx0" brushRef="#br0" timeOffset="26064.17">14377 13253 237 0,'0'0'10'16,"0"0"-9"-16,-93 118-1 15,77-94 4-15,9-8-3 16,7-11-1-16,0-2-6 16,0-3 6-16,16 0 2 0,2-16-2 15,2-18 5-15,3-8-2 16,0-7-3-16,0-1 0 15,-3 0-4-15,-3 6 4 16,-5 6 0-16,-3 8 0 16,-3 5 0-16,-3 8 5 15,-3 3 3-15,2 1 0 16,0 2-8-16,0 3 3 16,-2 4 13-16,0 4-6 15,0 0 4-15,0 0-10 16,0 0-3-16,0 0 7 15,0 6-7-15,0 4 2 16,0-4-1-16,0 1-2 16,0 0 0-16,-2 1-1 15,-7 2 2-15,-6 3-2 16,-3 2 1-16,-3-3 0 0,4 0 7 16,3-3-6-1,6-7 0-15,3 1 0 0,5-3-1 16,0 0 0-16,0 0-5 15,0 0 2-15,9-10-4 16,7-4 7-16,-1-2-46 16,-1 2-24-16,-5 4-71 15</inkml:trace>
  <inkml:trace contextRef="#ctx0" brushRef="#br0" timeOffset="26289.96">14419 13022 7 0,'0'0'61'0,"0"0"-11"0,0 0-16 15,0 0-26 1,0 0-3-16,0 0 5 0,0 0-3 15,0 4 1-15,0-2-6 16,0 0 1-16,0 7 5 16,-2 4 11-16,-11 7 17 15,-5 8-1-15,-2-1-13 16,2 0 0-16,4-4-16 16,4-4-3-16,3-1-1 15,3-4-1-15,4-2-1 16,-2-5-1-16,2-3-6 15,0-4 4-15,-2 0-11 16,2 0-12-16,0-8-64 16</inkml:trace>
  <inkml:trace contextRef="#ctx0" brushRef="#br0" timeOffset="26840.16">14629 12906 281 0,'0'0'12'0,"0"0"-11"0,0 0 0 16,0 0-1-16,-73 110 17 16,50-66 4-16,-4 12-12 15,-2 11 6-15,-6 4-7 16,-5 8 1-16,-1-4 3 16,4-8-9-16,3-11 5 15,10-18-8-15,11-16 0 16,8-13 2-16,5-9-2 15,0 0 0-15,11-18 6 16,20-27 3-16,9-21-8 0,5-14-1 16,1-6-11-16,-5 14 5 15,-10 13 4 1,-13 26 2-16,-10 22 0 0,-8 8 1 16,0 3 4-16,-8 6 4 15,-15 21-7-15,-5 13 10 16,-6 8-5-16,3-2-2 15,5 1-1-15,1-3 1 16,9-10 0-16,3 0-5 16,4-12 0-16,2-6 0 15,5-8 0-15,2-8-10 16,0 0-44-16,16-12-81 16</inkml:trace>
  <inkml:trace contextRef="#ctx0" brushRef="#br0" timeOffset="34186.56">8547 15015 50 0,'0'0'9'0,"0"0"-8"15,0 0 5-15,0 0 8 16,0 0 6-16,0 0-8 16,0 0-5-16,98-84-1 15,-85 71 7-15,1 4 7 16,-4-7 8-16,3 2-18 15,-1 0-7-15,1-4 11 16,5 0-7-16,-1 0-3 16,4-4 1-16,1-1 0 0,5 0 5 15,-1 1-8-15,3-3-1 16,0 3 3-16,0 0-4 16,2-1 0-16,3-2 1 15,1 1-1-15,2-3 1 16,0-2-1-16,-1 1 0 15,-1-2 1-15,1 0-1 16,-3-1 0-16,2-1 0 16,-4 0 0-16,0 0 1 15,2 2-1-15,1-2 0 16,3 4 0-16,1-2 0 16,2 0 0-16,5-2 0 15,1-2 0-15,-1 2 0 0,-1 1 0 16,-3-1 0-16,1 5 0 15,-2-3 0-15,-1 3 0 16,-2 3 0-16,-1-2 0 16,-3 2 0-16,0 2 0 15,3 0 0-15,-3 2 3 16,0 0-3-16,2 0 0 16,-2 0 1-16,3 0-1 15,1 1 0-15,-1 1 0 16,4 0 0-16,-2 0 1 15,2-2-1-15,-2-1 0 16,-1 0 1-16,0-3-1 0,-4 2 3 16,0 2-3-1,-1 0 0-15,-8 4 0 0,0-2 0 16,-1 2 0 0,-1-4 2-16,3-4-2 0,1-2 9 15,3-2-5-15,5-2-4 16,2-2 7-16,1 1-7 15,-3 5 0-15,-1 1 1 16,-2 0 0-16,0 3-1 16,-2 2 0-16,0 0 0 15,0 0 1-15,0 2-1 16,-2-1 0-16,0 0 0 16,-1 1 0-16,1-2 0 15,2 2 0-15,2-5 0 16,2 1 2-16,-1 0-2 0,1 1 0 15,3-3 0-15,-2 1 0 16,3 2 2-16,-1-2-2 16,-1 2 0-16,1-2 0 15,0 3 0-15,-4-2 0 16,-1 2 1-16,-5 2-1 16,0 0 1-16,-3 2-1 15,2 0 0-15,-3 0 0 16,0-2 0-16,3 0 0 15,1 0 2-15,1-1-2 16,2-2 1-16,3 3-1 16,-1-3 0-16,0-1 2 0,-2 3-2 15,0-2 0 1,0-1 1-16,-2 2-1 0,1-1 1 16,-1 0-1-16,-3-1 0 15,1 2 0-15,0-2 0 16,4-2 0-16,0 2 1 15,4-4-1-15,1-1 2 16,-1 3-2-16,2-3 0 16,3 3 1-16,-2-2-1 15,0-3 0-15,0 3 0 16,-5 0 1-16,-2-2 0 16,-6 1-1-16,2 2 0 15,2 0 0-15,-2 0 0 0,2 0 0 16,-1 2 0-16,0-1 1 15,3 2-1-15,-4 1 0 16,2-1 0-16,-4 2 0 16,1-2 0-16,0 0 0 15,3 4 0-15,2-3 0 16,0 3 1-16,0-1-1 16,4-2 0-16,1 0-1 15,4-1 1-15,2 2 0 16,-2-1-1-16,-1 4 2 15,-1-3-1-15,0-1 0 16,0 2 0-16,-1-1 0 0,3 0 0 16,0-1-1-1,2 1 1-15,0 0 0 16,2 1 0-16,-1 0 0 0,-1 2 0 16,0 0 0-16,-3 3 0 15,2 0 0-15,-4-2-1 16,-1 0 2-16,-1-1 0 15,-2 0-1-15,3 1 0 16,-1-1 0-16,0 2 0 16,1-1 0-16,2-3-1 15,-3 2 2-15,1 1-1 16,-3-1 0-16,-2 2 0 16,-2 1 0-16,-6 1 0 0,2 1 0 15,-1 1-1 1,3-3 2-16,-1 0-1 0,3-1 0 15,-3-3 0-15,3 2 0 16,2-2 0-16,5-3 0 16,1 0 0-16,-2 1 0 15,1 3 0-15,-3-2 0 16,-4 4 0-16,-2 0 0 16,4 1 0-16,2-3 0 15,0 3 0-15,4-6 0 16,1 3 1-16,-3-3-1 15,5-4 0-15,1-1-1 0,-4 3 1 16,-2 2 0 0,-6 4 0-16,-2 2 1 0,-8 5-2 15,1 0 1 1,2-1 0-16,0-1-1 0,3 4 1 16,2-5 0-16,0-2 0 15,4 0 1-15,3-2-1 16,1-2 0-16,1-1 0 15,-3 2 0-15,-1 1 0 16,-7 1 0-16,4 5 0 16,2-3 1-16,0 3-2 15,0 2 1-15,0-3 0 16,2 4 0-16,-4 0 0 16,-2 1-2-16,-1 2 1 15,-2-1-5-15,3-4 6 0,0-4-5 16,-1-4 5-16,4-1 0 15,5-2 0-15,0 2 0 16,2-2-1-16,-3 4 2 16,-3 1-2-16,-8 7 1 15,-3-1 0-15,-3-1 0 16,2-2 0-16,1-2 0 16,-1-2 0-16,6 2 1 15,-6-3 1-15,3 4-2 16,-4 1 0-16,-3-1 1 15,-2 1-1-15,-1 5 0 16,-4-1 0-16,-4 2 1 16,0 2 0-16,5-4-1 15,3-1 0-15,0 0 0 16,5-4 0-16,2 2-1 0,-2 3 0 16,-1-1 1-16,-4 6 1 15,2-6-1-15,-8 3 0 16,1 2 0-16,-1-2 0 15,0 4-1-15,3-4 1 16,0-2-3-16,0 0-1 16,-1 1 1-16,3-4 3 15,3-1-2-15,1 4 2 16,-3-4 0-16,2 2 0 16,-3 2 0-16,-3-2 1 15,0 1-1-15,-4 2 0 16,0 1-1-16,2 2 1 0,5-4-1 15,2-4 1-15,7-1 0 16,0-2 1-16,-1 3-1 16,4 0 0-16,-6 1 1 15,-1 2-1-15,-6 3 0 16,-3 2 0-16,-5 4-2 16,0 0 2-16,0 0-12 15,0 0 12-15,0 0 7 16,0 0-7-16,0 0-1 15,0 0-5-15,0 0 0 0,0-2 3 16,0 2 1 0,0 0 2-16,0 0 0 0,0 0-8 15,0 0-8 1,-7 0 4-16,3 0 12 0,0 0-2 16,1 0 2-16,3 0 0 15,0 0-3-15,0 0 3 16,0 0-5-16,0 0 0 15,0 0 5-15,0 0 4 16,0 0-1-16,0 0-2 16,-2 0-1-16,2 0 2 15,-3 0-2-15,3 0 0 16,0 0 1-16,-2 0-2 16,2 0 1-16,0 0 0 15,0 0-3-15,0 0-1 0,0 2-2 16,0 0-1-16,0-2 5 15,0 2-1-15,0 0-27 16,0-2-12-16,-2 4 40 16,-3-4-2-16,3 2-8 15,-2-2 3-15,2 0 9 16,0 0-3-16,0 2 3 16,-1 1 0-16,1-2-3 15,0-1 3-15,-1 0-2 16,3 0 0-16,0 1-3 15,0-1-4-15,0 3-26 16,-2-3 22-16,2 0 12 16,-2 0 1-16,-1 0-8 15,1 2-8-15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8T08:01:36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18562 1596 480 0,'0'0'6'15,"0"0"14"-15,0 0-19 16,0 0 7-16,0 0 29 16,0 0-17-16,0 0-9 15,-16 0-11-15,38 0 0 16,14 0 11-16,6 4 7 15,3-2-7-15,9-2-10 16,4 0 2-16,4 0 2 16,5 0-5-16,2-2 0 15,-3-6-3-15,-6 2 3 16,-18-3-17-16,-7 3-20 0,-18 4-25 16,-6-1-13-16,-8-3-69 15,-3 2-138-15</inkml:trace>
  <inkml:trace contextRef="#ctx0" brushRef="#br0" timeOffset="982.1">18635 1539 328 0,'0'0'69'0,"0"0"-52"0,0 0-2 16,0 0-8-16,0 0 14 16,0 0-2-16,-15 55 14 15,24-29-18-15,15 2-10 16,5-2-4-16,7 0 20 16,4 0-14-16,1-1-4 15,5 0 6-15,-2 4-8 16,3 0 0-16,5 6-1 15,-4 1 1-15,6 3 1 16,-4-2-2-16,4-1 0 16,-5 2 1-16,-4-2-1 15,-10-4 0-15,-6 0 0 0,-11-4 1 16,-7-2 0-16,-9 0-1 16,-2-4 0-16,0 0-1 15,0-1 2-15,-6 0 3 16,-21 4-4-16,-9 0 3 15,-10 4 1-15,-12 3-4 16,-12 6 0-16,-7 5 0 16,-4 4 0-16,2 6 0 15,0-2 0-15,2 0 1 16,7-3 0-16,8-9-1 16,11-3 0-16,13-11 3 15,9-3-2-15,9-4-1 16,7-5 0-16,3-3 1 0,6-4-2 15,2-5 1 1,2 1 0-16,0 1-5 0,0 0 4 16,0 1 1-16,9 4 0 15,13 2 0-15,11 3 3 16,7-1-3-16,10-2 0 16,6-1 6-16,-1 1-5 15,2 0-2-15,2 1 1 16,-4-1 0-16,-1-2 1 15,-2 0-1-15,-6-3 0 16,-1-3 1-16,-3-2-1 16,-4 2 0-16,-1 1 0 0,-5-2 1 15,-3-1-1-15,-5 0 0 16,-1 0 0-16,-6 0 1 16,-3 0-1-16,-5-1 0 15,-1-6 0-15,0-6 0 16,-4-1 4-16,-2-5-4 15,-2-1 0-15,2 5 1 16,-2 0 1-16,0 5-2 16,0 6 0-16,0 2 0 15,0 2 7-15,0 0-7 16,0 0 1-16,0 5-2 16,3 16-1-16,-3 13 2 15,2 9 5-15,0 5-3 16,-2 2 14-16,0 1-10 15,0-1-4-15,0-7 11 0,0-4-11 16,0-11 1-16,4-8-3 16,4-11 0-16,-4-3-3 15,0-6-3 1,1 0-28-16,1-12-8 0,3-21-53 16,-2-19-192-16</inkml:trace>
  <inkml:trace contextRef="#ctx0" brushRef="#br0" timeOffset="1450.84">19360 1107 321 0,'0'0'51'0,"0"0"-44"15,0 0 0-15,0 0 12 16,0 0 10-16,0 0-4 16,-12 95 11-16,5-34 7 15,1-1-20-15,-1-1-5 16,0-2 0-16,3-4-15 15,-1-6-2-15,1-3-1 16,4-6 1-16,0-1-3 16,0-5-6-16,0-2-29 0,0-4-78 15,13-14-228 1</inkml:trace>
  <inkml:trace contextRef="#ctx0" brushRef="#br0" timeOffset="1832.56">20152 2044 506 0,'0'0'10'16,"0"0"-10"-16,0 0 0 15,0 0 1-15,0 0 8 16,161 83 3-16,-92-71-9 15,4-3-1-15,3-8 0 16,-9 1-2-16,-7-2 0 16,-11 0-1-16,-16 0-10 15,-8 0-59-15,-13 0-72 0,-12 6-130 16</inkml:trace>
  <inkml:trace contextRef="#ctx0" brushRef="#br0" timeOffset="2007.69">20362 2469 479 0,'0'0'23'15,"0"0"-23"-15,0 0 0 16,0 0 13-16,0 0-10 16,156 17-3-16,-92-17 0 15,10 0-27-15,4-10-107 16,4-6-56-16</inkml:trace>
  <inkml:trace contextRef="#ctx0" brushRef="#br0" timeOffset="4382.99">19827 3213 277 0,'0'0'51'0,"0"0"-24"16,0 0 7-16,0 0 22 16,0 0-4-16,0 0-20 15,0 0-17-15,0-15-15 16,0 26 0-16,-18 18 23 0,-7 13-18 15,-8 6 6 1,-3 2-2-16,5-5-4 0,7-5-2 16,6-8-3-16,4-4 0 15,4-6 0-15,1-2 0 16,3-6-3-16,0-5-3 16,6-6-15-16,0-3-34 15,0 0-28-15,0-3-44 16,0-16-99-16</inkml:trace>
  <inkml:trace contextRef="#ctx0" brushRef="#br0" timeOffset="4585.07">19626 3320 221 0,'0'0'145'0,"0"0"-105"15,0 0-38-15,0 0 9 16,0 0-9-16,0 0 10 15,29 51 6-15,-10-26-13 16,-2 4-3-16,1 0-2 16,2-4 0-16,-2-3-3 15,0-4-6-15,-1-8-62 16,1 3-40-16</inkml:trace>
  <inkml:trace contextRef="#ctx0" brushRef="#br0" timeOffset="5099.67">20006 3278 399 0,'0'0'67'15,"0"0"-64"-15,0 0-3 0,0 0-1 16,0 0 1-16,0 0 13 16,8 70-8-16,-3-40 4 15,-1-6-9-15,-2 1 0 16,0-9 2-16,0-5-1 15,1 0 1-15,2-9-2 16,-1 0 0-16,3-2 4 16,3 0-3-16,2 0-1 15,3 0 2-15,4-4 0 16,-4 0-1-16,3 4-1 16,-1 0 0-16,-1 0-4 15,-1 16 4-15,1 9-1 16,-5 11 1-16,-3 1 0 0,-8 5 0 15,0 0 0 1,0 1 0-16,-16-2 0 0,-5-5 4 16,0-8-4-16,2-6 0 15,4-7 1-15,4-9-1 16,4-6-13-16,5 0-65 16,2 0-61-16</inkml:trace>
  <inkml:trace contextRef="#ctx0" brushRef="#br0" timeOffset="5449.07">20436 3150 367 0,'0'0'5'15,"0"0"5"-15,0 0-10 16,0 0 9-16,0 0 3 16,0 0-9-16,53 10 3 15,-47 20 11-15,-3 8 5 16,-3 10-4-16,0 4 10 16,0 1-20-16,0-5 4 15,0-2-6-15,0-6-4 16,0-4-1-16,0-3-1 15,0-8 0-15,11-2 2 0,7-10-2 16,-3-5-10 0,1-6-19-16,-3-2-41 0,-4 0-107 15</inkml:trace>
  <inkml:trace contextRef="#ctx0" brushRef="#br0" timeOffset="5612.34">20357 3461 467 0,'0'0'24'0,"0"0"-24"15,0 0 0 1,0 0 11-16,129 0-11 0,-64 0 0 16,2-9-35-16,2 3-134 15</inkml:trace>
  <inkml:trace contextRef="#ctx0" brushRef="#br0" timeOffset="6766.2">22036 770 297 0,'0'0'38'16,"0"0"-30"-16,0 0-5 15,0 0 31-15,0 0 31 16,0 0-34-16,-21-43-25 16,17 49-6-16,-4 32 9 15,-5 29-5-15,-9 31 29 16,-9 29-15-16,0 27 5 15,-5 30-9-15,-2 29-2 16,3 24 10-16,-3 7-17 16,4-1 2-16,10-17 2 15,8-25-3-15,14-25 3 0,2-19-9 16,0-25 1-16,18-21 1 16,4-20-2-16,0-12-2 15,-1-17 1-15,-6-9-29 16,1-17-47-16,1-19-102 15</inkml:trace>
  <inkml:trace contextRef="#ctx0" brushRef="#br0" timeOffset="7964.64">22942 963 89 0,'0'0'31'0,"0"0"-29"15,0 0 11-15,0 0 29 16,0 0 3-16,0 0-27 16,-16-11-13-16,12 9-2 15,-1 2 34-15,-1-2-8 0,-1 0 2 16,-2 2-1-16,2 0-2 16,-4 0-9-16,0 0-9 15,-4 0-1-15,-6 0 3 16,-3 15-10-16,0 2 3 15,-1 7 6-15,3 7 0 16,6 2 4-16,2 6-9 16,6 2-4-16,4 2 8 15,4-1-10-15,0-6 0 16,0-7-3-16,6-2 7 16,14-11-6-16,0-4 2 15,-2-5 0-15,2-7 2 16,-4 0-2-16,2 0 0 15,-1-14 0-15,1-11 0 0,-3-3-5 16,-3-4-9-16,-3-2 0 16,-5 3 10-16,-4-2-2 15,0 3 4-15,0 1 2 16,0 1-2-16,-11 5 2 16,-7-2-10-16,1 1 0 15,1 5 9-15,1 5-6 16,5 3 7-16,8 7 2 15,0 2 2-15,2 2-3 16,0 0-1-16,0 0-1 16,0 0-1-16,16 0 2 15,5 0 0-15,8 0 1 0,7 0 1 16,7-2 6-16,5-6-2 16,4 0-3-16,2-2 12 15,-8 3-11-15,-1 3-4 16,-10 1 3-16,-3 3-2 15,-8 0-1-15,-6 0 0 16,-7 0 0-16,-2 0-1 16,-5 0 1-16,-2 0-15 15,1 0-7-15,-1 4-32 16,3 2-22-16,-3-5-57 16</inkml:trace>
  <inkml:trace contextRef="#ctx0" brushRef="#br0" timeOffset="8666.08">23461 671 163 0,'0'0'55'0,"0"0"-24"15,0 0 30-15,0 0 3 16,0 0-13-16,0 0-16 16,7-68-19-16,1 60-4 15,4-1-12-15,1 0 1 16,5 1 3-16,-3 6-4 16,1 2 0-16,-5 0 2 15,0 2 0-15,-3 17-1 16,-4 4-1-16,-4 8 0 15,0 4 19-15,0 1-14 16,-14 3 16-16,-1-5-5 16,1-4-10-16,3-2 3 15,5-2-8-15,1 0 1 0,5-3 4 16,0-6-6 0,0-1-2-16,0-5 2 0,0-4 0 15,0-1 0-15,9-2-1 16,2-4-11-16,5 0-11 15,-1 0-40-15,3 0-62 16,-1 0-114-16</inkml:trace>
  <inkml:trace contextRef="#ctx0" brushRef="#br0" timeOffset="9039.71">23476 1405 358 0,'0'0'38'15,"0"0"-38"1,0 0 16-16,0 0 18 0,-113 114-20 16,93-94-4-16,7-1-10 15,6-3 1-15,0-7-1 16,3 2 0-16,2-5-9 15,0-2-23-15,2-2-71 16,0-2-104-16</inkml:trace>
  <inkml:trace contextRef="#ctx0" brushRef="#br0" timeOffset="9232.29">23296 1376 397 0,'0'0'16'0,"0"0"-13"0,0 0-3 16,0 0 13-16,0 0-9 15,0 0-3-15,101 118 4 16,-70-86-5-16,0-4 0 16,-2 0-132-16</inkml:trace>
  <inkml:trace contextRef="#ctx0" brushRef="#br0" timeOffset="10916.36">25047 1991 105 0,'0'0'30'16,"0"0"-30"-16,0 0 4 16,0 0 37-16,0 0 13 15,0 0-3-15,0-22-16 16,0 20-7-16,0 0 10 16,0-2-9-16,0 1-14 15,0 2 1-15,0 1-15 16,-4 0 11-16,0 0-6 15,-3 0 4-15,-5 0-4 16,-1 0-6-16,-3 12 0 16,-1-2 0-16,-1 5 0 15,3-2 2-15,3 5-2 16,-1 1 0-16,2 0 7 0,2 7-6 16,2 0 1-16,3 7-2 15,2-1 2-15,2-3 0 16,0 4-2-16,0-4 0 15,4 0 0-15,10-5 0 16,3-4 0-16,1-4-2 16,4-6 2-16,0-6 5 15,3-4-5-15,0 0 0 16,0 0 1-16,0-10-1 16,2-10 0-16,-2-5-4 0,-5-2-7 15,-7-3 3 1,-6 0-8-16,-7-3-1 0,0 0 3 15,0-1-28-15,-13-3 8 16,-7 3 20-16,0 2-7 16,2 2 14-16,0 2-5 15,7 3 12-15,2 8 7 16,5 5-2-16,4 6 12 16,0 2 3-16,0-1-14 15,0 4-2-15,2 1-4 16,11 0 0-16,7 0 6 15,3 0-5-15,5-2 10 16,8 2 7-16,4-4 2 16,2 0 3-16,1 0-14 15,-1 0-8-15,-4-1 10 0,0 1-11 16,-2 1 2-16,-3-1-2 16,-2 0 1-16,-4 4 1 15,-7 0-2-15,0 0 0 16,-5 0-3-16,-3 0 3 15,-3 0-17-15,-1 0-58 16,4 10-28-16</inkml:trace>
  <inkml:trace contextRef="#ctx0" brushRef="#br0" timeOffset="11815.13">25462 2316 404 0,'0'0'45'16,"0"0"-37"-16,0 0 26 15,0 0 15-15,0 0-24 16,0 0-25-16,-20-16 3 15,20 23-6-15,0 15 0 16,0 9 3-16,0-3 6 16,0-2-4-16,0-4-2 15,6-6 0-15,4-4 0 0,-4-6 0 16,1-2 0-16,-1 0 0 16,6-2-3-16,1-2 3 15,3 0-3-15,1 0 0 16,1 0 3-16,-2 0-8 15,-2 0 7-15,-2 6 1 16,-1 2-2-16,1 5 2 16,-1 6-2-16,-3 7-1 15,0 4 3-15,-8 2-5 16,0 3 2-16,0-5 3 16,-18-2 3-16,-5-4 0 15,-1-4-3-15,0-4 0 0,-1-8 2 16,10-4-1-16,1-4-1 15,7 0-5-15,5 0-18 16,2-18-55-16,0-4-76 16,0-6-53-16</inkml:trace>
  <inkml:trace contextRef="#ctx0" brushRef="#br0" timeOffset="12349.07">26044 1448 292 0,'0'0'18'0,"0"0"8"16,0 0 14-16,0 0 5 0,0 0-25 15,0 0-20-15,-2-7-1 16,4 7 0-16,13 0 2 16,-1 8 2-16,1 10-3 15,-9 9 0-15,-4 0 20 16,-2 6-4-16,0 3-7 16,-8 4-2-16,-15 4 4 15,4-4 1-15,1-6-12 16,5-6 0-16,5-8 7 15,8-3-4-15,0-3-3 16,0-3 0-16,0 0 1 16,0-3-1-16,14 2 0 15,1-4-4-15,6 4 3 16,1-4-77-16,3-1-129 0</inkml:trace>
  <inkml:trace contextRef="#ctx0" brushRef="#br0" timeOffset="15332.38">26906 3276 111 0,'0'0'31'16,"0"0"-13"-16,0 0-4 15,0 0 23-15,0 0 10 0,0 0-5 16,6-22-5-16,-6 19-10 15,0-4 12-15,0 3 4 16,0-4-37-16,0 0 4 16,0 3 17-16,0 0-13 15,-4 1 3-15,-5 1-17 16,-4 0 2-16,-3 1 11 16,-4 2-7-16,-2 0-5 15,-3 0 3-15,1 2-3 16,2 10 2-16,3 4-3 15,6 0 0-15,-1 6 3 16,6 4-3-16,-1 6 0 16,7 0 2-16,2 3-1 0,0-3-1 15,0-7-1 1,11 2 1-16,5-8 2 0,1 0-2 16,4-7 0-16,1-3 1 15,2-6 0-15,3-3 1 16,-3 0-2-16,3 0 0 15,0-6 0-15,2-14 0 16,-2-4-15-16,-1-6-7 16,-8 0 4-16,-9-5 2 15,-9 2-12-15,0-6-1 16,-11 2 6-16,-16-4-45 16,-4 4-16-16,0 2 15 0,4 7 43 15,7 5 26 1,7 6 7-16,6 5 2 0,7 6 21 15,0 0-23-15,2 3-5 16,21 3 0-16,8-2 0 16,7 2 5-16,8-1 13 15,8 1 12-15,2 0 11 16,4 0-27-16,6 0-8 16,5 0 7-16,10 0 8 15,4 1-4-15,-1 5-2 16,-4-1-16-16,-6-1 5 15,-9 0-6-15,-14-2 0 16,-8 2-2-16,-10-2 2 16,-6 0-19-16,-8 0-30 15,0 3-8-15,-4-2-51 0</inkml:trace>
  <inkml:trace contextRef="#ctx0" brushRef="#br0" timeOffset="15812.64">27365 3431 139 0,'0'0'35'15,"0"0"-28"-15,0 0 12 16,0 0 18-16,0 0-1 16,0 0-9-16,49 67 8 15,-49-38-12-15,0 3 15 16,0 5-7-16,-16 8-11 0,2-1-2 16,2 0-13-16,5-6-3 15,4-5 6-15,3-7-8 16,0-4 0-16,0-6 3 15,7-4-2-15,4-2-1 16,-2-4-1-16,0-2-30 16,-2-2-41-16,-5-2-77 15</inkml:trace>
  <inkml:trace contextRef="#ctx0" brushRef="#br0" timeOffset="15998.51">27229 3782 335 0,'0'0'28'0,"0"0"-27"16,0 0-1-16,0 0 0 16,0 0 2-16,129-22-8 15,-84 15-48-15,3 2-97 16</inkml:trace>
  <inkml:trace contextRef="#ctx0" brushRef="#br0" timeOffset="16635.24">28240 2845 305 0,'0'0'8'15,"0"0"-6"-15,0 0 23 16,0 0 9-16,0 0-1 16,0 0-33-16,71-36 0 15,-57 34 6-15,-3 2-4 16,-7 0-1-16,1 0-1 15,0 0 3-15,-1 16 8 16,-2 10 9-16,1 1 2 16,-3 2-5-16,0-1-16 0,0 2 16 15,-3-1-13 1,-6 0-2-16,-4 2 10 16,-5 0-2-16,3 0-4 0,-2-5 9 15,4-2-10-15,5-6-2 16,-2-2-3-16,4-4 1 15,1-3 2-15,3 0-3 16,0-3 0-16,2-2 0 16,0 0 2-16,0-2-3 15,0-2 1-15,0 0 0 16,0 0 5-16,11 0-5 16,5 0 0-16,-1 0 2 0,6 0-2 15,1 0-54 1,-3 0-43-16,0 0-161 0</inkml:trace>
  <inkml:trace contextRef="#ctx0" brushRef="#br0" timeOffset="18332.55">24588 927 206 0,'0'0'161'15,"0"0"-140"-15,0 0-17 16,0 0 43-16,0 0 5 16,0 0-24-16,-84-23-14 15,82 23 6-15,-3 0-15 16,0 0-2-16,-3 0-1 15,-10 13-1-15,-8 12 2 16,-3 13-3-16,0 5 0 16,0 3 3-16,4 4-2 15,4 0-1-15,6-4 0 16,11-4 1-16,4-8-4 0,0-8 1 16,2-5 2-16,15-6 2 15,6-5-2-15,4-6 0 16,2-4 2-16,4 0-1 15,-2-8 2-15,5-12-3 16,-7-4 0-16,-2-3-3 16,-5-6 3-16,-7-1-2 15,-4 0 2-15,-1-4-9 16,-8 0 5-16,-2 0-25 16,0-1 2-16,0 1 7 0,-4 0-4 15,-17 4 10 1,-1 0 0-16,0 7 6 0,2 2 0 15,4 6-2-15,7 4 10 16,7 7 2-16,0 1-1 16,2 4 1-16,0-1 1 15,4 2-1-15,14-1-2 16,7 3 0-16,6 0 0 16,5-1 14-16,6 1 0 15,7 0-3-15,6 0-5 16,-1-2-4-16,4-1 8 15,-7 1-3-15,-4-3-4 16,-4 1 7-16,-10 0-10 16,-6 1 0-16,-10-1 0 15,-5 4-19-15,-4 0-35 0,-5 0-123 16</inkml:trace>
  <inkml:trace contextRef="#ctx0" brushRef="#br0" timeOffset="19396.62">25092 1233 240 0,'0'0'52'0,"0"0"-51"0,0 0 1 16,0 0 4-16,0 0 29 15,0 0 1-15,-24 36 0 16,3-11 1-16,-4 6-5 16,0 5 8-16,-7 1-22 15,6-3-11-15,-4-4-4 16,8-4-3-16,2-4 1 16,2-5-1-16,2 0-6 15,1-5 5-15,6-4-33 16,2-3-13-16,5-3-43 15,2-2-43-15</inkml:trace>
  <inkml:trace contextRef="#ctx0" brushRef="#br0" timeOffset="19633.16">24845 1323 355 0,'0'0'74'0,"0"0"-74"16,0 0 0-16,0 0 0 16,0 0 2-16,0 0 1 15,53 60 1-15,-37-35-3 16,-1-6 0-16,-1-1-1 16,1-5-6-16,-1-4-15 0,1-5-75 15,-1 1-38-15</inkml:trace>
  <inkml:trace contextRef="#ctx0" brushRef="#br0" timeOffset="20165.25">25165 1211 349 0,'0'0'14'16,"0"0"-13"-16,0 0 9 15,0 0 24-15,0 0-13 0,0 0-21 16,0 0 0-16,3 12-2 16,1 9 6-16,0 0-4 15,1 3 6-15,2-2 2 16,-1-1-4-16,-1-7-4 15,-1-2 0-15,4-5 3 16,-4-3-3-16,2-4 0 16,1 0 3-16,1 0-2 15,6 0 0-15,-3-2-1 16,3-10 0-16,-1-2-8 16,-4 2 6-16,0 4-2 15,0 4 1-15,-5 4 3 0,3 0 0 16,0 0-2-16,-5 0 2 15,5 10-4-15,-1 8 4 16,-2 6 0-16,1 5 5 16,0-1-4-16,-5 2 6 15,0 0-7-15,0-2 2 16,0 0 11-16,-10-4 2 16,-7-2-3-16,-7-2 0 15,-1-7-7-15,2 0-1 16,4-7-4-16,5-2-1 15,3-2-3-15,7-2-67 16,2 0-104-16</inkml:trace>
  <inkml:trace contextRef="#ctx0" brushRef="#br0" timeOffset="21265.19">26886 1001 441 0,'0'0'54'15,"0"0"-54"-15,0 0 0 16,0 0 5-16,0 0 10 16,0 0 0-16,-79-43-15 15,62 71 1-15,-6 12-1 16,1 8 0-16,7 5 0 15,4-3 1-15,8 0 0 16,3-8-1-16,0-4 0 16,3-7 0-16,14-6 0 15,4-5 0-15,3-8 3 0,0-4-3 16,1-8 1-16,-1 0-1 16,1 0-2-16,0-17-2 15,-1-10-18-15,-4-5-16 16,-4-6-2-16,-7-2-45 15,-7-2 51-15,-2 2 0 16,0 1 18-16,-4 3 13 16,-10 2-4-16,1 0 4 15,2 4 3-15,1 0 3 16,4 2-1-16,4 5-2 16,2 0 0-16,0 9 5 0,4 7-5 15,16 5 0 1,5 2 3-16,3 0 6 0,9 0 17 15,2 0 5-15,3 0-9 16,8 0 18-16,6 0-20 16,2 0 1-16,6 0-7 15,1 0-3-15,-5 0-1 16,0 0-10-16,-7 0 0 16,-10 0 1-16,-10 0-1 15,-10 0-2-15,-10 0-12 16,-7 0-74-16,-2 0-54 15</inkml:trace>
  <inkml:trace contextRef="#ctx0" brushRef="#br0" timeOffset="21613.41">27264 1382 390 0,'0'0'12'0,"0"0"-8"15,0 0 19-15,0 0-1 16,-118 112-8-16,92-86-11 16,1 0-1-16,1-2-2 15,5-4-2-15,6-6-17 16,7-8-1-16,6-3-53 16,0-3-8-16,0 0-78 15</inkml:trace>
  <inkml:trace contextRef="#ctx0" brushRef="#br0" timeOffset="21816.11">27100 1441 180 0,'0'0'212'0,"0"0"-210"0,0 0 1 15,0 0-3-15,0 0 0 16,0 0 0-16,82 107 5 15,-60-85-5-15,-2-6-21 16,5-6-22-16,0-4-44 16,-4-2-84-16</inkml:trace>
  <inkml:trace contextRef="#ctx0" brushRef="#br0" timeOffset="22398.21">27581 1223 306 0,'0'0'49'16,"0"0"-48"-16,0 0 39 15,0 0 2-15,0 0-14 16,0 0-5-16,92-18-15 16,-84 18-1-16,-3 12-5 15,-5 10-1-15,0 6 27 0,0 7-12 16,0 7 3-1,-11 0-4-15,-1 2-9 0,1-3-2 16,5-4-4-16,4-6 4 16,2-1 0-16,0-5-4 15,0 0 0-15,4-6 1 16,11-3 1-16,3-4-2 16,2-2-3-16,-2-4-12 15,2-6 3-15,0 0-34 16,-2 0-39-16,-1-16-92 15</inkml:trace>
  <inkml:trace contextRef="#ctx0" brushRef="#br0" timeOffset="22570.57">27652 1458 323 0,'0'0'52'15,"0"0"-51"-15,0 0-2 16,0 0 5-16,0 0-2 16,125 36-2-16,-92-28-48 15,-6 2-150-15</inkml:trace>
  <inkml:trace contextRef="#ctx0" brushRef="#br0" timeOffset="23365.25">26850 2300 349 0,'0'0'71'0,"0"0"-71"0,0 0-4 16,0 0 2-16,0 0 4 15,0 0 12-15,-118 113-14 16,114-82-1-16,4-1 1 16,0 0 2-16,0-2 5 15,6-3-5-15,5-5 1 16,1-9 2-16,-4-3-5 16,3-5 0-16,-1-3 3 15,-4 0 2-15,5 0-1 16,-2-22-4-16,0-7 2 15,2-3 2-15,1-6-4 16,-4 0-1-16,1-2-2 16,-3 3 3-16,0 1 0 0,0 7 0 15,-2 2 0 1,3 5 0-16,2 6 0 16,2 0 0-16,4 1 0 0,6 1 0 15,4 2 0-15,1-1-2 16,3 3 2-16,-1 2 2 15,1 2-2-15,1-1 0 16,-4 1 10-16,1-3 0 16,0 1 0-16,-4 0-2 15,-4 2-6-15,-1 0 1 16,1 2-3-16,-9 4-10 16,3 0-19-16,1 0-70 15,-3 0-82-15</inkml:trace>
  <inkml:trace contextRef="#ctx0" brushRef="#br0" timeOffset="23961.45">27262 2307 433 0,'0'0'38'15,"0"0"-38"-15,0 0 0 16,0 0-1-16,0 0 1 16,0 0 0-16,0 69 1 15,0-37 0-15,0-4 4 0,0-4-5 16,0-6 0-1,10-6 3-15,-4-4-2 0,3-5-1 16,-1-3 2-16,6 0-1 16,3 0 7-16,8 0-8 15,0-3 0-15,0-3 0 16,-4 6 0-16,-5 0 0 16,-3 0 0-16,-1 4 0 15,-6 16-3-15,-1 5 2 16,-5 3 1-16,0 2 0 15,0-1 0-15,-11 0 0 16,-5-5-1-16,1-3 3 16,-1-4-2-16,3-7 0 0,1-6-3 15,8-2 1 1,4-2-74-16,0 0-72 0</inkml:trace>
  <inkml:trace contextRef="#ctx0" brushRef="#br0" timeOffset="24301.22">27797 2294 59 0,'0'0'263'0,"0"0"-252"15,0 0-8-15,0 0 2 16,0 0-4-16,0 0 9 15,92-34 2-15,-82 34-10 16,-5 4 6-16,-3 15 0 16,-2 10 21-16,0 1 3 15,0 4-7-15,-11 0-9 16,-3 4-2-16,-3 0-9 16,3 0 3-16,5 1-8 15,7-10 0-15,2-4 2 16,0-7-2-16,5-4 0 15,13-6 0-15,3-4-7 16,6-4-6-16,2 0-56 16,-4-4-74-16</inkml:trace>
  <inkml:trace contextRef="#ctx0" brushRef="#br0" timeOffset="24490.92">27828 2463 105 0,'0'0'318'0,"0"0"-316"15,0 0-2-15,0 0 7 16,0 0 6-16,134-5-9 16,-97-3-4-16,-3 2-61 15,-12 2-144-15</inkml:trace>
  <inkml:trace contextRef="#ctx0" brushRef="#br0" timeOffset="25800.2">22811 2404 224 0,'0'0'167'0,"0"0"-151"16,0 0-15-16,0 0 31 16,0 0 20-16,0 0-15 15,-60-50-20-15,31 50-17 16,-7 0 0-16,-9 16 4 15,3 6-3-15,1 2-1 16,6 4 5-16,4-1-5 16,4 6 2-16,5 4-2 15,4 0 0-15,7-1-1 16,9-1 1-16,2-9 0 16,0-5 1-16,9-6-1 0,11-7 3 15,4-2-3-15,0-4 0 16,8-2-3-16,-3 0 3 15,2-12-2-15,0-12 1 16,-2-9-8-16,2-6 3 16,-4-7-17-16,-4-3 19 15,-8 3-2-15,-4 2 6 16,-4 4-1-16,-7 0 1 16,0 6 1-16,0-3-1 0,-2 7-1 15,-8 4-16 1,2 6 12-16,1 11-6 0,5 0 6 15,0 8 5-15,2 1 0 16,0 0-6-16,0 0-9 16,8 0 15-16,11 0-1 15,2 1 1-15,8 4 0 16,2-5 1-16,8 0 1 16,-1 0 6-16,1 0-8 15,4 0 1-15,2 0 8 16,-6 0-9-16,0 0-1 15,-6 0 1-15,-9 0-15 16,-4 1-57-16,-3 6-47 16</inkml:trace>
  <inkml:trace contextRef="#ctx0" brushRef="#br0" timeOffset="27194.04">23158 2592 99 0,'0'0'358'0,"0"0"-335"16,0 0-8-16,0 0 21 15,0 0 8-15,0 0-8 16,-25-28-20-16,25 28-6 15,0 0-8-15,0 0-2 16,0 2 0-16,0 19 1 16,0 2 0-16,0 2-1 0,0-3 2 15,9-6 0 1,1-7-2-16,0-2 0 0,-1-2 2 16,3-5-2-16,1 0 2 15,3 0-2-15,3 0 0 16,-1-3-5-16,3-1 5 15,-6 2-7-15,-1-1 2 16,-3 3-3-16,-1 0 7 16,2 0-4-16,-3 0 5 15,2 5-5-15,-2 10 5 16,-4 8-3-16,-5 1 2 16,0 2 2-16,0 0-4 0,-12-4 3 15,-5 1 0-15,-4-2 5 16,-1-3-5-16,0-4 0 15,4-4 0-15,5-2 0 16,3-6-8-16,6-2-44 16,4 0-22-16,0 0-63 15,0 0-112-15</inkml:trace>
  <inkml:trace contextRef="#ctx0" brushRef="#br0" timeOffset="27475.18">23987 2419 288 0,'0'0'181'0,"0"0"-172"15,0 0-9-15,0 0 14 16,-133 107 6-16,108-69-10 16,5 0-1-16,-1-3-9 15,4-3-3-15,1-5 3 16,3-4-28-16,4-9-47 16,4-6-102-16</inkml:trace>
  <inkml:trace contextRef="#ctx0" brushRef="#br0" timeOffset="27665.22">23753 2508 368 0,'0'0'56'16,"0"0"-56"-16,0 0 22 15,40 111-15-15,-12-78-4 16,5 2 0-16,0-3-3 15,0 0-68-15,-11-4-195 16</inkml:trace>
  <inkml:trace contextRef="#ctx0" brushRef="#br0" timeOffset="28549.07">22838 3401 504 0,'0'0'6'0,"0"0"-6"15,0 0-1-15,-137 51 1 16,97-10 1-16,5 8-1 16,6 10 0-16,11-1 0 15,9-5 0-15,7-8-5 0,2-10 3 16,0-10 2-1,13-2-1-15,7-9 1 0,3-5 0 16,6-9-1-16,-3 0-3 16,-2 0 2-16,1-25-6 15,-5-7-32-15,-2-12-33 16,-2-6 9-16,-8-5 23 16,-3 1 20-16,-5 3 12 15,0 10 9-15,0 3 8 16,-13 8-1-16,1 4 11 15,3 5 10-15,5 6-14 16,4 3 7-16,0 2 0 16,0 2 9-16,11 2-14 0,11 2-16 15,10 0 21-15,1-1-10 16,7 4-4-16,5-2 20 16,-3 2-12-16,3-2-8 15,-7 3-6-15,-3 0 3 16,-6 0 1-16,-2 0-5 15,-2 0-5-15,-2 0-20 16,4 7-96-16,-2-1-160 16</inkml:trace>
  <inkml:trace contextRef="#ctx0" brushRef="#br0" timeOffset="30164.63">23189 3723 478 0,'0'0'32'16,"0"0"-30"-16,0 0 5 16,0 0-1-16,71-110 26 15,-42 93-12-15,-4 10-17 16,-7 2 8-16,-9 5-6 15,-5 0-2-15,-4 0 9 16,0 8-10-16,0 21 2 16,-2 16 14-16,-14 6-12 15,-1 5 1-15,3 5-7 16,5-3 0-16,5-6 2 16,4-4-2-16,0-10 0 0,0-9-1 15,13-7 1 1,5-11-4-16,0-5-7 0,4-6-23 15,3 0-20 1,-1-3-105-16</inkml:trace>
  <inkml:trace contextRef="#ctx0" brushRef="#br0" timeOffset="30364.54">23316 3884 372 0,'0'0'201'0,"0"0"-201"16,0 0-2 0,0 0 2-16,0 0 11 15,0 0-11-15,102-17-1 0,-61 16-1 16,-1-2-41-16,0-4-31 16,1 3-61-16,0-4-133 15</inkml:trace>
  <inkml:trace contextRef="#ctx0" brushRef="#br0" timeOffset="30610.48">24120 3469 396 0,'0'0'116'0,"0"0"-114"16,0 0 3-16,0 0-4 15,0 0-1-15,-110 104 12 16,64-48-5-16,5 4 0 16,5-1-7-16,9-9 0 15,9-10-2-15,9-15 2 16,7-12-14-16,2-9-38 16,0-4-83-16,0 0-51 15</inkml:trace>
  <inkml:trace contextRef="#ctx0" brushRef="#br0" timeOffset="30779.92">23798 3638 460 0,'0'0'7'0,"0"0"-7"15,0 0 0-15,46 119 3 16,-15-90-3-16,5-3 0 15,9-2-40-15,1-8-161 16</inkml:trace>
  <inkml:trace contextRef="#ctx0" brushRef="#br0" timeOffset="31568.3">24918 3545 491 0,'0'0'53'0,"0"0"-50"15,0 0 7-15,0 0 4 16,0 0 22-16,0 0 8 16,-56-64-43-16,37 64-1 15,-8 17 0-15,-9 14 0 16,3 9 1-16,4 8-1 16,7 6 0-16,8 1-2 15,7-8 2-15,7-8 0 0,0-9 0 16,0-6 0-16,21-8-1 15,5-8 1-15,6-8 0 16,1 0 1-16,0 0-1 16,-2-23-12-16,1-4-4 15,-6-9-7-15,-3-8 12 16,-8-3-27-16,-8 0 10 16,-7 2 23-16,0 9-6 15,-5 2 9-15,-12 8 2 16,-3-3-2-16,1 8-12 15,2-3-17-15,1 2-28 16,5 0 3-16,7 2 34 16,4 6 20-16,0 1 2 15,0 5 0-15,9 4 8 16,11 2-2-16,7 2 5 16,4 0 26-16,11 0 9 0,4 0-15 15,10 0-2-15,7 0-18 16,-1-4 2-16,2 0-13 15,-3 0 3-15,-8 1 5 16,-3-1-8-16,-10-3 0 16,-7 1-2-16,-6 1-35 15,-12 3-90-15</inkml:trace>
  <inkml:trace contextRef="#ctx0" brushRef="#br0" timeOffset="32348.07">25317 3806 500 0,'0'0'0'16,"0"0"-25"-16,0 0 25 16,0 0 12-16,0 0-8 15,0 0 6-15,85-49-10 16,-81 65-3-16,-4 11 3 0,0 11 13 16,0 8 12-16,-2 2-16 15,-9 2 3-15,-5 0 12 16,8-1-23-16,3-2 4 15,3-2-2-15,2-7-2 16,0-4-1 0,2-8 0-16,16-6 0 0,6-10-4 15,5-10-2-15,2 0-40 16,3 0-81-16,-12-16-277 16</inkml:trace>
  <inkml:trace contextRef="#ctx0" brushRef="#br0" timeOffset="32542.69">25252 4048 469 0,'0'0'9'16,"0"0"-9"-16,0 0 0 15,0 0 4-15,117-4-4 16,-71 4-1-16,1 0-12 15,-5 0-30-15,-4 0-19 16,-9 0-32-16,-5-6-164 16</inkml:trace>
  <inkml:trace contextRef="#ctx0" brushRef="#br0" timeOffset="32903.32">25765 3821 62 0,'0'0'428'15,"0"0"-404"-15,0 0-21 16,0 0 3-16,0 0 29 16,0 0-31-16,22 38 5 15,-13-3 3-15,-4-1 2 16,1-8 0-16,3-2-14 16,3-8 1-16,-2-3 8 15,7-6-8-15,2-5-1 0,6-2 5 16,6 0-3-1,6 0 1-15,3-7-3 0,-1-4 0 16,-4 5 0 0,-6 2 0-16,-6 4-1 0,-4 0-1 15,2 10 4-15,-4 18-1 16,-1 5-1-16,-5 4 0 16,-9 4 6-16,-2 1-6 15,-9 4 0-15,-24-2 4 16,-14-2-3-16,-8-2-1 15,3-7-41-15,-1-18-190 16</inkml:trace>
  <inkml:trace contextRef="#ctx0" brushRef="#br0" timeOffset="34865.33">28514 369 320 0,'0'0'18'0,"0"0"3"16,0 0 42-16,0 0-39 15,0 0 0-15,0 0 19 0,0 0-18 16,-2-72-17-16,2 72-1 16,0 0-4-16,0 0 11 15,0 0-14-15,0 5-3 16,0 17 1-16,15 17 2 15,8 15 2-15,2 17 5 16,4 12-2-16,2 12 22 16,2 13-18-16,1 18-2 15,-3 15 10-15,-7 17-2 16,-6 12-9-16,-4 5-6 16,-4 11 4-16,-5 13 0 15,-5 7-4-15,0 15 0 0,-5 0 1 16,-26-7 0-16,-6-7 0 15,-15-13-1-15,-4-15 1 16,1-16-2-16,-5-15 1 16,2-23 0-16,-4-15 0 15,-3-17 1-15,3-15-1 16,4-15-3-16,10-13-12 16,15-17-7-16,20-14-71 15,1-15-95-15</inkml:trace>
  <inkml:trace contextRef="#ctx0" brushRef="#br0" timeOffset="54676.25">21730 3485 7 0,'0'0'6'15,"0"0"16"-15,0 0 10 16,0 0-10-16,0 0-1 16,0 0-18-16,0 0 0 15,-31 0-3-15,26 0 1 16,5 0 5-16,0 0-5 16,0 0 8-16,0 0 1 15,0 0 3-15,0 0-4 0,0-1 8 16,0 1-7-1,0-3 13-15,0 3-7 0,0 0 2 16,0-2 7-16,0 2-8 16,0 0-5-16,0 0-1 15,0 0-8-15,0 0 14 16,0 0-17-16,0 0 0 16,0 0 1-16,0 0-1 15,0 0-1-15,0 0 0 16,0 0 1-16,0 0-2 15,0 0 2-15,2 0 0 16,3 9 0-16,0-2 0 16,-1 3-1-16,0 4 1 0,0-2 0 15,1 3 6 1,0 2-5-16,-1-1-1 0,1 1 0 16,-1 0 11-16,0 4-11 15,-1 0 1-15,1 0 2 16,-2-2 1-16,3-1-4 15,0-2 0-15,-1 3 1 16,-2-1 0-16,2 2 0 16,-1 0-1-16,-1 0 1 15,2 2 3-15,3-4-4 16,-2 0 0-16,-1-2 0 16,-2-2 2-16,3 0-2 15,-1 0 0-15,-2 1 2 0,2-1 3 16,-1 1-5-16,2 2 0 15,-1 0 7-15,0 0-4 16,3 0 3-16,-1 2-6 16,4 0 2-16,-4 2 4 15,3 1-6-15,0 0 0 16,2-2 2-16,0 4-2 16,1 0 1-16,-1-1-1 15,0 4 0-15,0-6 3 16,0 0-3-16,2-3 0 15,-1-4 0-15,-4-2 1 16,1-4 0-16,-1-1-1 16,-4-4 0-16,0 3 2 15,-4-2-2-15,2-2 0 0,1 2 1 16,1-1-1-16,-2 0 0 16,2 1-2-16,2-2 2 15,-2 2 1-15,-2-2-1 16,0 1 0-16,0-3 0 15,1 1 0-15,-3 1 0 16,0-2-2-16,0 0-38 16,0 0-76-16</inkml:trace>
  <inkml:trace contextRef="#ctx0" brushRef="#br0" timeOffset="65248.42">25917 10261 88 0,'0'0'34'0,"0"0"-4"15,0 0-2-15,0 0 6 16,-21-117-9-16,19 91-17 16,0-2 5-16,0 2-4 0,0 5-4 15,2 0-5-15,-2 9-7 16,-4 1 7-16,4 5-1 15,-2-1 1-15,4 3-25 16,0 2-1-16,0 0-2 16,0 0 14-16,0 0 12 15,0 0 2-15,0 0 16 16,0 0-2-16,0 2 11 16,0 0-3-16,0 0-22 15,0 0-3-15,0 0-59 16</inkml:trace>
  <inkml:trace contextRef="#ctx0" brushRef="#br0" timeOffset="66730.89">25867 9792 192 0,'0'0'39'0,"0"0"-15"16,0 0 6-16,0 0-3 16,0 0 16-16,0 0-34 15,0-9-8-15,0 27 7 16,0 18 18-16,9 19 6 15,5 21-10-15,3 20-6 16,2 12 15-16,-2 4-12 16,-1-7-10-16,-5-11 4 15,0-9-11-15,-2-9 0 0,-3-14-2 16,-1-15 0 0,1-16 1-16,-3-15-1 0,0-12 0 15,-3-4 6-15,0-15 28 16,-10-31 3-16,-14-28-37 15,-10-20 0-15,1-18 2 16,-1-22-2-16,5-11-1 16,10 7-2-16,14 16-7 15,5 26 8-15,7 24-4 16,26 19 12-16,-2 15-9 16,7 14 3-16,0 9 0 15,-3 10-4-15,10 5 4 0,-1 8-1 16,10 28 0-1,2 17 1-15,-10 16-1 0,-9 18 1 16,-16 11 0-16,-21 6 1 16,0 1 1-16,-15-7 0 15,-22-8-2-15,-8-12 2 16,-2-6-2-16,-4-12 0 16,3-6 0-16,7-7 5 15,3-14-5-15,9-8-1 16,8-12-15-16,13-7-33 15,8-6 1-15,0 0-15 16,8-27-27-16,24-15 6 16,8-10 1-16,7-5 83 15,2 3 2-15,2 4-1 16,0 1 5-16,1 10-5 0,-6 9 12 16,-8 14 20-16,-5 16-12 15,-10 0 17-15,-3 35-9 16,-9 21 16-16,-7 15 18 15,-2 5-27-15,-2 1-20 16,0-7 12-16,0-6-20 16,0-8-5-16,0-9-3 15,0-15 3-15,10-14-7 16,3-17-15-16,3-1-56 16,6-36 15-16,2-22-188 15</inkml:trace>
  <inkml:trace contextRef="#ctx0" brushRef="#br0" timeOffset="66886.42">26580 10001 333 0,'0'0'157'0,"0"0"-154"16,0 0-3-16,0 0 0 16,0 0-14-16,0 0-26 15,-18 9 18-15,41 19-43 16,6 4-75-16</inkml:trace>
  <inkml:trace contextRef="#ctx0" brushRef="#br0" timeOffset="67264.59">26807 10253 239 0,'0'0'21'15,"0"0"-14"-15,-106 115 13 16,70-65 15-16,3 3 1 15,2 1-7-15,10-5-25 16,11-8-3-16,7-6-1 16,3-13 0-16,0-8-2 15,15-10-18-15,8-4 17 16,6-2 3-16,0-24 11 16,0-12-7-16,-2-4-4 15,-3-1 1-15,-4 3 2 0,-4 4-3 16,-3 12 0-1,-4 9 1-15,-7 9-1 16,-2 6 0-16,0 3-9 0,0 27 9 16,0 12 28-16,0 7-20 15,0-4-7-15,0 0 4 16,4-8-5-16,10-6 0 16,1-9-1-16,8-10-10 15,4-10 0-15,8-2-53 16,5-6-58-16</inkml:trace>
  <inkml:trace contextRef="#ctx0" brushRef="#br0" timeOffset="67747.67">27260 10305 36 0,'0'0'338'0,"0"0"-321"15,-116 77-17-15,72-28 7 16,4 3 17-16,3-2-8 15,14-4 8-15,6-7-15 16,13-11-9-16,4-8 0 16,0-6 0-16,9-8 0 15,13-6 7-15,5 0-2 16,4-23 13-16,9-4-7 16,-2 0-11-16,0 8 4 15,-4 8-4-15,-3 11 0 16,-2 0-4-16,2 13 4 15,0 23 0-15,3 12 1 16,-3 8-1-16,0 6 7 0,-6 2 3 16,-12 3-4-16,-13-3 21 15,0-2-13-15,-21-4 3 16,-18-2-4-16,-10-3-6 16,-5-6 10-16,-6-5-13 15,0-7-2-15,2-13 12 16,0-13-4-16,6-9 2 15,4 0-6-15,6-17-4 16,5-14-4-16,16-7-1 16,9-6-6-16,12-4 7 15,7-6-10-15,29-3-25 16,6 1-14-16,10 3-26 16,-2 0-4-16,4 7-16 0,4 9-18 15</inkml:trace>
  <inkml:trace contextRef="#ctx0" brushRef="#br0" timeOffset="68353.32">28278 9212 196 0,'0'0'217'0,"0"0"-200"15,0 0-6-15,0 0 15 16,-133-12-14-16,87 56-5 16,-6 22 13-16,-8 30 0 15,1 30 4-15,14 29 3 16,12 23-6-16,14 6 2 15,7-11-19-15,12-6-2 16,0-23 5-16,12-18-7 0,21-17-2 16,11-27-3-16,8-20-7 15,6-17-2-15,0-20-32 16,-3-17-6-16,3-8-55 16,0-15-44-16</inkml:trace>
  <inkml:trace contextRef="#ctx0" brushRef="#br0" timeOffset="68676.11">28847 9294 478 0,'0'0'17'15,"0"0"-17"-15,0 0 0 16,0 0 7-16,0 0-7 16,135-56 8-16,-64 56 10 15,16 0-17-15,7 0 7 0,-1 0-8 16,-12 0 0-1,-14 0-2-15,-14 0 2 0,-13 0-33 16,-15 0-55-16,-17 0-39 16</inkml:trace>
  <inkml:trace contextRef="#ctx0" brushRef="#br0" timeOffset="69101.1">28860 9349 245 0,'0'0'103'16,"0"0"-85"-16,0 0-18 15,0 0 0-15,0 0 5 16,0 0 20-16,73 91-4 0,-35-66-6 16,2-2-1-16,-2 6 0 15,-7 1-7-15,-8 4-4 16,-11 4 13-16,-9 8-13 15,-3 2 6-15,-18 8 6 16,-27 4-6-16,-10 10 13 16,-17 7-15-16,-5 3-6 15,-6 7 11-15,6-9-12 16,11-8 0-16,18-10 4 16,17-16-4-16,15-10 5 15,16-6-5-15,0-6-3 16,5-2 0-16,26-4-2 15,11-6 5-15,10-2 2 16,10-2 2-16,0-3 3 0,-5 1-7 16,-3-3-3-16,-9-1 2 15,-5 0-83-15,2 0-53 16,-3 0-177-16</inkml:trace>
  <inkml:trace contextRef="#ctx0" brushRef="#br0" timeOffset="69540.19">29250 10468 564 0,'0'0'5'0,"0"0"-4"16,0 0 5-16,-56 115-6 16,56-70 0-16,0-1 1 15,0-4-1-15,0-8-3 16,4-6-9-16,5-9-20 15,5-8-29-15,3-9-84 16,3 0-85-16</inkml:trace>
  <inkml:trace contextRef="#ctx0" brushRef="#br0" timeOffset="69803.28">29626 9130 525 0,'0'0'0'16,"0"0"-1"-16,0 0-14 15,0 121 11-15,0-40 4 16,9 12 6-16,-7 1 0 0,2-2-6 15,8-10-52 1,-1-10-24-16,5-13-31 0,3-20-127 16</inkml:trace>
  <inkml:trace contextRef="#ctx0" brushRef="#br0" timeOffset="70114.14">30129 8845 427 0,'0'0'21'0,"14"144"-11"16,8-9 4-16,14 31 20 15,-2 20 12-15,-13 17-11 16,-21 10-15-16,-15-4-6 16,-49-7-8-16,-26-18 7 15,-12-20-13-15,-7-19 0 16,2-15-6-16,2-17 5 16,9-13-86-16,-4-21-207 15</inkml:trace>
  <inkml:trace contextRef="#ctx0" brushRef="#br0" timeOffset="71114.16">27852 11815 300 0,'0'0'41'16,"0"0"-23"-16,0 0-5 15,0 0 39-15,0 0-6 16,0 0-1-16,0-68-23 15,0 68-20-15,0 0-2 0,0 0 0 16,0 0 0-16,0 0 1 16,0 11 4-16,0 15 5 15,2 11 6-15,4 7-7 16,-4 6 1-16,-2 4-6 16,0 6-2-16,0 2 21 15,0 6-21-15,0 3 2 16,0-1 2-16,0 0-4 15,0-12 1-15,0-8-3 16,0-7 0-16,0-11 0 16,0-8 0-16,0-8-1 15,0-8 1-15,0-4-11 16,0-4-12-16,0 0-47 0,-2 0-4 16,-17 0-45-1</inkml:trace>
  <inkml:trace contextRef="#ctx0" brushRef="#br0" timeOffset="71561.56">27547 12304 376 0,'0'0'67'16,"0"0"-51"-16,0 0 4 0,0 0 20 15,0 0-13-15,0 0 0 16,3 4-23-16,8 21-3 16,4 8 16-1,5 9 0-15,5 8 2 0,6 3-14 16,0 1-5-16,7 0 21 16,0-8-18-16,2-3-3 15,0-8 9-15,-2-9-5 16,-3-2 0-16,-1-11-4 15,-5-8 0-15,0-5 4 16,-4 0 1-16,-3-8-5 16,1-16 12-16,-2-8-6 15,0-6-2-15,-3 1-4 0,-5 4 0 16,-2 1 2 0,-2 8-2-16,-5 3 0 0,1 3 1 15,-1 5-1 1,-2 1 1-16,0 5-1 0,1 3 0 15,-3 3-9-15,0 1 7 16,0 0-22-16,0 0-31 16,0 0-39-16,0 8-91 15</inkml:trace>
  <inkml:trace contextRef="#ctx0" brushRef="#br0" timeOffset="82131.31">25255 13316 346 0,'0'0'12'16,"0"0"-7"-16,0 0 8 16,0 0 16-16,0 0 4 15,0 0-1-15,0 0-27 16,-36-38-2-16,40 38 2 0,-4 0 5 16,0 0 13-1,0 0-9-15,0 0-5 0,0 0 13 16,0 0-19-16,0 0 0 15,0 0 0-15,0 0-3 16,0 2 2-16,5 15 0 16,15 11 14-16,11 12 12 15,7 11-19-15,4 14 0 16,3 7 1-16,1 1 0 16,-1 3 2-16,0-2-9 15,-10-4-2-15,-8-4 5 16,-5-6-6-16,-3-10 0 0,-6-7 1 15,1-11 0 1,-1-8-1-16,-7-10 0 0,-2-4 0 16,-4-8 2-16,0-2-1 15,0 0-1-15,0 0 5 16,0 0 1-16,-8 0-1 16,-13-16-5-16,-2-4 0 15,-2-2-1-15,2-6 1 16,3 0-1-16,5-3 1 15,-8 0 1-15,1 1-1 16,-2 3 0-16,-3 2 0 16,0 2-1-16,3 4 1 15,3 6 0-15,8 5 1 0,7 6-1 16,-1 2 0-16,7 0-1 16,-2 0-6-16,-5 0 7 15,-4 15-1 1,-7 16 1-16,-9 11 1 0,-7 8 0 15,-1 0-1-15,-1 0 0 16,10-1 0-16,3-1 2 16,-1-6-2-16,4-4 0 15,-3-12 1-15,6 0-1 16,11-2 0-16,6-10-10 16,0 0-24-16,4-8-29 15,13-3-43-15,8-3-42 0</inkml:trace>
  <inkml:trace contextRef="#ctx0" brushRef="#br0" timeOffset="82702.25">26099 14055 310 0,'0'0'40'0,"0"0"-37"16,0 0 31-16,0 0 12 16,0 0-13-16,0 0-4 15,5 64 20-15,-10-14-11 16,-15 10-17-16,-4 0-6 15,5-8 1-15,11-11-16 16,8-9 0-16,0-5 0 16,8-4 0-16,8-10-28 15,-7-1-102-15,-3-12-345 16</inkml:trace>
  <inkml:trace contextRef="#ctx0" brushRef="#br0" timeOffset="83308.42">27021 14161 490 0,'0'0'62'16,"0"0"-59"-16,0 0-1 16,0 0 3-16,-62 154 3 15,53-101-1-15,5-13 2 16,4-7-9-16,0-2-1 0,0-10-2 15,0-2 1 1,4-9-14-16,7-2-36 0,-1-8-48 16,-6 0-67-16</inkml:trace>
  <inkml:trace contextRef="#ctx0" brushRef="#br0" timeOffset="83965.12">27463 13177 421 0,'0'0'29'0,"0"0"-29"16,0 0 3-16,0 0 0 16,0 0 16-16,31 116 31 15,11-48-6-15,3 24-28 16,-1 16 2-16,-6 0-5 16,-3-5-5-16,-3-19 11 15,-3-16-19-15,-5-9 0 16,-3-14 1-16,-4-7 0 15,1-7 0-15,-5-9-1 0,-3-8 0 16,-6-6 0-16,-4-4 0 16,0-4 0-16,0 0 0 15,-2 0 0-15,-21-10 0 16,-3-11-12-16,-1-10 2 16,0-5 6-16,5-9-3 15,6-3-3-15,5 0 8 16,5 0-4-16,1 8 6 15,0 13 0-15,-3 14 3 16,-3 11 6-16,-3 2-6 16,5 0 1-16,5 0 6 15,0 0-6-15,4 0-4 16,0 0-1-16,-6 13 1 0,-4 10 6 16,-8 19-4-16,-6 14-1 15,-10 6 4-15,3-6-2 16,4-10 2-16,5-9-5 15,7-5 1-15,1-6-1 16,1-6 0-16,5-1-3 16,6-8-2-16,2-1-21 15,0-8-37-15,10-2-51 16,9 0-52-16</inkml:trace>
  <inkml:trace contextRef="#ctx0" brushRef="#br0" timeOffset="84364.81">28169 14002 198 0,'0'0'172'0,"0"0"-154"15,0 0-9-15,0 0 24 16,0 0-5-16,0 0-15 16,84-16-2-16,-72 16 2 15,-1 16 2-15,-5 3 3 16,0-3 17-16,-6 4-10 0,0 3-2 16,-8 8 0-1,-19 7-8-15,-6 0-6 16,-5 0-3-16,7-4-5 0,6-8 11 15,15-2-12 1,7-4 0-16,3-2 1 0,0-1-1 16,0-4 0-16,9-4-2 15,5-4 2-15,3 1-2 16,4-4 2-16,10-2-14 16,4 0-19-16,5-2-39 15,1-9-67-15</inkml:trace>
  <inkml:trace contextRef="#ctx0" brushRef="#br0" timeOffset="84652.32">28880 14185 567 0,'0'0'39'15,"0"0"-39"-15,0 0 3 16,11 108-2-16,-7-68 11 0,8-4 4 16,-6 0-10-1,-6 12-6-15,0 2 2 0,0-1-6 16,-2-10-11-16,-4 3-76 15,-4-19-131-15</inkml:trace>
  <inkml:trace contextRef="#ctx0" brushRef="#br0" timeOffset="85453.21">29433 12959 495 0,'0'0'34'0,"0"0"-31"16,0 0 1-16,0 0 16 16,0 0-9-16,37 111 32 15,17-48-17-15,1 20-15 16,-8 20 3-16,-1 3-1 16,2-10-10-16,-1-17 10 15,-7-17-13-15,-13-2 0 0,-23-2 3 16,-4 1-1-1,0-9-1-15,0-15-1 16,0-11 1-16,0-14 0 0,0-6-1 16,0-4 0-16,0 0 3 15,-4 0 0-15,-10-16 4 16,-8-8-7-16,-5-14 0 16,-2 0-2-16,-2-2 2 15,4 0 0-15,5 1 0 16,-1 6 0-16,2 7 0 15,4 11 0-15,2 8 0 16,4 7 2-16,4 0-2 16,1 0 0-16,1 0-2 15,3 0 5-15,-7 9-3 16,-7 22 0-16,-6 22 1 0,-11 10 8 16,4 1-8-16,4-6 0 15,1-10 8-15,4-4-8 16,1-5 0-16,2-5-1 15,8-8 0-15,6-8-6 16,3-4 6-16,0 0-27 16,14-3-4-16,9-5-37 15,1-1-37-15,0-5-58 16</inkml:trace>
  <inkml:trace contextRef="#ctx0" brushRef="#br0" timeOffset="86031.57">30156 13739 425 0,'0'0'65'0,"0"0"-58"15,0 0-7-15,0 0 22 16,0 0-6-16,0 0 1 16,67-23-14-16,-49 23 3 15,-9 16 10-15,-9 18 2 0,0 10 3 16,-17 6-13 0,-8-6 0-16,2-12 6 0,8-6-14 15,3-8 1 1,6-4-1-16,-3 3 0 0,0-6 0 15,2 1 0-15,3-3 0 16,4-9-2-16,0 0-1 16,4 0 0-16,19 0 3 15,8 0 3-15,7-9 1 16,5-4-4-16,1-4 0 16,-7 11-1-16,-10 6 1 15,-9 13 0-15,-7 19 0 16,-4-3 0-16,-3 1 3 15,-4-1-3-15,0-1 0 0,-4 6 17 16,-20 0-7 0,-3 4 2-16,-2-6 2 0,0-8-3 15,2-8 3-15,5-7-12 16,2-8 0-16,4-1 2 16,0 0-4-16,3 0-2 15,0 0-15-15,-1 0-31 16,1 0-23-16,-7 0-56 15,-5 0-126-15</inkml:trace>
  <inkml:trace contextRef="#ctx0" brushRef="#br0" timeOffset="88297.24">25306 15993 267 0,'0'0'31'0,"0"0"-19"16,0 0 18-16,0 0-7 15,0 0 11-15,0 0 3 16,-27-47-19-16,27 37 1 16,0 5 13-16,0-3-7 15,0 8 4-15,-2 0-11 16,2 0-2-16,-2 0 7 15,0 0-18-15,0 0-4 16,-6 19 2-16,2 20 1 16,-7 20 4-16,1 11-7 15,6-6-1-15,6-8 11 16,0-6-11-16,14-9 0 16,11-1-1-16,7-10 2 0,-3-3-2 15,2-8 1-15,-2-9 0 16,-2-6-1-16,-7-4 1 15,-5 0-1-15,-3-2 1 16,-6-20 0-16,1-8 3 16,-1-11-3-16,4-4-5 15,-4 1 1-15,1-5 0 16,-5-1-2-16,-2 6 2 16,0-1-5-16,0 3-3 15,0 4-4-15,-6 11 4 0,-1 10 8 16,5 16 4-1,0 1-2-15,-1 5-3 0,3 26 4 16,0 13-1-16,0 6 2 16,0 8 0-16,0-4 6 15,5-6-6-15,22-4 7 16,4-2 5-16,2-4-9 16,3 3 0-16,-3-9-3 15,1-6 0-15,-1-4-2 16,-4-5 2-16,0-2-14 15,-4-9-32-15,-8-6-77 16,-3 0-217-16</inkml:trace>
  <inkml:trace contextRef="#ctx0" brushRef="#br0" timeOffset="88815.17">25088 15775 437 0,'0'0'19'0,"0"0"-19"15,0 0 7 1,0 0 11-16,0 0-12 0,0 0 8 16,77-13-12-16,-27 5-1 15,-10-5 1-15,-9 3-2 16,-13 2 1-16,-11 3-1 16,-5-1 0-16,-2-2 3 15,0-9-3-15,2-2-15 16,-2 2 0-16,0 3 2 15,0 1 11-15,0 10-3 16,0 0 5-16,0 3 3 16,0 0-3-16,0 0-1 15,0 0 1-15,0 0 0 16,8 3 0-16,13 13 0 16,1 2 0-16,5 4 7 0,1 2-7 15,-1 2 4-15,0-4 2 16,-7 0-3-16,-4-4 3 15,-3 4-6-15,-4-4 0 16,-2 5 1-16,-7-2-1 16,0 4-46-16,0 4-91 15</inkml:trace>
  <inkml:trace contextRef="#ctx0" brushRef="#br0" timeOffset="89075.02">26150 16276 356 0,'0'0'10'0,"0"0"-9"15,29 121 2-15,-20-63 13 16,3-7-14-16,5-1-1 16,1-5-1-16,-1 0-3 15,-3-10-31-15,4-3-182 16</inkml:trace>
  <inkml:trace contextRef="#ctx0" brushRef="#br0" timeOffset="89931.59">27403 15633 309 0,'0'0'168'16,"0"0"-155"0,0 0-3-16,0 0-4 0,0 0 13 15,0 0 11 1,-16 152-21-16,16-72 10 0,0 4-16 15,0-3 5-15,6-18 1 16,17-6-5-16,4-15-4 16,-1-8 0-16,1-8 0 15,0-7-3-15,-3-6 3 16,-4-13-3-16,-4 0 3 16,-3 0 1-16,0-22 13 15,5-14-14-15,3-11 3 16,0-8-1-16,0 1-2 15,-10 0 0-15,-4 10 1 0,-7 3 0 16,0 9-1-16,0-2 0 16,0 2 0-16,0 1 0 15,0 12 0-15,0 11 0 16,0 8 2-16,0 0-2 16,0 0 0-16,0 2-2 15,0 2-1-15,0 4-1 16,7 7 4-16,3 10 0 15,0 15 2-15,-4 4-2 16,3 6 3-16,4-1-3 16,3-5 0-16,7-8 4 15,3-4-4-15,0-6 0 16,3-8 2-16,-2-5-2 0,0-4 0 16,-4-9 0-1,-1 0 0-15,0 0 2 0,-4-16-2 16,-1-12 0-16,2-8-1 15,-11 0-6-15,-4-1-22 16,-4 16-20-16,0 9-28 16,-10 4-19-16</inkml:trace>
  <inkml:trace contextRef="#ctx0" brushRef="#br0" timeOffset="90564.15">28230 16106 373 0,'0'0'21'0,"0"0"-13"0,0 0 39 16,0 0 8-16,0 0-17 15,0 0-9-15,-14-26-14 16,28 16-1-16,-2-2 6 16,-1 10 4-16,-1 2-22 15,1 0-1-15,3 0 4 16,1 0-4-16,3 0 3 15,1 10-4-15,-5 11 0 0,-7 16 15 16,-5 7-10-16,-2 0-1 16,0-4 4-16,-7-4 3 15,-7-7 6-15,2-8-6 16,-7 2 0-16,2 4 7 16,-3 3-11-16,7-3-2 15,3 1-2-15,10-12-3 16,0-1-1-16,4-7-7 15,23-3 7-15,10-1-5 16,9-4-7-16,12 0-48 16,2 0-76-16,0-9-284 15</inkml:trace>
  <inkml:trace contextRef="#ctx0" brushRef="#br0" timeOffset="91430.26">29653 15473 511 0,'0'0'1'16,"0"0"11"-16,0 0-11 15,0 0 15-15,0 0-7 16,-14 110 12-16,14-25 2 16,0 3-23-16,0-9 1 15,12-18 4-15,19-20-5 16,7-6 0-16,2-14 2 16,-7-6-2-16,-2-11 1 15,-4-4-1-15,-2 0 0 16,-1-22 6-16,1-19-6 15,-1-3 0-15,-4-13 3 0,-9-2-3 16,-6 1 0-16,-5 4 0 16,0 1 0-16,0 9 0 15,0 21 0-15,0 10 0 16,0 13 1-16,0 13-1 16,0 17-3-16,0 7 2 15,0 12 1-15,9-1 2 16,-1 2-2-16,6-10 0 15,6-12-1-15,5-2 2 16,-3-12-1-16,-3-1 0 16,2-9 0-16,-5-4 3 15,-1 0-3-15,-6 0 0 0,0 0 9 16,2-17 5 0,5-7-8-16,-3-15-6 0,5-2 2 15,-5 1 0-15,-4 4-2 16,-2 5-5-16,-4 14 2 15,-1-1-18-15,-2 3-17 16,2 8-4-16,-2 2-21 16,0 5-55-16</inkml:trace>
  <inkml:trace contextRef="#ctx0" brushRef="#br0" timeOffset="91968.33">30462 15839 18 0,'0'0'510'15,"0"0"-499"-15,0 0 2 16,0 0 27-16,0 0-20 15,0 0-17-15,78-50-3 16,-20 36 1-16,-3 5 1 16,-12 9-2-16,-16 5 0 15,-14 22 3-15,-11 0-2 16,-2 3 1-16,0-6-1 0,0-1 1 16,-9 2 14-16,-22 11-16 15,-14 5 0-15,-3-2 5 16,10-8-5-16,11-13 1 15,23-8-1-15,4-6-7 16,8 0 6-16,15-4-4 16,1 0 5-16,5 0 3 15,4 0-2-15,8 0 0 16,-8 0-1-16,-4 0 0 16,-12 19-1-16,-5 6 1 15,-5 7 0-15,-5-6 3 16,0-4-3-16,-2-2 1 15,0-1 3-15,-16 6 9 0,-12-2 9 16,-9 3-16-16,2-5-4 16,-1-6 3-16,5-1-5 15,2-6-1-15,0-4-23 16,2-4-69-16,0 0-88 16</inkml:trace>
  <inkml:trace contextRef="#ctx0" brushRef="#br0" timeOffset="95282.25">1016 13437 344 0,'0'0'28'0,"0"0"-9"16,0 0 4-16,0 0 40 16,0 0-12-16,0 0-12 15,-9-94-17-15,9 88-5 16,0 6-1-16,0 0-4 16,0 10-9-16,6 7-3 15,12 0 0-15,16 3 20 0,8 16-1 16,7 18 4-1,4 20-12-15,-4 2 7 16,3-5-3-16,3-9-11 0,1-16-3 16,2-6 2-16,-4-4-3 15,-12-8 0-15,-9-4 2 16,-11-6-2-16,-9-6 0 16,-5-4 0-16,-4-5 0 15,-4-2-4-15,0-1 3 16,0 0-3-16,0 0 4 15,0 0 4-15,-4-10-4 16,-17-8-3-16,-3-5 0 16,-7-6-4-16,-1-1 7 15,3-4-6-15,-2 0 3 16,2 0 3-16,0 2 0 0,-2 2-3 16,6 1 3-16,4 10-1 15,7 1 1-15,5 8 0 16,3 10-1-16,1 0 1 15,-2 0-11-15,-6 13 5 16,-12 14 6-16,-8 13 7 16,-7 24-5-16,-5 10-2 15,-1-2 7-15,6-9-1 16,3-17-1-16,8-11-5 16,8-4 0-16,3-12 2 15,5-6-2-15,8-9-2 16,5-4-1-16,0 0-28 0,0 0-24 15,0 0-50 1,7 2-56-16</inkml:trace>
  <inkml:trace contextRef="#ctx0" brushRef="#br0" timeOffset="95840.19">1992 13912 563 0,'0'0'39'0,"0"0"-37"15,0 0 7-15,0 0 12 16,0 0-4-16,0 0-11 15,0 68 5-15,0-24-10 16,0 15-1-16,0-9 3 0,0-11-3 16,10-10 0-1,7-5-4-15,-7 3-32 16,1-10-70-16,-7-5-92 0</inkml:trace>
  <inkml:trace contextRef="#ctx0" brushRef="#br0" timeOffset="96598.21">2306 13196 389 0,'0'0'50'16,"0"0"-23"-16,0 0 30 0,0 0-15 15,0 0-13 1,0 0 4-16,-27-6-23 0,27 6-9 15,0-6 3-15,0 5-3 16,6 1-1-16,13 6 0 16,7 26 0-16,19 12 25 15,10 3-7-15,14 5-9 16,8-7 8-16,0-5-11 16,1-10-2-16,-9-4-4 15,-4-2 0-15,-9-1 1 16,-12 0-1-16,-9-2 0 15,-8-3 0-15,-9-5 1 0,-3 0-1 16,-3-3 0-16,-7-2 0 16,-3 2 2-16,-2-9-2 15,0 2 0-15,0-3 0 16,0 0 0-16,-7 1 8 16,-20 12 1-16,-12 13-8 15,-13 11 14-15,-2 4-11 16,-2-7 3-16,6-17 6 15,9-6-3-15,10-9-4 16,9-2-6-16,10 0 2 16,8 0-8-16,4 0 1 15,0 0-38-15,0-7-29 0,7 7-75 16,7 11-99-16</inkml:trace>
  <inkml:trace contextRef="#ctx0" brushRef="#br0" timeOffset="97270.72">3351 12950 571 0,'0'0'0'15,"0"0"-1"-15,0 0 1 16,0 0 4-16,0 0 0 15,0 0 12-15,149 74-4 16,-71-18 21-16,2 24-14 16,-7 13-4-16,-4 1-3 15,-3-8-7-15,-9-16-1 0,-10-15-4 16,-9-8 2-16,-14-5 0 16,-11-2-2-16,-5-5 0 15,-2-5 4-15,-4-10-4 16,1-8 1-16,-1-7-1 15,-2-5 1-15,0 0 6 16,0 0-6-16,0-13-1 16,-9-16 3-16,-7-4-3 15,-3-8-2-15,-2 1-1 16,-4 3-2-16,1 2 2 16,0 9 2-16,4 7 1 15,1 11-1-15,11 5 1 16,1 3 0-16,3 0-2 15,2 0-1-15,-6 0 3 0,2 10 1 16,-7 16 0 0,-7 12 5-16,-5 10-3 0,3 1 2 15,0-9-5-15,1-7 4 16,8 2-3-16,-1-1-1 16,4-2-1-16,3-5-3 15,5-8-14-15,2-7-31 16,0-2-32-16,0-6-45 15,7-4-12-15</inkml:trace>
  <inkml:trace contextRef="#ctx0" brushRef="#br0" timeOffset="97646.11">4264 13623 389 0,'0'0'88'0,"0"0"-87"15,0 0 46-15,0 0 1 16,118-54-26-16,-85 38-2 16,0 2-3-16,-1 4-14 15,-5 8 0-15,-11 2 2 16,-3 0-3-16,-7 8 6 0,-6 12-1 15,0 11 11-15,-4 9 9 16,-18 11-6-16,-5 8-4 16,0 1-1-1,5-9-11-15,9-9 4 0,6-15-9 16,7-13 0-16,0-3-4 16,13 0 3-16,10-1-16 15,4-1-15-15,4-2-38 16,7-5-42-16,1-2-153 15</inkml:trace>
  <inkml:trace contextRef="#ctx0" brushRef="#br0" timeOffset="98147.65">4839 13068 516 0,'0'0'95'0,"0"0"-95"0,0 0-17 16,0 0 17-16,0 0 7 15,0 0 6-15,100 44 2 16,-28-10-7-16,1 6-5 16,-2 4 11-16,-3-5 3 15,-4-11-11-15,-11-9 1 16,-8-4-6-16,-14 1-1 16,-12 6 1-16,-9 2-1 15,-6-3 7-15,-1-8-7 16,-3-5 0-16,0 4 15 15,-11 7 9-15,-20 12-3 16,-6 3-4-16,2-1-5 16,-1-8 11-16,5-9-15 15,2-3-1-15,4-2 5 0,1-3-12 16,2 5 0-16,2 1 0 16,0 6-2-16,2 4 1 15,5 0-29-15,8 2-39 16,5-8-29-16,0-3-100 15</inkml:trace>
  <inkml:trace contextRef="#ctx0" brushRef="#br0" timeOffset="98915.03">5768 12886 298 0,'0'0'313'16,"0"0"-313"-16,0 0 0 15,0 0 30-15,0 0-3 16,0 0-22-16,33 5 12 15,27 48 13-15,17 13-2 16,16 8-8-16,7 10-9 16,-4 2 16-16,-9-7-21 15,-21-11-3-15,-20-14 1 16,-17-10-3-16,-12-4 2 16,-8-8-3-16,-2-7 0 15,-7-6 0-15,0-5 0 16,0-3 0-16,0-7 0 15,0-2 2-15,0-2 2 0,-18 0-4 16,-5 0 0-16,-1 0-1 16,-5-13 1-16,3-9-3 15,-8-2 1-15,5-4-5 16,0-2 5-16,2-6-6 16,7-2-6-16,3-2 14 15,-4 8-12-15,-1 8 12 16,-2 8-1-16,1 7 2 15,5 2-2-15,5 1 1 16,5 1 0-16,-2 5-3 16,-3 0 6-16,-3 15-3 15,-1 20 4-15,-6 20 7 0,5 5 5 16,3-2-14-16,4-6 0 16,1-11 5-16,8-9-7 15,0 0-1-15,0-2 1 16,2-7-14-16,0-4-23 15,0-7-47-15,6-12-34 16,15 0-71-16</inkml:trace>
  <inkml:trace contextRef="#ctx0" brushRef="#br0" timeOffset="99483.4">6715 13243 518 0,'0'0'64'0,"0"0"-63"16,0 0 8-16,0 0 10 15,0 0-6-15,0 0 8 16,131-57-19-16,-111 75 1 16,-4 3 3-16,-9 5 8 0,-5 1 4 15,-2 6-7 1,0 3-5-16,0 2 22 0,-14 2-26 16,-1-1 1-1,1-4 1-15,1-5-2 0,7-6-1 16,1-12-1-16,5-8 0 15,0-4-5-15,0 0 2 16,18 0-2-16,2-4 5 16,5 4 1-16,1 0-1 15,3 0 0-15,2 4 0 16,-2 9-2-16,-4 5 2 16,-5 8 0-16,-7 3 1 15,-3-4-1-15,-2-6 0 16,-3-9 0-16,-3 3 0 15,-2 6 16-15,-5 12-4 0,-21 11 10 16,-8 4-1-16,-3-2-11 16,1-8-7-16,5-8-3 15,8-12-6-15,12-7 2 16,2-9-81-16,-6 1-78 16,-12 7-385-16</inkml:trace>
  <inkml:trace contextRef="#ctx0" brushRef="#br0" timeOffset="110482.14">1156 15534 410 0,'0'0'5'0,"0"0"3"16,0 0-2-16,0 0 12 15,0 0 5-15,0 0 13 16,0 0-31-16,0 0-3 16,-40-13 0-16,40 13 3 15,0 9 6-15,0 18-7 16,-3 9 7-16,3 9 17 15,0 8-21-15,0 5 7 16,0 8 5-16,14 2-9 16,4 3 2-16,4-3-12 15,5 2 0-15,6 2 3 16,9-5-3-16,8 4 0 16,8-8 0-16,0 1 1 15,2-8 1-15,-1-6-2 0,-3-14 0 16,-2-14-6-16,-3-10 8 15,-4-12-2-15,-2 0 2 16,-5-12 2-16,-5-25 0 16,1-15 2-16,-3-11-5 15,-2-4 8-15,-6-1-9 16,-5-4 0-16,-5 2 2 16,-5-1-2-16,-8 4 1 15,-2-4-1-15,0 3 0 16,0 2-1-16,-7 1 1 0,2 10 0 15,1 5 1-15,0 10 0 16,2 9-1-16,-3 12 0 16,3 6 0-16,0 8-2 15,0 2 2-15,2 3-12 16,-2 0-13-16,2 0-34 16,0 0-51-16,0 12-71 15</inkml:trace>
  <inkml:trace contextRef="#ctx0" brushRef="#br0" timeOffset="110904.04">2969 15727 520 0,'0'0'60'0,"0"0"-60"16,0 0-18-16,0 0 18 15,0 0 5-15,0 0 7 16,137 0 0-16,-69-4-12 16,1-3 1-16,-4 0 1 15,-9 2-2-15,-16 2-6 16,-14 3-27-16,-12 0-89 15,-14 0-116-15</inkml:trace>
  <inkml:trace contextRef="#ctx0" brushRef="#br0" timeOffset="111091.68">2989 16037 439 0,'0'0'105'0,"0"0"-105"16,0 0-7-16,0 0 7 15,0 0 2-15,0 0 6 16,163 6 8-16,-101-13-16 16,3-11 0-16,0-2 1 15,-8-2-1-15,-1 0-40 16,-6-1-54-16,-8 1-124 16</inkml:trace>
  <inkml:trace contextRef="#ctx0" brushRef="#br0" timeOffset="111480.26">3823 14971 434 0,'0'0'73'0,"0"0"-71"16,0 0 4-16,0 0 11 15,0 0-17-15,0 0 5 16,-18 104 6-16,18-3 22 16,0 25-8-16,0 22 1 0,0 13 6 15,-3 3-1-15,3-8-2 16,0-17-16-1,6-17-2-15,17-12-2 0,12-11-9 16,2-5-3-16,3-14 2 16,0-13-2-16,-1-17-4 15,-2-11-20-15,-8-8-42 16,0-13-16-16,-2-5-73 16,-3-13-240-16</inkml:trace>
  <inkml:trace contextRef="#ctx0" brushRef="#br0" timeOffset="112096.8">4400 15464 557 0,'0'0'5'0,"0"0"-3"0,0 0-2 16,0 0 0 0,0 0 4-16,-16 169 1 0,16-93-2 15,18 4 0 1,11-4 6-16,2-1 22 0,5-11-28 15,-1-6-1-15,1-14 3 16,0-13-5-16,-2-8 0 16,-1-10-1-16,-4-12 1 15,-2-1 12-15,-3-6-12 16,0-26 3-16,-1-17 4 16,-4-8-5-16,-3-15-1 15,0-5-1-15,-7 0 0 0,0 0-6 16,-5 11 3-1,-4 11 3-15,0 14 1 0,0 10-1 16,0 5 0-16,0 12 0 16,0 6 1-16,0 6 6 15,0 2-7-15,0 0-4 16,0 0 4-16,0 23-9 16,4 10 9-16,12 14 3 15,7 4-2-15,1 10 16 16,3 1-15-16,2-4-1 15,2-2 7-15,0-4-8 16,0-11 0-16,0-10 0 16,-2 0 1-16,0-13-7 15,-6-8-17-15,-6-6-26 16,-1-4-34-16,-7 0-92 0</inkml:trace>
  <inkml:trace contextRef="#ctx0" brushRef="#br0" timeOffset="112613.75">4184 15182 503 0,'0'0'17'16,"0"0"-15"-16,0 0-2 15,0 0 14-15,0 0-3 16,181-27 4-16,-104 24-10 16,-3 0-4-16,-11 3 3 15,-19 0-4-15,-18 0 0 16,-10 0-3-16,-9 0 3 15,-7-3-1-15,0-7 0 16,-12-7-1-16,-15 0-7 16,-4-2-6-16,3 2 15 15,1 5 5-15,7 1 2 16,9 7 7-16,6 2-5 16,5 0-4-16,0 2-4 0,0 0-1 15,0 0-4 1,22 4 1-16,10 18 4 0,8-4-1 15,2 5 0-15,5-2 2 16,-7-3 3-16,-4 4-5 16,-7 6 0-16,-4 3 0 15,-8 5 0-15,-3 4-3 16,-6-1 3-16,1 7-60 16,5-6-71-16,-3-5-135 15</inkml:trace>
  <inkml:trace contextRef="#ctx0" brushRef="#br0" timeOffset="112939.24">5565 15825 577 0,'0'0'0'16,"0"0"0"-16,0 0 11 15,32 121-1-15,-26-81 9 16,-2 4-14-16,1 0-3 15,-1-4-2-15,4-4 0 16,-2-9-22-16,0-8-21 16,3-3-92-16,1-10-141 15</inkml:trace>
  <inkml:trace contextRef="#ctx0" brushRef="#br0" timeOffset="113336.03">6017 15016 459 0,'0'0'28'0,"0"0"-12"0,0 0-3 16,0 156 36 0,0-74 1-16,14 7-12 0,-1 9-10 15,1-1-3-15,-1-8-5 16,3-7-2-16,-1-12-18 15,1-6 0-15,-3-8 1 16,-4-1-1-16,-2-11-3 16,-7-5-13-16,0-2-29 15,0-9-33-15,0-1-54 16,0-20-248-16</inkml:trace>
  <inkml:trace contextRef="#ctx0" brushRef="#br0" timeOffset="113981.61">6568 15230 590 0,'0'0'2'0,"0"0"-2"0,0 0 0 16,0 0 0-16,2 104 23 15,18-30-2-15,3 6-14 16,-4 3 3-16,-1-9 1 16,3-7 1-16,-2-13-12 15,4-14 0-15,-1-11 2 16,-2-12-2-16,-2-10-1 16,-5-1-1-16,-1-6 2 15,-4-6 8-15,5-28-8 16,-1-16-8-16,-1-16-6 0,-5-10-18 15,-4-10-3 1,-2 1 15-16,0 7 10 0,0 18 7 16,-2 16 3-16,-2 18 0 15,2 12 14-15,0 8-7 16,2 6 5-16,0 0-8 16,0 0-2-16,0 12-4 15,0 26 4-15,6 8 8 16,10 10 15-16,4 4-10 15,2-4 0-15,7-6 8 16,4-9-5-16,-1-11-1 16,-6-6-17-16,-1-6 0 15,-8-2-1-15,0-6 1 16,-7-2-28-16,0-6-34 16,-1-2-22-16,-5 0-120 0</inkml:trace>
  <inkml:trace contextRef="#ctx0" brushRef="#br0" timeOffset="114297.07">6420 14789 520 0,'0'0'25'0,"0"0"-24"16,0 0 4-16,0 0 33 16,141-71-4-16,-85 61-15 15,0-2-4-15,-8 7-15 16,-3 4-1-16,-9 1 0 15,-1 0-26-15,-6 0-86 16,-10 12-221-16</inkml:trace>
  <inkml:trace contextRef="#ctx0" brushRef="#br0" timeOffset="114833.34">7542 15623 564 0,'0'0'8'15,"0"0"-4"-15,0 0-4 16,0 0 1-16,0 0 8 15,0 0-7-15,79-80-1 16,-58 77 4-16,-7 3-3 16,-6 0-2-16,-1 21 11 15,-7 11 5-15,0 8 24 16,0 10-28-16,-21 2-1 16,0 6 24-16,-2-8-28 0,3-1 5 15,7-14-3 1,4-4-3-16,7-12-2 0,2-3-4 15,0-5 0-15,0-3-7 16,11-2 5-16,9-2-18 16,2-4-14-16,5 0-17 15,0-10-11-15,-1-16-42 16,1-2-102-16</inkml:trace>
  <inkml:trace contextRef="#ctx0" brushRef="#br0" timeOffset="115147.68">7901 14837 28 0,'0'0'527'0,"0"0"-526"15,0 0 1-15,0 0 10 16,0 0-3-16,0 0 30 15,69 129 12-15,-50-37-37 16,-5 9 12-16,-10 3 5 16,-4 3-10-16,0 0-6 15,0-13-15-15,0-10 1 16,-4-12 3-16,-3-16-4 0,5-10-2 16,2-10 1-1,-3-9-15-15,3-10-28 0,0-3-55 16,0-10-19-16,0-4-176 15</inkml:trace>
  <inkml:trace contextRef="#ctx0" brushRef="#br0" timeOffset="115663.65">8181 14816 579 0,'0'0'11'0,"0"0"-11"16,0 0 0-16,0 0 0 15,0 0 43-15,22 177-15 16,3-87-19-16,-1-5 8 16,-1-4 2-16,-6-1-5 15,1-9-14-15,-3-13 2 16,4-12-1-16,1-12-1 15,-1-11-1-15,2-10 0 16,-4-8-1-16,1-5-2 16,1-5-9-16,2-25 4 15,2-16 7-15,1-19-20 0,-3-12-2 16,-6-11 6 0,-9-7 2-16,-6-5-4 15,0 4 1-15,0 16 19 16,-6 21 3-16,-3 22 10 0,5 19 16 15,4 9 5-15,0 7-11 16,0 2-18-16,0 0-5 16,4 12 0-16,18 22 7 15,0 16 1-15,-3 15 1 16,-4 10 4-16,-9-6-6 16,4 0 2-16,-4-7-9 15,1-8 0-15,5-10-1 16,-4-7 1-16,5-1-21 15,-1-13-31-15,-1-2-44 0,-1-4-103 16</inkml:trace>
  <inkml:trace contextRef="#ctx0" brushRef="#br0" timeOffset="116146.85">8888 15430 380 0,'0'0'231'0,"0"0"-231"15,0 0 0-15,0 0 10 16,0 0 5-16,0 0-5 0,86-82-10 16,-74 82 4-16,-4 2 7 15,-1 12-4-15,-3 5-3 16,-4 2-3-16,0 8 1 15,0 2 8-15,-22 7 0 16,-7 4-8-16,0 1 17 16,2-3-13-16,7-6-5 15,9-10 4-15,5-8-5 16,6-8-2-16,0-5-2 16,6-3 4-16,17 0 4 15,4 0-4-15,-1 0 0 16,-2 0 2-16,-1 0-2 15,-8 0 0-15,-3 4-1 16,-4 11 1-16,-1 3-5 0,-3-1 5 16,-4 6-2-16,0 3 2 15,-4 1 2-15,-18 0 2 16,-5 0-4-16,-4-4 1 16,-4 4 1-16,-4-10-2 15,-1-3-5-15,-2-1-35 16,4-10-55-16,4-3-28 15,3-3-210-15</inkml:trace>
  <inkml:trace contextRef="#ctx0" brushRef="#br0" timeOffset="116506.39">7880 14355 322 0,'0'0'117'15,"0"0"-109"-15,0 0-6 16,171-6 11-16,-108 6 14 16,2 0-2-16,-8 0-19 15,-7 0-6-15,-13 0 2 16,-10 0-2-16,-11 0 0 16,-9 0-5-16,-7 0-5 15,0-8-20-15,0-6-134 16</inkml:trace>
  <inkml:trace contextRef="#ctx0" brushRef="#br0" timeOffset="116693.64">8310 14205 330 0,'0'0'33'16,"0"0"-31"-16,0 0 22 0,0 0 1 16,0 0 13-16,123 53-14 15,-88-30-10-15,-6 5-6 16,-10 9 14-16,-11 3 3 15,-8 6-17-15,0-1-6 16,-4-2 5-16,-8-3-7 16,8-9-5-16,4-8-111 15,0-13-126-15</inkml:trace>
  <inkml:trace contextRef="#ctx0" brushRef="#br0" timeOffset="117168.62">8865 14080 306 0,'0'0'161'0,"0"0"-157"15,0 0 1-15,0 0 6 16,0 0 13-16,0 0 0 16,83 35-1-16,-43 16 15 15,4 22-11-15,3 11 5 16,7 15 11-16,-4 9-15 16,0 8-10-16,-13 21-6 15,-18 15-5-15,-19 18 10 16,-10 16-17-16,-30 9 0 15,-13 10 1-15,-8 13-1 0,-1 4-5 16,-13 8-226-16</inkml:trace>
  <inkml:trace contextRef="#ctx0" brushRef="#br0" timeOffset="156196.51">11078 17437 402 0,'0'0'38'0,"0"0"-19"16,0 0-16-16,0 0 8 15,0 0 21-15,0 0-5 16,0 0-12-16,0 0 0 15,-25-6-14-15,25 12 6 16,0 2 1-16,2 20-5 16,9 25 23-16,3 31-6 15,-3 24-15-15,-7 12 5 16,-4-3-10-16,0-9 0 0,0-12 1 16,0-13-1-16,4-17 1 15,-2-16-1-15,2-21 0 16,0-14-1-16,-2-15 1 15,2 0 0-15,-1 0 0 16,-3 0 1-16,0-36 4 16,-11-22-5-16,-16-28 0 15,-2-25-5-15,-2-9 5 16,2-4-8-16,4-12 7 16,10 3-1-16,7 2 2 15,8 20-4-15,0 17 4 16,14 27-2-16,15 19 2 15,3 7-2-15,1 14 2 16,0 6 0-16,-2 19 0 0,-4 2-6 16,-2 36 5-16,-6 23-2 15,-5 17 3-15,-5 3 0 16,-9 7 3-16,0-5-3 16,-7 0 0-16,-17-1 0 15,-7-6 3-15,2-15-1 16,4-18-2-16,8-11 0 15,5-12 1-15,3-4-1 16,5-5-2-16,2-1-53 16,2-7-54-16,0 3-7 0,8-4-28 15</inkml:trace>
  <inkml:trace contextRef="#ctx0" brushRef="#br0" timeOffset="156481.7">11733 17419 335 0,'0'0'62'15,"0"0"-23"-15,0 0-6 16,0 0 8-16,0 0 4 16,0 0-23-16,-98 0-13 15,55 44 8-15,-6 29-16 16,2 21-1-16,3 2 10 15,6-2-8-15,11-13 1 0,13-5-3 16,14 3 1-16,17-2-6 16,25-5 5-16,7-10-12 15,7-17-1-15,6-14-9 16,5-12-8-16,6-19-46 16,5-2-12-16,4-38-75 15</inkml:trace>
  <inkml:trace contextRef="#ctx0" brushRef="#br0" timeOffset="157213.07">12443 17463 421 0,'0'0'66'0,"0"0"-66"15,0 0 1-15,0 0-1 16,0 0 17-16,0 0 2 15,-77-32-6-15,74 24-12 16,0 4 4-16,3 4-5 16,0 0-1-16,0 0 1 15,0 4-2-15,0-4 0 16,0 0 0-16,0 0 2 16,0 0 1-16,0 0-1 15,0 0 0-15,0 0 3 16,0 0 1-16,0 0 15 0,0 0 0 15,0 0-7-15,0 0 5 16,-12 19-15-16,-7 32 8 16,-2 28-6-1,-6 30-2-15,0 4 2 0,-2-1-4 16,-2-9 0-16,4-19 2 16,7-18-2-16,11-21-1 15,9-26-1-15,0-15 1 16,0-4-7-16,9-7-3 15,-2-18 9-15,-7-15 2 16,0-22 1-16,4-19-1 16,11-25 0-16,8-6-5 15,-3-3-1-15,-13-2 0 0,-7 14 1 16,0 27 3 0,-2 26 2-16,-5 34 0 0,5 16 4 15,2 0 2-15,0 22-6 16,0 0-2-16,17 18 2 15,17 14 1-15,15 22-1 16,9 27 0-16,9-1 1 16,4-9-1-16,3-11 0 15,-10-12 0-15,-11-12 0 16,-14-4 0-16,-18-14 0 16,-11-8-1-16,-10-10 1 15,-5-4 19-15,-35 0 3 16,-16-2-10-16,-15-6-9 15,-4-1 8-15,3-7-10 0,9-2-1 16,17 0 0-16,17-6-3 16,25-17-15-16,4-3-46 15,33-14-82-15,25-2-95 16</inkml:trace>
  <inkml:trace contextRef="#ctx0" brushRef="#br0" timeOffset="157830.9">13956 16665 421 0,'0'0'70'16,"0"0"-70"-16,0 0-1 0,0 0 1 16,47 155 43-16,-20-29 5 15,-8 25-31-15,-14 11-9 16,-5-2 6-16,-24-13-7 16,-17-32 0-16,4-28 3 15,10-26-7-15,10-23 13 16,7-17-13-16,6-8-3 15,-1-9 7-15,1-4-5 16,-8 0-2-16,-1-13-3 16,-2-9-19-16,3-19 15 0,12-15-1 15,0 1 5 1,23 16 3-16,12 16 0 16,3 23-3-16,5 0 2 0,3 23 1 15,6 12 5-15,-2 9-5 16,0 4 0-16,-1 2 5 15,-2 5-5-15,-4-1-1 16,-4-2 1-16,-1 2-3 16,0 0-2-16,-5 8-46 15,3 11-74-15,-2-17-114 16</inkml:trace>
  <inkml:trace contextRef="#ctx0" brushRef="#br0" timeOffset="158346.32">14723 16427 516 0,'0'0'45'16,"0"0"-45"-16,0 0 1 15,24 127-1-15,23-22 8 16,13 20 13-16,4 1-11 16,-4-2-10-16,-8-25 6 15,-8-31-6-15,-13-34-3 16,-6-20 3-16,-9-14 0 16,-9 0 9-16,-7-8 6 15,0-32 21-15,-9-28 0 16,-1-31-36-16,6-11 0 15,4 12-1-15,0 15 0 16,10 26-2-16,3 17 1 0,7 9-17 16,7 21 1-16,6 10-14 15,7 0-13-15,4 28-19 16,1 16-57-16,-5 10-106 16</inkml:trace>
  <inkml:trace contextRef="#ctx0" brushRef="#br0" timeOffset="158732.78">15562 16804 382 0,'0'0'28'0,"0"0"-1"15,0 0 26 1,0 0 0-16,0 0-13 16,-122-82-32-16,102 114-7 15,-2 18 8-15,3 20-7 0,9 6 5 16,5 8-5-16,5 2 0 15,0-5-2-15,7-20 0 16,13-19-3-16,7-25 1 16,2-17-4-16,2 0 3 15,-2-36-2-15,-5-18 5 16,-1-22 7-16,-10-12-7 16,-8 1 0-16,-5 9 2 15,0 24-2-15,-2 14 6 0,-4 8 0 16,4 18-4-16,2 10 3 15,0 4-5-15,2 0-9 16,23 0 8 0,11 26 1-16,4 6 0 0,0 8 0 15,-2 0 1-15,-5 4 1 16,-2 2-2-16,-4-2-37 16,-2-7-71-16,-5-20-65 15</inkml:trace>
  <inkml:trace contextRef="#ctx0" brushRef="#br0" timeOffset="159030.6">16019 16887 371 0,'0'0'44'0,"0"0"-44"16,0 121 0-16,9-71 8 16,5-6 1-16,1-4 0 15,-3 1 5-15,-10-1-11 16,-2-7 14-16,0-18 3 15,0-15 10-15,0-9 27 16,0-12 1-16,-9-8-34 16,-13-6-22-16,1-22 6 15,6-7 4-15,8 6-12 16,2 10 2-16,5 18-5 16,0 10 1-16,12 1-3 15,12 8-5-15,10 1-21 16,6 10-24-16,6 0-23 15,-1 0-47-15,-1 0-86 16</inkml:trace>
  <inkml:trace contextRef="#ctx0" brushRef="#br0" timeOffset="159390.39">16614 16843 405 0,'0'0'135'0,"0"0"-135"16,0 0 6-16,0 0-6 15,0 0 2-15,0 0 20 16,188-13-2-16,-95 9-8 16,5-2 9-16,-4 2-5 15,-1 0-16-15,-6 4 7 16,-7 0-7-16,-10 0 0 16,-17 0-2-16,-11 0-7 15,-6 0-8-15,-7 0-55 0,-4-4-57 16,-10-24-44-1</inkml:trace>
  <inkml:trace contextRef="#ctx0" brushRef="#br0" timeOffset="159631.26">17441 16619 504 0,'0'0'38'16,"0"0"-28"-16,0 0 11 15,0 0-21-15,0 0 1 16,0 0 1-16,69 27 14 15,-18 0-10-15,-4 5 6 16,-7 6 6-16,-7-1 9 16,-8-1-19-16,-8 0 4 15,-9-7 2-15,-8 4-14 0,0-1 4 16,-14 2 6-16,-22 3-1 16,-8 2-4-16,-5-3-5 15,9 5-24-15,7-1-45 16,10-8-139-16</inkml:trace>
  <inkml:trace contextRef="#ctx0" brushRef="#br0" timeOffset="160781.41">18682 16705 458 0,'0'0'73'15,"0"0"-57"-15,0 0-6 16,0 0 44-16,0 0-20 16,0 0-22-16,-70 53-2 15,28 15-10-15,-9 16 0 16,5 4 2-16,6 2 0 15,5 1 0-15,10-3-2 0,6-12 0 16,15-26-2-16,4-24 2 16,0-26-5-16,17 0 3 15,-1 0-8-15,-5-10 1 16,5-30 2-16,7-30 7 16,5-38-5-16,-1-16-9 15,-7-3 5-15,-16 21 3 16,-4 21 6-16,0 22 0 15,-13 23 0-15,0 17 0 16,6 15 13-16,5 8-5 16,2 0-6-16,0 0-2 15,0 18 1-15,20 12-5 16,18 20 4-16,10 9 0 0,10 6 0 16,3 12 0-16,-3 7 0 15,-9 2 0-15,-9-9 1 16,-13-7-1-16,-10-12-1 15,-9-14 1-15,-8-16 1 16,0-14 1-16,-3-10-2 16,-21-4 13-16,-10 0 2 15,-11 0-4-15,-3-23-11 16,-2-4 0-16,8-3 2 16,9-2-2-16,13 0-7 15,13-6 6-15,7 2-7 16,7-5 6-16,26 0-13 15,7 0-4-15,3 7 14 16,-1 3-9-16,-5 8 13 0,-3 9 1 16,-3 2 1-16,-6 6-1 15,-1 6 0-15,-1 0 0 16,-2 2-3-16,2 28 3 16,0 10 0-16,-3 18 1 15,1 9 2-15,4 1 0 16,0-2-3-16,2-9 0 15,2-12 0-15,2-13 0 16,-2-23-2-16,0-9 1 16,-7 0 1-16,-4-19 2 15,-10-15 9-15,-1-16-3 16,-7-16 6-16,0-6-13 16,0 5-1-16,-4 13 3 0,-11 14-2 15,3 4-2-15,3 11-3 16,3 6-13-16,3 9-9 15,-1 2-91-15,0 0-46 16</inkml:trace>
  <inkml:trace contextRef="#ctx0" brushRef="#br0" timeOffset="161402.01">19395 16324 480 0,'0'0'72'0,"0"0"-68"16,0 0-4-16,0 0 0 15,0 0 5-15,87 117 8 16,-49-23 4-16,-3 13-9 16,-4 5-4-16,-6 0 15 15,-8-2-13-15,-3-16-1 16,-7-8 2-16,-5-15-7 15,-2-27 0-15,2-22 3 16,0-22-3-16,3 0 4 16,-3-18-2-16,-2-8 12 15,0 0 8-15,0-20-22 0,-5-29-1 16,5-4-3-16,0-4 0 16,0 13 4-16,10 20-8 15,3 14 8-15,-2 10-8 16,-2 11 8-16,-2 8-2 15,-3 7 1-15,3 0-1 16,2 4 0-16,4 18-3 16,5 9 5-16,2 10 1 15,2 6-1-15,-1 3 0 16,0 5 1-16,0-3-1 16,-3-2 1-16,1-5-1 15,-2-10 0-15,2-2-1 16,1-16 1-16,-1-4-2 15,0-13 1-15,-1 0 1 16,-3 0 1-16,-1-26-1 0,-1-11 0 16,-4-16 5-16,-6-6-5 15,-3 1-3-15,0 0 3 16,-8 10 0-16,-9 8 0 16,-1 4-1-16,5 13-8 15,1 10 3-15,8 5-37 16,4 8-11-16,0 0-36 15,0 0-59-15,6 12-75 16</inkml:trace>
  <inkml:trace contextRef="#ctx0" brushRef="#br0" timeOffset="161880.06">20378 16699 239 0,'0'0'220'16,"0"0"-214"-16,0 0-6 15,0 0 21-15,0 0-2 16,0 0 1-16,-101-70-20 16,101 70 4-16,-5 0-3 15,-1 13-1-15,-1 4 0 0,-1-3 1 16,3-1-1-1,5-7 0-15,0-6-2 0,0 0 2 16,0 0-1-16,0 0 1 16,0 0 0-16,0 0 2 15,0 4 9-15,0 13 7 16,-5 6 3-16,-6 3-10 16,1 2 1-16,-4 2-12 15,1 6 0-15,3 4 0 16,2 10 1-16,-1 2 5 15,2 2-3-15,0-4-3 16,5-14 6-16,2-13-6 16,0-16-1-16,0-7 1 15,0 0-2-15,0 0 0 0,0 0-3 16,2 0-6 0,0-13 3-16,0-9-23 0,4-13-42 15,-6-5-50-15,0-1-107 16</inkml:trace>
  <inkml:trace contextRef="#ctx0" brushRef="#br0" timeOffset="162313.1">20061 16848 272 0,'0'0'63'15,"0"0"-53"-15,0 0 9 16,0 0 29-16,0 0-11 15,0 0-5-15,-55-22 6 16,45 22-27-16,-3 0-5 0,-7 8 0 16,-5 10-5-1,-1 9 0-15,-1-6-1 0,0 15 0 16,5 1 17-16,5 7-10 16,3 1-3-16,7-1-1 15,7 5-3-15,0-7 1 16,0 6-1-16,0-4 0 15,0-4 1-15,9-4-1 16,3-8-4-16,3-16-1 16,7-12-5-16,3-7 3 0,-1-22 4 15,-4-7 3-15,-2-12 9 16,-3-10-3 0,-4-4-5-16,-5 3 2 0,-6 9-1 15,0 11 2-15,0 8-3 16,-6 5 0-16,-7 12 9 15,0 4-10-15,2 5-6 16,4 5-15-16,-1 0-46 16,3 0-46-16,-2 19-84 15</inkml:trace>
  <inkml:trace contextRef="#ctx0" brushRef="#br0" timeOffset="162713.66">20201 16754 429 0,'0'0'74'16,"0"0"-60"-16,0 0 22 15,0 0 5-15,0 0-35 16,0 0 5-16,-35 94-10 15,33-36 0-15,0 0 2 16,2-2-2-16,0-6 0 0,6-9-1 16,11-10-1-1,4-12-4-15,1-7 4 0,5-12-1 16,0 0-3-16,-1 0 5 16,3-18 18-16,7-19-13 15,-2-19-5-15,1-8 7 16,-1 2-7-16,-8 0-1 15,-1 14 1-15,-3 2 0 16,-6 9 0-16,-3 12-1 16,-1-1-6-16,-6 11-12 15,-2 7-56-15,3 4-36 16,1 4-69-16</inkml:trace>
  <inkml:trace contextRef="#ctx0" brushRef="#br0" timeOffset="163713.49">20832 16615 479 0,'0'0'66'16,"0"0"-64"-16,0 0-1 16,0 0 18-16,-127 54-19 0,107-5 0 15,0 1 0 1,7 8 1-16,1-3-2 16,8-5-1-16,4-5-6 0,0-9 4 15,0-14-11-15,16-18-3 16,5-4 4-16,8-15 14 15,1-18 1-15,-1-7-1 16,-7 0-5-16,-5 9 4 16,-7 4 2-16,-8 12 0 15,-2 8 11-15,0 7 1 16,0 0-3-16,0 0-10 16,4 0-2-16,3 0 1 15,2 18 1-15,7 4 0 0,2 4 4 16,1-4-4-16,4-9 1 15,-3 2-1-15,2-7 0 16,2-4-4-16,-1-4 4 16,6-4 0-16,4-26 8 15,9-15-5-15,6-32 2 16,2-16-5-16,0-11 0 16,-8-2 5-16,-11 4-5 15,-9 3 0-15,-13-5 2 16,-9 2-2-16,0 3 2 15,-15 29-2-15,-3 24 0 16,5 30 18-16,4 16 2 16,-1 16-17-16,-2 38 5 15,-7 23-8-15,0 21 7 16,-6 19 0-16,3 12-6 0,-3 23 12 16,-4-1-12-16,9-13-1 15,16-21 3-15,4-29-2 16,44-42 4-16,14-20-5 15,3-22 0-15,-8-4-7 16,-11-18 3-16,-8-15-6 16,-5-17 2-16,-7-13-10 15,-9 5 18-15,-6 8-7 16,-7 10 7-16,0 9 5 16,0 18-3-16,0 4-2 15,0 9 11-15,0 0-11 16,-3 22 0-16,1 15-2 15,2 11 6-15,0-2-4 16,0 2 0-16,18-4 0 0,4-4-1 16,1-11 2-16,-1-18-1 15,-4-7 0-15,2-4-1 16,-4 0-1-16,1-21 4 16,-3-20-1-16,-5-6-1 15,-7-8-8-15,-2 1 0 16,0 2-11-16,-4 7 1 15,-15 14 15-15,-2 12-3 16,-8 19-2-16,-2 0 2 16,-3 8 1-16,0 24-11 15,8-2-24-15,10-1-30 16,7-8 4-16,9-12-80 16</inkml:trace>
  <inkml:trace contextRef="#ctx0" brushRef="#br0" timeOffset="164496.42">21596 16709 193 0,'0'0'67'16,"0"0"-32"-16,0 0 15 16,0 0-1-16,0 0-14 15,139-10-34-15,-110 47 39 16,-6 3-10-16,-4 4-12 16,-9 6-10-16,-4 4 7 15,-6-2 3-15,0 2-16 16,-3-4 1-16,-15-6 2 15,-2-12-5-15,7-11 0 0,6-21 2 16,7 0 1 0,0-26-3-16,0-10-17 0,5-5 7 15,10 5 6-15,1 2-16 16,-1 6 9-16,1 2 11 16,1 0 2-16,6-2 4 15,6-2-6-15,2-6 3 16,5-1 3-16,-5-2-6 15,-4 3-3-15,-11-1 0 16,-8 11-4-16,-8 4 7 16,0 8 0-16,-2 0 2 15,-14-2 21-15,1 6-18 0,-1 2-3 16,3 2-2-16,4 6 3 16,0 10-1-16,-2 26-2 15,2 12 0-15,2 6 12 16,5 1-6-16,2-3-1 15,0-6 1-15,0 2-6 16,12-16 9-16,3-5-9 16,-1-10 0-16,3-7-1 15,3-2 1-15,-7-4-4 16,5-4 3-16,-3 0 1 16,6-18 1-16,6-12-1 15,0-5-22-15,2-15 5 16,2-7-5-16,0-3-19 15,-6-3 2-15,-2 6 5 16,-9 8 26-16,-5 12 8 0,-3 20 22 16,-6 7 9-16,3 10-10 15,1 0-6-15,6 10-14 16,5 22 17-16,11 8-1 16,10 4-12-16,9 0 10 15,8-3-4-15,-4 3-3 16,-1 6 16-16,-13-5-18 15,-16 0 30-15,-11-1-20 16,-8-8-11-16,-23-2-4 16,-24-2 18-16,-11-5-19 15,-4-9 0-15,-3-4 4 0,5-10-4 16,14-4-2-16,12 0-35 16,16-9-61-16,16-23-47 15</inkml:trace>
  <inkml:trace contextRef="#ctx0" brushRef="#br0" timeOffset="164772.97">23029 16116 654 0,'0'0'2'16,"0"0"7"-16,0 0-9 15,185-6 6-15,-79 6 5 16,6-4 10-16,-3 0-21 16,-20-2 8-16,-22 6-8 15,-18 0-8-15,-18 0-16 16,-18 0-27-16,-13 0-53 15,-13 0-46-15</inkml:trace>
  <inkml:trace contextRef="#ctx0" brushRef="#br0" timeOffset="165312.78">23287 16134 234 0,'0'0'258'0,"0"0"-238"15,0 0-20-15,0 0 1 16,0 0-1-16,0 0 24 15,16 74-17-15,26-52 8 16,5 6-12-16,-5-6 39 16,-6 4-24-16,-11-2-12 15,-10 7 19-15,-8-4-6 16,-7 14-18-16,-5 7 13 16,-33 14-14-16,-8 0 6 15,-12 10 0-15,-2-5-4 16,2 1 3-16,4-6 6 15,10-1-11-15,8 2 15 16,12-13-12-16,17-6-3 0,7-21 0 16,27-16-5-16,21-5 4 15,13-2-2-15,10-5 3 16,7-26 10-16,3-5-10 16,-13 0-5-16,-15 10 3 15,-14 4-3-15,-14 4-1 16,-10-4 0-16,-5 8 6 15,-2 4 4-15,-6 6-3 16,-2 4 6-16,0 0 15 16,0 0-7-16,0 0-5 15,0 0-10-15,0 18 3 16,0 14 1-16,0 2-4 16,0 9 0-16,-2 4 1 0,2 3 0 15,-2-2-1-15,2 1 0 16,0-7 0-16,0-8-5 15,0-10 2-15,6-12-31 16,9-8-11-16,-5-4-20 16,5-4-35-16,-2-36-41 15</inkml:trace>
  <inkml:trace contextRef="#ctx0" brushRef="#br0" timeOffset="165523.32">23804 15879 627 0,'0'0'19'16,"0"0"-19"-16,0 0 0 15,0 0 2-15,0 175-2 16,0-83 0-16,-18 6-1 15,-9-4-160-15</inkml:trace>
  <inkml:trace contextRef="#ctx0" brushRef="#br0" timeOffset="170112.88">15072 17955 317 0,'0'0'26'0,"0"0"-25"16,0 0 0-16,0 0 30 15,0 0-15-15,0 0-12 16,0 0-1-16,-11-26 2 15,11 26 21-15,0 0 10 16,0 0-7-16,0 0-5 16,5 18-21-16,15 26 33 15,5 28-3-15,-2 16-21 16,0 15 6-16,-5 3-8 16,-5-10-5-16,-1-8 11 0,-4-12-16 15,1-18 1-15,-2-9-1 16,-3-24 0-16,1-15 2 15,-5-1-2-15,2-9 0 16,-2 0 6-16,0 0-6 16,0 0 7-16,-4-26 8 15,-14-22-8-15,-3-32-7 16,2-29-1-16,3-23-1 16,-1-2-2-16,-2 7-12 15,9 17 4-15,7 32 8 16,3 15 1-16,0 19 3 15,20 18-4-15,2 8 4 0,-1 4-2 16,-6 10 2-16,3 4-4 16,-1 0 2-16,6 0 0 15,2 4 2-15,2 18-6 16,-4 2 6-16,-7 10-1 16,-7-2 1-16,-9 8 0 15,0 5 5-15,-11 1-2 16,-16-2 14-16,-6 0-13 15,-3-4-3-15,-1-4 11 16,3-1-12-16,4-12 0 16,11-8 0-16,5-8 1 15,8-7-2-15,4 0-14 0,2 0-23 16,0 0-17-16,0 0-66 16,16 0 36-16,9 0-49 15</inkml:trace>
  <inkml:trace contextRef="#ctx0" brushRef="#br0" timeOffset="170462.49">15694 17911 363 0,'0'0'66'15,"0"0"-45"1,0 0 11-16,0 0 14 0,-124-14-26 16,101 23-5-16,1 14-15 15,1 7 4-15,6 10-2 16,1 10 2-16,1 16-4 16,7 11 8-16,1 7 5 15,5 6-4-15,0-6-6 16,0-4-2-16,13-8 8 15,14-13-9-15,4-6 0 16,9-12-1-16,5-11 1 16,4-13 0-16,0-7-4 0,3-5-10 15,-4-5-30 1,2 0-52-16,-6-22-124 16</inkml:trace>
  <inkml:trace contextRef="#ctx0" brushRef="#br0" timeOffset="171567.23">16910 18281 380 0,'0'0'49'0,"0"0"-41"16,0 0-7-16,0 0-1 16,0 0 0-16,0 0 11 15,54-23-2-15,-20 19-5 16,3-5-4-16,8 0 17 16,4 4-5-16,2-3-3 15,5 8-4-15,2 0-3 16,-1 0 1-16,-1 0-3 15,-6 0 0-15,-6 0-4 16,-7 8-7-16,-10 3-34 16,-6-4-5-16,-8-2-40 15,-4-5-175-15</inkml:trace>
  <inkml:trace contextRef="#ctx0" brushRef="#br0" timeOffset="172231.24">17303 17991 13 0,'0'0'368'16,"0"0"-343"-16,0 0-16 15,0 0 15-15,0 0 32 16,0 0-31-16,-25-23-13 15,25 23-11-15,0 0 6 16,0 0 9-16,0 0 3 16,0 0 0-16,0 0-10 0,0 0-3 15,0 0 3-15,18 0-8 16,8 0 2 0,9 0 4-16,4 5-1 0,3-1-3 15,6 10-3 1,2-1 0-16,4 0 3 0,2 1-3 15,-5 4 0-15,-4 4 0 16,-2 0 0-16,-5 4 1 16,-7-2-1-16,-6 2 0 15,-8-3 0-15,-3-6 0 16,-9-3-1-16,-3 2 1 16,-4 8 1-16,0 2 12 15,-6 11 8-15,-19-1-12 16,-6-6 10-16,-3 2-11 15,-3-6-1-15,-3-2 3 0,-1 0-2 16,-1 1-2-16,0 0-6 16,4 3 2-16,0-2-4 15,7 0 2-15,11 0-10 16,9-7-24-16,11 2-46 16,0-1-44-16,22-1-79 15</inkml:trace>
  <inkml:trace contextRef="#ctx0" brushRef="#br0" timeOffset="173629.46">18653 17906 487 0,'0'0'41'16,"0"0"-41"-16,0 0 2 16,0 0 10-16,-43 103-9 15,20-11 13-15,-6 16-6 16,-8 13-7-16,-1-1 9 15,5-3-4-15,2-11-7 0,6-21 5 16,12-22-6-16,13-28-1 16,0-26-2-16,0-9 3 15,0 0-3-15,0-4 1 16,0-8 2-16,0-20 15 16,7-23-15-16,3-20-4 15,2-24-16-15,-3-10 1 16,-5-8 1-16,-4-6 2 15,0 7 3-15,0 10 12 16,0 34-2-16,0 24 3 16,0 18 3-16,0 19 11 15,0 11-3-15,0 0-4 0,0 0-5 16,0 0-2-16,0 5-4 16,12 22 4-16,12 14 6 15,14 15-5-15,6 8 1 16,12 12-2-16,5 12 0 15,3-1 2-15,-2-7-2 16,-6-6 0-16,-12-14 0 16,-8-12 0-16,-16-8 0 15,-11-4 0-15,-9 3 0 16,-4-11 5-16,-28 4 10 16,-12 0 0-16,-12-2-5 15,-6-4-6-15,-5-3 0 16,7-10-4-16,9-9 2 15,15-4-1-15,18 0-1 0,9 0-3 16,9 0 0-16,0 0-19 16,0-9-6-1,31-8 19-15,9-13-13 0,14-10 1 16,2-10-17-16,2-5 0 16,-2-3 9-16,-12 7 18 15,-4 0 11-15,-9 7 0 16,-11 8 0-16,-7 4 13 15,-5 16 1-15,-6 6 15 16,-2 6 10-16,0 4-16 16,0 0-17-16,4 4-6 0,7 28-3 15,5 12 3 1,3 12 4-16,6 4-4 16,2 2 4-16,0-4-3 0,0-1-1 15,2-17 0-15,0-16 0 16,-2-12-2-16,-4-12 2 15,-2 0 0-15,-1-12 0 16,-5-20 5-16,6-23-2 16,-8-15-3-16,-2-10 3 15,-4-1-3-15,-7 19 0 16,0 5-3-16,0 17 3 16,0 16-14-16,0 12-15 15,0 7-37-15,0 5-78 16</inkml:trace>
  <inkml:trace contextRef="#ctx0" brushRef="#br0" timeOffset="174279.27">19539 17914 424 0,'0'0'66'0,"0"0"-66"16,0 0-2-16,14 169 2 16,17-69 7-16,9 10 18 15,1 14-20-15,1-18-4 0,-2-15 1 16,3-18-2 0,-6-19 0-16,-1-10-28 0,-12-4-50 15,-15-13 2-15,-7-12 1 16,-2-15 5-16,0-6 62 15,-17-26-44-15,-8-12-60 16,1-6 88-16,-1-2 24 16,0 2 96-16,1 5 14 15,4 12-63-15,4 1 3 16,5 3-10-16,9 9-10 16,2 4-19-16,0 0-10 15,4-2 5-15,21-8-6 16,6-2 0-16,5 1-5 0,1 6 5 15,-5 7 0 1,-6 8-2-16,-5 6 4 0,-6 0-4 16,-8 2 4-16,0 20 13 15,-5 8 11-15,0 6 8 16,2 8-23-16,3 1-2 16,5 4-5-16,-2 1 6 15,3-6-10-15,4-7 1 16,1-15 2-16,-1-8-2 15,-3-10-2-15,-8-4 1 16,-1 0 0-16,-5 0 13 16,0-4 11-16,0-22 18 15,-7-25-31-15,-9-11-11 16,1 2 0-16,-3 2 0 16,-3 10 0-16,2 12-6 0,3 2-5 15,3 12-18-15,1 3 19 16,6 14-36-16,1 1-32 15,3 4-36-15,-2-5-176 16</inkml:trace>
  <inkml:trace contextRef="#ctx0" brushRef="#br0" timeOffset="174846.4">20099 18205 166 0,'0'0'114'16,"0"0"-105"-16,0 0 8 15,0 0 22-15,0 0-1 16,0 0-9-16,107 138-4 16,-85-83 3-16,3-3-17 15,-1 2 15-15,0-3-10 16,-1-8-11-16,-3-4 0 16,-4-15-5-16,-6-2 0 15,0-14 1-15,-4-8-1 16,-6 0 0-16,3 0 0 15,-1 0 0-15,6-13 1 16,4-11 2-16,3-6 2 16,1 8-10-16,-1 4 1 15,1 4 1-15,4 0 0 0,0-2 3 16,3-1-1 0,-1-2 1-16,0 5 0 0,5 3 6 15,0-8-6-15,-3-1 1 16,3-3 0-16,-5-7 0 15,-6 3 1-15,-5-7-2 16,-9 1 0-16,-2 0 2 16,0 0 0-16,-11 5-3 15,-9 6 1-15,0 7 0 16,2 4 1-16,3 11-1 16,3 0 0-16,4 0 6 15,3 30-6-15,3 12-2 16,2 16 2-16,0 9 0 15,2 4 0-15,15-9 0 16,4 5 0-16,1-13 0 0,-2-9 0 16,5-9-4-16,-1-8-2 15,1-12-18-15,4-2-17 16,0-6-37-16,2-8-97 16</inkml:trace>
  <inkml:trace contextRef="#ctx0" brushRef="#br0" timeOffset="175129.07">21193 18089 445 0,'0'0'30'0,"0"0"-14"16,0 0 17-16,0 0 10 15,0 0-29-15,0 0-14 16,-65-4 8-16,50 56-8 15,3 16 0-15,6 7 1 16,2 3 0-16,4 4-1 16,0-3 0-16,0-3 0 15,0-15 0-15,15-9-3 16,18-23-4-16,8-25 2 16,5-4-27-16,1-14-9 15,-9-16-16-15,-7-11-24 0,-4-13-85 16</inkml:trace>
  <inkml:trace contextRef="#ctx0" brushRef="#br0" timeOffset="176432.79">21340 17508 260 0,'0'0'123'15,"0"0"-112"-15,0 0-11 16,0 0 2-16,0 0 32 15,15 144 25-15,-1-65-43 16,1 7-8-16,1 3 9 16,-1 4 3-16,-3 9-2 15,-3 2-16-15,-5-1 1 0,-4-11 18 16,0-16-21-16,0-18 2 16,0-25-1-16,0-30-1 15,0-3 0-15,2-22 0 16,5 0 0-16,2-6 13 15,9-24-13-15,8-15-11 16,10-8-5-16,0 7 3 16,-12 24 4-16,-4 14-1 15,-7 5 10-15,-3 17-4 16,-6 4 5-16,1 4-1 16,-5 4 0-16,2 29 2 15,2 10 17-15,0 12-14 16,4 7-4-16,1-1 12 15,-3 2-13-15,3-5 1 16,5-18 0-16,1-11-1 0,7-26 0 16,3-3 0-16,-3 0 0 15,-4-3 4-15,-2-15-4 16,-5-20-2-16,-1-21-7 16,-2-12 4-16,-8-4 3 15,0-1 2-15,-5 17 0 16,-17 7 5-16,2 10-5 15,-1 13 0-15,4 10-1 16,5 11 2-16,4 4-2 16,5 2-6-16,3 2-5 0,0 0 9 15,0 0-32 1,5 0 13-16,11 0 22 16,3 0 0-16,6 2 1 0,4 0-1 15,4 0 0-15,3 2 1 16,-3 4-1-16,1 7 0 15,-6 2 0-15,-1 10 1 16,-6 4-2-16,-1 9 0 16,-9 11 1-16,-7 5 7 15,-4 5-5-15,0 2 0 16,-6-3 4-16,-13-3-5 16,2-12 2-16,1-12-3 15,12-22 0-15,4-11 6 0,0-4-6 16,0-10 0-1,0 6 2-15,0 4 2 0,0-10-4 16,0-8-13-16,8-18-25 16,13-14 20-16,6-9-11 15,0 6-4-15,2 11 7 16,-10 8 26-16,1 9 2 16,-1 3 4-16,-2 4 0 15,3 0 4-15,1 1-10 16,-2 0 0-16,-1 5-4 15,-9 2-2-15,-7 4 6 16,-2 3 0-16,0-2 10 16,0 3 21-16,0 2-14 15,0 4-8-15,0-4-6 0,0 4-3 16,0 0-10 0,-6 4 7-16,-8 24 3 0,1 7 23 15,-2 4-15-15,-1 7 13 16,7-2-2-16,3 1-7 15,6-9-2-15,0-14-6 16,0 0-2-16,12-8 7 16,9 3-7-16,5 2-2 15,-2-2 0-15,5-7 2 16,3-3-2-16,1-7 0 16,0 0 2-16,1 0 2 15,2-16-4-15,-3-12-3 16,1-4 2-16,-3 2 1 15,-4 4 0-15,-6 11-2 0,0 6 2 16,-10 5 0-16,-2 4 0 16,0 0 0-16,-1 5 2 15,4 14-2-15,-1 3 1 16,-2 4-1-16,-5 6 0 16,-4 8 5-16,0 4 1 15,-22 11 13-15,-16 6 5 16,-13 6-4-16,-7 0-10 15,-4 4-10-15,2-8 0 16,10-10-3-16,15-17-7 16,15-14-53-16,20-22-101 0</inkml:trace>
  <inkml:trace contextRef="#ctx0" brushRef="#br0" timeOffset="177013.18">23680 17704 455 0,'0'0'50'16,"0"0"-50"-16,0 0 5 16,0 0 13-16,178-25 7 15,-101 25 2-15,8 0-10 16,0 0-17-16,-9-5 0 16,-14 5-1-16,-15-4 0 15,-18 4-23-15,-18 0-64 16,-11-2-46-16,-11-2-160 15</inkml:trace>
  <inkml:trace contextRef="#ctx0" brushRef="#br0" timeOffset="177633.53">23537 17700 392 0,'0'0'32'16,"0"0"-19"-16,0 0-13 15,0 0 0-15,0 0 18 16,0 0 19-16,109 73-9 16,-46-44-22-16,-1 3-4 15,-4 4 11-15,-12 5-12 16,-10-1 3-16,-12 0 2 0,-12 4-5 16,-12 0 4-16,0 2-2 15,-16 6-1-15,-22 10 17 16,-11 7-12-16,-9 6-4 15,-2 2 9-15,-3 1-3 16,3-2-6-16,10 1-3 16,12-16 2-16,20-18-5 15,18-26 3-15,4-17-9 16,32 0 7-16,7 0-1 16,-4 0 3-16,5 0 0 15,-1 0 2-15,2-3 4 16,-6-7-6-16,0-4 0 15,-1-2 0-15,-1-2 1 0,1-10-1 16,1 0 0-16,-4-3 0 16,-6 2 2-16,-10 0-2 15,-5 3 0-15,-7 8 2 16,-5-4 0-16,0 12 0 16,-2 3-2-16,0 7 2 15,0 0 15-15,0 0-10 16,0 0-3-16,0 3 0 15,0 27-2-15,0 9 2 16,-6 8-4-16,-1 6 2 16,7-11 1-16,0 2-3 15,0-8 0-15,0-1 1 0,2-4-1 16,7-2 0-16,2-8 0 16,-4-3-7-16,0-3 0 15,-3-8-72-15,0-7-88 16,1-10-237-16</inkml:trace>
  <inkml:trace contextRef="#ctx0" brushRef="#br0" timeOffset="177832.96">24241 17427 567 0,'0'0'0'16,"-2"112"1"-16,2-9-2 15,0 13-23-15,0 9-170 16</inkml:trace>
  <inkml:trace contextRef="#ctx0" brushRef="#br0" timeOffset="-110112.64">3074 589 289 0,'0'0'200'0,"0"0"-189"16,0 0-5-16,0 0 20 16,0 0 5-16,0 0 3 15,0 0 0-15,0 0-15 16,-45-34-11-16,45 34 0 16,0 0 1-16,0 0 13 15,0 0-21-15,0 0-1 16,0 0-1-16,12 0-2 15,19 0 2-15,16 1 1 16,6 8 0-16,7-3 2 16,3-4-2-16,1 0 0 15,-6-2 0-15,-4 0 1 0,-8 0-2 16,-10 0-15 0,-9 2-24-16,-11 0-1 0,-12 0-20 15,-4-2-27-15,0 0-39 16,0 0-52-16</inkml:trace>
  <inkml:trace contextRef="#ctx0" brushRef="#br0" timeOffset="-109536.95">2996 549 389 0,'0'0'51'15,"0"0"-51"-15,0 0 0 0,0 0 1 16,0 0 3-16,0 0-2 16,45 39 8-16,-9-18 3 15,6 3 0-15,3 2-1 16,1 3 2-16,5 0-1 16,-2 0-13-16,-4-4 2 15,-7 0 0-15,-7-1 0 16,-9 2-2-16,-7 2 0 15,-9 6 0-15,-6 2 0 16,-6 6 2-16,-25 6-1 16,-17 2 5-16,-12 3-4 0,-9-3-1 15,-7-2-1-15,0-6 0 16,2 0 2-16,7-3-2 16,9-6 0-16,12-3 1 15,11-3-1-15,8-5 1 16,6-4-1-16,6-4 0 15,6-2 0-15,4-5 0 16,5-1-1-16,0 0 0 16,0 0 1-16,3 3 3 15,15 3-3-15,9-1 0 16,4 1 12-16,6 3-11 16,5-3 2-16,1-3 0 15,1 2-3-15,-2-3 0 0,1 0 0 16,-3 0 0-1,0-2 1-15,-7-3-1 0,2-3-2 16,-6 0 0-16,-6 0-27 16,0-13-13-16,-3-7-48 15,-5 0-44-15,-1-4-79 16</inkml:trace>
  <inkml:trace contextRef="#ctx0" brushRef="#br0" timeOffset="-109342.14">3370 1471 47 0,'0'0'296'0,"0"0"-222"16,0 0-69-16,0 0 3 16,0 0 45-16,0 0-7 15,-2 145-16-15,4-101-17 0,3 0-3 16,-5-4 0 0,3-4-4-16,-1-6-4 0,0-6-2 15,0-3 0-15,2-12-4 16,1-2-13-16,-1-7-50 15,6 0-67-15,0-14-58 16</inkml:trace>
  <inkml:trace contextRef="#ctx0" brushRef="#br0" timeOffset="-109039.54">3611 90 113 0,'0'0'403'0,"0"0"-403"16,0 0-2-16,0 0 2 15,14 104 1-15,-1-40 4 16,3 13 6-16,-3 2-11 16,-5-1 1-16,0-5-2 0,-2-7 0 15,3-3-74-15,-7-13-242 16</inkml:trace>
  <inkml:trace contextRef="#ctx0" brushRef="#br0" timeOffset="-108491.96">4159 882 523 0,'0'0'39'16,"0"0"-39"-16,0 0-17 16,0 0 17-16,0 0 8 15,160 64 11-15,-88-49-10 16,2-5-9-16,-1 3 0 16,-11-3 0-16,-8 1 0 15,-12 0-13-15,-13-1-42 16,-11 5-100-16</inkml:trace>
  <inkml:trace contextRef="#ctx0" brushRef="#br0" timeOffset="-108292.98">4255 1382 542 0,'0'0'19'15,"0"0"-8"-15,0 0-13 16,0 0 3-16,147 84-1 16,-74-79 1-16,10-2-1 15,6-3-90-15,-8 0-257 0</inkml:trace>
  <inkml:trace contextRef="#ctx0" brushRef="#br0" timeOffset="-106860.67">5695 617 246 0,'0'0'97'16,"0"0"-77"-16,0 0 3 15,0 0 34-15,0 0-11 16,0 0 4-16,-46-42-21 15,46 42-10-15,0 0-11 16,-2 0-7-16,2 0 6 16,-4 0-7-16,2 26-5 15,0 17 5-15,-7 16 2 0,3 14 2 16,0 11-4 0,6 4 0-16,0 5 8 0,0-1-8 15,10-2 0-15,7-8 0 16,6-5 1-16,4-14-1 15,4-5-1-15,2-11 1 16,3-11 1-16,1-9-1 16,2-14-1-16,-4-9 0 15,1-4 1-15,-1-10 0 16,-4-22 0-16,1-14 0 16,-3-10 5-16,-5-9-5 15,-3-5 0-15,-8 1 0 16,-5-6 1-16,-3 5 1 15,-5-1-2-15,0 3 0 16,0 6 2-16,0 6-2 0,0 8 0 16,0 8 0-1,0 8 0-15,0 5 0 0,-5 10 0 16,1 7 0-16,2 6-1 16,0 4 1-16,0 0-7 15,-1 0-12-15,1 0-25 16,2 0-38-16,0 0-63 15</inkml:trace>
  <inkml:trace contextRef="#ctx0" brushRef="#br0" timeOffset="-105453.62">6293 495 264 0,'0'0'118'0,"0"0"-87"15,0 0-28-15,0 0 13 16,0 0-1-16,0 0-15 16,0 0 9-16,27-6-9 15,-2 6 0-15,2 0 9 16,0 0 5-16,-3-8-7 15,2 2-7-15,1 2-5 0,2 0-39 16,-2 4-151-16</inkml:trace>
  <inkml:trace contextRef="#ctx0" brushRef="#br0" timeOffset="-105103.74">6748 374 63 0,'0'0'416'0,"0"0"-416"15,0 0-1-15,0 0 1 16,-17-118 12-16,17 96 4 16,9 2-11-16,-1 8-1 15,-1 4-4-15,-3 6 1 16,-4 2-1-16,0 0 0 15,3 0-3-15,-1 5 0 16,3 15 3-16,1 7 4 16,3 7 12-16,-3 2-4 15,4 2-3-15,-6 4 1 16,0-3 8-16,3-3-18 16,-3-3 1-16,4 3 0 15,-2-3-1-15,-4 1-1 16,0 0-55-16,-2 4-89 0</inkml:trace>
  <inkml:trace contextRef="#ctx0" brushRef="#br0" timeOffset="-103886.47">7430 689 372 0,'0'0'107'0,"0"0"-107"15,0 0 0-15,0 0 4 16,0 0 1-16,0 0-4 16,-17 88 3-16,30-17 1 15,-3 5 15-15,2 8-6 16,-3 0 5-16,1 1-1 0,-2-7-14 15,-4-4-2-15,-2-8-2 16,-2-9 2-16,0-10 2 16,0-13-4-16,0-13 0 15,0-13 0-15,0-8 2 16,0 0-2-16,0 0 4 16,0-4-3-16,0-28 36 15,0-18-37-15,-8-14 3 16,-6-10-6-16,-1-12 3 15,-6-3-1-15,1-8 0 16,5 5 1-16,4 12-1 0,6 13 1 16,5 11 0-1,0 12-1-15,0 6 1 0,20 2 0 16,3 6 0-16,4 1-2 16,4 2 0-16,2 5 2 15,3 2-1-15,3 8-2 16,1 8 3-16,3 4-1 15,-1 8 1-15,-4 20 0 16,-4 13-5-16,-3 6 5 16,-5 8 0-16,-5 3 2 15,-7 8-2-15,-10 4 0 16,-4 9 0-16,0-2 0 16,-27 2 0-16,-14-1 0 15,-3-4 0-15,-2-4 5 16,1-8-4-16,7-10 2 15,5-11 1-15,8-11-4 0,7-10 5 16,7-8-5-16,2-6 0 16,3-2 0-16,-2-4 0 15,2 0 0-15,-1 0-28 16,1 0-31-16,6 0-85 16,0-12-145-16</inkml:trace>
  <inkml:trace contextRef="#ctx0" brushRef="#br0" timeOffset="-102969.72">8271 463 462 0,'0'0'28'15,"0"0"-26"-15,0 0 4 16,0 0-3-16,0 0 1 16,0 0 3-16,-12 133-4 15,12-63 13-15,0 2-10 16,0 2 0-16,16 4 7 16,3 3-8-16,8 6-2 15,4-4 2-15,3-7-3 16,6-11 0-16,2-9-2 15,3-8 0-15,0-13 1 16,-3-7 0-16,-2-11-1 0,-4-7 1 16,-7-10-1-16,0 0 9 15,-3-6-9-15,1-26 6 16,-3-12 10-16,1-14-12 16,0-11-3-16,0-3 2 15,-4-9 1-15,-3 0 4 16,0-4-7-16,-7 4 0 15,-6 2 8-15,-5 3-6 16,0 9-1-16,0 5-2 16,0 12 1-16,0 12 9 15,0 10-8-15,0 7-1 0,0 10 10 16,0 5-10-16,0 2-1 16,0 2 0-16,0 2-6 15,0 0-19-15,0 0-30 16,0 4-31-16,0 6-25 15,0 9-15-15</inkml:trace>
  <inkml:trace contextRef="#ctx0" brushRef="#br0" timeOffset="-101103.06">10621 699 408 0,'0'0'101'15,"0"0"-95"-15,0 0 4 16,0 0 6-16,0 0-2 16,0 0-14-16,17 99 2 15,1-9 24-15,1 12-12 16,-6 4-5-16,-1-6 5 15,-2-8-6-15,-6-19-1 16,1-13-7-16,-5-15 0 16,0-15 3-16,0-12-3 15,0-12 0-15,0-6 8 16,0 0 1-16,0-10 26 16,-7-29 8-16,-9-16-41 15,-1-17-2-15,1-11 0 16,5-5-3-16,7-2 1 0,4 1-1 15,0 5-3-15,17 10 1 16,10 12-6-16,6 9 2 16,-2 14 6-16,1 12-10 15,-1 14 12-15,-2 13-6 16,2 0 3-16,0 13 1 16,0 24 3-16,0 7-7 15,-6 14 5-15,-7 8 2 16,-9 8-1-16,-9 6 1 15,0-2 0-15,-4 1 0 16,-21-4 0-16,-8-4 2 16,-5-11-2-16,3-11 0 15,-2-12 3-15,11-12-3 0,6-10 0 16,4-6 0-16,3-2 1 16,2-7-4-16,-1 0-11 15,4 0-53-15,3 0-18 16,3-21-80-16</inkml:trace>
  <inkml:trace contextRef="#ctx0" brushRef="#br0" timeOffset="-100871.97">11234 969 501 0,'0'0'36'15,"0"0"-36"1,0 0 0-16,0 0 6 0,0 0-2 16,131 0 6-16,-96 1-9 15,3 3-1-15,1 0 0 16,-4-2 0-16,-6-2-2 16,-9 3-34-16,-11 2-15 15,-9 5-46-15,0 6-40 16</inkml:trace>
  <inkml:trace contextRef="#ctx0" brushRef="#br0" timeOffset="-100703.08">11305 1252 260 0,'0'0'97'0,"0"0"-97"16,0 0 0-16,0 0 3 15,0 0 7-15,0 0 20 16,149 36-23-16,-91-36-7 15,7-19-17-15,-3-5-73 16,3-2-26-16</inkml:trace>
  <inkml:trace contextRef="#ctx0" brushRef="#br0" timeOffset="-100403.55">12207 394 490 0,'0'0'51'15,"0"0"-50"-15,0 0-2 16,0 0 0-16,16 135 1 16,1-49 18-16,6 20-15 15,-5 21 5-15,-5 15 9 16,-1 7-4-16,-2-3-2 15,3-11-11-15,3-19 0 16,7-20-1-16,3-18 1 0,5-18-13 16,5-16-16-1,4-16-45-15,-2-13-62 0,-3-15-73 16</inkml:trace>
  <inkml:trace contextRef="#ctx0" brushRef="#br0" timeOffset="-99885.14">12793 10 72 0,'0'0'435'0,"0"0"-416"16,0 0-15-16,0 0-4 15,0 0 0-15,122 17 0 16,-77 32 13-16,2 23-12 16,0 13 3-16,-3 9-1 15,-3 2-2-15,-12-8 5 16,-5-7-6-16,-6-22 0 15,-5-12 1-15,-6-21-1 16,-5-12-1-16,-2-10 1 16,0-4 0-16,-7 0 3 15,-15-21 6-15,-7-14-8 16,-6-7 2-16,-4-8-3 0,2 0-1 16,1 2 1-16,3 10 0 15,6 9 2-15,4 11-2 16,8 9 0-16,3 8 13 15,6 1-9-15,-3 0-4 16,-5 20-1-16,4 5 1 16,-1 6 0-16,4 3 0 15,2 0 0-15,3 2-4 16,2 2-20-16,0-4-55 16,0-1-54-16,0-9-60 15</inkml:trace>
  <inkml:trace contextRef="#ctx0" brushRef="#br0" timeOffset="-99693.39">13390 515 288 0,'0'0'141'15,"0"0"-141"-15,0 0 0 16,27 121 2-16,-18-77-1 15,-3 0 13-15,1 2-12 16,-2-2-2-16,2-4-10 16,3-2-95-16</inkml:trace>
  <inkml:trace contextRef="#ctx0" brushRef="#br0" timeOffset="-99003.56">14143 577 543 0,'0'0'38'0,"0"0"-38"0,0 0-5 15,0 0 2-15,0 0 3 16,137 139 4-16,-96-73-4 16,-1 0 0-16,-6-4-1 15,-3-6 1-15,-11-9 0 16,-6-8 0-16,-7-4 0 15,-7-9-2-15,0-4 2 16,0-8-1-16,-5-5 1 16,-6-4 1-16,0-5-1 15,-3 0 0-15,-1-19-2 16,-6-17-6-16,-3-8-16 16,0-1-6-16,1-3 8 15,1 11 14-15,7 10 8 16,1 8 10-16,1 8 6 15,1 5 10-15,6 6-6 0,-1 0-15 16,3 0-3-16,-5 19-2 16,-3 17 0-16,4 12 2 15,-1 2-2-15,5 3 1 16,1 1-1-16,3-2-31 16,0-8-77-16,0-2-82 15</inkml:trace>
  <inkml:trace contextRef="#ctx0" brushRef="#br0" timeOffset="-98700.66">14635 1058 507 0,'0'0'17'0,"0"0"-17"15,0 0 0-15,0 0 6 16,0 0 3-16,0 0-3 16,85-53-4-16,-80 59-1 15,-3 16 4-15,-2 6-5 16,0 6 0-16,0 4 17 16,-11 4-15-16,-3 2 0 15,-1-2-1-15,-1-2 0 0,7-5 1 16,7-8-2-16,2-4-2 15,0-6-1-15,18-4-26 16,14-3-67-16,3-4-57 16</inkml:trace>
  <inkml:trace contextRef="#ctx0" brushRef="#br0" timeOffset="-98036.48">15433 1083 412 0,'0'0'211'0,"0"0"-211"0,0 0-4 16,0 0 4-16,0 0 9 16,131 62-5-16,-70-2-2 15,-1 4 14-15,-4 3-16 16,-9-8 5-16,-12-5 1 16,-10-4-3-16,-12-7 1 15,-9-5-4-15,-4-2 0 16,0-10-3-16,-13-5 6 15,-5-10-3-15,-6-8 0 16,-3-3 1-16,-7 0-3 16,-1-19 0-16,-7-7-8 15,-1-4 8-15,1-2-4 0,6 6 0 16,7 3 4-16,9 12 2 16,7 7-1-16,-1 4-2 15,-1 0-1-15,-3 15 0 16,1 14 4-16,0 3 0 15,5 5 0-15,5 1 1 16,3 1 2-16,4-1-3 16,0 1 0-16,0-7-6 15,8-4-76-15,17-6-91 16,4-14-87-16</inkml:trace>
  <inkml:trace contextRef="#ctx0" brushRef="#br0" timeOffset="-97619.9">15946 1539 592 0,'0'0'27'0,"0"0"-27"16,0 0-8-16,113-76 8 15,-61 62-5-15,-1 6 5 16,-7 8-9-16,-13 0 4 15,-10 0 3-15,-10 18 0 16,-11 6-1-16,0 9 3 16,0 5-6-16,-22 4 8 15,-5 0-2-15,2-4 0 0,7-12 0 16,14-7 1-16,4-10-1 16,0-6-9-16,9-3 6 15,20 0-12-15,7 0 4 16,4-3 0-16,0-1-15 15,-9 4 5-15,-6 0 8 16,-13 0 13-16,-4 8-2 16,-8 9 4-16,0-2-2 15,0 6 11-15,-12-3 6 16,-9 0 5-16,-12-4-17 16,-2 0-5-16,-9-5 0 15,-3-2 0-15,5-7-89 16,-6 0-131-16</inkml:trace>
  <inkml:trace contextRef="#ctx0" brushRef="#br0" timeOffset="-97136.27">15338 10 439 0,'0'0'23'0,"0"0"-19"15,0 0-3-15,0 0 19 16,-119 28 11-16,115 22-9 15,4 20-15-15,4 0 20 16,25 3-21-16,11-5 4 16,7-4-5-16,3-8-2 15,5-7-2-15,-2-16-1 16,3-10 0-16,-4-16-2 16,-8-7 3-16,-4-2-2 15,-9-32 2-15,-4-18 7 0,-5-20 1 16,-9-11-9-16,-8-6 0 15,-5-3 8-15,-9 17-7 16,-26 21-1-16,-12 25 5 16,-13 20 1-16,-10 9-5 15,-5 0-1-15,-12 0 0 16,-5 0-8-16,-10 0-13 16,-3 0-55-16,-1 0-138 15</inkml:trace>
  <inkml:trace contextRef="#ctx0" brushRef="#br0" timeOffset="-96587.53">13185 1376 330 0,'0'0'22'16,"0"0"-22"-16,0 0 0 15,-64 140 34-15,64-94-12 16,2 6 2-16,22 0-7 16,12-4-3-16,4-5-8 15,5-9-6-15,1-9 1 16,1-8 9-16,-5-12-10 15,-4-5 1-15,-4 0 7 16,-8-25 26-16,-8-19-13 16,-1-12 4-16,-7-15-24 15,-3-7 3-15,-7-3 0 0,0 6-1 16,0 6 6 0,0 13-5-16,-9 11-2 0,-3 12-2 15,4 13 0-15,1 10-5 16,1 10-8-16,6 0-46 15,0 20-82-15,0 18-111 16</inkml:trace>
  <inkml:trace contextRef="#ctx0" brushRef="#br0" timeOffset="-96034.7">16222 10 327 0,'0'0'29'0,"0"0"-3"16,0 0-5-16,0 0 15 15,0 0-5-15,123 0-26 16,-106 0 0-16,6 0-5 16,1 0 1-16,5 20 43 0,7 38-27 15,4 42 12 1,5 36-8-16,-3 29 6 0,-5 19-9 15,-14 6-2-15,-23-8-4 16,-4-8 8-16,-46-11-18 16,-14-12 0-16,-16-10-2 15,-17-1-6-15,-7-3-74 16,-16-15-165-16</inkml:trace>
  <inkml:trace contextRef="#ctx0" brushRef="#br0" timeOffset="-91153.63">5641 3848 237 0,'0'0'7'0,"0"0"2"16,0 0 27-16,0 0-6 16,0 0 1-16,0 0 10 15,0 0-13-15,-25-20-11 16,23 20-1-16,2 0-1 16,0 0 10-16,0 0-16 15,-2 0-6-15,2 0-3 16,-2 22 1-16,-1 14 3 15,3 12-3-15,0 6 0 16,0 2 4-16,0 4-3 16,13 9-2-16,8 4 4 15,-1 4-2-15,5-1 2 0,4-5-4 16,-1-7 1 0,6-10-1-16,4-12 0 0,2-11 0 15,0-12 2-15,0-9-1 16,0-10 0-16,2 0-1 15,-3-8 2-15,-2-15 3 16,-5-13-5-16,-10-3 0 16,-2-10 3-16,-4-4-3 15,-3-8 1-15,-2-7-1 16,-2-1 0-16,-5-4 0 16,-4 4 0-16,0 8 0 15,0 6 3-15,-2 9-2 0,-16 6 3 16,1 9-3-16,3 2 1 15,1 8 4-15,6 6-6 16,5 7 0-16,0 6 0 16,-1 2 0-16,3 0-18 15,0 0-30-15,0 8-81 16,0 14 23-16</inkml:trace>
  <inkml:trace contextRef="#ctx0" brushRef="#br0" timeOffset="-87387.71">5931 3788 179 0,'0'0'114'0,"0"0"-108"16,0 0 4-16,0 0 17 15,0 0 5-15,0 0 14 16,-14-36-21-16,14 33-11 16,-2 3 5-16,2-1-4 15,0 1 11-15,-2 0-6 16,-5 0-10-16,-4 0 3 0,-13 22-13 15,-7 20 0-15,-12 17 0 16,-1 14 0-16,-2 6 0 16,5-6-1-16,5-5 2 15,7-11-1-15,11-13 0 16,9-18 0-16,9-12-1 16,0-10 1-16,11-4 0 15,22-11 1-15,10-26-1 16,11-17 8-16,3-8-8 15,3-5 0-15,3 3 1 16,-8 10-1-16,-5 10 0 16,-12 14-1-16,-14 14 2 15,-11 12-4-15,-13 4 3 0,0 32-3 16,-31 29 1-16,-15 24 2 16,-8 17-1-16,-4 7 1 15,9-5 0-15,7-10 0 16,8-13 0-16,12-15 0 15,11-16 0-15,11-12 0 16,0-16 0-16,4-12-1 16,23-10 2-16,11 0-4 15,9-32 3-15,11-18-1 16,9-12 1-16,4-8 0 0,-9 3 0 16,-6 12-1-1,-18 17 2-15,-16 20-1 0,-11 9 0 16,-11 9 0-16,0 4-1 15,-7 30 1-15,-22 20 0 16,-4 11 0-16,0 2 1 16,-1-1 0-16,10-8-1 15,5-1 0-15,13-1-6 16,6-5-21-16,2-9-78 16,31-14-95-16</inkml:trace>
  <inkml:trace contextRef="#ctx0" brushRef="#br0" timeOffset="-86232.66">7528 3898 150 0,'0'0'38'0,"0"0"-27"16,0 0-8-16,0 0 6 16,0 0 7-16,0 0 9 15,-22-39 3-15,20 36-17 0,0 1 7 16,0-4 8-16,2 4-2 15,-3-2 0-15,3 0 3 16,-3 4-4-16,1 0 6 16,2-4-19-16,-4 4 5 15,2-5 1-15,0 5-7 16,-1 0 7-16,1-1-5 16,2 1-7-16,-2 0 17 15,2 0-18-15,0 0-1 16,-4 8-1-16,-2 20 1 15,0 14 1-15,0 9-3 16,1 5 0-16,5 4 1 16,0 4-1-16,0 6 0 0,0 4 0 15,9-4 0-15,7-2 1 16,6-9-1-16,4-9 0 16,6-11 0-16,3-8 0 15,4-7 0-15,3-8 1 16,3-6-1-16,-1-8 1 15,2-2-1-15,-5 0 0 16,-3-20 3-16,-7-10-3 16,-4-10 0-16,-3-6 1 15,-6-9 2-15,0-3 5 16,-5-4-8-16,-4-2 0 16,0 2 12-16,-2 3-9 15,-7 1-3-15,0 6 3 16,0 4 2-16,0 5-2 0,0 7-1 15,0 11-2-15,0 4 11 16,-3 10-11-16,1 3 0 16,0 4 2-16,0 4-2 15,2 0 0-15,0 0-3 16,0 0-16-16,0 0 5 16,0 0-24-16,0 8 5 15,0 2-22-15,4 4-30 16,5 0-15-16,0 1-97 15</inkml:trace>
  <inkml:trace contextRef="#ctx0" brushRef="#br0" timeOffset="-84173.44">8609 4292 152 0,'0'0'40'16,"0"0"-25"-16,0 0-3 16,0 0 10-16,0 0 12 15,0 0-7-15,-18-35-12 0,16 31-9 16,-2 4 12-16,1-2-3 16,1-1 3-16,2 3 2 15,0 0 0-15,0 0-4 16,0 0-13-16,0 0-2 15,0 0 6-15,0 0-7 16,0 0 0-16,0 0 9 16,0 0-1-16,0 0 5 15,0 0-5-15,0 0-3 16,0 0 17-16,0 0-21 16,0 0 4-16,0 0 2 15,0 0-3-15,0 0 1 0,0 0-5 16,0 0 0-16,0 0 0 15,0 0 0-15,22 0 0 16,9 0 2-16,8-3-2 16,7-1 2-16,5-1-2 15,2 3 0-15,3-3 1 16,-4 1-1-16,-1 4 0 16,-9 0 2-16,0 0-2 15,-9 0 0-15,-8 0 0 16,-4 0 0-16,-11 0 1 15,-5 0-1-15,-3 0 0 16,-2 0 0-16,0 0 0 16,0 0 4-16,0 0-4 15,0 0 0-15,0 0 15 16,0 0-13-16,0 0 0 0,0 0 2 16,0 0-3-16,0 0 0 15,0 0-1-15,0 0 0 16,0 0-4-16,0 0 4 15,0 0-19-15,-7 0 5 16,3 0-4-16,-2 0-15 16,-1 0-28-16,3 0-18 15,-2 2-24-15,2-2-50 16</inkml:trace>
  <inkml:trace contextRef="#ctx0" brushRef="#br0" timeOffset="-83429.91">8907 4060 139 0,'0'0'70'16,"0"0"-34"-16,0 0-14 15,0 0 21-15,0 0-8 16,0 0-2-16,-29-26-6 15,27 26-7-15,0 0 4 16,2 0-4-16,0 0-6 16,0 0 10-16,0 0-22 15,0 0-1-15,0 0 2 16,0 0-1-16,0 0-2 16,0 0 0-16,0 0 0 15,0 0-2-15,0 0 2 0,4 0 0 16,12 3 2-16,7 4-1 15,3 3 0-15,3-1-1 16,4 1 2-16,3 1 4 16,2-3-6-16,2 1 0 15,0-1 3-15,3-3-3 16,-4 2 1-16,-1 0-1 16,-2 0 0-16,-5 0 0 15,-4 2 0-15,-5 1 0 16,-4 0 0-16,-2-2 0 15,-3-1 0-15,-4 2 0 16,0 0 0-16,-7 2-1 16,-2 3 1-16,0 5 0 0,0 8 2 15,-25 3 0-15,-6 6 3 16,-7 5 3-16,-4 0-2 16,-3 6 19-16,-1-6-21 15,1 0 4-15,9-7 3 16,5-10-8-16,10-2-2 15,5-6-1-15,7-4 0 16,5-2-7-16,4-2-8 16,0 0-42-16,0 0-67 15,0-8-80-15</inkml:trace>
  <inkml:trace contextRef="#ctx0" brushRef="#br0" timeOffset="-66837.46">11042 4018 563 0,'0'0'2'0,"0"0"-2"0,0 0 5 16,0 0-1-16,0 0 28 15,0 0-11-15,0 0-15 16,-67 33-2-16,58 29-4 15,0 11 2-15,7 12-2 16,2 3 2-16,0 2 3 16,17-4-5-16,6-7 0 15,4-9 1-15,4-10 0 16,2-10-1-16,1-10-1 16,1-14 1-16,-4-9-1 15,-2-9 1-15,3-8 0 16,-3-7 3-16,2-24 2 15,0-15 1-15,-2-11 0 16,-6-7-4-16,-11-2 8 0,0-5-10 16,-7 0 0-16,-3 0 2 15,0 2-2-15,-2 6 0 16,0 11 0-16,0 6 0 16,0 14 0-16,0 10 0 15,0 8-5-15,0 6-7 16,0 5-26-16,0 3-47 15,0 0-48-15,0 15-162 16</inkml:trace>
  <inkml:trace contextRef="#ctx0" brushRef="#br0" timeOffset="-66547.48">11984 4271 564 0,'0'0'24'0,"0"0"-24"15,0 0-6-15,0 0 6 16,0 0 0-16,137 0 0 15,-77 0 3-15,2 0-3 0,-7 0 0 16,-8 2-6-16,-13 3-43 16,-12 1-19-16,-15 2-61 15,-7 7-156-15</inkml:trace>
  <inkml:trace contextRef="#ctx0" brushRef="#br0" timeOffset="-66364.73">11998 4492 446 0,'0'0'21'0,"0"0"-21"16,0 0 1-16,0 0 21 15,0 0 1-15,0 0-17 16,162 50 3-16,-104-50-9 0,3-7-3 16,-5-12 1-1,-4-8-39-15,-4 1-51 0,-11-3-31 16</inkml:trace>
  <inkml:trace contextRef="#ctx0" brushRef="#br0" timeOffset="-66003.46">12699 4077 135 0,'0'0'182'0,"0"0"-151"16,0 0-11-16,0 0 29 15,0 0-1-15,0 0-27 16,18-24-20-16,-9 58 19 0,3 14 3 15,1 9-7 1,-3 8 3-16,4 1-2 0,4-4-4 16,0-2 2-16,7-6-13 15,4-5 8-15,0-11-10 16,6-7-2-16,3-12 2 16,-1-11 0-16,1-8 0 15,-4 0 0-15,-5-22 1 16,-9-12 7-16,-2-16-8 15,-5-6 0-15,-1-5 3 16,-4-3-2-16,-1 3-1 16,-5 6 0-16,-2 3 0 15,0 2 0-15,0 7 0 16,0 6-5-16,0 4-8 16,0 8-39-16,0 2-19 0,0 8-29 15,0-4-77-15</inkml:trace>
  <inkml:trace contextRef="#ctx0" brushRef="#br0" timeOffset="-65754.09">13528 3601 449 0,'0'0'40'0,"0"0"-38"0,25 102 18 16,-7-39 31-16,4 7-24 16,0 3 2-16,3-6-28 15,-3-2-1-15,2-10 3 16,-3-6-3-16,-1-13-6 16,-7-13-36-16,-7-10-34 15,-6-9-44-15</inkml:trace>
  <inkml:trace contextRef="#ctx0" brushRef="#br0" timeOffset="-65533.18">13165 3635 579 0,'0'0'21'0,"0"0"-19"15,0 0-2-15,140-26 11 16,-50 13 3-16,8 1-1 16,9 1-13-16,-3 3-4 15,-6 0-23-15,-11 6-87 16,-24-7-113-16</inkml:trace>
  <inkml:trace contextRef="#ctx0" brushRef="#br0" timeOffset="-63186.35">29691 1311 574 0,'0'0'0'0,"0"0"-28"16,0 0 26-16,0 0 2 15,0 0 0-15,0 0 0 16,162-15 1-16,-94 15 1 0,1 0-2 15,-7 0 0-15,-16 0 3 16,-10 0-3 0,-18 0-6-16,-16 0-156 0</inkml:trace>
  <inkml:trace contextRef="#ctx0" brushRef="#br0" timeOffset="-62771.29">29564 1388 497 0,'0'0'14'0,"0"0"-14"16,0 0 0-16,0 0 0 16,0 0 4-16,0 0 10 15,102 25-7-15,-59-8 0 16,-5 2-7-16,-3 2 0 15,-6 3 2-15,-6 1-2 16,-10 0 0-16,-9 7 8 16,-4 5-8-16,-2 7 9 15,-34 3-3-15,-13 12-1 16,-10 6 9-16,-11 8-13 16,-3 1 3-16,4 0-1 15,4-4 1-15,16-7 11 16,9-12-15-16,15-8 0 15,17-12 0-15,8-5 0 0,0-3-3 16,19-3-4 0,14-8 7-16,6-4-4 0,10-4 4 15,9-4-13-15,2 0-28 16,6-6-59-16,1-19-92 16</inkml:trace>
  <inkml:trace contextRef="#ctx0" brushRef="#br0" timeOffset="-62535.74">30256 1783 546 0,'0'0'25'16,"0"0"-25"-16,0 0-18 15,0 0 18-15,0 0 0 16,0 0 3-16,118 0-2 16,-75 1-1-16,-7 11-29 15,-7-3-49-15,-14-1-49 16,-15 3-33-16</inkml:trace>
  <inkml:trace contextRef="#ctx0" brushRef="#br0" timeOffset="-62387.57">29934 2107 343 0,'0'0'0'0,"0"0"-16"15,0 0 16-15,0 0 8 16,160 8-8-16,-93-27-2 16,2 0-128-16</inkml:trace>
  <inkml:trace contextRef="#ctx0" brushRef="#br0" timeOffset="-62037.25">30825 1616 358 0,'0'0'85'0,"0"0"-55"16,0 0-30-16,0 0 3 15,0 0 0-15,0 118 4 16,-2-45 0-16,2 7 0 15,-2 6-5-15,-3-2 8 16,5-2-10-16,0-12 0 16,0-13 20-16,0-16-16 15,7-12 5-15,8-13-3 16,5-12-4-16,7-4 23 16,0-4-8-16,6-29 3 15,1-16-1-15,3-14-19 16,-5-12 2-16,-10-12-2 15,-9 0 1-15,-13 0-2 0,0 0-10 16,0 5-19-16,-15 1-4 16,-3 12-59-16,0 9-41 15,0 12-153-15</inkml:trace>
  <inkml:trace contextRef="#ctx0" brushRef="#br0" timeOffset="-61802.18">31361 964 383 0,'0'0'31'0,"0"0"-29"0,0 0 37 16,43 102 16-1,-34-31-23-15,-2 13 1 0,4 4-20 16,0 1-6-16,4-5 2 15,3-8-9-15,-2-8 0 16,2-12-4-16,-4-17 2 16,1-9-46-16,-4-21-59 15,-4-9-122-15</inkml:trace>
  <inkml:trace contextRef="#ctx0" brushRef="#br0" timeOffset="-61613.74">31122 1052 515 0,'0'0'18'0,"0"0"-5"16,0 0-13-16,0 0 9 16,164 12-9-16,-99 5 0 15,4 3-41-15,-1 2-71 16,-7 0-94-16</inkml:trace>
  <inkml:trace contextRef="#ctx0" brushRef="#br0" timeOffset="-60920.63">31870 1592 480 0,'0'0'68'0,"0"0"-68"16,0 0 0-16,-2 102 0 16,2-33 3-16,0 9 2 15,0 12 3-15,0 8-8 16,-10 0 0-16,-5-8 4 15,-1-18-4-15,1-19 0 16,4-21 0-16,9-16 0 16,-3-12 3-16,3-4-1 15,-1-23 16-15,1-28 24 16,2-27-42-16,0-26-4 16,7-21 4-16,13-10 6 15,3-1-5-15,6 15-1 0,2 20-4 16,4 20-1-16,5 28 1 15,5 13-1-15,-1 17 5 16,6 13 2-16,-2 10-2 16,4 0-2-16,-4 33 2 15,-3 22 0-15,-7 14 0 16,-15 15 0-16,-15 4 1 16,-8 4 5-16,-4-2 0 15,-36 0-6-15,-14 5 1 16,-15-8 9-16,1-6-10 0,0-16 0 15,13-21 2 1,12-10-2-16,8-14 0 0,10-8-19 16,8-10-50-16,5-2-35 15,12-8-185-15</inkml:trace>
  <inkml:trace contextRef="#ctx0" brushRef="#br0" timeOffset="-60387.29">32527 1532 410 0,'0'0'90'16,"0"0"-90"-16,0 0 9 16,0 0-8-16,0 0 0 15,-17 137 12-15,17-87-4 16,0 1 6-16,0 2 10 16,0 1-6-16,6 1-12 15,1 4 13-15,-1 1-19 16,1 2-1-16,2-6 1 15,-2-4 0-15,3-11 0 0,4-7-1 16,1-11 0-16,8-10-6 16,2-12 1-16,4-1 5 15,13-9 13-15,0-26 0 16,7-10 0-16,5-14-9 16,-6-11-3-16,-3-7 15 15,-9-4-15-15,-9 5 0 16,-10 3 2-16,-5 5 0 15,-8 4 13-15,-4 7-7 16,0 4-6-16,0 11 6 16,0 7-9-16,-6 9-4 15,-4 11 2-15,3 6-8 16,-1 9-8-16,-8 0-41 16,-10 5-49-16,-8 17-74 15</inkml:trace>
  <inkml:trace contextRef="#ctx0" brushRef="#br0" timeOffset="-54102.82">29321 1081 130 0,'0'0'47'0,"0"0"-40"16,0 0 21-16,0 0-2 15,0 0-2-15,0 0 17 16,0 0-6-16,-18-103 10 0,15 96-7 16,1 2-13-1,0 0 6-15,2-2 3 0,-4 5-9 16,2 2 3-16,-1 0-28 15,1 0 3-15,2 0 0 16,0 14-3-16,0 22-2 16,0 20 2-16,-2 17 2 15,-2 11 22-15,-4 12-17 16,0 10-5-16,-1 7 15 16,-2 9-16-16,-5 6 5 15,1 11-5-15,-7 1 2 16,1 0 3-16,4-12-6 0,5-11 0 15,8-13 3 1,2-13 0-16,2-11-3 0,0-16 2 16,0-9 1-1,0-11 1-15,0-9-4 0,0-11 0 16,0-8 3-16,0-10-2 16,0-3-1-16,0-3 2 15,0 0 1-15,0 0 7 16,0 0-10-16,0 0 0 15,0 0 4-15,0 0-4 16,0 0-1-16,0 0 1 16,0 0-4-16,15 0 3 15,19 4 1-15,19-1 0 0,25 0 2 16,20-3 0 0,23 0-2-16,18 3 0 0,15 6 1 15,7 1-1-15,6 4 0 16,-7 1 0-16,-4 0 1 15,-2-1-1-15,0-4-1 16,2-3 1-16,-1-1 0 16,2-3-1-16,-1-2 1 15,0 2 0-15,-4-3-1 16,-4 0 1-16,-5 2-1 16,-6-2 1-16,-13 0 0 15,-4 0 1-15,-11 0-1 0,-9 0 0 16,-15-6 1-1,-14 0 0-15,-6 0-1 0,-5 0 0 16,-8 2 0-16,-8-2-1 16,-8 2 1-16,-9 2 0 15,-3 2-2-15,-4 0 2 16,3 0-2-16,-4 0-6 16,-5 2-4-16,-3 2 11 15,-5-4-6-15,0 0 7 16,-6 2-2-16,4-2 2 15,5 0-1-15,6 0 0 16,3 0 2-16,2 0 1 16,-5 0-2-16,-1-6 0 15,-3-2 1-15,4-5-1 16,3-2 0-16,3-7 0 16,4-7 2-16,-2 1 0 15,4-2-2-15,2 1 0 0,-2-2 0 16,2-1 0-16,-2-2 0 15,-2-1 0-15,4-8 1 16,-10-4 0-16,-1-8-1 16,2-6 0-16,-2-7 2 15,-3-6-2-15,5-8 0 16,-1-11 3-16,0-5 0 16,-1 0 16-16,-3 4-12 15,4 1-5-15,-9 3 17 16,-2 0-13-16,-2 1-4 15,-3 0-2-15,1 7 2 0,0 7 3 16,3 9-5 0,2 10 0-16,0 12 2 0,4 6-2 15,-1 7 0-15,-4 4-1 16,-1 7 2-16,-7 2 0 16,9 3-1-16,-9 3 0 15,0 2 0-15,0 4 0 16,0 2 0-16,0 2 0 15,0-3 2-15,0 2-1 16,0-2-1-16,0-4 0 16,0 5-1-16,0 0 1 15,0 0-2-15,-5 0 2 0,1 2 0 16,4 0-2 0,-7-3 2-16,3 4 0 0,0-1-2 15,-3-1 2-15,0 2-1 16,-8-2-1-16,1-1 4 15,1-2 0-15,-3 1-2 16,3 1 0-16,0 2-6 16,-3-2 6-16,1 0 0 15,1 2-1-15,-7-4 6 16,6 3-9-16,-10 3 4 16,-6 0 0-16,-4 0-5 15,-9 0 5-15,-12 0 0 16,-11 0 0-16,-16 0-2 15,-12 3-1-15,-17 1 0 16,-9 0 3-16,11 4-2 0,-6-2 2 16,16 2-1-16,10-1-1 15,-1-3-6-15,8 5 8 16,6-5-6-16,3-2 6 16,5 0-1-16,-2-2 1 15,-6 0 0-15,0 0 0 16,1 0 1-16,5 0-2 15,4 0 1-15,3 0 0 16,1 0 0-16,-2 0 0 16,2 0 0-16,6 0 0 15,1 0-2-15,5 2-3 16,-1 2-1-16,-3-2-1 16,-3 0 2-16,0-2 5 15,0 2 0-15,4 0-1 0,4 0 2 16,3 1-2-16,5-2 1 15,1 2 0-15,8-3 0 16,9 0 0-16,6 0 0 16,5 0-2-16,5 0 4 15,0 0-2-15,-1 0 0 16,-1 0 0-16,-3 0 0 16,-3 0 0-16,-1-4 0 15,-1-1 0-15,-2 3 0 16,2-2 0-16,3 2 0 0,1 0 0 15,1 0 1-15,4 2-1 16,2-2 0-16,1 2-1 16,-1 0 2-16,3-2-1 15,-1 2 0-15,2 0 0 16,3 0 0-16,-2-2 0 16,2 2 0-16,-2 0-1 15,0 0 2-15,-2 0-2 16,-5 0 1-16,-3 0 0 15,1 0 0-15,-4 0 0 16,-1 0 0-16,1 0-1 16,-1 0 2-16,1 0-1 15,-3 2 0-15,2 0 0 16,-2 0 0-16,-2 2 0 16,3-2 0-16,-4-2-1 0,1 4 3 15,-4-2-3-15,-1 0 1 16,-1 1 0-16,1 1 0 15,5-2 0-15,0 1 0 16,2 1-1-16,1 0 2 16,-2-2-1-16,1 0 0 15,1-2 0-15,1 0 0 16,3 0 0-16,-5 2 0 16,0-2 0-16,-2 3 1 15,-3 0-2-15,-2-3 1 16,-2 2 0-16,-2-2 0 15,4 0 0-15,5 0 0 0,2 0-1 16,2 0 2-16,5 0-1 16,0 0 0-16,2 0 0 15,0 0 0-15,-1 0 0 16,-2 0 0-16,3 0-1 16,1 0 2-16,-4 0-1 15,3 0 0-15,-7 0 0 16,1 0-1-16,-3 0 1 15,-2 0 0-15,4 0 0 16,-1 0 1-16,1 0-1 16,9 0 0-16,1 0 0 15,6 0 0-15,0 0 0 16,-2 0 0-16,2 0-2 0,-2 0 4 16,-4 0-2-16,4 0 0 15,-2 0 0-15,0 0-1 16,1 0 1-16,-1 0 0 15,0 0 0-15,-4 0 1 16,2 0 0-16,2 0-1 16,-1 0 0-16,5 0 0 15,0 0 0-15,0 0 0 16,0 0-1-16,-2 0 2 16,0-2-1-16,0 2 0 15,0 0 0-15,-1 0 0 16,0 0 0-16,1 0-1 15,-2 0 1-15,4 0 0 16,0 0 0-16,0 0 0 0,0 0 0 16,0 0 0-16,0 0 0 15,-2 0-1-15,2 0 1 16,0 0 0-16,0 0-1 16,0 0-2-16,0 0-20 15,0 0-1-15,0 0-48 16,14 0-32-16,7 0 17 15</inkml:trace>
  <inkml:trace contextRef="#ctx0" brushRef="#br0" timeOffset="-38887.51">29265 3677 333 0,'0'0'16'15,"0"0"-14"-15,0 0-1 16,0 0 4-16,-136 12 5 15,107 19 3-15,-2 6-7 16,0 12 12-16,0 5-10 16,2 2 7-16,6-1 1 15,4-6-7-15,5-10 5 0,10-10-11 16,4-7-2-16,0-9 4 16,0-9-2-16,15-4-3 15,19 0 45-15,10-29 1 16,12-12-26-16,9-12-15 15,1-5-3-15,3-2 8 16,-1-3-10-16,-11 2 0 16,-6-2 1-16,-11 7-1 15,-15 8-11-15,-11 10-46 16,-14 10-55-16,-5 10 7 16,-31 9-24-16</inkml:trace>
  <inkml:trace contextRef="#ctx0" brushRef="#br0" timeOffset="-38696.34">29209 3626 368 0,'0'0'6'16,"0"0"1"-16,0 0-7 16,145 65 0-16,-102-35 1 15,-1 11 8-15,-6 3-6 16,-5 6-3-16,-9 0 0 15,-4-2-2-15,-9-1 2 16,-2-2-49-16,-3 0-34 16</inkml:trace>
  <inkml:trace contextRef="#ctx0" brushRef="#br0" timeOffset="-38495.26">29820 4098 373 0,'0'0'54'0,"0"0"-52"16,0 0-1-16,0 0-1 15,0 0 0-15,-27 123 0 16,27-96 0-16,0 3-3 16,2-5-7-16,12-5-61 15,3-8 9-15,6-6-41 16</inkml:trace>
  <inkml:trace contextRef="#ctx0" brushRef="#br0" timeOffset="-38118.58">30497 3777 363 0,'0'0'10'0,"0"0"-2"0,0 0-15 15,0 0 11 1,-33 113-4-16,15-69 4 0,5 0-4 16,2-2 4-16,6-8-4 15,5-6 0-15,0-9 5 16,0-7-4-16,13-7 6 15,8-5 27-15,6 0 0 16,6-20 3-16,2-12-25 16,7-8 0-16,-4-6-3 15,3-4-9-15,-6-2 0 16,-1 3-1-16,-7-1-3 16,-3 6-14-16,-6 4-16 15,-12 7-14-15,-6 9 4 16,0 9-78-16</inkml:trace>
  <inkml:trace contextRef="#ctx0" brushRef="#br0" timeOffset="-37912.26">30646 3720 343 0,'0'0'17'16,"0"0"-14"-16,0 0-3 15,17 122 0-15,-4-86 4 16,5 2-4-16,1 0 0 16,2-4-3-16,1-8-9 15,0-3-20-15,2-7-1 0,-5-3-62 16</inkml:trace>
  <inkml:trace contextRef="#ctx0" brushRef="#br0" timeOffset="-37653.3">30952 4064 344 0,'0'0'47'16,"0"0"-44"-16,0 0 18 16,0 0 19-16,114-55-14 15,-83 50-9-15,-2 5-13 16,2 0-2-16,-4 0-2 16,-8 10 0-16,-2 6 7 15,-13 7-6-15,-4 5 3 16,0 5 3-16,-21 6 1 0,-8 0-3 15,3 3-5 1,4-9 0-16,6-2 2 0,9-1-2 16,3-7-1-1,4-3 0-15,0-5-10 0,11-3-42 16,16-7-25-16,6-5-49 16</inkml:trace>
  <inkml:trace contextRef="#ctx0" brushRef="#br0" timeOffset="-37205.46">31966 3717 324 0,'0'0'12'16,"0"0"-11"-16,-116 112-1 15,80-70 14-15,7 1 26 16,6-4-14-16,15-10-19 15,6-7-7-15,2-10 14 0,0-4-5 16,0-4 6-16,8-4 15 16,13 0 1-16,10 0 13 15,11-24-28-15,9-10-7 16,10-6 0-16,-10-2-9 16,-4-4 0-16,-8 4-1 15,-2-2 0-15,-6 4-3 16,-5 3-17-16,-6 1-13 15,-6 10-13-15,-7 1-29 16,-7 15-54-16</inkml:trace>
  <inkml:trace contextRef="#ctx0" brushRef="#br0" timeOffset="-36969.61">32051 3639 231 0,'0'0'102'0,"0"0"-95"16,0 0 13-16,0 0 10 16,-5 127-1-16,7-89-5 15,3 6-16-15,1-4 3 16,3 0-11-16,0-8 0 16,2-6 0-16,2-5 0 15,1-10-6-15,1-5-19 16,3-6-41-16,0 0-2 0,-2-1 23 15,-1-18-157 1</inkml:trace>
  <inkml:trace contextRef="#ctx0" brushRef="#br0" timeOffset="-36588.35">32427 3848 321 0,'0'0'57'15,"0"0"-47"-15,0 0-4 16,0 0 22-16,0 0-23 15,0 0 0-15,11 18 9 16,-11 10-4-16,0 4-4 16,-18 1-2-16,0-4-2 15,3-4 2-15,5-8-4 16,8-5 0-16,2-1-1 0,0-7 1 16,0-2-3-16,0-2-5 15,7 0 0-15,15 0 4 16,7 0 6-16,3 0-2 15,-3-6 2-15,-5 4 1 16,-6 2-3-16,-5 0 0 16,-4 0 0-16,-7 9 10 15,-2 13-5-15,0 5 5 16,0 3 1-16,-11-2 3 16,-9-3 0-16,1 2-11 15,-2-4 1-15,3 0-2 16,1-2-2-16,1-4-16 15,-2-1-62-15,2-14-104 0</inkml:trace>
  <inkml:trace contextRef="#ctx0" brushRef="#br0" timeOffset="-34987.91">28568 4882 284 0,'0'0'8'0,"0"0"3"16,0 0-6-16,0 0 8 15,0 0 30-15,0 0-20 16,-16 0-11-16,16 0-8 16,9 0-3-16,7 0 25 15,9 0-10-15,10 0-3 16,19 0 23-16,17 0-19 16,14 0 1-16,13 0-5 15,6 10-4-15,8 1 3 0,6-4-9 16,0 0-1-1,-7-6 11-15,-13 2-10 0,-13-3-1 16,-14 0-2-16,-15 0 2 16,-17 0-1-16,-16 0-1 15,-11 0 0-15,-12 0-3 16,0 0 3-16,0-4-11 16,0-6-40-16,-21-2-42 15,-6 2 3-15,-4 2-78 16</inkml:trace>
  <inkml:trace contextRef="#ctx0" brushRef="#br0" timeOffset="-33026.93">31106 5042 415 0,'0'0'54'0,"0"0"-30"16,0 0 13-16,0 0 11 15,0 0-31-15,0 0-5 16,0 0-10-16,0 31-1 16,0 22 12-16,0 10-11 15,0 9 0-15,-7 1 5 16,-3-9-7-16,4-8 0 15,4-7 0-15,2-10 1 16,0-7-1-16,0-9-3 16,4-14-37-16,10-9-2 15,3 0-53-15,2-11 45 16,3-23-33-16,-7-3-21 0</inkml:trace>
  <inkml:trace contextRef="#ctx0" brushRef="#br0" timeOffset="-32834.46">31332 5048 335 0,'0'0'64'0,"0"0"-40"16,0 0 22-16,0 0-29 15,0 0 6-15,0 0 6 16,8 91-17-16,-8-37-1 16,0 2-11-16,0 2 0 15,-8 1 3-15,-2 1-3 16,-5 0 0-16,-4-4-1 15,5-6-14-15,4-10-106 0,10-12-68 16</inkml:trace>
  <inkml:trace contextRef="#ctx0" brushRef="#br0" timeOffset="-32130.44">32180 5147 247 0,'0'0'90'0,"0"0"-64"16,0 0-21-16,0 0 26 15,0 0 8-15,0 0-14 16,0 56 9-16,0-2 6 15,0 12-12-15,2 5-18 16,0-1 1-16,-2-4-5 16,0-4-4-16,0-1 1 15,0-1-3-15,0-8-2 16,0-10-1-16,9-15-53 16,2-16-28-16,0-11-15 15,2 0-65-15</inkml:trace>
  <inkml:trace contextRef="#ctx0" brushRef="#br0" timeOffset="-31922.87">32447 5272 437 0,'0'0'76'0,"0"0"-74"16,0 0-2-16,0 0 5 15,5 114 14-15,-5-58-10 16,0 2-7-16,0 2 6 15,0-2-8-15,0-5 0 16,0-6-1-16,0-6-3 16,0-8-42-16,0-6-22 15,2-10-13-15,6-6-22 0</inkml:trace>
  <inkml:trace contextRef="#ctx0" brushRef="#br0" timeOffset="-27487.65">16254 2941 201 0,'0'0'23'0,"0"0"7"16,0 0-25-16,0 0 38 16,0 0-10-16,0 0-23 15,0 0-5-15,29-47 8 16,-29 44 5-16,0 3 6 16,0 0-14-16,0 0-2 15,0 0 7-15,0 0-8 16,0 0 3-16,0 0 7 15,0 0-11-15,0 0 4 16,2 10-8-16,6 15 12 16,3 8 44-16,1 11-42 15,-1 9 0-15,-5 7-1 16,-4 8-1-16,-2 11 0 16,2 0-7-16,2 8-3 15,-4 3 18-15,0 6-19 0,0 5-1 16,2-1-1-16,2 4 0 15,3-1 5-15,-5 2-5 16,-2 3 3-16,0-3 12 16,-5-3-12-16,-1-10 3 15,6-7-6-15,0-9-1 16,0-13 3-16,9-11-3 16,1-3 0-16,0-6 2 15,-4-5-2-15,1-4 0 16,-5-4 0-16,0 1 1 15,-2 2 0-15,0-7-1 0,0-2 0 16,-2-9 3-16,-2-6-3 16,2-5 0-16,2-4-2 15,0 0 4-15,0 0-4 16,0 0 2-16,-3 0-14 16,1 0 0-16,-4-12-33 15,-4-8-44-15,-1-6-36 16,5 0-103-16</inkml:trace>
  <inkml:trace contextRef="#ctx0" brushRef="#br0" timeOffset="-24603.93">15068 4131 155 0,'0'0'53'0,"0"0"-40"15,0 0-5-15,0 0 22 0,0 0 13 16,0 0-17 0,0-22-17-16,0 20 2 0,0-2 4 15,0 2 9-15,0 2 0 16,0-3-8-16,0 3 12 15,0 0-21-15,0 0-2 16,0 0 3-16,0-2-4 16,0 2 5-16,0 0-2 15,0 0-5-15,0 0 6 16,0-1-7-16,16-3-1 16,3 4 4-16,8-4-2 15,6 1-1-15,6 3-1 16,5-2 0-16,8 2 1 15,6 0-1-15,8 0 0 0,3 0 0 16,2 0 1-16,-1 0-1 16,-3 0 0-16,-9 0 0 15,-3 0 1-15,-8 0-1 16,-5 6 0-16,-1-2 0 16,-4 0 0-16,3-2 0 15,0 1 0-15,3 0 0 16,1-3 1-16,1 5-1 15,-1-5 0-15,1 0 0 16,-1 0 0-16,-4 0 0 16,-1 0 0-16,-8 0 0 15,-2 0 0-15,-3 0 0 16,1 0 0-16,2 0 0 16,-2 0 0-16,4 1 0 15,2 2 0-15,3-2 1 0,2-1-2 16,4 0 1-16,5 0 0 15,-2 0 1-15,1 0-1 16,-3 0-1-16,-1-4 1 16,-1-2 0-16,-1 0 0 15,-3-1 0-15,1 3 0 16,-3-1-1-16,-3 5 2 16,-3 0-1-16,-3 0 0 15,3 0 0-15,5 0 0 16,1-1 0-16,6 1 0 0,1-3 0 15,0 2 0 1,-3-2 0-16,-2 3-1 0,-3 0 2 16,-5 0-2-1,-7 0 1-15,-2 0-2 0,-2 0 0 16,2 0 2-16,0 0 0 16,2 0 0-16,-1 0 0 15,0 0-1-15,4 0 1 16,0 0 0-16,1 0 1 15,-4 0-1-15,1 0 0 16,-3-1 0-16,-3-4 0 16,1 1 0-16,-1 3 0 15,-2-2 0-15,-2 2 0 0,1 1 0 16,-4 0 0 0,4 0-1-16,-1 0 2 0,-2 0-2 15,1 0 1-15,-1 0 0 16,-5 0 0-16,-1 0 0 15,0 0 0-15,-1 0 0 16,-2 0 0-16,0 0 0 16,0 0 0-16,-2 0 0 15,0 0 1-15,0 0-1 16,0 0 0-16,0 0 0 16,0 0-3-16,0 0-8 15,0 0-14-15,0-2-21 16,-10-1-23-16,-9 3-47 15</inkml:trace>
  <inkml:trace contextRef="#ctx0" brushRef="#br0" timeOffset="7445.47">23149 7957 241 0,'0'0'17'0,"0"0"-11"0,0 0 3 16,0 0 26-16,0 0 12 16,0 0-8-16,0 0-21 15,5-44 2-15,-5 39 6 16,0 0-1-16,0-1 4 15,0-3-19-15,0 6 4 16,0 0 3-16,0 3 0 16,0 0-5-16,0 0-7 15,0 0 5-15,0 0 0 16,0 0-7-16,-2 0 1 16,-1 0-1-16,1 17-3 15,-7 15 7-15,-6 13-7 16,-10 14-1-16,-2 3 1 15,4 4 0-15,13 2-2 0,10 2 0 16,0 7 0-16,0-1 1 16,20-4 1-16,4-2-3 15,3-9 3-15,2-10-1 16,2-8-2-16,-2-9 0 16,2-8 1-16,2-13-2 15,1-11 7-15,2-2-3 16,0-9 3-16,-3-21-2 15,-2-8 5-15,-4-8-6 16,-2-4 0-16,-8-4 3 0,-3-5-2 16,-8 1-1-1,-1 0 2-15,-3 2 0 16,0 6 2-16,-2 4-2 16,0 3-2-16,0 3 11 0,0 6-11 15,0 5 0-15,0 10 0 16,0 7 1-16,0 5-1 15,0 4 0-15,0 3-4 16,0 0-6-16,0 0-25 16,0 0-33-16,0 0-68 15,-2 18 10-15</inkml:trace>
  <inkml:trace contextRef="#ctx0" brushRef="#br0" timeOffset="9734.47">23869 7986 215 0,'0'0'56'16,"0"0"-47"-16,0 0 26 15,0 0 17-15,0 0 12 16,0 0-28-16,24-42-8 0,-24 42 9 15,0 0-13-15,0 0-3 16,0 0-4-16,0 0-8 16,0 0-9-16,0 3-3 15,0 18 3-15,-6 18 12 16,-10 9-12-16,1 6 0 16,3 5 1-16,12-1-1 15,0 4 1-15,18 0-1 16,2-5 0-16,0-4-2 15,-2-7 2-15,6-9 0 16,3-6 0-16,0-9 1 16,0-5-1-16,0-6-1 15,-3-9 1-15,10-2 1 16,1 0 1-16,-2-20-2 0,1-10 1 16,-7-8 1-16,-5-6 0 15,-5-6-2-15,0-6 0 16,-9 1 2-16,1 1-2 15,-6 8 0-15,-3 2 0 16,0 4 1-16,0 6-1 16,0 5-1-16,0 10-4 15,0 5 4-15,-3 8-34 16,3 4 5-16,0 2-34 0,-2 0-45 16,-5 0-71-1</inkml:trace>
  <inkml:trace contextRef="#ctx0" brushRef="#br0" timeOffset="10006.53">24531 7921 368 0,'0'0'85'16,"0"0"-82"-16,0 0-3 0,0 0 0 15,0 0 0 1,0 0 3-16,127-21 0 0,-83 18-3 16,1-1-10-16,-9 2-54 15,-7 2 0-15,-10 0-150 16</inkml:trace>
  <inkml:trace contextRef="#ctx0" brushRef="#br0" timeOffset="10444.8">25049 7816 356 0,'0'0'44'0,"0"0"-30"16,0 0 13-16,0 0 19 15,0 0-15-15,0 0-17 16,23-103-6-16,-7 84-7 15,-5 1 2-15,0 3-3 16,-2 4 0-16,-5 5 14 16,-1 4-13-16,-3 2-1 15,0 0 0-15,0 0-6 0,0 8-2 16,0 18 4 0,0 8 4-16,0 9 6 0,0-2-5 15,0 3-1-15,0-1 4 16,-3-7-1-16,3-3-1 15,0-2-2-15,0-4 0 16,0-4-4-16,11-5-11 16,0-2-108-16,5-7-121 15</inkml:trace>
  <inkml:trace contextRef="#ctx0" brushRef="#br0" timeOffset="10736.13">25674 8024 201 0,'0'0'238'15,"0"0"-229"-15,0 0-4 16,0 0-3-16,129-9-2 16,-85 9 3-16,-3 6-1 15,-6 2 0-15,1-2-2 16,-7 0-5-16,-4-2 4 0,-17 0-56 16,-8 6-67-16</inkml:trace>
  <inkml:trace contextRef="#ctx0" brushRef="#br0" timeOffset="10911.89">25500 8340 365 0,'0'0'62'16,"0"0"-62"-16,0 0 0 15,0 0 0-15,0 0 26 16,0 0-7-16,158 42-16 0,-87-42-3 15,1 0-63-15,-3-13-68 16</inkml:trace>
  <inkml:trace contextRef="#ctx0" brushRef="#br0" timeOffset="11161.41">26674 7870 340 0,'0'0'151'0,"0"0"-147"16,0 0-4-1,0 0 0-15,0 0 8 0,49 105 6 16,-24-49 5-16,-8 10-10 16,-10 12 1-16,-7 10-1 15,0 6-9-15,-20-1 0 16,-2-11-3-16,-1-13-30 15,-4-7-76-15,0-12-30 16</inkml:trace>
  <inkml:trace contextRef="#ctx0" brushRef="#br0" timeOffset="11371.4">26264 8729 448 0,'0'0'66'0,"0"0"-40"15,0 0-22-15,0 0 2 16,0 0 23-16,0 0-9 16,185-3-18-16,-107-1 4 15,-2-3-6-15,-7-5-3 16,-13-3-5-16,-14-1-32 16,-18-2-43-16,-15-4-56 15,-9-4-138-15</inkml:trace>
  <inkml:trace contextRef="#ctx0" brushRef="#br0" timeOffset="11571.53">26391 7963 541 0,'0'0'1'15,"0"0"3"-15,0 0 0 16,0 0 7-16,118-14 2 15,-42 12-9-15,4-1-4 16,3 2 0-16,-6 1-10 16,-12 0-42-16,-11 0-105 15,-17 0-130-15</inkml:trace>
  <inkml:trace contextRef="#ctx0" brushRef="#br0" timeOffset="30661.57">28731 7931 307 0,'0'0'34'15,"0"0"-30"-15,0 0 3 16,0 0 9-16,0 0 14 16,0 0 10-16,0 0-12 15,0 0-18-15,-17-21-7 16,13 21 1-16,-4 4 10 16,-5 18-13-16,-3 7 7 0,-1 7 10 15,4 8-13-15,3 4-1 16,0 4 2-16,8 6-6 15,2 1 3-15,0 4-3 16,7 4 0-16,13-5 1 16,7-4-1-16,2-10 0 15,4-12-1-15,-2-8 1 16,3-9 0-16,-8-9 0 16,-1-10 0-16,0 0 14 15,-4-7 2-15,4-25 0 16,0-12-6-16,-3-12-7 15,2-9 9-15,1-6-11 0,-3 6 0 16,-3 5 8-16,-4 6-9 16,-1 6 1-16,-6 6-1 15,-1 7 2 1,-5 4-2-16,-2 9 0 0,0 6 0 16,0 5-2-16,0 5-1 15,0 4-15-15,0 1 0 16,0 1-21-16,-2 0-26 15,-9 6-51-15,-3 11-51 16</inkml:trace>
  <inkml:trace contextRef="#ctx0" brushRef="#br0" timeOffset="40451.73">29433 7636 272 0,'0'0'22'16,"0"0"-17"-16,0 0 12 15,0 0 27-15,0 0-1 16,0 0 5-16,0 0-37 0,6-6-8 16,-6 6-1-16,0 16-1 15,0 6 13-15,0 2 2 16,0 4-2-16,0 1 2 16,0-4-15-16,0 4 2 15,0-2 4-15,0-1-4 16,0 3-1-16,0-4-2 15,0 1 0-15,0-1-3 16,0-4 3-16,2-4-21 16,-2-3-16-16,0-3-27 15,0-6-27-15,0-5-146 16</inkml:trace>
  <inkml:trace contextRef="#ctx0" brushRef="#br0" timeOffset="40727.62">29185 7567 422 0,'0'0'23'0,"0"0"-23"16,0 0-2-16,121-21 2 0,-77 21 10 15,3 0-10 1,2 0 0-16,4 0 2 0,-1 4-2 16,1-1 0-1,0 4-9-15,-3-4-13 0,-4-3-27 16,-8 0-85-16</inkml:trace>
  <inkml:trace contextRef="#ctx0" brushRef="#br0" timeOffset="41545.6">30027 7899 327 0,'0'0'28'0,"0"0"3"0,0 0-4 16,0 0 20-16,0 0 2 15,0 0-21-15,-20-45-10 16,18 45-15-16,-1 0 0 16,-5 9-2-16,-6 25 2 15,-5 13-3-15,-2 14 3 16,2 5-3-16,3-2 1 16,7 2-1-16,5-4 0 15,4-3 0-15,0-7 0 16,4-6-2-16,15-10 0 15,4-8 2-15,0-12 0 16,-4-10-2-16,1-6 2 0,5 0 14 16,2-13-8-16,2-23 2 15,0-5-1-15,-2-6-5 16,-8-3 1-16,-1 5-3 16,-2-3 0-16,-5 5 1 15,-2-1-1-15,0 2-4 16,-5 4-2-16,1 4-17 15,0 8-20-15,-5 6-47 16,0 4-42-16</inkml:trace>
  <inkml:trace contextRef="#ctx0" brushRef="#br0" timeOffset="41788.71">30426 7788 103 0,'0'0'297'15,"0"0"-281"-15,0 0-16 16,0 0-6-16,0 0 6 16,0 0 1-16,29 15-1 15,-18-10 0-15,3-2 1 16,-1 0 0-16,1-3 2 15,1 0-3-15,-1 0-37 0,1 0-81 16</inkml:trace>
  <inkml:trace contextRef="#ctx0" brushRef="#br0" timeOffset="42027.18">30717 7569 357 0,'0'0'77'0,"0"0"-41"16,0 0-14-16,0 0 8 16,0 0-23-16,0 0-6 15,0 23-1-15,6 4 0 0,0 6 0 16,-1 1 1 0,1 2-1-16,-6 2 0 15,0 1 0-15,0-2 0 0,0 1-1 16,0-2-50-16,-2-2-69 15</inkml:trace>
  <inkml:trace contextRef="#ctx0" brushRef="#br0" timeOffset="44144.5">29410 7674 163 0,'0'0'49'0,"0"0"-3"16,0 0 1-16,0 0-24 15,0 0-1-15,0 0 2 16,0 0-7-16,127-102 8 15,-98 83-16-15,-2 4-3 16,-2 2 2-16,-13 5-8 16,-3 7 4-16,-9 1-4 15,0 0 3-15,-15 6 9 16,-18 22-3-16,-17 14-9 16,-8 8 4-16,-4 7-3 15,2-6-1-15,9-8 0 16,12-14 0-16,24-13 0 0,15-13 0 15,0-3-6-15,11 0 6 16,12 0 5-16,14 0 22 16,15-23-8-16,4-11-18 15,6-3 5-15,-8 1-6 16,-10 9 0-16,-6 4 0 16,-12 8 0-16,-13 7 0 15,-9 8-1-15,-4 0-3 16,-10 4 4-16,-28 28 7 15,-18 14-5-15,-10 10 1 0,6-2-3 16,13-6 0 0,16-12 0-16,19-14 0 0,12-5 2 15,0-9-2 1,0-2 0-16,12-2-4 0,3 0 5 16,6-4-1-16,8 0 2 15,4 0 2-15,7 0-4 16,7-4-35-16,4-9-103 15</inkml:trace>
  <inkml:trace contextRef="#ctx0" brushRef="#br0" timeOffset="45150.32">31137 8061 155 0,'0'0'21'16,"0"0"-21"-16,0 0-26 15,0 0 13-15,0 0 13 16,0 0 6-16,-15-37-4 0,11 26 7 15,2 1 12-15,-2 1 12 16,0 3 1-16,-1 0 1 16,1 3-19-16,0-1-7 15,-2 0-9-15,2-2 4 16,0 2 11-16,2 0 8 16,0 0-1-16,-1 0-6 15,3-1 0-15,-2 2 7 16,2 0-11-16,0 3 5 15,0 0-4-15,0 0 2 16,0 0 5-16,0 0-13 16,0 0-5-16,0 0 8 0,-2 0-4 15,2 0 3-15,-2 0-1 16,-2 0-7-16,-6 19 8 16,-7 10-9-16,-2 10 0 15,-3 10 3-15,3 1-1 16,5 2-2-16,3 7 0 15,11-1 0-15,0 3 0 16,0-3 0-16,4 2 0 16,19-8-3-16,1-4 3 15,0-12-1-15,3-12-5 16,-2-10 6-16,-3-10-2 0,1-4 3 16,1 0-1-1,-2-6 19-15,-2-18-8 0,2-3-8 16,-6-8-2-16,-1-7 1 15,-1-6 3-15,-1-4-5 16,-1-7 0-16,-4 2 3 16,-3-4-3-16,-3 3 0 15,-2 6 0-15,0 5 1 16,0 6 1-16,0 7-2 16,-2 6-1-16,-5 6-3 15,3 8-6-15,0 6-13 16,-2 8-12-16,6 0-54 15,0 0-42-15</inkml:trace>
  <inkml:trace contextRef="#ctx0" brushRef="#br0" timeOffset="45424.97">31569 7768 344 0,'0'0'19'16,"0"0"5"-16,0 0-11 15,0 0 2-15,0 0-1 16,0 0 12-16,6 81 1 16,-6-36-8-16,0 2-14 15,0-3-1-15,0-5-3 16,0-8 1-16,0-7-1 15,0-6-1-15,0-10-7 0,3-6-21 16,-3-2-52-16,2-14-53 16</inkml:trace>
  <inkml:trace contextRef="#ctx0" brushRef="#br0" timeOffset="45627.69">31587 7700 429 0,'0'0'37'0,"0"0"-37"16,0 0 0-16,0 0 2 0,0 0 5 15,0 0-7 1,156 26 0-16,-103-12-3 0,-2 2-1 16,1-4-42-16,-8-2-49 15,-3-4-195-15</inkml:trace>
  <inkml:trace contextRef="#ctx0" brushRef="#br0" timeOffset="45854.68">31801 8224 292 0,'0'0'168'15,"0"0"-166"-15,0 0 2 16,0 0 2-16,0 0 1 16,123-6 4-16,-81 1-11 15,2 1 0-15,3 0-3 16,-5 0-13-16,-9 2-73 16,-10-2-92-16</inkml:trace>
  <inkml:trace contextRef="#ctx0" brushRef="#br0" timeOffset="46045.68">31905 8360 273 0,'0'0'18'0,"0"0"-17"0,0 0 9 16,0 0 24-16,0 0 18 16,0 0-23-16,65 16 4 15,-34-16-30-15,2 0 1 16,5 0 1-16,5 0-5 15,3-7-19-15,2-5-36 16,5-5-140-16</inkml:trace>
  <inkml:trace contextRef="#ctx0" brushRef="#br0" timeOffset="46478.1">32689 7772 175 0,'0'0'182'16,"0"0"-171"-16,0 0-9 16,0 0-4-16,0 0 4 15,0 0 4-15,-8 106 17 16,-10-48-8-16,2 9 0 15,1 6 5-15,-1 4-10 16,5-5 4-16,9-9-14 16,2-9 0-16,0-10 8 0,11-6-8 15,7-6 5-15,4-6-1 16,9-9-2-16,4-12 18 16,11-5-10-16,2 0-6 15,6-20 13-15,4-13-16 16,-2-6-1-16,0-7 2 15,-10-2-2-15,-11-4 4 16,-8-1-4-16,-11 1 0 16,-11 0 0-16,-3 6 0 15,-2 7-7-15,0 3-8 0,-2 9-24 16,-11 4-31 0,-1 7-52-16</inkml:trace>
  <inkml:trace contextRef="#ctx0" brushRef="#br0" timeOffset="46845.49">33385 7561 346 0,'0'0'50'0,"0"0"-44"16,0 0-6-16,0 0 9 15,0 125 18-15,4-79 6 16,0 2-28-16,4-1 0 15,-4-6-5-15,-2-5 0 16,3-5 2-16,-5-9-2 16,0-4 0-16,0-8-1 15,0-4 0-15,0-6-23 16,0 0-61-16,0 0-93 16</inkml:trace>
  <inkml:trace contextRef="#ctx0" brushRef="#br0" timeOffset="47119.8">33119 7535 378 0,'0'0'9'16,"0"0"3"0,0 0-11-16,0 0 11 0,125 0 10 15,-78 0-20-15,9 0 0 16,0 0-4-16,-10 0-1 16,2 0-28-16,-13 0-96 15</inkml:trace>
  <inkml:trace contextRef="#ctx0" brushRef="#br0" timeOffset="53870.81">28648 7853 111 0,'0'0'22'0,"0"0"-18"16,0 0 1-16,0 0 15 15,0 0 11-15,0 0-15 16,0 0-6-16,0-4-2 16,-2 4 7-16,-1 0 1 15,3 0-10-15,0 0 9 16,0 0-15-16,0 0 1 16,0 0 4-16,0 0 2 15,0 0 4-15,0-5 1 16,0 5-3-16,0-1 20 0,0-4-14 15,0 1 6 1,0 0-12-16,0-2-5 16,0 0 1-16,0 4-5 0,0 0 3 15,0 2-1-15,0-3-2 16,0 3 0-16,0 0 1 16,0 0 0-16,0 0-1 15,0 0 0-15,0 0 0 16,0 0 0-16,0 0 0 15,0 0-1-15,0 0 0 16,0 0 2-16,0 0-2 16,0 0 1-16,0 0 0 15,0 0 0-15,0 0 0 16,0 0 0-16,0 0 3 0,0 0-2 16,0 0 2-1,0 0-3-15,0 0 0 0,0 0-2 16,0 0 2-16,0 0-4 15,0 0 3-15,0 0-4 16,3 0 0-16,1 0 5 16,0 0-2-16,-2 0-1 15,4 0-5-15,-4 0-5 16,4 0 8-16,-3 0-1 16,-1 0 0-16,0 0 3 15,0 0 3-15,-2 0 0 16,0 0 0-16,2 0 0 15,-2 0-3-15,2 0 3 16,0 0-1-16,4 0 0 16,-2 0 2-16,0 0 3 0,1 0-4 15,-3 0 0-15,0 0 1 16,-2 0-1-16,0 0 0 16,0 0-5-16,0 0-35 15,0 0-27-15</inkml:trace>
  <inkml:trace contextRef="#ctx0" brushRef="#br0" timeOffset="55511.44">5636 8440 387 0,'0'0'10'0,"0"0"-3"15,0 0-3-15,0 0 13 0,0 0 29 16,0 0-11 0,0 0-21-16,0 0-3 0,-20-39-10 15,18 39 0-15,0 12-1 16,0 25 0-16,-1 17 5 15,3 14-5-15,0 10 0 16,0 1 1-16,19 1-1 16,2-7 0-16,6-4 0 15,2-7 1-15,7-7-2 16,2-16 1-16,0-10-2 16,2-11 2-16,0-10 0 15,0-8 0-15,2 0 4 16,-2-18-3-16,1-16 16 0,-8-7-12 15,-8-4-4-15,-6-4 9 16,-9-1-9-16,-8-1 1 16,-2 2-1-16,0-1 0 15,0 6 1-15,-2 4-2 16,-12 6-1-16,3 5 0 16,-1 7-11-16,4 12-12 15,4 7-22-15,-3 3-58 16,3 0-113-16</inkml:trace>
  <inkml:trace contextRef="#ctx0" brushRef="#br0" timeOffset="56529.31">6426 8278 314 0,'0'0'26'0,"0"0"-24"16,0 0-1-16,0 0 12 15,0 0 10-15,0 0 9 16,2-31-16-16,-2 31-14 16,0 0 3-16,0 0 0 15,0 0 9-15,0 0 1 0,4 6-11 16,3 15 4-1,-1 11 14-15,4 5 4 0,-2 10-6 16,1 3-13-16,0-4-4 16,2 2 6-16,0-6-8 15,-2-5-1-15,0-4 0 16,-2-4 1-16,-3-5-3 16,-2-6 2-16,-2-3-22 15,0-4-16-15,0-3-53 16,-2-8-11-16,-13 0-174 0</inkml:trace>
  <inkml:trace contextRef="#ctx0" brushRef="#br0" timeOffset="56760.29">6102 8332 471 0,'0'0'11'0,"0"0"-4"16,0 0-6-16,114-47-1 15,-58 40 5-15,6 4 2 16,5 2-3-16,2-1-4 16,-3-2-1-16,-3-1-1 0,-10 4-17 15,-11 1-45-15,-13 0-142 16</inkml:trace>
  <inkml:trace contextRef="#ctx0" brushRef="#br0" timeOffset="57904.75">7007 8831 557 0,'0'0'12'0,"0"0"-12"15,0 0-19-15,0 0 19 16,0 0 1-16,138 20 0 0,-87-12 0 16,0-2-1-16,-6 0-5 15,-9-2 4-15,-9 2-21 16,-12-5-32-16,-8 4-52 15,-7-5-137-15</inkml:trace>
  <inkml:trace contextRef="#ctx0" brushRef="#br0" timeOffset="58098.67">7012 9119 503 0,'0'0'16'16,"0"0"-16"-16,0 0-7 0,0 0 7 16,0 0 1-16,0 0 2 15,149-26-3-15,-103 12-6 16,-4 3-68-16,-1-4-59 16</inkml:trace>
  <inkml:trace contextRef="#ctx0" brushRef="#br0" timeOffset="58660.49">7735 8466 493 0,'0'0'9'16,"0"0"-5"-16,0 0 6 15,0 0-1-15,0 0 5 0,0 0-7 16,-27-10-6-16,29 55-1 16,12 18 1-16,4 5 1 15,6 8-2-15,8-3 0 16,5-5 0-16,6-4 0 16,1-8 0-16,1-9 0 15,2-13-2-15,0-16 4 16,-1-11-2-16,-3-7 0 15,-5-1 0-15,-5-27 5 16,0-11-4-16,-1-13 0 16,-1-8 3-16,-4-4-4 15,-5-2 6-15,-7 4-5 16,-6 3-1-16,-6 6 6 16,-3 6-6-16,0 10 0 15,0 8 0-15,-5 8 0 0,0 10-6 16,1 7-9-16,4 4-22 15,0 0-49-15,0 0-103 16</inkml:trace>
  <inkml:trace contextRef="#ctx0" brushRef="#br0" timeOffset="59811.66">9781 8506 181 0,'0'0'192'0,"0"0"-173"15,0 0 1-15,0 0 13 16,0 0 6-16,0 0-11 16,-25 32-27-16,19 30 28 15,-2 19-7-15,-2 3-7 16,1 6-3-16,-5 0-3 0,3-2-8 16,3-3 7-16,6-11-8 15,2-10 0-15,0-16-2 16,0-14 2-16,2-12-5 15,11-12-12-15,0-10-35 16,3 0-8-16,6-30-48 16,5-30-227-16</inkml:trace>
  <inkml:trace contextRef="#ctx0" brushRef="#br0" timeOffset="60045.66">9981 8494 520 0,'0'0'22'0,"0"0"-14"16,0 0-3-16,0 0-4 15,14 102 1-15,-5-40 3 16,-1 6 4-16,-6 1-3 16,-2 4-6-16,0 0 0 15,0-1 1-15,-10-2-1 16,-4-7-2-16,3-10-25 15,2-14-55-15,7-15-14 16,2-22-97-16</inkml:trace>
  <inkml:trace contextRef="#ctx0" brushRef="#br0" timeOffset="60444.46">10264 8604 489 0,'0'0'8'0,"0"0"-5"15,0 0-3-15,0 0 0 16,0 0 3-16,0 0 18 16,74 137-14-16,-45-69-1 15,0 4-4-15,-3-8 1 16,-1-6-3-16,-3-10 1 0,1-9 9 15,-4-10-10 1,2-4 2-16,-3-9 1 0,-1-8 0 16,-1-7-2-16,1-1 0 15,0-6 0-15,2-25 15 16,-3-13-15-16,4-16 1 16,-2-9 3-16,0-3-1 15,-3-2 1-15,-3 4-5 16,-6 5 1-16,-4 7 2 15,-2 10-3-15,0 10-2 16,0 11 0-16,0 14-12 16,-2 13-26-16,-2 0-74 15,-8 3-150-15</inkml:trace>
  <inkml:trace contextRef="#ctx0" brushRef="#br0" timeOffset="61256.75">11095 8394 406 0,'0'0'30'0,"0"0"-1"15,0 0 6-15,0 0-7 16,0 0 2-16,0 0-24 15,2 34 3-15,6 32 7 16,-2 16-6-16,-4 5 10 16,3 1-16-16,-5-4 2 15,0-6-1-15,0-2-4 16,0-12 0-16,0-13-1 0,0-15-7 16,0-13-9-16,0-17-46 15,0-6-49-15,0-20-30 16</inkml:trace>
  <inkml:trace contextRef="#ctx0" brushRef="#br0" timeOffset="61456.91">11327 8336 457 0,'0'0'87'0,"0"0"-75"16,0 0-11-16,5 118 4 15,-3-46 6-15,2 10-3 0,-4 4 5 16,0-1-13 0,0-3 0-16,0-4-2 0,-6-1-11 15,-3-7-57-15,5-7-95 16</inkml:trace>
  <inkml:trace contextRef="#ctx0" brushRef="#br0" timeOffset="61646.78">11701 8785 539 0,'0'0'28'0,"0"0"-28"16,0 0-19-1,0 0 19-15,116-10 0 0,-65 20-3 16,-4-4-94-1,-5-2-100-15</inkml:trace>
  <inkml:trace contextRef="#ctx0" brushRef="#br0" timeOffset="61810.94">11743 9056 487 0,'0'0'0'0,"0"0"-4"0,0 0 4 15,0 0 0-15,0 0-1 16,121 30-21-16,-63-38-101 16,2-13-51-16</inkml:trace>
  <inkml:trace contextRef="#ctx0" brushRef="#br0" timeOffset="62059.93">12360 8580 340 0,'0'0'43'0,"46"-124"1"16,-31 90 29-16,-4 16-26 15,-6 14-14-15,-5 4-14 0,2 13-19 16,-2 30 0 0,0 17 18-16,0 12-11 0,-2 4-4 15,-12 3-3-15,-1-5 0 16,-1-4 4-16,3-6-4 15,4-3-4-15,5-11-20 16,4-15-78-16,0-14-118 16</inkml:trace>
  <inkml:trace contextRef="#ctx0" brushRef="#br0" timeOffset="64181.73">14825 8392 66 0,'0'0'70'0,"0"0"-22"15,0 0-8-15,0 0-9 16,0 0 0-16,0 0 2 16,0 0 0-16,-2-46 3 0,2 33-2 15,0 2-3 1,0 2 18-16,0 3-16 16,0 5-7-16,0 1-15 15,0 0-11-15,0 0 3 0,0 0-3 16,0 0 0-16,0 0-1 15,0 0 1-15,0 0-2 16,0 16 2-16,0 8 3 16,0 12 8-16,0 6-10 15,0 8 0-15,0 6 7 16,16 2-8-16,8 7 3 16,8-1-3-16,7-2 1 15,3-6 0-15,6-4-1 16,0-10 0-16,-1-8 0 0,3-8 0 15,-4-9 0-15,-6-11 0 16,1-6 0-16,-8-6 6 16,-4-25-4-16,-5-13-1 15,-4-8 4-15,-2-8-4 16,-7-4 0-16,-4 2-1 16,-5 1 0-16,-2 9 2 15,0 4-2-15,0 10 0 16,-7 10-2-16,1 11 2 15,-3 8-6-15,-1 9-18 16,6 0-48-16,-4 4-47 16,-3 15-147-16</inkml:trace>
  <inkml:trace contextRef="#ctx0" brushRef="#br0" timeOffset="65774.14">15783 8181 62 0,'0'0'295'16,"0"0"-256"-16,0 0-20 15,0 0 18-15,0 0-1 16,0 0-31-16,0 18 25 16,3 25-3-16,-1-2-4 15,2 1-6-15,1-1-12 0,-1-3-3 16,0-2-1 0,-2-4 0-16,3-3-2 0,-2-4 1 15,-3-4-15-15,0-6-15 16,0-3-58-16,0-10-44 15</inkml:trace>
  <inkml:trace contextRef="#ctx0" brushRef="#br0" timeOffset="65993.42">15489 8275 530 0,'0'0'17'15,"0"0"-17"-15,0 0 1 0,118-62-1 16,-55 54 0-16,8 4 0 16,0 4-2-16,3 0 2 15,-3 0-20-15,-2 0-20 16,-7 0-3-16,-10 2-22 16,-10 2-42-16</inkml:trace>
  <inkml:trace contextRef="#ctx0" brushRef="#br0" timeOffset="66206.95">16324 8628 570 0,'0'0'0'16,"0"0"-29"-16,0 0 23 16,117-24-13-16,-82 24-14 15,-6 0-35-15,-4 0-95 16</inkml:trace>
  <inkml:trace contextRef="#ctx0" brushRef="#br0" timeOffset="66377.42">16227 8921 357 0,'0'0'76'0,"0"0"-76"15,0 0 6-15,0 0 7 16,0 0 5-16,0 0-11 16,151 3-7-16,-105-15-9 15,6-7-67-15,2 0-78 16</inkml:trace>
  <inkml:trace contextRef="#ctx0" brushRef="#br0" timeOffset="66694.31">17075 8450 371 0,'0'0'29'0,"0"0"-21"0,0 0-8 15,0 0 0-15,0 0 12 16,0 0 18-16,85 149-11 15,-65-76-11-15,5 6 15 16,4-1-7-16,7-12-9 16,10-14-2-16,3-16 7 15,7-16-7-15,-3-13-5 16,-4-7 0-16,-1-11 13 16,-7-29-8-16,-3-12 4 15,-5-12-1-15,-3-8 0 0,-12-3-2 16,-7-3-6-1,-7 7 0-15,-4 4-3 16,0 13-3-16,0 11-26 0,-11 14-54 16,-9 7-73-16</inkml:trace>
  <inkml:trace contextRef="#ctx0" brushRef="#br0" timeOffset="66896.23">17849 8224 506 0,'0'0'26'0,"0"0"-25"0,0 0-1 16,0 0 2-1,138-17-2-15,-107 17-9 0,-2 6-68 16,-4-1-56-16,-3-4-141 15</inkml:trace>
  <inkml:trace contextRef="#ctx0" brushRef="#br0" timeOffset="67176.77">18412 8085 548 0,'0'0'11'0,"0"0"8"16,0 0-1-16,0 0 25 15,0 0-17-15,0 0-24 16,34-50-2-16,-16 74 9 16,-1 8-2-16,1 8-2 15,-9 5-5-15,-2 12 0 16,-7 6 0-16,0 3 0 15,0-2-5-15,0-2-2 16,0-10-47-16,0-14-64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8T08:10:16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21259 1088 322 0,'0'0'28'16,"0"0"-23"-16,0 0 30 16,0 0 11-16,0 0-6 15,0 0-21-15,0 0-8 16,0 0-4-16,-6-19 3 15,6 19 3-15,0 0 20 16,0 0-10-16,0 0-8 16,0 0 2-16,0 0-14 15,0 0-1-15,0 0-2 16,0 9-2-16,0 12 2 16,14 11 1-16,5 12 2 15,8 8 3-15,0 6-4 16,2 6 3-16,2-1-2 0,0-4-3 15,1-6 5 1,-3-8-5-16,-3-8 0 0,-4-7 1 16,-2-6-1-16,-3-13-1 15,-7-5 1-15,-1-6 0 16,3-1 12-16,3-29 15 16,1-16-8-16,3-15-9 15,2-7-10-15,-8-5 0 16,-6-4 0-16,0 1 1 15,-3 6 1-15,0 12-2 16,3 11 0-16,0 18-1 16,-3 11 1-16,-1 9-1 0,-1 8 1 15,-2 1-20-15,2 0-27 16,4 3-62-16,3 29-24 16,-2-3-102-16</inkml:trace>
  <inkml:trace contextRef="#ctx0" brushRef="#br0" timeOffset="682.09">22304 1283 213 0,'0'0'273'0,"0"0"-231"15,0 0-41-15,0 0 12 16,0 0 2-16,0 0-7 16,34-14 4-16,15 10-1 15,7 0-5-15,0 0-6 16,1 2-3-16,-3 2 2 15,-3 0-27-15,-13 0-63 16,-9 0-68-16</inkml:trace>
  <inkml:trace contextRef="#ctx0" brushRef="#br0" timeOffset="875.12">22354 1508 410 0,'0'0'43'16,"0"0"-43"-16,0 0-4 16,0 0-11-16,0 0 15 15,0 0 15-15,118-16-13 16,-63-10 2-16,5-7-4 16,-4 1-18-16,-4-4-47 15,-12 3-86-15</inkml:trace>
  <inkml:trace contextRef="#ctx0" brushRef="#br0" timeOffset="1133.17">22911 732 346 0,'0'0'66'0,"0"0"-62"15,0 0-1-15,0 0 5 16,-63 108-6-16,26-35 5 15,-10 10 12-15,-9 12 2 16,-9 5 6-16,-2-3-1 0,1-5-14 16,8-9-1-1,10-8-11-15,11-11 0 16,15-14-1-16,13-8-2 16,9-15-16-16,0-6-44 0,22-15-43 15,12-6-30-15</inkml:trace>
  <inkml:trace contextRef="#ctx0" brushRef="#br0" timeOffset="1500.83">23202 1227 405 0,'0'0'52'0,"0"0"-51"16,0 0 0-16,0 0-1 0,-53 146 1 15,44-86 1-15,7 3-2 16,2-3 0-16,0-8-2 16,4-8 2-16,19-14-4 15,3-12-5-15,3-11-1 16,5-7 10-16,6-13 6 16,5-24-4-16,-1-18 11 15,-1-9-11-15,-10-7 0 16,-13-1 2-16,-13 4 7 15,-7 2 13-15,0 7-3 16,-23 12-4-16,-8 6 13 16,-6 11-9-16,-4 10-11 0,3 7-1 15,1 8-6 1,1 5-3-16,5 0-1 0,2 24-37 16,2 11-73-16,7-3-120 15</inkml:trace>
  <inkml:trace contextRef="#ctx0" brushRef="#br0" timeOffset="4219.35">25005 1271 302 0,'0'0'38'0,"0"0"-13"15,0 0 13 1,0 0 6-16,-16-113 20 0,1 88-19 16,-5 0-11-16,-7 12-14 15,-2 5-19-15,-5 8 8 16,-1 0-6-16,-3 15-2 16,3 22 2-16,-3 13-3 15,-1 12 0-15,8 6 0 16,10 1 0-16,9-9-3 15,12-12 3-15,0-12-4 16,14-8-1-16,11-11 3 16,0-4 0-16,4-9-2 15,1-4 4-15,3-6 4 16,5-28 1-16,4-12-5 0,-2-10 3 16,-6-2-2-16,-8-4-1 15,-5 5 0-15,-8 9 0 16,-4 12 2-16,-2 14-2 15,-5 11 0-15,-2 11-2 16,0 0-1-16,0 17-4 16,2 23-2-16,2 12 9 15,1 4 6-15,1 1-6 16,0-7 0-16,4-4 0 16,3-6 2-16,6-8-4 15,5-10-1-15,1-6-5 16,3-10 6-16,6-6-12 15,0 0 3-15,3-21 9 0,-1-12-9 16,-3-9 6 0,-2-6-2-16,-4-2 4 0,-4-3 0 15,-8 4 3-15,-6 2 0 16,-2 3 1-16,-5 8 0 16,-2 11 3-16,0 8 2 15,0 13 5-15,0 4-8 16,0 0-3-16,0 22-2 15,0 16 1-15,9 10 2 16,1 4 1-16,7-2-2 0,1-3 0 16,3-7 1-1,2-11-1-15,2-4-2 0,-3-10 2 16,0-8 1-16,0-7-1 16,-1 0 0-16,0-8 0 15,2-18 3-15,-3-9 3 16,-3-4-6-16,0-4 2 15,-7 0-2-15,-1 4 0 16,-2-3-4-16,0 2-15 16,-5 0 13-16,-2 4-39 15,0 1-10-15,0 10-13 16,0-1-98-16</inkml:trace>
  <inkml:trace contextRef="#ctx0" brushRef="#br0" timeOffset="4803.35">26110 676 429 0,'0'0'20'16,"0"0"-13"-16,0 0-7 15,25 150 7-15,-1-57 21 16,-6 4 10-16,-3 1-27 15,-1-5-5-15,-3-11-6 16,-5-6 1-16,-2-9 3 16,-4-11-4-16,0-14 0 0,0-16 4 15,-4-13-4 1,-2-13 1-16,2 0 10 0,-3-23 0 16,-2-15 1-16,4-12-12 15,5-5-3-15,3 1 3 16,31 1 2-16,5 9-2 15,3 5-2-15,1 9 2 16,-1 10-1-16,-6 8 1 16,-5 12-4-16,-4 0 3 15,-7 13-1-15,-5 25-2 16,-5 11 1-16,-6 7 3 16,-2 6 3-16,-2-1-3 15,3-5 0-15,-1-6 1 16,4-9-1-16,5-10 0 15,3-13-1-15,4-12-6 16,-3-6 3-16,1-5 4 0,-3-28 0 16,0-15 5-16,-3-15-4 15,-6-4-1-15,-4-4 0 16,0 3 0-16,-4 6 1 16,-19 10-1-16,-1 10 0 15,-5 9-1-15,2 11 1 16,5 13-1-16,2 4-3 15,9 5-30-15,1 0-35 16,6 17-40-16,4-2-89 16</inkml:trace>
  <inkml:trace contextRef="#ctx0" brushRef="#br0" timeOffset="5267.82">26959 1139 240 0,'0'0'6'15,"0"0"19"-15,51 110-17 16,-30-65 0-16,0-1 6 16,-2 1 4-16,1-2-3 15,-7-6-14-15,-2-4 1 16,0-8 4-16,-4-7-6 16,-1-3 0-16,-3-5 1 15,-1-4-1-15,-2-2 1 16,5-4-1-16,1 0 0 0,5 0 4 15,5-16 7 1,6-4-11-16,3-4 4 0,4-4-2 16,2-5 12-16,4-4-6 15,6-6-4 1,-5-7 4-16,1-2-8 0,-1-2 0 16,-7 0 2-16,-5 4-2 15,-11 7 0-15,-8 11 0 16,-5 13 23-16,0 7 19 15,0 10-32-15,-18 2 0 16,-6 15 0-16,-7 28-9 16,-3 11 1-16,1 8-2 0,6 5 0 15,4 0 0 1,11 2 0-16,5-7-3 0,7-8 3 16,0-13-7-16,24-11-25 15,17-16-45-15,9-11 10 16,15-3-213-16</inkml:trace>
  <inkml:trace contextRef="#ctx0" brushRef="#br0" timeOffset="5506.03">28039 1061 447 0,'0'0'0'0,"0"0"0"16,0 0 20-16,0 0-15 0,0 0-5 15,0 0 5 1,-124 152-4-16,108-83 0 0,3 0-1 16,6 1 0-16,3-3 2 15,4-9-2-15,0-6-6 16,6-14-7-16,23-14-53 16,5-13 4-16,11-11 27 15,-3-2-87-15</inkml:trace>
  <inkml:trace contextRef="#ctx0" brushRef="#br0" timeOffset="6066.33">28255 732 215 0,'-33'-102'74'16,"4"27"2"-16,14 41 9 16,15 30-22-16,0 8-31 15,13 38-32-15,12 16-2 16,4 20 2-16,4 9 5 15,2 9-2-15,-8 5-3 16,-6-1 0-16,-15 2 1 16,-6-4 4-16,0-5-5 15,-15-10 2-15,-12-10 1 16,-2-15-3-16,9-18 0 16,11-18-1-16,9-14-1 15,0-8-6-15,2 0-11 16,23-14 19-16,13-11 0 0,8 0-1 15,1 3-24 1,-7 6 6-16,-4 8 13 0,-12 6 4 16,-3 2-1-16,-11 0 0 15,0 2 1-15,-3 12-1 16,-5 5 0-16,2 6 0 16,-4-1 3-16,4-2 6 15,3-6-6-15,-3-4 0 16,6-6-2-16,-2-6-2 15,1 0 1-15,7 0 3 16,1-25 10-16,-1-12-1 16,-3-7-9-16,-3-5 0 0,-10-2 1 15,0-1 0 1,-12 4-2-16,-17 5 2 0,-2 6 3 16,-5 8 22-16,5 11-25 15,-2 8 1-15,4 10-1 16,6 0-1-16,6 6-5 15,11 12-35-15,6-2-23 16,4-5 5-16,27-5-48 16,2-6 30-16</inkml:trace>
  <inkml:trace contextRef="#ctx0" brushRef="#br0" timeOffset="6333.26">28870 1223 203 0,'0'0'3'16,"0"0"-3"-16,0 0 7 15,87 130-1-15,-68-82 13 16,-6 0-12-16,-4 2 1 16,-7-7 5-16,-2-11-12 15,0-8 3-15,0-14 5 16,0-8-4-16,0-2 65 16,0-12 41-16,0-24-60 15,3-12-22-15,7-10-7 16,11-4-11-16,6-3-11 15,6 7 6-15,7 6-6 16,2 8 0-16,3 10-14 16,3 7-24-16,8 12-30 15,4 7-51-15,3 8-51 0</inkml:trace>
  <inkml:trace contextRef="#ctx0" brushRef="#br0" timeOffset="6965.89">30486 769 212 0,'0'0'336'0,"0"0"-310"16,0 0-26-16,0 0-5 16,0 0 5-16,-56 138 14 15,27-53-1-15,-8 10 0 16,-15 1-13-16,-8-4 4 16,4-8 3-16,8-10-7 15,16-13 0-15,16-19 0 16,14-18-2-16,2-18 1 15,0-6-5-15,27-27 6 16,11-24 25-16,9-20-18 16,-3-14-6-16,-7-12-1 0,-18-15 1 15,-5-9 0-15,-12 1-1 16,0 14 0-16,0 32 3 16,5 25-2-16,4 27-1 15,-2 18 0-15,0 4 0 16,-5 0-1-16,5 4-5 15,11 31 2-15,14 16 2 16,8 20 3-16,11 12-1 16,1 9 0-16,-5-4 0 15,-7-6 0-15,-8-8 0 16,-12-12 0-16,-7-14 2 16,-3-12-2-16,-8-13-1 15,-4-10 0-15,0-4 1 16,0-9 1-16,-29 0 8 0,-18 0-9 15,-8-3 8 1,-12-12-8-16,-2 0 0 0,0 1 0 16,0 4-3-16,-3 8-22 15,10 1-170-15</inkml:trace>
  <inkml:trace contextRef="#ctx0" brushRef="#br0" timeOffset="7664.16">24769 2350 512 0,'0'0'31'0,"0"0"-26"16,0 0 4-16,0 0-8 15,0 0 14-15,0 0 4 16,98-8-11-16,-29 14-4 16,9 0 5-16,7-6-8 15,0 0 0-15,-8 2 2 16,-8 0-3-16,-15 3-33 15,-21 3-84-15,-17 3-123 0</inkml:trace>
  <inkml:trace contextRef="#ctx0" brushRef="#br0" timeOffset="7866.84">24720 2702 249 0,'0'0'142'15,"0"0"-137"-15,0 0-5 16,0 0 0-16,131 39 7 16,-55-39 22-16,13 0-22 15,5 0-3-15,-3-14-4 0,-8-6-3 16,-15-2-45 0,-16-6-55-16,-14-5-170 0</inkml:trace>
  <inkml:trace contextRef="#ctx0" brushRef="#br0" timeOffset="8117.64">25475 2191 400 0,'0'0'47'16,"0"0"-39"-16,0 0-8 16,0 0 0-16,0 0 0 15,0 0 16-15,62 55 5 16,-14-12-4-16,2 6-11 0,2-1 2 15,-7-2-6 1,-5-7-1-16,-13 0 8 0,-10-5-9 16,-13-1-2-16,-4 0 2 15,-13-1 6-15,-31-1 2 16,-16-3-8-16,-16-8-38 16,-4-2-42-16,-1-11-104 15</inkml:trace>
  <inkml:trace contextRef="#ctx0" brushRef="#br0" timeOffset="8454.85">24559 2173 363 0,'0'0'58'0,"0"0"-40"16,0 0-17-16,0 0 0 16,-55 131 5-16,30-77 9 15,-4 4 2-15,-4 4-3 16,0-3 19-16,4-1 2 16,6-7-28-16,10-6-2 15,6-7-1-15,7-12-4 16,0-8 0-16,24-8-6 15,17-8 6-15,14-2 16 0,15 0-15 16,5-12 3 0,2-2-4-16,-9 6-27 0,-10 8-98 15,-16 0-129-15</inkml:trace>
  <inkml:trace contextRef="#ctx0" brushRef="#br0" timeOffset="9716.76">22924 3196 370 0,'0'0'64'0,"0"0"-36"16,0 0-21-16,0 0 0 15,0 0 6-15,0 0 14 16,-152 114-8-16,92-50-8 16,-5 10 11-16,1 12-16 15,-1 7 0-15,5 1 1 16,4-1-5-16,8-11 0 16,5-15-2-16,7-12 0 15,13-14 0-15,9-16 0 16,9-11-1-16,5-14 0 15,0 0-10-15,11-17 11 16,25-26 1-16,11-17 2 16,2-4-6-16,0-6-3 15,-11 5-22-15,-7 3 11 0,-4 2-8 16,-3 6-1-16,-1 2 20 16,2 2 6-16,-2 6 1 15,2 0-1-15,2 0 0 16,-5-1 3-16,0 1-1 15,1 0 3-15,-3 6 1 16,-3 6 1-16,-3 12 11 16,-5 10-3-16,-7 6 1 15,-2 4-8-15,2 0-8 16,2 0-1-16,6 20 1 16,5 8 11-16,8 5 2 15,3 5-13-15,8 3 0 0,6 4 2 16,0 3-2-16,0 4 1 15,-2 2-1-15,-5 1 0 16,-8 2 1-16,-7-9-1 16,-7-8-2-16,-7-10 2 15,-4-9-3-15,0-11 3 16,0-6 1-16,-24-4 5 16,-18 0 7-16,-14 0-13 15,-9-8 0-15,-4-8 2 16,7-3-1-16,8 5 3 15,17-1 1-15,14 7-2 16,12 3 0-16,6 3-3 16,5 2-5-16,0 0-41 0,0 8-91 15,16 10-14 1</inkml:trace>
  <inkml:trace contextRef="#ctx0" brushRef="#br0" timeOffset="10186.9">23308 3316 429 0,'0'0'62'0,"0"0"-33"16,0 0-27-16,0 0-1 16,0 0 4-16,0 0 30 15,58 86-13-15,-19-37-17 16,1 7 11-16,-1 6-11 16,-4 7-1-16,-4-4 2 15,-4-2-4-15,-3-8-1 16,-1-12-1-16,-7-13 0 15,-3-10 1-15,-7-13-1 16,-2-4 0-16,-1-3 3 0,0-4 18 16,-1-30 23-1,0-18-40-15,2-16 0 0,1-10-2 16,-3-7-2 0,-2 5 0-16,0 8 0 0,0 12 1 15,0 14-1-15,0 11 0 16,0 16 0-16,0 8-4 15,2 5 4-15,0 6-21 16,5 0-35-16,4 2-60 16,2 18-23-16</inkml:trace>
  <inkml:trace contextRef="#ctx0" brushRef="#br0" timeOffset="10471.96">24515 3448 463 0,'0'0'101'0,"0"0"-89"16,0 0-5-16,0 0-5 15,141-47 9-15,-84 42 4 16,-8 4-15-16,-5-2 0 16,-5 3-1-16,-8 0-26 0,-14 0-28 15,-9 0-92 1,-8 15-69-16</inkml:trace>
  <inkml:trace contextRef="#ctx0" brushRef="#br0" timeOffset="10651.86">24424 3671 343 0,'0'0'40'0,"0"0"-37"15,0 0 0-15,0 0 25 16,131 31 15-16,-69-31-30 16,8 0-8-16,3 0-5 15,0-3-9-15,-3-8-43 16,-3 0-51-16,-9-4-157 15</inkml:trace>
  <inkml:trace contextRef="#ctx0" brushRef="#br0" timeOffset="11151.79">25323 3220 404 0,'0'0'48'15,"0"0"-28"-15,0 0 12 16,0 0 14-16,0 0-17 16,0 0-7-16,104-13-17 15,-71 44 2-15,-2 15 4 16,2 8-1-16,1 4-5 16,-1 5 4-16,-2 5-8 0,-2 4 6 15,-6 2-7-15,-6-5 0 16,-3-13-1-16,-7-16 2 15,-3-15-2-15,-2-15 1 16,0-5 0-16,-2-5 2 16,0 0-1-16,0-2-1 15,0-18 7-15,-8-10-7 16,-11-10-5-16,-4-8 1 0,-2-6 2 16,-4-4-1-1,0 1-6-15,4 9 9 16,3 11-2-16,6 10 2 15,3 13 0-15,4 3 0 0,5 11-1 16,-3 0-1-16,-2 0 3 16,-4 27-1-16,-6 7 5 15,0 11-5-15,1 5 0 16,-5 3 0-16,6 4 0 16,-1-3 1-16,0-2-1 15,2-6-3-15,3-4-16 16,7-6-128-16,6-16-122 15</inkml:trace>
  <inkml:trace contextRef="#ctx0" brushRef="#br0" timeOffset="11800.24">26157 3331 467 0,'0'0'101'0,"0"0"-86"0,0 0-15 16,0 0-6-16,0 0 6 16,53 121 23-16,-7-58-14 15,2 1-3-15,1 0-1 16,-2-5-2-16,-4-13 11 15,-6-12-11-15,-8-10-1 16,-7-13 4-16,-8-7-5 16,-6-4-1-16,-1-4 7 15,3-31 23-15,0-20 6 16,-1-10-36-16,-4-8 0 16,-3 7 5-16,-2 6-4 15,3 10-1-15,-1 10 0 0,0 9 2 16,0 9-2-16,0 11 0 15,-2 6-32-15,0 5-74 16,0 0-273-16</inkml:trace>
  <inkml:trace contextRef="#ctx0" brushRef="#br0" timeOffset="12583.58">26796 1971 448 0,'0'0'47'0,"0"0"-37"16,0 0-1-16,0 0 5 15,0 0 20-15,0 0-9 16,96-58-17-16,-51 50-6 16,1 2 4-16,2 1-6 15,-8 2 0-15,-9 3 13 16,-11 0-13-16,-9 16 0 0,-5 21-3 16,-3 15 3-16,-3 19 6 15,0 11-5-15,0 7 2 16,0-1 2-16,7-1-5 15,4-8 0-15,4-7 1 16,3-5 1-16,0-13-1 16,-3-6-1-16,2-12 0 15,-9-9 1-15,-1-6-1 16,-7-6 0-16,0-8 0 16,0-1-1-16,-3-5 1 15,-21 2 8-15,-10-3-7 16,-10 0 5-16,-7 0-6 0,-9 0 0 15,1 0 1 1,6 0-1-16,9-3 0 0,12 1-2 16,8-1-48-16,9 3-57 15,10-2-68-15</inkml:trace>
  <inkml:trace contextRef="#ctx0" brushRef="#br0" timeOffset="12797.9">27064 2416 448 0,'0'0'0'0,"0"0"8"15,0 0-4-15,-136-40-4 16,96 38 0-16,2 2 2 15,5 0-2-15,4 8-56 16,6 10-50-16</inkml:trace>
  <inkml:trace contextRef="#ctx0" brushRef="#br0" timeOffset="13299.12">27741 1831 505 0,'0'0'7'0,"0"0"-7"15,0 0-3-15,0 0 3 16,67 113 15-16,-15-34 16 0,5 9-30 16,-4 0 2-16,-5-5 2 15,-11-11-2-15,-3-7 1 16,-5-14-4 0,-5-7 0-16,-6-12 1 0,-7-12-1 15,-6-9 0-15,-5-11 1 16,0 0 2-16,0-3 7 15,-2-20-9-15,-17-5 2 16,-7-1-2-16,-6 4-1 16,-3 4-8-16,-5 7 8 15,0 4 4-15,-3 10-1 16,1 0-3-16,-1 2 5 16,1 18-2-16,3 3-3 15,3 2 0-15,5 0 0 0,8 0 0 16,5 1 0-16,9 0-42 15,7-3-51-15,2-5-26 16</inkml:trace>
  <inkml:trace contextRef="#ctx0" brushRef="#br0" timeOffset="13544.08">28689 2253 465 0,'0'0'47'0,"0"0"-45"15,0 0-2-15,148-29 2 16,-94 29 24-16,-3 0-22 16,-7 0 0-16,4 11-3 15,-4 2-1-15,-9-4-3 16,-8 0-9-16,-13-4-49 15,-14 1-6-15,0 3-82 16</inkml:trace>
  <inkml:trace contextRef="#ctx0" brushRef="#br0" timeOffset="13727.2">28693 2488 264 0,'0'0'138'15,"0"0"-138"-15,0 0-5 16,0 0 5-16,0 0 32 0,138 20-10 16,-87-20-11-16,0-1-11 15,-4-16-7-15,-9-3-19 16,-7-2-94-16,-4-7-184 16</inkml:trace>
  <inkml:trace contextRef="#ctx0" brushRef="#br0" timeOffset="13968.14">29212 1899 423 0,'0'0'61'0,"0"0"-61"16,0 0 0-16,0 0 3 16,-67 142 21-16,35-72 7 15,-3 10-20-15,-5 3 4 16,-3-5 4-16,3-3-15 15,5 0-1-15,4-11 0 16,10-9-2-16,13-13-1 16,8-11-15-16,0-17-39 15,24-7-13-15,14-7-43 16,9 0-205-16</inkml:trace>
  <inkml:trace contextRef="#ctx0" brushRef="#br0" timeOffset="14384.85">29809 2139 449 0,'0'0'41'0,"0"0"-34"15,0 0-4-15,0 0 2 16,-100 103 25-16,67-45-19 16,4 6-6-16,10-1 15 0,11-2-13 15,8-8-7 1,0-13 0-16,8-8 2 0,15-10-3 16,6-8 1-16,6-12 0 15,10-2 12-15,4-12-11 16,5-26 3-16,-4-12 0 15,-7-9-4-15,-12-6 0 16,-13 1-2-16,-14-3 2 16,-4 4-3-16,-4 10 6 15,-23 14-5-15,-7 15 2 16,-3 14 0-16,-5 10 5 16,-3 0-5-16,1 16-18 15,1 16-63-15,5 2-118 16</inkml:trace>
  <inkml:trace contextRef="#ctx0" brushRef="#br0" timeOffset="15133.29">30780 1905 551 0,'0'0'34'0,"0"0"-34"0,0 0-4 15,0 0 4-15,120 86 1 16,-86-20 8-16,2 15 18 16,2 2-27-16,-7-6 1 15,-9-6 0-15,-13-14 4 16,-2-5-5-16,-5-10 0 15,0-10 2-15,-2-14-7 16,0-10 3-16,0-5-4 16,0-3 6-16,0 0 3 0,-13-27 7 15,-7-13-10 1,-5-8-7-16,3-2 2 0,-2 3 3 16,1 4 2-1,0 15 2-15,4 9 1 0,-1 11-3 16,-5 8-4-16,-4 0 4 15,-4 23 7-15,-1 10-7 16,3 4 0-16,4 3 0 16,10 0 0-16,1 2 0 15,7-2-1-15,9-2 1 16,0-3-6-16,0-6-8 16,7-5-49-16,17-3-51 15,8-13-154-15</inkml:trace>
  <inkml:trace contextRef="#ctx0" brushRef="#br0" timeOffset="15650.77">31830 2103 331 0,'0'0'139'0,"0"0"-103"15,0 0-3-15,0 0-11 0,-122-34-9 16,70 42-13-16,3 26 0 15,2 8 4-15,4 7-3 16,17 1 2-16,10-2 1 16,10-4-4-16,6-4 5 15,0-4-5-15,9-4-1 16,17-4 0-16,8-1 1 16,3-10 0-16,9-7 0 15,2-10 0-15,4 0-6 16,-3-21-77-16,-5-12-72 15</inkml:trace>
  <inkml:trace contextRef="#ctx0" brushRef="#br0" timeOffset="15849.1">31446 2304 213 0,'0'0'11'0,"0"0"-10"16,0 0 48-16,0 0 42 15,0 0-41-15,132 48-31 16,-87-44-2-16,-3 0-2 16,1-4-5-16,1 0-10 15,3 0-6-15,4-14-44 16,2-5-82-16</inkml:trace>
  <inkml:trace contextRef="#ctx0" brushRef="#br0" timeOffset="16093.22">32329 1908 410 0,'0'0'74'16,"0"0"-60"-16,0 0-8 16,0 0 10-16,0 0 5 15,0 107 2-15,0-39-10 16,0 12-2-16,0-1-10 15,-2-5 1-15,2-4-1 16,0-14 1-16,0-10-4 16,13-14-25-16,12-14-35 15,1-18-14-15,8 0 8 0,-3-25-73 16</inkml:trace>
  <inkml:trace contextRef="#ctx0" brushRef="#br0" timeOffset="16272.54">32552 2203 317 0,'0'0'17'16,"0"0"-2"-16,0 0 15 16,0 124 15-16,0-77 10 15,2 0-33-15,0 1-14 16,2-4-8-16,1-3 2 16,-3-7 0-16,1-8-2 15,-1-5-10-15,0-14-22 0,-2-7-51 16,0 0-3-1</inkml:trace>
  <inkml:trace contextRef="#ctx0" brushRef="#br0" timeOffset="16637.14">32467 1851 330 0,'0'0'57'16,"0"0"-39"-16,0 0 0 15,160-27-7-15,-100 27-2 16,2 4-9-16,3 17 2 16,-9 3-4-16,-15 4 2 15,-24 2-2-15,-17 4 2 16,-9 6 0-16,-33 4 14 0,-16 2-12 16,-12-2 0-16,8-3 8 15,9-8-10-15,15-4 1 16,14-4-2-16,8 0 2 15,7 2 5-15,5 0 2 16,4 1 19-16,0 2 18 16,0 0-29-16,19 0-3 15,13 2 0-15,13 0-4 16,8-2 5-16,4-4-14 16,8-3 1-16,9-3-7 15,-3-5-25-15,-11 1-45 16,-8-10-84-16</inkml:trace>
  <inkml:trace contextRef="#ctx0" brushRef="#br0" timeOffset="21933.17">27656 6828 473 0,'0'0'24'0,"0"0"-1"16,0 0-18-16,0 0 13 16,0 0 15-16,0 0 5 15,0 0-36-15,-2-59 3 16,17 93-3-16,8 24-1 16,4 27 15-16,0 25 5 15,-7 28-10-15,-11 25 10 0,-9 12-14 16,0 4-2-1,-7-2 16-15,-4-8-17 0,6-7-2 16,5-7-1-16,0-13 1 16,0-14 1-16,0-15-3 15,5-15 0-15,6-12 1 16,0-14-1-16,-4-11 0 16,-3-16 0-16,-2-14 0 15,0-13-1-15,-2-12 1 16,3-2-6-16,-3-4 5 15,0 0-14-15,0 0-16 16,0-9-36-16,-5-16-171 16</inkml:trace>
  <inkml:trace contextRef="#ctx0" brushRef="#br0" timeOffset="22866.99">26349 8249 425 0,'0'0'4'16,"0"0"4"-16,0 0-7 15,0 0-1-15,0 0 7 16,182-6 7-16,-73 14 11 15,39-6 8-15,25-2-8 16,30 0 3-16,24 0 5 0,16-2-19 16,12 0-6-16,-2 2-1 15,-10 0-6-15,-16 0 0 16,-29 11-1-16,-15 1 0 16,-15-2 1-16,-12 4-1 15,-14 2 0-15,-15 0 0 16,-20-2 1-16,-16-2-2 15,-10-4 1-15,-10-2 0 16,-15-5 0-16,-10 2 0 16,-10-3 0-16,-8 0 0 15,-5 0 0-15,-5 0 0 16,-7 0-11-16,-4 0-30 16,-3 0-45-16,-4 0-108 15</inkml:trace>
  <inkml:trace contextRef="#ctx0" brushRef="#br0" timeOffset="24200.32">27669 8269 226 0,'0'0'12'16,"0"0"-12"-16,0 0 11 15,0 0 39-15,0 0-16 16,0 0-9-16,-10-1 4 15,10-1-1-15,0 2 0 16,0-3 1-16,0 2-4 16,0-1 13-16,0-7-26 15,4 0 0-15,8-7-4 16,7-1-1-16,8-6 4 16,9-4-6-16,6-3 1 15,5-2 12-15,2-4-17 0,4-1 2 16,1-2 6-16,-1 1-3 15,-1 4 1-15,-4 2-6 16,-3 1-1-16,-5 5 11 16,-6 5-8-16,-7 0-2 15,-5 3 8-15,-5 4-3 16,-1 0 0-16,-3 2-6 16,-1 1 0-16,-5 5 5 15,-3 2-5-15,-2 1 0 16,0 3 0-16,-2 0 0 15,0 0-1-15,0 0-22 16,0 0-40-16,0 3-28 16,-13 7-38-16,-3 3-27 0</inkml:trace>
  <inkml:trace contextRef="#ctx0" brushRef="#br0" timeOffset="24582.13">28099 7718 340 0,'0'0'47'16,"0"0"-24"-16,0 0-17 16,0 0 35-16,0 0-17 15,0 0 1-15,125-44-2 16,-73 27-11-16,-1 2 4 0,-2 1-10 15,-2-1-5-15,-5 4 12 16,-11 2-12-16,-8 6 0 16,-12 3 2-16,-4 0-2 15,-5 0-1-15,-2 0 0 16,2 14 0-16,0 10 11 16,-2 5-6-16,0 6 0 15,0-1 3-15,0-3-4 16,-8 2 4-16,-6-5-8 15,-1-5 3-15,-6-4 2 16,3 2-5-16,3-5-5 0,-1 0-30 16,7-4-78-1,3-10-132-15</inkml:trace>
  <inkml:trace contextRef="#ctx0" brushRef="#br0" timeOffset="28467.32">27609 8260 294 0,'0'0'7'0,"0"0"-7"16,0 0-1-16,0 0 0 16,0 0 1-16,0 0 0 15,0 0 3-15,3-15-3 16,4 15-10-16,-5 0 6 15,0 0 2-15,2 0 2 16,-1 0 0-16,1 0 1 16,6 0 0-16,-2 0-1 15,7 4-2-15,1 7-2 16,2-2-177-16</inkml:trace>
  <inkml:trace contextRef="#ctx0" brushRef="#br0" timeOffset="28917.91">27777 8310 239 0,'0'0'41'0,"0"0"-19"15,0 0 17-15,0 0-12 16,0 0 1-16,0 0-3 16,-18-54-13-16,16 51 8 15,-3-1-1-15,-3 0 13 16,-9-3-5-16,-9-2-16 15,-8-1 5-15,-14 0 2 16,-10 0-4-16,-2-3 10 0,-7 2-13 16,2-5-3-1,3 0 11-15,2-1-8 0,0 2-6 16,-1 1 0-16,6-2-5 16,1 2 7-16,1-2-7 15,1 0 0-15,-3 2 2 16,-3 0-1-16,-7 0-1 15,-2 2 0-15,5-2 0 16,4 1 0-16,11 3 0 16,11 1 0-16,9 2 1 15,12 1 0-15,7 2-1 16,2 3 0-16,6-3 0 16,0 1-2-16,0 1 2 15,0 1-10-15,0 1-6 16,0-3-22-16,0 3-23 0,6 0-39 15,4 0-17 1,9 0 1-16</inkml:trace>
  <inkml:trace contextRef="#ctx0" brushRef="#br0" timeOffset="29353.52">26540 7694 249 0,'0'0'20'0,"0"0"-2"0,0 0-7 16,0 0 35-16,0 0 9 16,0 0-5-16,0-4-8 15,0 4-17-15,-9 0 2 16,-17 2-1-16,-13 10-21 15,-5 2 8-15,-5 2-9 16,0 0-1-16,4 0 6 16,5 2-8-16,5 1 4 15,8-2-5-15,9-3 3 16,7-1-2-16,7-2-1 16,2 1-1-16,2 0-4 15,0 0 5-15,0 2-1 0,0-1 1 16,13 1 0-16,5 1 9 15,11 0-8-15,8 1 6 16,11-3 10-16,0 0-14 16,2-1-1-16,-6 1-2 15,-7 2-3-15,-5 3 1 16,-6 2-69-16,-12-8-124 16</inkml:trace>
  <inkml:trace contextRef="#ctx0" brushRef="#br0" timeOffset="33357.65">27848 8231 156 0,'0'0'69'0,"0"0"-65"15,0 0-1-15,0 0 7 16,0 0-4-16,0 0 1 15,0 0-2-15,0 0-4 16,0 0 10-16,0 0 2 16,0 0 7-16,0 0 5 15,0 0-22-15,0 0-2 16,0 0-1-16,0 0-39 16,0 0-58-16</inkml:trace>
  <inkml:trace contextRef="#ctx0" brushRef="#br0" timeOffset="39519.98">27527 8245 244 0,'0'0'42'0,"0"0"-30"16,0 0 20-16,0 0 10 15,0 0-17-15,0 0 3 16,0 0-17-16,5-19-6 16,-3 19-5-16,0 0 4 15,2 0-9-15,6 0 4 16,-1 0 1-16,4-1 1 16,1 0 0-16,-8-1-1 15,0-1 0-15,1 3 2 16,-3 0 0-16,2-1-2 15,-4-1 0-15,2-1 2 0,2 1-1 16,5-2 1-16,5-4 15 16,7-5 2-16,6-1 5 15,11-7-15-15,6-4-3 16,8 0 14-16,10-5-19 16,13-5 5-16,10 0 0 15,15-3-5-15,6-4 9 16,4-2-10-16,-2-1 0 15,-6 3 9-15,-4 2-8 16,-8 0 0-16,-10 2 0 16,-9-2 1-16,-10 1 2 15,-3 2-4-15,-2-3 0 16,-2-1 15-16,-2-1-6 0,-4 4 1 16,-5 2 0-1,-5 5-4-15,-9 8 4 0,-8 4-10 16,-10 12 0-16,-7 5 3 15,-3 2-1-15,-3 0-2 16,0 0 0-16,0 0-5 16,0 0 4-16,-7 0-5 15,3 0 0-15,-1 0-13 16,5 0-2-16,0 0 18 16,0 0 0-16,0 0-10 15,0 0 11-15,0-6-19 16,0 0-74-16,0-2-174 15</inkml:trace>
  <inkml:trace contextRef="#ctx0" brushRef="#br0" timeOffset="39903.04">29034 7277 459 0,'0'0'33'0,"0"0"-22"16,0 0-7-16,0 0 26 16,0 0-12-16,0 0-12 15,140-100 7-15,-95 86-12 16,-1-2 1-16,-1 4 7 16,-12 1-1-16,-7 7 5 0,-10 4-13 15,-8 0 2-15,-4 2 8 16,-2 20-9-16,0 6 6 15,0 9 6-15,-6 5-8 16,-8 2 7-16,-1-1-12 16,-4 0 0-16,4-5 4 15,1-8-4-15,4-7 0 16,3-6-1-16,3-4 4 16,4-4-6-16,0-3 0 15,0-1-18-15,0-3-2 16,0-2-44-16,0 1-62 15,0-1-90-15</inkml:trace>
  <inkml:trace contextRef="#ctx0" brushRef="#br0" timeOffset="40732.85">27605 8350 309 0,'0'0'13'0,"0"0"-11"16,0 0-2-16,0 0 0 15,0 0 6-15,0 0-6 0,-22 57 0 16,22-57 11 0,0 0 0-16,0 0 4 0,0 0 10 15,0 0-1-15,7 0 8 16,18-11-2-16,10-13-10 16,13-6 6-16,11-9-25 15,15-4 3-15,12-10 8 16,13-5 2-16,9-6-1 15,8-6-10-15,5-1 1 16,-1-1 13-16,3 3-17 16,1 0 5-16,-3 3 4 15,-6 0-3-15,1 2-1 0,-6-2-5 16,-6 1 0-16,-4 3 5 16,-13 5-5-16,-6 7 0 15,-10 4 5-15,-5 4 1 16,-3 6 0-16,-10 4-6 15,-5 6 0-15,-6 2 2 16,-3 1-1-16,2 2-1 16,-5 0 2-16,-3 7-1 15,0-3 0-15,-6 3-1 16,0 2 0-16,-5 0 1 16,0-2-1-16,3-4 0 15,4-5 1-15,2-7-1 16,5 1 2-16,-1-3-2 15,1 3 0-15,-7 5 1 16,-7 9-1-16,-4-2 0 0,-9 7 0 16,-2 4 0-1,-7 2 0-15,0 4-3 0,0 0-47 16,-13 0-50-16,-26 0-199 16</inkml:trace>
  <inkml:trace contextRef="#ctx0" brushRef="#br0" timeOffset="41166.6">29604 6622 381 0,'0'0'30'0,"0"0"-18"16,0 0-1-16,126-9 56 16,-49-3-28-16,8-4-5 15,6-4-19-15,0-3 0 16,-7 4-13-16,-12 1-2 16,-7 2 4-16,-15 4-3 15,-9 6 1-15,-12 2-2 16,-5 2 0-16,-6 2 2 0,0 0-2 15,0 0 0 1,-4 10 3-16,-4 9-1 16,-3 10 7-16,-5 3-5 0,-2 8-3 15,0 4 17-15,-15 3-16 16,-18 6 1-16,-8-3 6 16,-3 1-4-16,-1-1-3 15,3-6-2-15,2-4 0 16,2-4-5-16,4-2-65 15,-2-4-123-15</inkml:trace>
  <inkml:trace contextRef="#ctx0" brushRef="#br0" timeOffset="42085.74">27237 8591 142 0,'0'0'41'0,"0"0"-17"15,0 0 18-15,0 0 25 16,0 0-7-16,0 0-4 15,-11 2-20-15,11-2-6 16,19-21-10-16,20-13 9 16,22-11-9-16,28-14 3 15,22-6-2-15,19-3-5 16,16 0-8-16,8 3-8 16,5 0 1-16,-1-2 4 15,-7 3-5-15,-6 0 0 16,-9-3 2-16,-3-4-1 0,3-3 3 15,5-3-4-15,2 1 0 16,-1 2 6-16,-10 6-6 16,-17 5 0-16,-8 6-1 15,-11 3 2 1,-9 2-1-16,-5-1 0 0,-4-1 0 16,0-3 0-1,0 0 0-15,5-1 0 0,-3 0 1 16,5 5-1-16,-5 6 0 15,0 6 0-15,-4 3 0 16,-5 7 1-16,-6 0-1 16,-7 3 0-16,-9 4 2 15,-11 4-2-15,-5 2 2 0,-6 2-2 16,-8 0 0 0,0 2 0-16,-6 1 0 0,0 1 0 15,3 1 0-15,2-4 1 16,2-1-2-16,2 0-2 15,2 1 3-15,-1 0-2 16,0 3 2-16,-6 0-8 16,-1 2-6-16,-5 2-25 15,-7 2-27-15,-4 4-68 16</inkml:trace>
  <inkml:trace contextRef="#ctx0" brushRef="#br0" timeOffset="42533.07">30451 6328 373 0,'0'0'40'0,"0"0"-38"15,131-28 24-15,-64 10 17 16,7-3-10-16,3 0-9 16,8-2-6-16,0 2-6 15,-3-5-7-15,-6 2-4 16,-7 1 16-16,-7 2-15 0,-10 5 2 16,-10 5 2-1,-13 5-3-15,-4 6-3 0,-8 0-2 16,-1 3 1-16,-1 18-6 15,-3 9 5-15,-8 11 2 16,-4 11 15-16,0 8-8 16,-14 8 14-16,-17 2-16 15,-7-3-4-15,-4-7 8 16,7-9-9-16,4-8 0 16,2-6 2-16,4-4 1 15,5-7-3-15,0 0-2 16,6-4-8-16,8 1-40 0,1-6-145 15</inkml:trace>
  <inkml:trace contextRef="#ctx0" brushRef="#br0" timeOffset="49262.27">21910 2935 187 0,'0'0'13'0,"0"0"-2"16,0 0 15-1,0 0-10-15,-26-110 5 0,24 100 24 16,-1 0-26-16,3 1-5 16,0 4 5-16,0-3-10 15,0 4 3-15,-2 4-12 16,2 0-1-16,0 20-1 15,0 22 4-15,-7 20-1 16,-2 17 6-16,-9 9-2 16,1 8 13-16,-1 4-8 15,-5 3-9-15,6 3 18 16,1 4-15-16,3 7 7 16,-1 2 11-16,1 2-10 0,-3-9 1 15,-3-12-13 1,-8-9 0-16,0-17 4 0,0-11-4 15,2-16 0-15,8-17 0 16,5-13 1-16,6-11 0 16,4-3-1-16,2 0 0 15,0 1-3-15,0 3 4 16,0 1-1-16,11 5 2 16,2-1-2-16,3-1 4 15,-3 3-4-15,6-4 0 16,2 2-1-16,6-3 1 15,8-5-3-15,13-2 3 0,16-2 4 16,17 0 0 0,21-18-4-16,16-2 0 0,18-1 0 15,11 3 0-15,13 0 0 16,7 3-2-16,5 1 2 16,-8 1 4-16,-2 1-4 15,-4-4 0-15,13-2-1 16,21-2 1-16,26-4 0 15,22 3 0-15,13 0 2 16,-13 1-3-16,-13-1 1 16,-24-2 0-16,-13 4 0 15,-13 2 1-15,-7 3-1 16,-7 6 0-16,-10-3 1 16,-10 1-3-16,-9 3 2 15,-14-4 0-15,-14 4 1 0,-16-4-1 16,-14 4 0-16,-11-4-1 15,-7 6 2-15,-10-1 0 16,-5 2-1-16,-10 1 0 16,-8 0-1-16,-1-1 1 15,-2-3 0-15,5 2-1 16,0 1 3-16,2-1-1 16,0 5-1-16,-2-1 0 15,-3-3-1-15,3 4 1 16,-3 0-1-16,5-4 1 15,9 1 0-15,5-1 2 16,7-2-2-16,6 5 0 0,-4-4-1 16,-6 2 1-16,-12-2 0 15,-10 0 0-15,-10 1 1 16,-7-3 1-16,-7 0-2 16,0-6 0-16,-19-3-6 15,-14-4 6-15,-9-4 0 16,-1-12 1-16,-1-8 1 15,4-12 4-15,-1-9-6 16,10 1 0-16,8-2 2 16,2 4 1-16,13 1-3 15,0 6 0-15,8 1 1 16,0 5 0-16,0 7-1 16,0 6 0-16,0 8 1 0,0 5-1 15,2 6 0 1,1 2 0-16,-3 9 0 0,0 4 1 15,0-1-1-15,0 3 0 16,0 0-5-16,0 0 5 16,-11 0-5-16,-7 0 1 15,-9 0 4-15,-10 0 0 16,-13 0 0-16,-16 0 0 16,-17 0-5-16,-17 0 5 15,-25-2-8-15,-18-2 3 16,-21 4-1-16,-15 0 2 15,-8 0-11-15,-9 0 8 16,12 4 1-16,9 6 2 16,13 0-2-16,10-2 5 0,5 0-5 15,-2-1 5-15,-1-4-5 16,3-3 6-16,3 0-2 16,5 0 4-16,10 0-2 15,5 0 6-15,7 0-3 16,4 0 4-16,10 0-7 15,16 0 0-15,10 0 4 16,4 3-4-16,5 3 0 16,6 1 0-16,11-1 2 15,15-2-2-15,12 0 0 16,12-4 0-16,10 0-6 0,2 0-16 16,0 0-25-1,0 0-11-15,0 0 1 0,0 0-40 16</inkml:trace>
  <inkml:trace contextRef="#ctx0" brushRef="#br0" timeOffset="75574.91">16536 9565 181 0,'0'0'40'0,"0"0"8"16,0 0-20-16,0 0-3 15,0 0 10-15,0 0 2 16,0 0 1-16,0 0-10 16,0 0-8-16,0-68-9 15,0 70-9-15,0 24 5 16,0 12 18-16,0 12-7 15,2 8 9-15,-2 8-17 16,3 4-4-16,-3-1 9 0,0 4-9 16,2-2 1-1,2-1-4-15,0 0-2 0,2-8 5 16,-4-5-6-16,0-7 0 16,-2-4 4-16,0-6-4 15,0-6 0-15,0-8 0 16,0-10 1-16,0-4-2 15,0-2 1-15,0 1-7 16,0-2 4-16,-2-3-29 16,-2 1-42-16,-4-6-32 15,4-1-54-15</inkml:trace>
  <inkml:trace contextRef="#ctx0" brushRef="#br0" timeOffset="76088.64">15570 10054 340 0,'0'0'3'16,"0"0"-2"-16,0 0 0 15,0 0 5-15,0 0 7 16,127-38 5-16,-59 36-8 15,17-5 3-15,15 0-6 16,14-3 10-16,9-2-5 16,4 2-4-16,0 4 5 15,2 1-13-15,2 4 1 16,-2 1 2-16,1-5-3 16,-5 3-1-16,-3-5-1 15,-1-1 2-15,-6-2-3 0,-10-1 3 16,-20-1 0-16,-18 5-2 15,-21 3 2-15,-15 1-2 16,-13 2-4-16,-9 1-17 16,-5 0-6-16,-4 0-26 15,0 0-46-15,-11 4-44 16</inkml:trace>
  <inkml:trace contextRef="#ctx0" brushRef="#br0" timeOffset="77414.32">18668 9647 398 0,'0'0'24'16,"0"0"-23"-16,0 0 1 15,0 0 30-15,0 0 3 0,0 0-1 16,-64-28-34-16,64 44 4 15,0 18-5-15,6 9 1 16,6 2 0-16,1 5 8 16,1 5-8-16,-1 1 0 15,2-2 0-15,3 0 1 16,5-6-1-16,-2-8 0 16,6-10 0-16,-2-7 0 15,-3-12 0-15,-1-5 0 16,-4-6-1-16,-1 0 2 15,1 0 6-15,0-17-7 16,0-13 1-16,1-8 1 0,-1-10-2 16,1-3-3-16,3 0 0 15,-2-2 2-15,0 4-3 16,-4 5 3-16,-6 9 1 16,-4 4 1-16,-5 6 1 15,0 6-2-15,0 5 3 16,0 4-2-16,0 6 8 15,-3 2-9-15,3 1 0 16,0 1 3-16,-2-3-3 16,2 3 0-16,0 0-2 15,0 0 4-15,0 0 0 16,0 0-2-16,0-2 0 16,0 0 10-16,0 0-10 15,0 0 1-15,0 0 0 16,0 2-1-16,0 0 7 0,0 0-7 15,0 0 0-15,0 0 5 16,0 0-5-16,0-2 0 16,0 2 0-16,0 0 0 15,0 0 0-15,0 0 0 16,-2 0 0-16,2 0 0 16,0 0 1-16,-2 0-1 15,2 0 3-15,0 0-2 16,0 0 1-16,0 0-2 15,0 0-3-15,0 0-1 0,-3 6 4 16,3 12-1 0,-2 4 1-16,-1 4 0 0,1 2 3 15,0 3-3-15,2-2 0 16,0 6 0-16,0 1 0 16,0 4 0-16,7 1 0 15,11 0 0-15,7-1-3 16,6-6-10-16,4-9-15 15,3-7-43-15,2-11-84 16</inkml:trace>
  <inkml:trace contextRef="#ctx0" brushRef="#br0" timeOffset="78399.75">19520 10131 221 0,'0'0'175'16,"0"0"-158"-16,0 0-16 15,0 0-1-15,0 0 5 16,0 0 22-16,0 53-4 16,0-30-13-16,0-1-5 15,-5-2 0-15,1-4-3 16,1-5 5-16,1 4-7 16,2-5 0-16,0 2-3 15,0-1-2-15,0-1-29 16,0 3-54-16,0-3-137 15</inkml:trace>
  <inkml:trace contextRef="#ctx0" brushRef="#br0" timeOffset="79434.23">20128 9731 309 0,'0'0'37'0,"0"0"-18"16,0 0 20-16,0 0-2 16,0 0 17-16,0 0-35 15,-22-50-8-15,20 50-7 16,2 0-4-16,0 6-3 16,-3 19 3-16,1 8 2 15,-3 9 5-15,3 7-7 16,2 2 0-16,0 4 2 15,0-4-2-15,2-4 0 16,12-11-1-16,3-4 2 0,-1-12-3 16,2-5 2-1,-2-9-4-15,0-6 4 0,-1 0 1 16,1-23 6-16,1-13-5 16,3-10 1-16,-2-5-2 15,0-2-1-15,-7 7 0 16,1 2 3-16,-4 4-3 15,-1 4 0-15,-1 5 0 16,-1 9 0-16,0 6 3 16,-3 10-3-16,-2 4 0 15,0 2-4-15,2 0 0 16,5 8-3-16,3 16 6 16,6 9 2-16,-3 5 4 0,6-1-5 15,-4 6 0 1,1-4 2-16,4 5-2 0,0 0-1 15,2-1-1 1,1-3-34-16,6-6-64 0,0-5-148 16</inkml:trace>
  <inkml:trace contextRef="#ctx0" brushRef="#br0" timeOffset="79767.55">20870 10128 476 0,'0'0'6'0,"0"0"-6"15,0 0-1-15,0 0 1 16,0 0 10-16,0 0-6 16,94-79-4-16,-65 79-2 15,-8 1-2-15,-5 17 4 16,-9 4 0-16,-5 6-1 15,-2 7 2-15,-2 5 16 16,-21 4 5-16,-6 0-12 16,-2-1 8-16,7-8-7 15,4-7-1-15,9-3-10 16,11-6 4-16,0-3-6 0,0 0 2 16,26-5-12-1,11-4-20-15,9-3-74 0,1-4-199 16</inkml:trace>
  <inkml:trace contextRef="#ctx0" brushRef="#br0" timeOffset="80615.73">21458 9930 497 0,'0'0'0'0,"0"0"0"16,0 0-8-16,0 0 2 0,0 0 6 16,0 0 14-1,92-18-10-15,-28 18 12 0,3 0-16 16,0 0 0-16,-1 0 9 15,-3 0-7-15,-3 0-2 16,-4 0 0-16,-9 0 0 16,-7 0-4-16,-9 0-11 15,-11 0-46-15,-9 0-1 16,-11 0-53-16,-4 0-23 16</inkml:trace>
  <inkml:trace contextRef="#ctx0" brushRef="#br0" timeOffset="80827.71">21660 10154 284 0,'0'0'89'0,"0"0"-63"16,0 0-22-16,0 0 14 15,0 0 2-15,114-10 2 16,-72 3-1-16,8 1-17 15,4-1-3-15,-2 1-1 16,6 0-5-16,0-2 4 16,0-2-41-16,-2-4-21 15,-4 0-78-15</inkml:trace>
  <inkml:trace contextRef="#ctx0" brushRef="#br0" timeOffset="81135.92">22064 9757 365 0,'0'0'0'16,"0"0"-24"-16,0 0 24 16,0 0 9-16,136 30-4 15,-82 1-3-15,-4 5 5 16,0 0-7-16,-6 0 2 15,-5 0-1-15,-13-4 2 16,-13 0 3-16,-8-2-4 16,-5 1 1-16,-9-4 35 0,-24-1-8 15,-8-2-17-15,1-4 0 16,-2 0-11-16,9-3 0 16,8-4-2-1,11 0-16-15,14-6-40 0,0 1-73 16</inkml:trace>
  <inkml:trace contextRef="#ctx0" brushRef="#br0" timeOffset="81684.34">23004 9521 497 0,'0'0'1'0,"0"0"-1"15,0 0 0-15,0 0-6 16,0 0 6-16,0 0 0 16,-10 110 3-16,7-48 14 15,0 1-14-15,3-4 4 16,0-5-6-16,10-1 2 15,11-9 2-15,2-10-5 16,2-8-3-16,-1-9 0 16,1-14 4-16,-3-3-1 15,0-3 0-15,-1-30 2 0,-2-9-2 16,1-7 0-16,-1-2-14 16,-4-4 12-16,1 2-3 15,-7 0 5-15,-3 8 0 16,-6 8 2-16,0 11 7 15,0 9-7-15,0 11 7 16,0 6 12-16,0 0-21 16,0 3 0-16,0 23-7 15,0 10 7-15,0 5 13 16,0 6-13-16,6-5 0 16,8-1 11-16,6-6-8 0,2 1 0 15,5-3-3 1,0-3 2-16,-2-2-7 0,-4-2 0 15,4-6-20-15,-5-2-39 16,3 0-60-16,-6-6-162 16</inkml:trace>
  <inkml:trace contextRef="#ctx0" brushRef="#br0" timeOffset="81888.77">23706 9956 456 0,'0'0'26'0,"0"0"-26"0,0 0-1 16,0 0 1-16,0 0 1 15,0 0 5-15,0 101-5 16,3-59 2-16,-3-1-3 16,2-5-5-16,2 5-15 15,2-5-43-15,1-7-74 16</inkml:trace>
  <inkml:trace contextRef="#ctx0" brushRef="#br0" timeOffset="82776.22">24199 9709 398 0,'0'0'55'15,"0"0"-55"-15,0 0-4 16,0 0 4-16,0 0 16 16,0 0-15-16,0 10 0 15,0-4 13-15,0-2-5 16,0-2 6-16,0 2 3 16,0-2-9-16,0 0 20 15,-4 2-20-15,-6 0 0 16,-3 0 7-16,-1 2-12 0,-1-1-1 15,-1-2-3-15,3 0 2 16,2-2 0-16,4 1-2 16,4-2 0-16,3 0 1 15,0 0 1-15,0 0 1 16,0 0-2-16,0-2 1 16,3-10 5-16,6-2-7 15,0 6 0-15,2 2 1 16,-4 3 0-16,4 3-2 15,-5 0 1-15,6 0 0 0,-1 0-3 16,-2 0 3 0,-3 0-2-16,2 0-2 0,-6 7 3 15,-2 5-3-15,0 5-1 16,0-1 5-16,0 2 10 16,-2-4-10-16,-8-3 0 15,3-3 1-15,3-1-1 16,-2-6 0-16,1 2 0 15,0-3 3-15,-1 0 7 16,-1 0-10-16,1-15 0 16,-1 0 4-16,2-2-2 15,1 3-2-15,1 4 0 16,1 4 1-16,2 3-2 16,0 0 1-16,0 3-7 15,0 0 3-15,0 0-21 0,9 0-5 16,13 0-40-16,3 8-71 15</inkml:trace>
  <inkml:trace contextRef="#ctx0" brushRef="#br0" timeOffset="83487.13">24642 9418 365 0,'0'0'38'0,"0"0"-21"16,0 0 14-16,0 0 13 0,0 0-8 15,0 0-36-15,-5-4 11 16,5 30-11-16,0 10 9 15,0 7-7-15,0 1 10 16,-2 2-9-16,2-2 1 16,0-6-4-16,0-5 1 15,0-10 1-15,7-2-2 16,7-10 0-16,3-1-3 16,-1-6 3-16,3-4-4 15,4 0-2-15,2 0 6 16,2-22 10-16,4-7-10 15,-2-8-10-15,0-5 6 0,-5-2-1 16,-4-1 4 0,-4 2 0-16,-7 9 2 0,-5 5 4 15,-2 11-3-15,-2 8-2 16,0 7 10-16,0 3-5 16,0 0-5-16,0 0-4 15,0 9 3-15,0 17-3 16,0 7 7-16,0 5-3 15,4 1 8-15,3 0-6 16,0-1 1-16,0-2-3 16,1-2 2-16,1-1 0 15,1-3-2-15,0-1-10 16,3 0-8-16,6-5-101 16,-1-6-124-16</inkml:trace>
  <inkml:trace contextRef="#ctx0" brushRef="#br0" timeOffset="83847.78">25255 9851 307 0,'0'0'175'0,"0"0"-166"15,0 0-5 1,0 0 5-16,0 0-1 0,0 0 5 16,95-62-13-1,-90 62 0-15,-3 7 0 0,-2 12 6 16,0 8 11-16,0 5 6 16,-15 3-12-16,-6 5 17 15,-1-3-20-15,4-1-1 16,0-2 9-16,7-6-14 15,5-4 1-15,6-1-3 16,0-5 1-16,0 0-6 16,15-3 5-16,12-3-11 15,4-2-5-15,9-3-59 16,1-7-119-16</inkml:trace>
  <inkml:trace contextRef="#ctx0" brushRef="#br0" timeOffset="84174.43">25886 9832 555 0,'0'0'8'0,"0"0"-6"15,0 0 3-15,0 0-5 16,0 0 3-16,146-19 0 16,-99 19-3-16,0 0 0 15,2 0 0-15,-7 0 0 16,-3 0-2-16,-6 0-7 15,-9-3-49-15,-6 3-45 16,-16 0-210-16</inkml:trace>
  <inkml:trace contextRef="#ctx0" brushRef="#br0" timeOffset="84348.33">25932 10093 529 0,'0'0'0'0,"0"0"1"16,0 0-1-16,0 0 21 16,123 53-11-16,-52-53-10 15,18 0-5-15,11-12-111 16,3-10-153-16</inkml:trace>
  <inkml:trace contextRef="#ctx0" brushRef="#br0" timeOffset="85115.85">27391 9771 87 0,'0'0'328'16,"0"0"-281"-16,0 0-34 15,-119-40 15-15,90 38 9 16,-3 2-27-16,-2 2-9 15,-6 24 10-15,-4 10-8 16,1 13 13-16,-1 10-6 16,9 8-7-16,8 5 9 15,16 0-12-15,11-8-2 16,11-11 1-16,33-15 1 16,14-11-1-16,14-12 1 15,5-15 0-15,2 0 13 0,-4-16-8 16,-6-20-4-16,-11-10 6 15,-9-11-6-15,-9-9 2 16,-11-8-3-16,-8-2 1 16,-15 3-1-16,-6 9 0 15,-9 12-1-15,-31 15-3 16,-16 7 3-16,-9 19-6 16,-4 9-17-16,-6 2-122 15</inkml:trace>
  <inkml:trace contextRef="#ctx0" brushRef="#br0" timeOffset="98348.86">2437 12209 133 0,'0'0'136'0,"0"0"-126"15,0 0 11-15,0 0 2 16,0 0 13-16,0 0 22 16,0 0-20-16,0 0-22 15,-15-76 4-15,15 76-20 16,0 8-5-16,0 29 5 15,6 26 3-15,15 29 36 16,2 28-21-16,2 22-9 16,-2 19 22-16,3 19-27 15,-2 25-2-15,1 18 3 16,-3 10-2-16,-11 3-1 16,-11-17-2-16,0-10 0 0,-8-17 1 15,-21-12-1-15,2-11-2 16,-2-13 2-16,9-18 1 15,11-26-1-15,4-22-2 16,5-28-3-16,0-26 2 16,0-9-18-16,0-26-20 15,5-1-16-15,-5-6-14 16,0-29-21-16</inkml:trace>
  <inkml:trace contextRef="#ctx0" brushRef="#br0" timeOffset="98831.43">1770 14480 404 0,'0'0'2'0,"0"0"-2"0,0 0-7 15,0 0 7 1,157-3 7-16,-79-2 0 0,11-8 7 16,7 3-12-16,4 1-2 15,7-1 3-15,7 6-3 16,9 1 4-16,8 3-4 15,22 0 0-15,23 0 9 16,27 0-9-16,20 0 2 16,7 0 6-16,5-1-5 15,-3-2 5-15,-18 3-8 16,-14 0 4-16,-32 0 2 16,-28 0-6-16,-22 7 0 15,-22 4 3-15,-18 5-1 16,-13-1 1-16,-14-1-3 15,-9-3 0-15,-8-1 4 16,-8-1-4-16,-5-1 0 0,-6-2-2 16,-1-4-1-16,-3 4-51 15,-11-1-97-15</inkml:trace>
  <inkml:trace contextRef="#ctx0" brushRef="#br0" timeOffset="104260.77">23546 16048 277 0,'0'0'25'16,"0"0"-8"-16,0 0-16 15,0 0 7-15,0 0 16 16,0 0-17-16,0 0 9 0,75-93 17 15,-35 65-2 1,3-3-8-16,4 0-13 0,0 3-6 16,-3 2 9-16,1 4-13 15,1-5 0-15,-4 4 4 16,3-4 0-16,-3 2 4 16,6-7-8-1,3-2 0-15,4-7 12 0,15-5-10 16,7-5 4-16,10-9 0 15,5-1-4-15,1 3 2 16,-6 0-4-16,-5 8 0 16,-8 1 1-16,-11 7-1 15,-7 3 0-15,-12 6 1 0,-5 4 0 16,-2-4-1 0,-4 3 0-16,3-2 0 0,1 0 1 15,-1 6-1-15,2-7 0 16,2 5 0-16,2 0 1 15,0 0-1-15,8 6 0 16,-5 0 0-16,3 0 0 16,2 4 0-16,-8 2 0 15,3 0 0-15,-5 0 0 16,-3 0 0-16,-1-4 0 16,-1 0 0-16,4-2-1 15,-1-3 1-15,3 2 0 16,5 0 0-16,0-3 1 15,3 4-1-15,4 0-1 0,-1 3 1 16,-1 2 1-16,-5 2-1 16,0-1-1-16,-2 5 1 15,-7 3 0-15,2-4 0 16,-6 6 0-16,1-7 0 16,-1 5 1-16,5-9-1 15,-1-2 0-15,2 0 0 16,1-3 0-16,-3 0 0 15,-1 4 0-15,-1 1 0 16,0 4 1-16,-6 3-1 16,-3-4-1-16,0 4 1 15,-1-2 1-15,2 2-1 16,4-2 0-16,0-1 0 0,5 4 1 16,2-5-1-16,2 0-1 15,2-2 1-15,0-3 0 16,3 2 1-16,-1 0-1 15,-1 3 0-15,-3-2 0 16,2 2 0-16,-1-2 0 16,-1-1 0-16,4 3 0 15,3-5 0-15,7-1 0 16,3-4 0-16,8 0-1 16,2 4 1-16,4-4 0 15,0 4 0-15,-1 0 0 16,-8 4 0-16,-4 2 0 0,-9 1 0 15,-6 2 0 1,-3-1 0-16,-5-1 0 0,3 1 0 16,-1-4 0-16,2 0 1 15,-1 0-1-15,-1-2 0 16,1 4 0-16,1-5 0 16,-2 5 0-16,-1-3 0 15,-1-3 0-15,-4 4 1 16,1-4-1-16,-6 0 0 15,3-2 0-15,-4 0 0 16,0 2 0-16,1 2 0 16,1 4 0-16,2-2 0 15,2-3 0-15,2 3 0 16,0-4 1-16,6 5-1 16,1 0 0-16,-5 1 0 0,1 0 0 15,2 2 0-15,-6-2 0 16,-4 2 0-16,6 0-1 15,-3 2 1-15,5 0-1 16,1-2 1-16,3 0 1 16,1-1-1-16,1-4 0 15,0-2 0-15,1 2-1 16,-3-4 1-16,-3 6 0 16,1-6 1-16,-1 4-1 15,0-2 0-15,1 0 0 16,2-2 0-16,3 2 1 15,1 0-1-15,-1-1 0 0,-1 0 0 16,2 3 0-16,-6 0 0 16,0 3 0-16,-5 1 0 15,-1 0 1-15,-1-1-1 16,0 2-1-16,0-2 1 16,2 0 1-16,1-2-1 15,-1 0 0-15,5-2 0 16,-2-1 1-16,2 2-1 15,0-1 0-15,-1 0 0 16,-1 2 0-16,0-1 2 16,-3 3-2-16,7-1 0 15,2-3 0-15,1-3 0 16,1 3 0-16,1-1 1 0,-11 4 0 16,-5 3 2-16,-10 4-3 15,-7 2 0-15,1 0 7 16,3 0-7-16,1 0 0 15,1 0 0-15,0 0 0 16,-2-2 0-16,3 0 0 16,-1-3 0-16,5-4 2 15,0-1-2-15,-2 0 0 16,4 0 10-16,-3-2-1 16,-2 2 2-16,5 2-11 15,1-2 0-15,8 0 4 16,6-2-4-16,2-1 0 0,-2 5 0 15,-9 3 0 1,-10 2 1-16,-8 2-1 0,3 1 0 16,-3-3 1-16,1 1-1 15,-1 0 0-15,-3 0 0 16,0 1 0-16,1 3 1 16,0-5-1-16,0 3 0 15,2-2 0-15,-1 4 0 16,-3 0 0-16,-3-2 0 15,-4 6 0-15,1-3 0 16,-3 3 0-16,4-1 0 16,1-5 2-16,-1 0-2 15,3 0 0-15,-3 0 0 16,-2 2 0-16,1 0 0 16,-3 2-1-16,0 2-13 0,0 0 0 15,0 0-59-15,0 0-100 16</inkml:trace>
  <inkml:trace contextRef="#ctx0" brushRef="#br0" timeOffset="111251.76">26418 10539 97 0,'0'0'15'16,"0"0"-14"-16,0 0-1 15,0 0 7-15,0 0 11 16,0 0-6-16,0 0-12 16,-4-8 2-16,4 8 13 15,0 0 8-15,0 0 13 16,0 0-4-16,0 0-2 16,0 0-8-16,0 0-4 15,-3 0-11-15,3 0 13 16,-3 0-17-16,3 0 2 0,0 0 0 15,0 0-2-15,0 0-1 16,0 0-2-16,0 0 0 16,10 8 3-16,7 6 0 15,4 7-3-15,-3-2 10 16,1 3-1-16,2 5-2 16,-4-1 1-16,3 5-6 15,3 0 15 1,-1 7-16-16,2 0 0 0,1 5 5 15,0 2 0-15,1 1-2 16,1 3-4-16,0-1 1 16,-1-3 7-16,3 1-8 15,0 5 0-15,-2-1 3 16,-2 0 1-16,-3 3-3 16,-2-2-1-16,-2 6 1 0,0 3 2 15,-1 4-3-15,4 3 0 16,-2-5 1-16,2-1 0 15,1 0 2-15,5 0-3 16,-3 6 0-16,0-1 1 16,1 3-1-16,0 3 0 15,-3-2 0-15,2 0 1 16,-4-2-1-16,3-4 0 16,-1-3 0-16,2-3 0 15,3-4 0-15,4 0 0 16,7-2 1-16,1-1 0 15,0-4-1-15,3 0 0 0,-6-2 0 16,0 1 0-16,-2 1 0 16,-7 2 0-16,-4-4 0 15,-2 7 0-15,1 2 0 16,-2 5 0-16,2 5 0 16,-1 0-1-16,0 0 1 15,4-6 0-15,4-4 1 16,0-4 0-16,2 0-1 15,2-1 0-15,-1-1 0 16,-3-1 0-16,2 1 0 16,-2-4 0-16,2-5 1 15,0 1-1-15,3-8 0 16,-1 2 0-16,0 0 0 0,-4 5 1 16,-6 1-1-16,-3 0 0 15,-3 4 0-15,2 0 3 16,-4 2-3-16,1-6 0 15,-1 1 0-15,1-1-2 16,-1-4 2-16,1 0 0 16,-1-1 2-16,1 1-1 15,0-1-1-15,0 1 0 16,-1 0 0-16,1 8 0 16,-3 3 0-16,3 0-6 15,-3 6 6-15,1-1 2 16,-1-4-2-16,1 0 0 15,-2-8 0-15,-1 0 1 16,3-4-1-16,-3 0 0 0,-1-4 0 16,0 2 2-16,-3-7-2 15,1-4-2-15,0 4 2 16,-2-10 0-16,1-2 0 16,-5 1-5-16,2 0 5 15,-2 0-8-15,-2 2-5 16,3-3 11-16,-3 6 2 15,2-2 6-15,3-2-6 16,-3 5 0-16,5-5 0 16,-3-2 0-16,3 3 0 15,2 0 0-15,-2 3 0 16,-1-1-3-16,1 2 3 16,-3 0-1-16,-2 4-1 0,0-1 2 15,1 0 0-15,-1 0-3 16,3-2 6-16,1 3-2 15,5-4-1-15,3 6 0 16,1-1 0-16,1-1 1 16,-1 5-1-16,1 0 0 15,-7 1 0-15,0 4 1 16,-4-5-1-16,-1 0 0 16,1 1-1-16,-1-6 2 15,-2-2-1-15,4 2 0 16,4-4 0-16,-1 0-1 15,6 6 1-15,3 3-1 0,2 0 1 16,0 8 0-16,0-1 0 16,-3 1 0-16,0 2 0 15,-5-2-6-15,0-8-2 16,-3-4-30-16,2-6 9 16,0-6-4-16,-2-9-29 15,5-3-31-15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8T08:12:23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19383 5151 471 0,'0'0'6'0,"0"0"-6"16,0 0-9-16,0 0 7 15,0 0 1-15,0 0 1 16,0 0 5-16,58 12-3 15,-17 6 6-15,1-1 0 16,2-2-6-16,1-2 11 16,-1-1-13-16,4-2 1 15,-4 2 5-15,1-2-6 16,-3-2 0-16,-4-1 0 0,-9 0 1 16,-5-3-1-1,-5 0 0-15,-9-4-5 0,-3 0 3 16,-5 0-44-16,0 0-29 15,-2 0-5-15,0-16-55 16</inkml:trace>
  <inkml:trace contextRef="#ctx0" brushRef="#br0" timeOffset="368.23">19823 4929 330 0,'0'0'6'0,"0"0"3"0,0 0-9 15,0 0 0-15,0 0 8 16,0 0 21-16,71 38-1 16,-33-7-15-16,1 7-5 15,2 5 14-15,-3 1-8 16,2 5-8-16,-5-4 2 15,2 4-5-15,-6-1 8 16,-4-2-11-16,-12-6 0 16,-7-6 11-16,-8-4-7 15,0-4 3-15,-2-2 6 16,-17-4-4-16,-6-1 8 16,-2-4-17-16,3-1 0 0,-1 2 2 15,5-1-2-15,-2 0-2 16,-1 4-12-16,6-2-36 15,1 4-63-15</inkml:trace>
  <inkml:trace contextRef="#ctx0" brushRef="#br0" timeOffset="5907.39">29433 6082 303 0,'0'0'4'0,"0"0"11"15,0 0-14-15,0 0 18 16,0 0 9-16,0 0-4 16,0 0-6-16,-27-22-9 15,27 19-8-15,0 2 20 16,0-3-21-16,0-1 0 15,0 4 8-15,0 1-7 16,0-3 2-16,0 3-1 16,0 0-1-16,0-1 28 15,0-2-24-15,0 3 6 16,0 0 9-16,0 0-10 16,0 0-4-16,0 0-6 0,-9 0 1 15,-5 8-3-15,-1 11 2 16,-5 5 0-16,1 0-1 15,4 2 1-15,1-2 0 16,8 0 0-16,2-1 0 16,4 0-2-16,0-1 2 15,0-4-6-15,6-6 6 16,8-1 0-16,3-8-7 16,-3 0 2-16,1-3 5 15,-3 0 6-15,-1-9-6 16,0-13 1-16,-4-3-5 15,-5-2 3-15,-2 1 0 16,0 4-2-16,0 0 6 16,0 6 3-16,-5 4-6 15,3 6 0-15,0 4 1 0,2 2-1 16,0 0 0-16,0 0-6 16,0 0 6-16,0 14-5 15,0 4 5-15,0 2 0 16,0 2 0-16,11-1 0 15,-2 0 0-15,-2-4 0 16,-3-3-4-16,0-1-1 16,-1-5-50-16,-3-4-40 15,0-2 8-15</inkml:trace>
  <inkml:trace contextRef="#ctx0" brushRef="#br0" timeOffset="6244.96">29514 6188 343 0,'0'0'13'0,"0"0"-13"16,0 0 0-16,0 0 0 16,0 0 1-16,0 0-1 15,41 109 0-15,-34-90 3 16,-1-5-3-16,1-3 0 15,-3-8 3-15,-1 0-3 16,-1-3 24-16,-2 0-4 16,0 0 25-16,0-17-13 0,2-3-29 15,1 1-2-15,1 0-1 16,7 1 1-16,7 0 3 16,4-1-4-16,6 5-2 15,5-3 0-15,0 7-4 16,2 0 6-16,1 4-16 15,-1 6-24-15,-3 0-66 16</inkml:trace>
  <inkml:trace contextRef="#ctx0" brushRef="#br0" timeOffset="9579.53">13324 3898 70 0,'0'0'60'15,"0"0"-57"-15,0 0 40 16,0 0-35-16,0 0 7 16,0 0-1-16,-31-34 18 15,28 30-25-15,0-2 15 16,1 4-7-16,0-4 15 16,0 2-30-16,-3 0 1 0,5 2 3 15,-2 2-1-15,2 0-2 16,0 0-1-16,0 0 2 15,0 0 8-15,0 0-10 16,0 0 0-16,0 0 4 16,0 0-3-16,0 0 0 15,0 0-1-15,0 0 0 16,0 0 3-16,0 0-3 16,0 0 0-16,0 0 2 15,11 4 17-15,16 2-9 16,8-4 7-16,13-2-10 15,10 0 19-15,8 0-22 16,8 0 1-16,0 0 4 0,-5 0-8 16,-9 0 0-1,-11 0-1-15,-13 0 0 0,-9 0-9 16,-15 0-8-16,-7 0-21 16,-5 4-10-16,-2 3 9 15,-27 0-28-15</inkml:trace>
  <inkml:trace contextRef="#ctx0" brushRef="#br0" timeOffset="10128.12">13361 3850 240 0,'0'0'7'15,"0"0"8"-15,0 0-9 16,0 0-3-16,0 0 3 16,0 0 23-16,74 2-8 15,-32 13-2-15,-2 2-15 16,-2-3-4-16,-3 2 7 16,-8-2-4-16,-4 2 3 15,-8 3-6-15,-3 0 2 16,-10 8 9-16,-2 5-11 15,0 4 2-15,-29 10 4 16,-11 4-2-16,-9 6-1 16,-12 4-3-16,-3 2 2 0,-12 4 0 15,2-1-2-15,1-5 0 16,13-2 4-16,9-8 2 16,9-8 3-16,13-8-1 15,8-12-6-15,15-6 12 16,6-6-14-16,0-4 0 15,6 0 10-15,19-1 10 16,2-5 4-16,6 1-2 16,5-1-21-16,2 0 13 15,2 0-14-15,0 0 0 16,4 0 4-16,-2 0-3 16,-2 0-1-16,-2 0 0 0,2 0 0 15,-4 0-8-15,3 0-2 16,-6 0-64-16,-6 0-33 15,-11 0-197-15</inkml:trace>
  <inkml:trace contextRef="#ctx0" brushRef="#br0" timeOffset="10473.35">13765 4690 423 0,'0'0'25'15,"0"0"-6"-15,0 0-19 16,0 0 0-16,-81 108 2 16,66-65-2-16,-1 1 0 15,7 3 4-15,1 0-1 16,5-3-1-16,3-2-2 0,0-6 0 16,0-6-5-1,0-2 5-15,7-6-52 0,1-5-71 16</inkml:trace>
  <inkml:trace contextRef="#ctx0" brushRef="#br0" timeOffset="10790.49">14074 3531 349 0,'0'0'9'15,"0"0"4"-15,0 0-9 16,0 0-4-16,0 0 33 15,36 104-19-15,-32-33 16 16,-2 7-27-16,-2 1-3 16,0-4 4-16,0 1-3 15,0 5-1-15,-13-9-71 16</inkml:trace>
  <inkml:trace contextRef="#ctx0" brushRef="#br0" timeOffset="23011.11">18072 7519 322 0,'0'0'0'15,"0"0"5"-15,0 0-5 16,0 0 0-16,0 0 23 15,0 0 0-15,0 0 3 16,0 0-9-16,0-26-3 16,0 25 27-16,0-2-11 15,0 3-6-15,0 0-2 16,0 0-8-16,13 0-12 16,16 0-2-16,10 0 0 15,17-4 8-15,7-6-8 16,9 2 0-16,3 2 1 0,1 0 0 15,-3 3 0 1,-4-2-1-16,-7 1 0 0,-6-3 0 16,-6 4 0-16,-17-1 0 15,-11 3 0-15,-13 1 0 16,-4 0 0-16,-5 0-1 16,0 0 1-16,0-3-5 15,0 0 5-15,0-4-21 16,0-1-29-16,-9 2-11 15,-3 0 8-15,-1 2-22 16,4-5-109-16</inkml:trace>
  <inkml:trace contextRef="#ctx0" brushRef="#br0" timeOffset="23594.76">18506 7118 315 0,'0'0'30'0,"0"0"-5"0,0 0-3 15,0 0 5-15,0 0 20 16,0 0-16-16,-18-14-11 16,18 14-11-16,0 0-4 15,0 0 4-15,0 0-4 16,4 0-5-16,16 0 17 16,12 0-5-16,5 5 0 15,8 4-6-15,4 4-2 16,2 0 1-16,1 3-5 15,1 2 0-15,-2 1 2 16,-3 1-2-16,-7-4 0 16,-3 2 0-16,-5-4 3 15,-6 2-3-15,-4-2 0 0,-12 2 0 16,-5 2 4-16,-6 2-2 16,0 6-2-16,-26 4 4 15,-19 8 1-15,-9 0 9 16,-6 3-4-16,-2-3-2 15,3-5 17-15,3-7-20 16,13-3 2-16,12-9 1 16,11-7-4-16,6-2-3 15,12-5-1-15,2 0 0 16,0 0-5-16,0 0 3 16,12 0-17-16,12 0-30 15,7 0-7-15,2 0-101 16</inkml:trace>
  <inkml:trace contextRef="#ctx0" brushRef="#br0" timeOffset="25461.27">19615 7238 312 0,'0'0'99'16,"0"0"-69"-16,0 0-24 16,0 0 26-16,0 0 6 15,0-107-4-15,0 103-3 16,0 4-12-16,0 0-8 15,0 0-7-15,0 20-4 16,0 15 0-16,0 16 0 0,0 4 2 16,-2 6 1-16,2-5-3 15,0-6 0-15,0-8 1 16,0-11-1-16,0-7 0 16,0-10 0-16,2-6 0 15,1-7 1-15,-1-1-1 16,-2 0 0-16,2 0 4 15,0 0-2-15,5-15-2 16,9-16 15-16,4-13-6 16,6-8-8-16,5-3-1 15,0 1 0-15,-2 7 0 16,-4 12 0-16,-7 14 0 0,-5 9 0 16,-3 7 0-16,-6 5 0 15,0 0-3-15,-1 25-7 16,-3 20 10-16,0 10-3 15,0 9 3-15,-9-4 5 16,-1-11-4-16,8-9 0 16,2-13-1-16,0-4 0 15,7-5 0-15,4-4 0 16,-4 0-3-16,-1-2-4 16,-1-2-46-16,0-2-73 15,-1-8-58-15</inkml:trace>
  <inkml:trace contextRef="#ctx0" brushRef="#br0" timeOffset="26014.03">20141 7185 520 0,'0'0'20'0,"0"0"-10"0,0 0-10 15,0 0-2-15,0 172 2 16,0-84 2-16,0-4-1 16,0-3-1-16,0-11 0 15,0-12 1-15,0-6-1 16,-2-12 0-16,-4-14 0 15,-2-12 0-15,4-12 1 16,-3-2-1-16,-3 0 0 16,-4-28 8-16,3-13-8 15,7-19-3-15,4-22 3 16,0-13 0-16,24-10 0 16,7 3 0-16,3 12 0 15,1 18-2-15,1 17 2 16,-5 16-1-16,0 13 1 0,-6 10 2 15,-10 15-2 1,-1 1-1-16,-8 0 1 0,-3 24-4 16,-3 10 4-16,0 11 0 15,-11 7 1-15,-18 8 2 16,-7 1 0-16,-2 2-3 16,0-5 0-16,5-5 2 15,6-11-2-15,7-8 0 16,11-10 0-16,4-6-2 15,5-6-24-15,0-3-60 16,16-9-30-16</inkml:trace>
  <inkml:trace contextRef="#ctx0" brushRef="#br0" timeOffset="26166.23">20563 7539 465 0,'0'0'57'15,"0"0"-57"-15,0 0 4 16,0 0-2-16,0 0-2 16,0 0 0-16,-96 61-4 15,93-50-75-15,3-4-74 16</inkml:trace>
  <inkml:trace contextRef="#ctx0" brushRef="#br0" timeOffset="26727.59">20821 7378 481 0,'0'0'25'0,"0"0"12"16,0 0-36-16,0 0 8 15,76-113 5-15,-30 66 9 16,4-7-6-16,-4-4-17 15,1-8 2-15,-9-4 3 16,-9-6-5-16,-12 1 0 16,-9 3 1-16,-8 9 1 15,0 7 1-15,-14 12-1 0,-1 11-2 16,1 16 3-16,-4 14-3 16,-2 3 0-16,-7 28 3 15,-6 36 0-15,-3 26-3 16,3 22-3-16,4 7 3 15,11-4-1-15,13-15 1 16,5-12-3-16,9-18 3 16,20-13 0-16,2-16 0 15,4-13-2-15,-4-10 2 16,-5-12-3-16,3-6 3 16,2-6 0-16,7-31 3 15,4-9 2-15,0-4-5 16,-8 5-6-16,-10 15 6 0,-7 12-3 15,-11 14 3 1,-2 4-1-16,1 13 1 0,1 26-8 16,2 13 2-16,-4 6 5 15,0-2 1-15,5-3 7 16,5-12-7-16,3-9 0 16,8-11 0-16,2-13 0 15,-1-8-5-15,3-16-49 16,-2-26-94-16</inkml:trace>
  <inkml:trace contextRef="#ctx0" brushRef="#br0" timeOffset="26872.45">21415 6829 537 0,'0'0'24'15,"0"0"-23"-15,0 0 2 16,0 0-4-16,0 0 1 15,0 0-102-15,27 84-87 16</inkml:trace>
  <inkml:trace contextRef="#ctx0" brushRef="#br0" timeOffset="27295">21772 7163 166 0,'0'0'454'0,"0"0"-451"16,0 0-3-16,-37 122-4 16,37-71 4-16,-3 4-1 15,3-1 1-15,0-6 0 16,0-13 0-16,5-11 1 16,10-13-2-16,1-8-1 15,-3-3 2-15,1 0-4 16,1-27 8-16,7-15-4 15,3-14 5-15,4-4-3 16,-2-2-2-16,-1 4 0 16,-1 8 0-16,-5 11 2 15,-3 14-2-15,-5 13 0 0,-5 12 0 16,-3 0 0-16,0 15 0 16,6 16-1-16,-4 10 1 15,1 6 4-15,-1 3-4 16,1 0 0-16,2-6 1 15,4-2-1-15,5-5 0 16,4-12-7-16,9-7-53 16,10-14-42-16,13-4-34 15,-4-4-113-15</inkml:trace>
  <inkml:trace contextRef="#ctx0" brushRef="#br0" timeOffset="27644.92">22530 7157 344 0,'0'0'99'15,"0"0"-60"-15,0 0-16 16,0 0 3-16,0 0 12 16,-116 18-34-16,89 25-4 15,0 13 3-15,5-1-3 16,5 1 2-16,-2-6-2 16,13-10 0-16,6-13-3 15,0-12 3-15,18-8-1 16,1-7 0-16,0 0 2 15,0-8 0-15,10-27 1 16,8-7-2-16,-2-2 5 16,-6 2-5-16,-9 10 0 15,-7 3 1-15,-6 14-1 16,-1 7 3-16,-3 8-3 0,-3 0 0 16,2 0-1-16,4 14 1 15,4 8-6-15,3 1 6 16,3-2 1-16,3-5-1 15,8-3-23-15,6-5-10 16,6-5-14-16,5-3-54 16,-2 0-62-16</inkml:trace>
  <inkml:trace contextRef="#ctx0" brushRef="#br0" timeOffset="28111.32">23040 7261 335 0,'0'0'23'15,"0"0"-2"-15,0 0 32 0,0 0 7 16,0 0-20-16,0 0-11 16,-67-28-5-16,67 28-2 15,0 0-11-15,0 0-11 16,0 0 0-16,0 0-4 16,0 0 4-16,0 0-1 15,0 0 1-15,15-12 2 16,12-12 21-16,18-16-1 15,11-18-14-15,6-13 7 16,1-11-14-16,-8-5-1 16,-12-5 3-16,-12 6-1 15,-14 10 0-15,-15 16-2 0,-2 13 0 16,0 17 2-16,-10 16-2 16,-13 14 0-16,-13 0 2 15,-8 38-1-15,-9 23 0 16,-3 17-1-16,3 19 0 15,4 7-2-15,3 6 2 16,7-8 0-16,7-10 0 16,10-11 0-16,13-13 0 15,9-17-1-15,2-12 1 16,27-13-7-16,11-10-8 16,5-8-13-16,4-8-20 15,2 0-20-15,1 0-14 0,-4-18 36 16,6-4-126-16</inkml:trace>
  <inkml:trace contextRef="#ctx0" brushRef="#br0" timeOffset="28828.28">23706 7186 495 0,'0'0'55'15,"0"0"-27"-15,0 0 11 0,0 0 0 16,0 0-31-1,0 0-6-15,-134-11-3 0,99 45 2 16,-3 8-2-16,7-1 0 16,4 3 1-16,10-1-3 15,5-9 3 1,12-6-5-16,0-8 5 0,8-9-3 16,25-11-1-16,2 0-4 15,3-5 8-15,-1-19 1 16,-3 0-1-16,-5 0 0 15,-4 4 0-15,-3 4 1 16,2 8-1-16,-2 6-2 0,3 2-21 16,2 4 16-1,-8 24-14-15,0 10 9 0,-9 6 11 16,-4 3 2-16,-6-4-2 16,0-3 1-16,-6-3 0 15,-15-4 17-15,-6 3 6 16,-6-9 2-16,-3 0 2 15,-5-6-9-15,1-5 7 16,1-3-11-16,0-6-6 16,6-3 10-16,4-4-18 15,9 0 0-15,4 0-2 16,5-8-4-16,9-8-23 16,2-6-59-16,15-6-77 15</inkml:trace>
  <inkml:trace contextRef="#ctx0" brushRef="#br0" timeOffset="28987.94">23748 7543 568 0,'0'0'0'15,"0"0"-12"-15,0 0-28 16,0 0 39-16,0 0-19 15,0 0-186-15</inkml:trace>
  <inkml:trace contextRef="#ctx0" brushRef="#br0" timeOffset="38643.29">7660 9157 173 0,'0'0'29'0,"0"0"-12"16,0 0-5-16,0 0-11 16,0 0-1-16,0 0 3 15,0 0 0-15,0 0-1 0,-12-13-2 16,12 13 0-16,-2 0 22 16,2 0-4-16,-2 0-5 15,2 0 7-15,-2-2-9 16,-1 0-1-16,1 2 11 15,2-2-13-15,0 2 11 16,0 0-11-16,0 0 5 16,0 0 3-16,0 0 2 15,0 0 7-15,0 0-17 16,0 0-1-16,0 0 13 16,0 0-13-16,0 0 1 15,0 0-1-15,0 0-1 16,0 0 6-16,0 0-8 15,0 0-3-15,0 0 9 16,0 0-10-16,0 0-4 0,2 0 4 16,21 0 2-16,8-5 0 15,20 2-2-15,11-3 0 16,12-2 9-16,11-4-9 16,4-2 0-16,7-2 3 15,4-2-2-15,7-5 1 16,-2 3-2-16,-7 0 0 15,-11 6 1-15,-12 6-1 16,-12 5 0-16,-14 1 0 16,-16 2 1-16,-8 0-1 15,-10 0 0-15,-8 0 0 16,-2 0 1-16,-5 0-1 0,0 0 0 16,0 0 2-16,0 0-1 15,0-3 0-15,0-3-1 16,0-2-12-16,0-2-2 15,0 2-36-15,-12 2-17 16,-9 5-30-16,-8 1-74 16</inkml:trace>
  <inkml:trace contextRef="#ctx0" brushRef="#br0" timeOffset="39061.64">8593 8795 301 0,'0'0'37'0,"0"0"-20"15,0 0 24-15,0 0-26 16,0 0 14-16,0 0 9 16,-18-19-36-16,38 19 5 15,9 12-6-15,9 5 1 16,5 3 12-16,5-2-13 15,4 0-1-15,0 0 6 16,-4 2-3-16,-1-1 0 16,-5 2-3-16,-6 2 0 15,-5-2 3-15,-4 3-3 16,-9-2 0-16,-5 0 2 0,-5-2-1 16,-8-1-1-1,0 1 0-15,0 0 0 0,-8 1 14 16,-17 2-10-16,-2-5-4 15,-2 2 3-15,1-4-1 16,1-1-1-16,3-1-1 16,1 1 0-16,6 1-2 15,1 2 2-15,7 2-54 16,5 4-40-16,4-6-109 16</inkml:trace>
  <inkml:trace contextRef="#ctx0" brushRef="#br0" timeOffset="42953.73">10073 8824 190 0,'0'0'57'16,"0"0"-50"-16,0 0-6 16,0 0 18-16,0 0 5 15,0 0-7-15,-11-50-1 16,11 41-10-16,0 5 16 15,0-4 16-15,0-1-18 0,0 6 10 16,0-3-5-16,0 6-14 16,-2 0-4-16,2 0-7 15,0 0 1-15,0 6-5 16,13 20 8-16,13 10 5 16,10 8 13-16,4 6-19 15,0 0 0-15,2 0 4 16,0 0-6-16,-3 0 6 15,-6 3-7-15,-4-7 0 16,-5-4 9-16,-8-4-9 0,-5-10 0 16,-1-4 3-1,-6-8 0-15,0-4 0 0,-2-5-3 16,-2-3 0-16,0-3 1 16,0-1 1-16,0 0-2 15,0 0 5-15,0-14 0 16,-4-8-2-16,-10-9-3 15,-3-2 0-15,-3-3 0 16,-5-2 0-16,-1 6 0 16,-3 0 0-16,2 8 0 15,2 6 0-15,5 5 0 16,5 12 0-16,1 1-5 16,3 0 5-16,0 23-7 15,-3 12 14-15,1 5-5 16,0 6 0-16,2 0-2 0,0-3 0 15,4 0 4 1,-2-5-4-16,2-4 0 0,3-10 2 16,2-3-2-16,2-9 0 15,0-6 0-15,0-3 0 16,0-3-5-16,0 0-14 16,0 0-58-16,0 5-28 15,0-4-70-15</inkml:trace>
  <inkml:trace contextRef="#ctx0" brushRef="#br0" timeOffset="43520.71">10700 9216 360 0,'0'0'43'16,"0"0"-17"-16,0 0-8 15,0 0-18-15,0 0 0 16,0 0 23-16,-6 68 23 16,16-32-29-16,-2-2-12 15,1-1-5-15,-5-2 12 16,3-5-12-16,-4 2 0 15,-3 1 2-15,0-1-1 16,0-2-1-16,0 1-73 16,-8-8-119-16</inkml:trace>
  <inkml:trace contextRef="#ctx0" brushRef="#br0" timeOffset="45034.69">11222 9414 181 0,'0'0'98'15,"0"0"-56"-15,0 0-27 0,0 0 20 16,0 0 10-16,0 0 1 16,43-29-16-16,-30 29 9 15,1 14-7-15,-4 4-1 16,-1 2-30-16,-1 0-1 15,-4-1 1-15,-2-5-1 16,2 3-2-16,1-3-49 16,-5-3-43-16,0 8-7 15,-7-1-60-15</inkml:trace>
  <inkml:trace contextRef="#ctx0" brushRef="#br0" timeOffset="45560.37">11448 8813 310 0,'0'0'111'16,"0"0"-95"-16,0 0-12 15,0 0-2-15,0 0 6 16,0 0 8-16,126 50-2 16,-70-1 12-16,-1 5-19 0,-5 4-5 15,-6 0 13 1,-1 0-8-16,-10-2 0 0,-4-3-7 16,-8-8 0-16,-6-5 6 15,-7-11-6-15,2-14 0 16,-6-8 1-16,-2-7-1 15,-2 0 5-15,0-4-5 16,-2-19 0-16,-20-9-4 16,-3-4 4-16,-2-4-3 15,-4 3 3-15,0 4 0 16,-1 10 1-16,9 8-1 16,5 9 0-16,7 6 10 15,5 0-10-15,4 4 3 0,0 22 5 16,-4 9-6-1,-3 10 1-15,-1 2-3 0,0-2 0 16,5-1 1-16,5-1-1 16,0-7-4-16,0-3-17 15,0-8-64-15,0-7-16 16,19-6-42-16</inkml:trace>
  <inkml:trace contextRef="#ctx0" brushRef="#br0" timeOffset="45871.26">12207 9172 423 0,'0'0'30'16,"0"0"-28"-16,0 0 9 16,0 0 0-16,0 0 10 15,0 0-5-15,67-10-10 16,-54 14 2-16,-2 14-8 15,-1 4 7-15,-4 2 10 16,-2 3-13-16,-1 3 2 16,-3 1 0-16,0 0 0 15,0 1-1-15,-3-5-1 16,-9 2-2-16,0-9 4 16,7-6-6-16,3-6-2 15,2-2 1-15,0-3-4 16,0-1-17-16,13-2-29 0,12 0-9 15,8-2-57-15,12-15-148 16</inkml:trace>
  <inkml:trace contextRef="#ctx0" brushRef="#br0" timeOffset="46060.67">12826 9296 365 0,'0'0'26'0,"0"0"-25"16,0 0 13-16,0 0 9 15,0 0-2-15,23 107-20 16,-17-79-1-16,-1 2 1 16,-3-4-1-16,3-5-4 15,-1-4-38-15,3-7-22 16,1-10-24-16,4 0-166 0</inkml:trace>
  <inkml:trace contextRef="#ctx0" brushRef="#br0" timeOffset="46511.17">13076 8758 460 0,'0'0'18'0,"0"0"-15"15,0 0-3-15,0 0 0 16,0 0 7-16,87 117 29 15,-27-66-28-15,-4 6-5 0,-17-1 3 16,-14-2-5-16,-7-5 2 16,-5-7-3-16,-3-6 0 15,-6-7 0-15,-4-8 0 16,0-9-1-16,0-7 1 16,0-5 8-16,0 0 2 15,0-13-10-15,-4-17 3 16,-10-4-5-16,-1-7 2 15,-8 2 0-15,-1-1 1 16,-5 6-1-16,-5 6 1 16,5 12-1-16,0 14 0 15,5 2 15-15,2 6-13 0,2 24-2 16,-1 6 7-16,4 6-2 16,3 0-2-16,8-2-3 15,3 0 0-15,3-2-2 16,0 0 2-16,0-4-15 15,7-2-43-15,2-10-52 16,0-4-34-16</inkml:trace>
  <inkml:trace contextRef="#ctx0" brushRef="#br0" timeOffset="46945.5">13671 9130 380 0,'0'0'27'0,"0"0"-23"16,0 0 4-16,0 0 6 15,0 0 8-15,0 0-14 16,29 8 22-16,-18 5-4 16,1-1-10-16,-2-1-11 15,3-1 18-15,1 2-17 16,1-4 1-16,6 4-1 15,-1 0-5-15,4-2 2 16,1 2-3-16,1-2 0 16,-3-2 0-16,-4 0 0 15,-9-4 0-15,-6 3 0 16,-4-4 0-16,0 6-3 0,0 2 2 16,-18 5 2-16,-9 4 12 15,-8 4-13-15,-3 0 0 16,5-4 5-16,10-6-5 15,15-4 0-15,8-8 0 16,0-2-4-16,0 0-3 16,2 0 7-16,2 0-8 15,5 0 7-15,5-8-8 16,-1-7-50-16,-4 1-44 16,-5-1-140-16</inkml:trace>
  <inkml:trace contextRef="#ctx0" brushRef="#br0" timeOffset="48994.04">15240 8700 264 0,'0'0'48'15,"0"0"-16"-15,0 0-10 16,0 0 34-16,0 0-3 0,0 0-16 16,-27-87-6-1,27 82-2-15,0 5-12 0,2 0-12 16,18 6-4-16,7 26 20 16,13 15-9-16,6 9-3 15,6 10 1-15,-5 0-7 16,-5-2-3-16,-11-2 0 15,-2-6 1-15,-6-12 0 16,-8-7-1-16,-4-13 0 16,-6-10 0-16,-3-6 0 15,-2-6 1-15,0-2-2 16,0 0 4-16,-14-16 9 16,-15-11-12-16,-4-15-7 15,-5-2 5-15,5 2 1 16,2 4 1-16,4 10 0 15,6 10 1-15,9 10 1 0,7 4-2 16,5 4-4-16,0 0-2 16,0 16 6-16,0 24 2 15,0 11-2-15,-18 3 2 16,1-2-2-16,7-6 0 16,10-4 0-16,0 0-3 15,0-3 0-15,0-2-39 16,0-9-40-16,0-7-39 15,23-15-56-15</inkml:trace>
  <inkml:trace contextRef="#ctx0" brushRef="#br0" timeOffset="49280.18">15850 9212 376 0,'0'0'48'15,"0"0"-32"-15,0 0-9 16,0 0-6-16,0 0 38 16,0 0 6-16,24 62-26 15,-12-37-9-15,-6-2-9 16,1 1 2-16,-1-2 4 15,0 0-7-15,-2 1 0 0,-4 1-3 16,0 0-1-16,0 2-45 16,-7-6-60-16,-9-3-47 15</inkml:trace>
  <inkml:trace contextRef="#ctx0" brushRef="#br0" timeOffset="49767.24">16133 8826 437 0,'0'0'39'15,"0"0"-14"-15,0 0-10 16,0 0 14-16,0 0-13 16,0 0-16-16,-27 19 0 15,45 5 0-15,0 4 13 16,6 4-13-16,3 1 0 15,4-2 7-15,5 1-1 16,-3-4-5-16,1 2-1 0,-7-3 2 16,-5 1-1-16,-7-3-1 15,-8-2 0-15,-4-3 5 16,-3-6-5-16,0-2 3 16,0-1 7-16,-14-3-8 15,-1-2 10-15,-3 3-12 16,1-1 0-16,0 0-2 15,-1 3 2-15,5-3-19 16,2-2-37-16,4 1-58 16,7-5-57-16</inkml:trace>
  <inkml:trace contextRef="#ctx0" brushRef="#br0" timeOffset="50315.98">16672 8879 446 0,'0'0'34'16,"0"0"-33"-16,0 0 42 15,0 0-14-15,0 0-11 0,0 0-7 16,0-24-8-1,16 20 4-15,-5 2 3 0,-7 2-2 16,-2 0 11-16,1 0-14 16,2 10-5-16,3 24 24 15,7 12-10-15,8 8-10 16,12 0-4-16,10-5 2 16,9-5 0-16,9-8-2 15,-6-6 0-15,-2-2 1 16,-7-8-1-16,-15-4 0 15,-6-4 0-15,-14-6 1 16,-9-4-2-16,-4-2 1 16,0 0-2-16,0 0 2 15,-15-3 4-15,-16-14-4 0,-5-3-3 16,-7-2 3 0,2 4-4-16,-2 2 4 0,3 8 0 15,4 6 1 1,3 2-1-16,4 0-1 0,0 12-1 15,2 8 2-15,2 7-3 16,4 0 3-16,5-1-1 16,11-4-3-16,5-2 4 15,0-4-24-15,0-2-24 16,9-1-29-16,9-6-32 16,3-7-133-16</inkml:trace>
  <inkml:trace contextRef="#ctx0" brushRef="#br0" timeOffset="50931.93">17452 9168 419 0,'0'0'29'16,"0"0"-24"-16,0 0 4 16,0 0 8-16,0 0-5 15,0 0 7-15,78-55-19 16,-62 55 0-16,-5 0 7 16,-5 15 1-16,-6 7 6 15,0 4 8-15,0 5-8 16,-9 5 9-16,-11-1-14 15,1 1-7-15,5-7 4 16,5-5-6-16,9-6-1 16,0-4 0-16,0-5-6 15,18-4 4-15,6-5-41 0,9 0-40 16,-4-5-83-16</inkml:trace>
  <inkml:trace contextRef="#ctx0" brushRef="#br0" timeOffset="51279.26">17768 8769 439 0,'0'0'38'0,"0"0"-38"15,0 0 0-15,0 0 28 16,0 0-7-16,0 0-17 0,92 56 9 15,-57-18-11 1,-4 0-1-16,-6 4 0 0,-4 0 0 16,-4-3 3-16,-1-3-4 15,-5-4 0-15,-5-8 1 16,-4-2-1-16,-2-3 0 16,0-2 3-16,0-3 2 15,-15-1 24-15,-12-1-18 16,-4-1 1-16,2-1-3 15,0 0-9-15,4-4-1 16,8 0-1-16,5-5-43 16,-1 6-49-16,5-7-83 15</inkml:trace>
  <inkml:trace contextRef="#ctx0" brushRef="#br0" timeOffset="52114.06">18350 8700 378 0,'0'0'78'15,"0"0"-68"-15,0 0-9 0,0 0 2 16,0 0-2-16,0 0 4 16,-4-33-5-16,4 33 0 15,0 0 1-15,0 0 0 16,0 0 7-16,0 0 17 15,0 0-1-15,0 0 14 16,0 0-19-16,0 0 1 16,-2 0 7-16,2 0-12 15,0 0 3-15,0 0-15 16,0 11 1-16,0 11 0 16,23 10 0-16,18 12 11 15,12 5 7-15,14 1-16 16,2 4 10-16,0-2-2 0,-11-1-13 15,-12-1 4 1,-7-6-5-16,-10-2 0 0,-5-9 0 16,-6-4 0-16,-7-9-5 15,-6-10 3-15,-5-4-6 16,0-6 4-16,0 0 0 16,0-6-3-16,-18-18 7 15,-7-11-10-15,-6-4-1 16,0-5 6-16,-2 0 4 15,1 8-7-15,5 8 8 16,3 10 0-16,7 11-2 16,-4 7 2-16,-1 0-1 0,-2 10-2 15,-5 20 6 1,-2 8-3-16,6 3 0 0,5 1 0 16,4-4 0-16,10-2 0 15,1-2-2-15,5-6 1 16,0-6-31-16,0-8-54 15,11-6-85-15</inkml:trace>
  <inkml:trace contextRef="#ctx0" brushRef="#br0" timeOffset="52594.02">19085 8966 484 0,'0'0'63'15,"0"0"-38"-15,0 0-1 16,121-90 4-16,-68 75-8 16,-4 7-20-16,-11 4 0 15,-11 4 0-15,-15 10 0 16,-8 18 4-16,-4 10-1 15,-4 3-1-15,-21 5 12 16,-14 2-12-16,-3-2-2 16,2-6 0-16,7-6 2 15,12-7-4-15,15-4 2 0,6-4 0 16,0-6-5 0,13-3 2-16,14-4-8 0,8-4 2 15,8-2-8-15,-3 0 11 16,-7 0 6-16,-8 2 0 15,-6 4 0-15,-5 6 0 16,-3 2 0-16,-6 4 0 16,-5 4 1-16,0 6 9 15,-20 3-4-15,-13 0 2 16,-6 1 7-16,-1-3-13 16,-2-2-1-16,2-2-1 15,-5 0-19-15,-2 6-82 16,-1-9-213-16</inkml:trace>
  <inkml:trace contextRef="#ctx0" brushRef="#br0" timeOffset="54527.99">11687 11857 244 0,'0'0'20'0,"0"0"-6"15,0 0-3-15,0 0 33 16,0 0-2-16,0 0 3 15,-17-14-28-15,13 14-8 16,-3 0 4-16,-4 0-7 16,-2 0 4-16,-1 0-10 0,-1 0 0 15,-1 12 7 1,0 11-7-16,-2 13 2 0,-1 8 7 16,1 14 3-16,5 17 15 15,1 18-13-15,8 17 2 16,-1 14 17-16,5 15-18 15,0 12-5-15,11 2 1 16,25 8-6-16,11 6 11 16,9-5-8-16,4-2-5 15,2-12 14-15,1-16-14 16,-1-23-1-16,-4-16 0 16,-7-24-1-16,-6-12 2 15,-12-17-3-15,-8-10 0 0,-6-10 2 16,-5-10-2-1,-5-7-2-15,-5-3-1 0,3 0-22 16,-2 0-31-16,6-3-53 16,9-27-77-16</inkml:trace>
  <inkml:trace contextRef="#ctx0" brushRef="#br0" timeOffset="55743.97">15408 11468 226 0,'0'0'21'15,"0"0"-9"-15,0 0 8 16,0 0 6-16,0 0 6 15,0 0 1-15,-4-21-29 16,4 20 0-16,0-1 0 16,0 0 10-16,14 0 14 15,3 2 5-15,4 0-12 16,-2 0 7-16,4 22-18 16,4 13 3-16,6 19 16 15,7 19-15-15,5 17 5 16,1 21-4-16,4 22-3 0,-6 21 16 15,-1 12-23-15,-6 10 4 16,-8-2-1-16,-10-9-4 16,-9-11 0-16,-8-4-4 15,-2-7 0-15,0-6 2 16,-6-15-2-16,-14-13 0 16,-9-15 2-16,-3-13-1 15,-1-12-1-15,-9-9 0 16,-1-8-17-16,-5-5-31 15,7-11-112-15,10-22-147 16</inkml:trace>
  <inkml:trace contextRef="#ctx0" brushRef="#br0" timeOffset="60062.65">12009 12716 145 0,'0'0'75'0,"0"0"-60"15,0 0-11 1,0 0-4-16,0 0-4 0,0 0-2 16,0 0 3-16,0-27 3 15,4 25 0-15,-4 2 1 16,0-4 14-16,0 2 22 15,0 0 14-15,0 0-13 16,0 0-3-16,0-2-22 16,0 2 9-16,0-1 12 15,0 2 8-15,0 0-5 16,0 1-16-16,0 0-11 16,0 0 10-16,0 0-18 0,0 1 1 15,0 23-1-15,0 14 1 16,-2 10 4-16,-4 6-7 15,1 0 1 1,5-3 3-16,0-7-4 0,0-4 0 16,9-6 1-16,9-6-1 15,1-4 0-15,0-8-1 16,2-8 1-16,4-8-1 16,0 0 1-16,2-4 0 15,-3-20 5-15,-4-8-4 16,-4-3 2-16,-5-4-3 15,-5-3 0-15,-6 2 0 16,0-3 0-16,0 3 0 0,0 4 0 16,0 7 0-1,0 4 1-15,0 8-1 0,0 10 0 16,0 6 6-16,0 1-5 16,0 0 0-16,0 1-1 15,0 23 1-15,0 10 0 16,3 7-1-16,10-2 0 15,0 2 1-15,5-3-1 16,3-4 0-16,-2 0 0 16,2-1 0-16,-1 0 0 15,-1-3-7-15,2 1-55 16,-1-10-42-16,0-1-44 16,0-8-114-16</inkml:trace>
  <inkml:trace contextRef="#ctx0" brushRef="#br0" timeOffset="60266.82">12686 13060 388 0,'0'0'41'15,"0"0"-34"-15,0 0-5 16,15 114 12-16,-5-70 23 15,-4 3-34-15,3 0-3 16,-3-2 0-16,4-1-59 16,-3-10-114-16</inkml:trace>
  <inkml:trace contextRef="#ctx0" brushRef="#br0" timeOffset="61842.38">12994 12168 363 0,'0'0'26'0,"0"0"-1"16,0 0-10-16,0 0 13 15,0 0-9-15,0 0-14 16,-7-2 3-16,7 23-8 16,0 12 14-16,0 9 30 15,11 12-21-15,-2 14 4 0,2 10 3 16,2 13-13-16,-2 5 4 15,1 8-11-15,1 1-1 16,1 3 6-16,-1-2-9 16,3-1 2-16,-1-2 0 15,1-5-3-15,-3-11 8 16,1-13-11-16,-3-16-1 16,-5-14 7-16,1-8-8 15,-7-10 0-15,0-3 3 16,0-10-2-16,0-8 6 15,0-2-7-15,0-3 0 16,0 0 9-16,0 0-8 16,0 0 0-16,0 0 0 0,0 0 0 15,0-3-1 1,-5-7 0-16,-1 2-15 0,-3-2-3 16,0 2-38-16,0 3-28 15,5-1-106-15</inkml:trace>
  <inkml:trace contextRef="#ctx0" brushRef="#br0" timeOffset="62694.66">13488 12489 323 0,'0'0'34'15,"0"0"-15"-15,0 0 4 16,0 0 5-16,0 0-3 16,0 0-10-16,-33 12-12 15,33 20-3-15,0 12 37 16,0 6-13-16,0 0-11 16,0 4-1-16,0 0-9 15,11-2 3-15,7-2-6 0,4-9 0 16,4-5 0-16,3-11 0 15,3-8 0-15,1-5-1 16,1-8 1-16,0-4-2 16,-3 0 1-16,0-4 1 15,-4-17 7-15,-6-4-2 16,-2-11-5-16,-6-6-1 16,-7-6-10-16,-1-2 7 15,-5 1-10-15,0 1 14 16,-2 7-1-16,-14-2 1 15,5 6 0-15,0 6 0 16,4 6 1-16,3 11 3 16,4 13-1-16,0 1 0 0,0 0 1 15,0 0-4 1,0 4-5-16,0 18 5 0,0 10 0 16,0 6 9-16,0 4-9 15,6 6 3-15,8 0 10 16,1 2-7-16,8 0 3 15,4 0-3-15,0-5-6 16,4-5 5-16,0-6-5 16,0-8 0-16,0 0 0 15,-5-4 0-15,-3-4-7 16,-9-4-45-16,-6 0-81 16,-6-5-64-16</inkml:trace>
  <inkml:trace contextRef="#ctx0" brushRef="#br0" timeOffset="63145.39">14166 13054 427 0,'0'0'36'0,"0"0"-27"0,0 0-5 16,0 0 20-16,0 0-6 16,0 0-11-16,82-58 3 15,-62 58-9-15,-2 0 0 16,-9 0 6-16,-3 0-1 15,-6 7 11-15,0 18-8 16,0 5 1-16,-13 8 10 16,-7 2-3-16,0 1-3 15,2-4-4-15,7 0-7 16,7-4 4-16,1-6-7 16,3-4 0-16,0 0 1 15,0-8-1-15,12 2-1 16,3-3 0-16,1-3 2 0,-1-4-4 15,1-3 2-15,-1-2-31 16,1-2-18-16,-1 0-72 16,1 0-96-16</inkml:trace>
  <inkml:trace contextRef="#ctx0" brushRef="#br0" timeOffset="63714.61">14404 12176 174 0,'0'0'41'15,"0"0"-9"-15,0 0-10 16,0 0 23-16,0 0-6 16,0 0-11-16,0-44 3 15,0 44-18-15,0 18-5 16,0 18 26-16,0 12 5 16,2 14-6-16,9 10-4 15,3 13-7-15,1 6 9 16,-1 10-11-16,-1 3 0 15,-4 0 3-15,0-7-13 16,2-11-3-16,0-12-5 16,5-12-1-16,-1-6 1 15,1-9-2-15,-1-10 0 0,-1-4 0 16,-5-13 0-16,-5-4-1 16,0-6-9-16,-4-4-40 15,0 0-26-15,0-6-106 16</inkml:trace>
  <inkml:trace contextRef="#ctx0" brushRef="#br0" timeOffset="65693.42">14752 12119 43 0,'0'0'203'15,"0"0"-187"-15,0 0 10 16,0 0 3-16,0 0 11 16,0 0-11-16,20-30-5 15,-20 44-3-15,0 23 6 0,0 14-3 16,-10 16 16-16,2 12-18 15,3 2 8-15,5 8-12 16,0-3-6-16,5-10-2 16,17-14-10-16,9-14 0 15,3-13-1-15,-1-13 1 16,-2-11 0-16,-6-11 2 16,-6 0 0-16,-3 0-2 15,-5-22 7-15,1-6-4 16,-3-13 1-16,-7-7-4 15,2-9 0-15,0-7 0 16,-1-4 0-16,2-3 0 16,-3 7-4-16,-2 14 4 15,0 13-2-15,0 20 2 16,0 11 0-16,2 6 0 0,-2 0 0 16,5 12-2-16,3 20-5 15,3 12 7-15,12 8 15 16,-1 2-11-16,5-1-4 15,-2-2 10-15,-8-2-7 16,3-5 0-16,-5-4-3 16,4-4 0-16,1-6-2 15,-3-2 2-15,8-8-26 16,-5-2-42-16,2-2-66 16,1-8-53-16</inkml:trace>
  <inkml:trace contextRef="#ctx0" brushRef="#br0" timeOffset="66282.89">15425 12701 333 0,'0'0'57'16,"0"0"-42"-16,0 0 21 15,0 0 23-15,0 0-11 16,0 0-19-16,131-68-14 15,-115 68-6-15,-3 0-7 16,-7 8 2-16,-4 10 8 16,-2 4-9-16,-2 6 2 15,-25 4 3-15,-4 0-5 16,-2 3-1-16,4-6-2 16,9-2 0-16,7-5 1 15,8-8-1-15,5-2-2 0,0-2 1 16,0-2 1-1,18-2-2-15,2-2 1 0,7 0 1 16,0 2 4-16,-1 0-4 16,-3 2 0-16,-6 2 1 15,-3 2-1-15,-5 2 1 16,-7 6-1-16,-2 4 0 16,0 2 7-16,-6 4-5 15,-17 0 8-15,-6 0 5 16,-4 3-4-16,-3 2-1 15,-2 2-10-15,3 5 2 16,-6 0-2-16,-3 2 0 16,-3 6-18-16,-2 0-109 0,-4-10-337 15</inkml:trace>
  <inkml:trace contextRef="#ctx0" brushRef="#br0" timeOffset="71144.5">25083 1215 441 0,'0'0'66'0,"0"0"-54"16,0 0-9-16,0 0 17 15,0 0 20-15,0 0-5 16,0 0-8-16,29-40-17 16,-13 4 10-16,1-7-19 15,1-2 6-15,-7-1 4 16,1-1-10-16,-4 6 4 16,3 0-5-16,1 3 0 0,-6 4-1 15,3 10 1 1,-9 8 0-16,0 10-1 0,0 6 3 15,0 0-4 1,0 0 2-16,0 0-6 0,0 0 6 16,0 8-11-16,0 18 2 15,0 14 9-15,0 12 4 16,0 8 7-16,0 3-11 16,0-4 0-16,0-4 1 15,0-9-1-15,2-8-1 16,6-12-7-16,-2-8-30 15,7-15-19-15,5-3-39 16,7-8-63-16,6-28-45 16</inkml:trace>
  <inkml:trace contextRef="#ctx0" brushRef="#br0" timeOffset="71375.63">25836 544 505 0,'0'0'37'0,"0"0"-36"16,0 0-1-16,119 142 1 15,-93-80 19-15,-6 9 10 16,-11 2-9-16,-6 5-17 16,-3 3 4-16,0-1-8 15,-14-3 0-15,-13-8-3 0,-2-7-6 16,-2-12-19-16,-1-13-34 15,13-11-57-15,3-16-85 16</inkml:trace>
  <inkml:trace contextRef="#ctx0" brushRef="#br0" timeOffset="71757.19">26873 274 551 0,'0'0'0'16,"0"0"-20"-16,0 0 4 15,0 0 16-15,0 0 9 16,0 0 15-16,160 64-19 16,-112-51 0-16,-3-3-2 0,-9-4-3 15,-7 0 2 1,-6-5-2-16,-8-1-4 0,-9 0-5 15,-4 0-73-15,-2 0 4 16,-4 0-144-16</inkml:trace>
  <inkml:trace contextRef="#ctx0" brushRef="#br0" timeOffset="72161.47">26937 381 429 0,'0'0'62'0,"0"0"-62"0,0 0-4 16,0 0 4 0,0 0 4-16,0 0 0 0,29 75 3 15,5-52 5-15,3-3 5 16,-1 2-1-16,-5 2-8 16,-9 2-4-16,-6-1 8 15,-5 5-8-15,-11 2 0 16,0 4 15-16,0 6-10 15,-29 10 1-15,-14 2 0 16,-7 6-4-16,-8 4 5 16,0-2-9-16,6-2 0 15,14-9 11-15,9-11-8 16,14-11-3-16,10-6-1 16,5-3 1-16,0-2 1 15,0 1-3-15,7-6 0 0,13-3 4 16,11-6-4-16,8-4 3 15,9 0 4-15,6-16-7 16,-3-6-8-16,-2 0-70 16,-6 8-54-16,-19 4-263 15</inkml:trace>
  <inkml:trace contextRef="#ctx0" brushRef="#br0" timeOffset="73030.34">25359 2021 381 0,'0'0'19'0,"0"0"-19"16,0 0 3-16,0 0 14 16,0 0-3-16,0 0-12 15,36-52 0-15,-10 44-1 0,-1 5 0 16,-2 3 4-1,-5 0-5-15,-5 7 0 0,-7 17 3 16,-1 10 9-16,-5 12 15 16,0 11-5-16,-20 2-9 15,-9 4 2-15,0-7-10 16,0-4 0-16,2-2 9 16,7-8-10-16,5-4-1 15,3-5 1-15,5-10-4 16,7-2 0-16,0-7-1 15,0-3-8-15,19-4 9 16,5-6 0-16,8-1-9 0,7-4-22 16,13-19-46-16,6-9-40 15</inkml:trace>
  <inkml:trace contextRef="#ctx0" brushRef="#br0" timeOffset="73343.75">25772 1857 424 0,'0'0'25'0,"0"0"-25"0,0 0 0 15,0 0 6-15,77 158 2 16,-43-84 11-16,0 10 19 15,-6 7-29 1,-6-7 6-16,-3-2 8 0,-13-8-14 16,-6-4 1-16,0-3-10 15,-8-7 0-15,-17-9 6 16,-6-4-6-16,-5-8-2 16,1-8-12-16,6-9-34 15,6-12-80-15,12-10-92 16</inkml:trace>
  <inkml:trace contextRef="#ctx0" brushRef="#br0" timeOffset="74260.3">27066 1958 437 0,'0'0'12'0,"0"0"-9"15,0 0 55-15,0 0-12 16,0 0-16-16,-131-31-16 0,92 45-10 16,-9 28 4-16,-6 19-7 15,-6 12-1-15,4 9 2 16,10 1-1-16,10-7-1 16,12-7 0-16,10-4 0 15,14-9-4-15,0-13 4 16,0-11-9-16,18-16 6 15,9-13-5-15,4-3-5 16,7-15 13-16,6-25 2 16,1-15 4-16,-1-14-6 15,3-12 0-15,-5-18 0 16,1-7 1-16,-9 0-1 16,-8 4 0-16,-6 20 0 0,-4 22 1 15,-10 21-1-15,-1 21 0 16,-3 14 2-16,-2 4 2 15,0 0-4-15,0 30-10 16,0 16 10-16,0 19 9 16,0 5-8-16,0 10-1 15,0 1 0-15,0-2 0 16,4-7 1-16,4-11-1 16,-2-17 0-16,5-14-4 15,3-14 2-15,5-10-7 16,4-6-4-16,4-8 3 15,-1-26 8-15,4-7-1 16,-5-3 3-16,-4 7 2 16,-5 11-1-16,-10 12-1 0,-4 11 5 15,-2 3-5-15,0 17-4 16,3 19 4-16,-1 14 4 16,6 0 11-16,4-4-15 15,5-8 1-15,4-10 3 16,4-9-4-16,4-10 2 15,0-7-2-15,4-2-25 16,2-14-57-16,-3-20-193 16</inkml:trace>
  <inkml:trace contextRef="#ctx0" brushRef="#br0" timeOffset="74427.3">27511 1784 604 0,'0'0'0'0,"0"0"-16"16,0 0-11-16,0 0-19 15,0 0 31-15,0 0-105 16,158 47-219-16</inkml:trace>
  <inkml:trace contextRef="#ctx0" brushRef="#br0" timeOffset="74826.66">27850 1995 308 0,'0'0'105'0,"0"0"-102"16,-120 116 3-16,88-64 5 16,9 1 15-16,7-3-3 15,5-6-13-15,9-4-5 16,2-13-5-16,0-8-6 15,8-7 5-15,15-7 1 16,1-5 0-16,2 0-18 16,1-19-6-16,2-12-14 15,-4-11-1-15,2-3-35 16,-4-4 56-16,-2 2 7 16,-3 8 11-16,-5 9 7 15,-1 13 25-15,-8 11 10 16,-4 3 6-16,2 3-25 0,1 6-23 15,-1 20 7-15,4 10 23 16,-1 5-12-16,4-2-14 16,0-2-2-16,-1-1-2 15,4-6 0-15,3-2-3 16,4-8-13-16,4-10-67 16,16-4-100-16</inkml:trace>
  <inkml:trace contextRef="#ctx0" brushRef="#br0" timeOffset="75376.47">28525 1902 87 0,'0'0'405'0,"0"0"-396"15,0 0-8-15,0 0 26 16,0 0-14-16,0 0-11 16,-147 42-2-16,105 10 0 15,2 11 2-15,5 1-2 16,6-4 0-16,8-10 2 16,10-9-2-16,11-17 0 15,0-12-4-15,0-8 0 0,16-4 4 16,13-2 6-16,10-24 1 15,4-12-7-15,1-7-2 16,-1 1 1-16,-3 2-5 16,0 10-16-16,-2 10 6 15,0 11-6-15,0 11 18 16,-3 0 3-16,-3 27-5 16,-5 20 2-16,-5 4-2 15,-5 7 6-15,-1 3 10 16,-5-5-3-16,-4 2 0 15,-7 1 4-15,0-2 7 16,0 1 5-16,-22-1 2 0,-9-7-9 16,-8-2 0-1,-3-10-8-15,-5-10 4 0,-1-10-6 16,-6-12 10-16,5-6 0 16,2 0-15-16,3-12 2 15,5-14-6-15,6-6-11 16,12-10-45-16,9-4-10 15,12-6-33-15,4-4-83 16</inkml:trace>
  <inkml:trace contextRef="#ctx0" brushRef="#br0" timeOffset="75694.78">29080 1217 506 0,'0'0'45'0,"0"0"-45"15,0 0-15-15,-53 146 15 16,41-50 2-16,4 19 7 15,4 7 2-15,1-2-6 16,3-4-5-16,0-13 8 16,0-15-8-16,0-13-1 0,13-16-1 15,8-12-10-15,6-15-20 16,4-14-58-16,11-16-6 16,7-2-192-16</inkml:trace>
  <inkml:trace contextRef="#ctx0" brushRef="#br0" timeOffset="76294.1">29522 1288 562 0,'0'0'1'0,"0"0"-1"16,0 0-13-16,0 0 13 16,0 0 3-16,115-9-3 15,-72 15 2-15,-3 4-2 16,-5 0-9-16,-10-6-2 16,-10-2-21-16,-8-2-13 15,-7 0-9-15,0 0 44 16,-4 0-61-16,-23 0-4 15,-11 0 68-15,-9 0 7 16,-4 4 3-16,-2 10 7 0,6 2 15 16,7 0 12-1,11 0 3-15,11-2-20 0,11 3-2 16,5 1 1-16,2 4-12 16,0 4 16-16,4 2-4 15,12 0-6-15,4-2-5 16,2 0-4-16,1 0 4 15,-4-4 9-15,0 0-12 16,-9 0 7-16,-3 2 5 16,-4-1-1-16,-3 7 5 15,0 2-4-15,-20 4 0 16,-7 5 10-16,-4 6-15 16,-5 4 1-16,1 6-3 0,1-1-5 15,7-1-2 1,9-14-3-16,12-9 0 15,6-10-3-15,0-8-5 16,6-5 0-16,21-9 1 0,11 0-32 16,13-11-9-1,5-20-12-15,4-12-63 0,-2-5-88 16</inkml:trace>
  <inkml:trace contextRef="#ctx0" brushRef="#br0" timeOffset="76578.41">30161 882 340 0,'0'0'111'16,"0"0"-111"-16,0 0-6 15,62 102 6-15,-23-40 10 16,7 13 32-16,5 6-15 15,-4 2-6-15,-9-1 19 16,-18 0-15-16,-18 1-1 16,-2 1-11-16,-27 2-8 15,-19-1 4-15,-12-1-9 16,-11 3-9-16,-3 4-32 16,5-1-89-16,3-3-209 15</inkml:trace>
  <inkml:trace contextRef="#ctx0" brushRef="#br0" timeOffset="78060.74">25402 3387 389 0,'0'0'23'0,"0"0"-8"0,0 0 17 15,0 0 24 1,0 0-27-16,0 0-21 0,15-45 4 15,10 35-12-15,6 2 0 16,-2 4 1-16,2 4-1 16,-4 0 0-16,-7 4-2 15,-7 17-3-15,-8 3 3 16,-5 2 4-16,0 0 1 16,-18 4 4-16,-11-2-5 15,-2-2 0-15,4-4-2 16,9-7-2-16,12-5-4 15,1-3 3-15,5-5-10 0,0 2 6 16,0-2-3 0,18-2 5-16,6 2 4 0,5 0 2 15,5 4-3-15,1 6 2 16,-6 2-1-16,-4 4 1 16,-11-1-3-16,-8 4 1 15,-6 2 2-15,0 2 5 16,-8 3 11-16,-15 1-13 15,-6 0 3-15,2-1 1 16,-2-3-6-16,2-4 0 16,5-2-1-16,-2-2-5 15,8-6 4-15,5-1-57 16,7-8-69-16,2-2-159 16</inkml:trace>
  <inkml:trace contextRef="#ctx0" brushRef="#br0" timeOffset="78310.14">25886 3226 399 0,'0'0'13'16,"75"141"-13"-16,-35-56 11 15,-5 5 36-15,-6 11 20 16,-10 5-35-16,-11 8-27 0,-8-6-2 16,-2-2 1-16,-25-12-4 15,-6-4-12 1,-5-10-50-16,-6-12-57 0</inkml:trace>
  <inkml:trace contextRef="#ctx0" brushRef="#br0" timeOffset="81210.36">26990 3177 305 0,'0'0'17'15,"0"0"-11"-15,0 0 14 16,0 0 26-16,0 0-11 0,0 0-1 16,-22-41-10-16,22 39-9 15,0-2 0 1,0 1-3-16,0 3-1 0,0-1 4 15,-2 1-15-15,2 0 3 16,0 0 2-16,0 0 2 16,-2 0 5-16,2 0-5 15,-5 0 0-15,5-5 12 16,-2 3-18-16,2-4 2 16,0-1 3-16,-3 3 0 15,3 2 0-15,-4 0-6 16,2 2 1-16,2-2 6 15,-2 2-7-15,2 0 0 16,0 0 2-16,0 0-2 16,0 0 1-16,0 0-1 0,0 0 0 15,0 0 6-15,0 0-4 16,0 0 0-16,0 0 5 16,0 0-2-16,0 0 2 15,0 0-7-15,0 0 0 16,0 0 7-16,0 0-5 15,-2 0-1-15,2 0 5 16,-2 0-2-16,-1 0 5 16,1 0-9-16,-5 0 0 15,-6 8 6-15,-5 15-6 16,-6 20 0-16,-5 15 1 16,-2 8 1-16,-1 9 1 15,3-3-3-15,5 4 0 0,3 6 0 16,4 4 0-16,1 2-1 15,7-2 1-15,3-11 0 16,2-6 0-16,4-12 0 16,0-8 0-16,0-12-6 15,0-8 5-15,0-12-6 16,10-6-3-16,1-5-6 16,5-6-6-16,6 0-27 15,10-2-76-15,-4-20-110 16</inkml:trace>
  <inkml:trace contextRef="#ctx0" brushRef="#br0" timeOffset="81945.2">27224 3332 199 0,'0'0'168'0,"0"0"-139"16,0 0-8-16,0 0 22 15,0 0 8-15,0 0-15 16,-22-86-1-16,22 86-13 16,0 0-8-16,-2 0-10 15,-5 2-4-15,-2 24 0 16,-4 19 12-16,-5 10-7 15,4 8-1-15,4-4-4 16,7-6 0-16,3-7-1 16,0-9 1-16,0-6-2 0,9-6 2 15,2-10 0-15,3-2 0 16,-3-12-1-16,2-1 1 16,3 0 0-16,6-4 0 15,5-18-2-15,0-10-7 16,2-6 6-16,0-4-5 15,-8 4-11-15,0-2 12 16,-4 2 3-16,-1 0-1 16,-5 0 3-16,3 3-1 15,-1 10 3-15,-1 7 0 16,-6 10 0-16,1 5 0 16,-5 3-3-16,0 0 3 15,-2 6-18-15,0 22 18 0,-2 11 3 16,-11 7 1-1,1-2-3-15,8-3 0 0,4 2 12 16,0-6-9-16,10 0 0 16,13-1-4-16,2 0 4 15,-1-1-4-15,5-4-18 16,1-4-50-16,3-5-42 16,0-8-234-16</inkml:trace>
  <inkml:trace contextRef="#ctx0" brushRef="#br0" timeOffset="82204.57">27997 3634 301 0,'0'0'186'16,"0"0"-186"-16,0 0 0 16,-46 143 1-16,36-88 0 15,6-7-1-15,4-4 0 16,0-5-3-16,0-8-16 16,16-9-54-16,4-6-40 0,-2-10-139 15</inkml:trace>
  <inkml:trace contextRef="#ctx0" brushRef="#br0" timeOffset="82496.38">28396 3221 483 0,'0'0'47'0,"0"0"-45"0,0 0-2 16,42 117 5-16,-28-54 17 15,-5 5 10-15,-5 2-28 16,-2 2 2-16,-2 2-4 16,0-3 1-16,0-7-3 15,0-8-4-15,0-12-12 16,8-10-9-16,0-17-65 15,3-4-57-15,-1-13-134 16</inkml:trace>
  <inkml:trace contextRef="#ctx0" brushRef="#br0" timeOffset="83043.89">29061 3123 501 0,'0'0'5'0,"0"0"-2"16,0 0 7-16,0 0-9 15,0 0 22-15,-52 119-7 16,43-54-11-16,7 2 5 16,2 2-6-16,0-10-2 15,0-9 0-15,15-11-1 16,4-9-1-16,-4-12 0 15,3-8 0-15,-3-8 0 16,5-2 5-16,3-10 1 16,3-24 9-16,3-10-15 15,0-10 0-15,-4-1 2 16,-5-1-2-16,-7 6 2 16,-9 15-2-16,4 13 0 0,-8 11 5 15,2 11-5 1,-2 2-4-16,0 32-12 0,0 14 16 15,2 9 13-15,4 1-13 16,1-3 0-16,9-1 2 16,-1-3-2-16,3-1-11 15,5-1-48-15,-2-8-114 16</inkml:trace>
  <inkml:trace contextRef="#ctx0" brushRef="#br0" timeOffset="83360.66">29666 3639 337 0,'0'0'225'0,"0"0"-208"16,0 0-11-16,0 0 6 16,0 0-3-16,0 0-9 15,143-110 0-15,-110 104 4 16,-10 6-4-16,-12 0 0 15,-9 0-4-15,-2 18 4 16,0 10 19-16,-15 8 0 16,-19 8 4-16,-2 5-9 15,0-4-7-15,7 1-4 16,10-6-3-16,7-6 0 0,6-9-5 16,6-7 4-16,0-7-13 15,2-2-20-15,23-9-18 16,10 0-58-16,10-6-73 15</inkml:trace>
  <inkml:trace contextRef="#ctx0" brushRef="#br0" timeOffset="83643.89">30212 2970 517 0,'0'0'48'16,"0"0"-48"-16,0 0 7 0,0 0-7 16,0 0 10-1,50 116 24-15,-31-44-13 0,-1 8-7 16,-7 2 9-16,-5 0-17 16,-6 1 5-16,0-3-3 15,0-4-6-15,-13-4 0 16,5-6-2-16,4-11-6 15,4-11 0-15,0-13-30 16,0-10-25-16,8-11-44 16,12-10-44-16</inkml:trace>
  <inkml:trace contextRef="#ctx0" brushRef="#br0" timeOffset="84076.83">30698 3094 574 0,'0'0'23'16,"0"0"-19"-16,0 0-3 16,0 0 1-16,0 0 0 15,-6 126 26-15,6-50-26 16,-8 2 0-16,4-1 1 15,0-9-3-15,1-10 0 16,3-9 1-16,0-13 0 16,0-14-2-16,11-8-3 0,-1-13 4 15,3-1-1-15,5-10 4 16,6-24 7-16,5-10-6 16,2-8-4-16,-4-6 0 15,-5-2-2-15,1 6 0 16,-6 8-3-16,-3 18 5 15,-5 16 0-15,-5 12 1 16,-4 0-1-16,4 13-9 16,1 19 5-16,0 11 4 15,4 3 7-15,-1 0-7 16,6 2 0-16,1 2-1 0,3-3-4 16,6-6-26-1,7-1-164-15</inkml:trace>
  <inkml:trace contextRef="#ctx0" brushRef="#br0" timeOffset="84543.29">31282 3517 575 0,'0'0'19'16,"0"0"-7"-16,0 0-12 0,0 0 11 15,0 0-10 1,0 0-1-16,102-96 0 0,-91 96-1 16,-9 0-4-16,-2 8-5 15,0 15 10-15,-9 10 0 16,-15 1 9-16,0-2-5 16,1-4-4-16,7-2 0 15,8-5-2-15,5-2 2 16,3-2-2-16,0-2 2 15,0-1-2-15,5 1-1 16,15-8 1-16,5 1 2 16,1-3 9-16,1-2-9 15,-5 2 0-15,-4 0 1 16,-9 5-1-16,-5 3 0 16,-4 7-4-16,0 8 4 0,-10 2 9 15,-19 6 7 1,-9-3-3-16,1-4-1 0,2-1-7 15,6-6-4-15,10-6-1 16,5-6-8-16,5-10 8 16,7 0-30-16,0-7-28 15,2-20-61-15,0-5-58 16</inkml:trace>
  <inkml:trace contextRef="#ctx0" brushRef="#br0" timeOffset="85848.62">31395 2801 234 0,'0'0'71'15,"0"0"-21"-15,0 0-19 16,0 0 0-16,0 0-11 16,0 0 5-16,0 0 18 15,-9-28-24-15,9 28-7 16,-2 0-5-16,2 0-3 16,0 6-4-16,0 24 6 15,0 16 0-15,6 20 22 16,17 12-11-16,8 9 6 15,13 3-3-15,10 3 1 16,0-8 0-16,-14-4-12 16,-11-7-7-16,-21-4 17 15,-8 4-9-15,-26 2 0 0,-25 2 1 16,-12-3-5-16,1-11-2 16,6-9-4-16,10-8-9 15,7-8-20-15,10-5-98 16,10-16-170-16</inkml:trace>
  <inkml:trace contextRef="#ctx0" brushRef="#br0" timeOffset="89428.05">25047 13479 447 0,'0'0'26'16,"0"0"-24"-16,0 0 10 16,0 0 32-16,0 0 0 15,0 0-1-15,0 0-10 16,-42-52-4-16,40 52-11 16,2 0-6-16,-2 0 13 15,-2 0-22-15,-6 10 0 16,-3 22 1-16,-10 13-2 15,-1 10 10-15,0 9-7 16,4 5 0-16,7 5 11 0,5 4-16 16,8 1 0-16,0-4 5 15,10-6-5-15,16-11 0 16,8-6 0-16,4-10 0 16,4-7-1-16,1-10 1 15,-1-5-3-15,-3-8 3 16,1-8 0-16,1-4 0 15,-1 0-2-15,-3-32 2 16,4-9 12-16,-3-16-11 16,0-7-1-16,-1-6 3 15,2-2-1-15,-4-1-2 16,-6 3 0-16,-9 8 0 16,-4 4 2-16,-10 5-2 0,-4 7 0 15,-2 8 1-15,0 7-1 16,0 4 0-16,-2 10 0 15,-2 5 0-15,-2 5-1 16,3 3 1-16,-2 4-5 16,1 0-5-16,2 0-31 15,-1 2-31-15,-1 20-47 16,-2 6-75-16</inkml:trace>
  <inkml:trace contextRef="#ctx0" brushRef="#br0" timeOffset="95034.88">22871 13481 389 0,'0'0'56'16,"0"0"-38"-16,0 0 10 15,0 0 1-15,0 0-19 16,0 0-8-16,0 88-2 16,0 1 0-16,0 15 20 15,0 2-13-15,0-2-5 16,2-10 8-16,5-9-6 16,-5-14 1-16,2-10-5 15,0-12 0-15,-4-13 2 16,3-14-2-16,-1-10 0 15,-2-9 0-15,0-3 1 16,0 0 8-16,0-28-9 0,0-20 3 16,-2-16-7-16,-3-20 5 15,1-10-1-15,2-15 2 16,0-13-2-16,2 0 0 16,0 2-3-16,0 17 6 15,24 19-9-15,8 21 3 16,3 15-2-16,5 19 5 15,0 14 2-15,3 15-2 16,-6 11-2-16,-6 28 2 16,-8 16 3-16,-10 3-3 15,-11 0 0-15,-2 1 4 16,0-6-2-16,-19-3 1 0,-15 3-3 16,-13-1 0-16,-7-4 5 15,-1-4-5-15,2-7 0 16,5-12 1-16,13-5 0 15,8-10-1-15,12-2 0 16,5-3 0-16,8-4-5 16,2 3-38-16,0 0-60 15,2 1-65-15</inkml:trace>
  <inkml:trace contextRef="#ctx0" brushRef="#br0" timeOffset="95330.84">23484 13802 451 0,'0'0'67'0,"0"0"-67"15,0 0 5-15,0 0-5 16,154-28 44-16,-97 12-31 16,7-1-8-16,4 2-2 15,-8-2-2-15,-7 5-1 16,-12 2-6-16,-15 5-29 16,-15 3-38-16,-11 2-81 0,-6 2-110 15</inkml:trace>
  <inkml:trace contextRef="#ctx0" brushRef="#br0" timeOffset="95507.32">23524 14078 87 0,'0'0'382'16,"0"0"-372"-16,0 0-7 15,0 0-1-15,0 0 28 16,158 6-7-16,-96-6-22 15,7-10 2-15,-5 2-6 16,-1 4-40-16,-12 3-129 0</inkml:trace>
  <inkml:trace contextRef="#ctx0" brushRef="#br0" timeOffset="96789.21">26094 13890 268 0,'0'0'83'16,"0"0"-75"-16,0 0 3 0,0 0 0 15,0 0 19-15,0 0-9 16,-13-51-16-16,13 45 4 16,5 1-3-16,3 3 2 15,0 0 15-15,-4 2-20 16,-2 0 0-16,-2 0-2 15,2 0 0-15,3 0 8 16,-5 10-9-16,0 3 0 16,0 4 13-16,0-4-12 15,0 0 0-15,-9-5 10 16,-1-2-1-16,2-2 1 0,-1-2-10 16,1 0 1-16,-4 2 4 15,1-2-6-15,1 2 0 16,2-4 1-16,1 0 0 15,5 0 4-15,2 0-5 16,0 0 2-16,0 0 10 16,0 0-12-16,0-4 0 15,0 2 2-15,0-2-1 16,0 0-1-16,0 0-1 16,7 4 1-16,-1-6 4 15,4 4-4-15,-4 2 0 16,5 0-2-16,-1 0 4 15,0 0-4-15,-1 0 1 16,0 0 1-16,-4 0-4 0,-5 4 4 16,0 4 0-16,0 6 2 15,0-3 1-15,-5 0 1 16,-8 2-4-16,4-6 0 16,-1-3 4-16,6-1-4 15,2-3 0-15,2 0 3 16,-2 0-1-16,0 0 1 15,-3 0-3-15,-3 0 0 16,0-3-2-16,4-3 2 16,4 6-1-16,0 0-7 15,0 0-66-15,0 0-143 16</inkml:trace>
  <inkml:trace contextRef="#ctx0" brushRef="#br0" timeOffset="101377.9">27137 13481 241 0,'0'0'27'15,"0"0"-21"-15,0 0 2 16,0 0 12-16,0 0 16 16,0 0-17-16,0-12-10 15,0 9 28-15,0 2-2 16,0 0 2-16,-8-4-8 16,-8-1-16-16,-2 2 14 15,-6 2-21-15,-10 0 1 16,-1 2 4-16,-8 0-4 15,-4 0-1-15,-4 4-6 0,-7 12 0 16,3 6 13 0,-1 2-13-16,0 4 4 0,5 4 5 15,2 6-5-15,-2 8 1 16,1 7-5-16,4 5 0 16,8 6 8-16,9 2-8 15,11 2 0-15,14 1 4 16,4-1-3-16,6-5 2 15,25-5-3-15,7-1 0 16,7-11 1-16,3-6-1 16,6-8 0-16,6-10-1 15,3-5 1-15,1-12 1 0,-1-3-1 16,-3-2 0 0,-6 0 1-16,-5-11-1 0,-9-6 0 15,-9 4 4-15,-6-2-1 16,-10 5-3-16,-7 1-29 15,-2 2-25-15,-4 4-36 16,-2 3-89-16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5-18T08:14:40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3060 6536 125 0,'0'0'48'0,"0"0"-42"16,0 0-3-16,0 0 28 0,0 0 5 15,0 0 6 1,0 0-21-16,-35 0-16 0,35 0 2 15,-2 0 29-15,0 0 0 16,0 0-3-16,-3 0-2 16,-3 0-10-16,0 0-13 15,-1 0-8-15,3 0 1 16,2-1 0-16,4-3 0 16,0 4-1-16,0-2 0 15,0 1-6-15,0 1 6 16,0-3 2-16,0 3 5 15,0 0 10-15,0 0-12 16,0 0 1-16,0 0-1 16,0 0-1-16,0 0 3 0,0 0-2 15,0 0 1-15,0 0 5 16,0 0-8-16,0 0 3 16,0 0-2-16,0-2-4 15,0-2 3-15,10-2 2 16,15-2-5-16,6-3 5 15,3 2-5-15,6 1 0 16,2-1 1-16,7 4-1 16,5-4 2-16,-1 3-2 15,5 0 0-15,5-1 0 16,6-1 0-16,2-2 0 16,5 2 0-16,-1 2 0 15,-4 3 0-15,-3 3-4 0,-8 0-3 16,-1 0 6-16,-3 17-9 15,2 2-6-15,0 2-8 16,2-3-1-16,3-1 1 16,1-2 1-16,-1-1 3 15,-3-1 9-15,-4-2-1 16,-7-1 1-16,-3 0 5 16,2-2 6-16,-4 0 2 15,0-3-2-15,-1-2 0 16,-1-1 4-16,-1-2-2 0,-2 0-2 15,-3 0 2 1,-1 0 0-16,-3 0 3 0,-3 0-2 16,2 0-2-16,-2 0 9 15,2-6-6-15,-2 0 4 16,2 0-1-16,0 0-3 16,-2 0 3-16,5 0-6 15,-1-1-1-15,3 0 17 16,-1 1-8-16,2 0-9 15,-2-2 3-15,-2 4-2 16,-1-2 2-16,-1 4-3 16,-2 0 1-16,0 0 0 15,-2-2-1-15,-1 1 0 16,3 2 4-16,0-4-4 16,-2 4 1-16,6-4-1 0,-4 4 0 15,-2 1 3 1,2-1-3-16,0-2 0 0,2-1 1 15,-2 2 0-15,-2-1 0 16,-10 3-1-16,-1 0 0 16,-5 0 0-16,3 0 0 15,-1 0 0-15,7 0 1 16,3 0 0-16,1 0 2 16,5 0 0-16,0-4 0 15,2 1 1-15,2-1-4 16,3-3 0-16,0 6 5 15,0-4-4-15,-1 5 0 16,3-1-1-16,-3-2 0 16,-1 1 2-16,-3 1-2 0,-2-4 0 15,-2 4 1-15,-7-2 0 16,-3 3-1-16,-1 0 0 16,5 0 0-1,0 0 2-15,6 0-2 0,6 0 0 16,5 0 0-16,3 0 1 15,3-5 1-15,-1-4-2 16,-1 0 0-16,-4 3 4 16,-5 0-4-16,-8 3 0 15,-7 3 0-15,-5-2 0 16,-5 2 0-16,2 0 0 16,-3-1 0-16,1 1 0 15,4-2 0-15,3-1 0 0,5 2 1 16,5-2-1-16,-1 3 4 15,3 0 4-15,0 0-5 16,-5 0-2-16,3 0-1 16,-1 0 0-16,0-4 1 15,1 0-1-15,0 0 4 16,-6 2-4-16,-3 1 0 16,-3 1 0-16,1-3 0 15,-1 3 0-15,1 0 0 16,-3 0 0-16,2 0 0 15,1 0 0-15,1 0 0 16,5 0 0-16,3 0 0 0,-2 0 0 16,6 0 2-1,0 0-1-15,-4 0 2 0,-3 0-3 16,-3 0 0-16,-1 0 3 16,2 0-3-16,-2 0 0 15,-1 0 1-15,1 0-1 16,-1 3 0-16,1-3 0 15,-3 1 0-15,1-1 1 16,1 0-1-16,-1 2-1 16,1 0 1-16,-1 0 0 15,-1 5 0-15,0-3-1 16,3 0 1-16,-5 1 0 16,3 1 0-16,-2-2 0 15,-3 1-1-15,5-4 2 0,-5 3-2 16,7-4 1-16,-3 3 0 15,1-3-2-15,-4 0 2 16,-5 1-5-16,1-1 4 16,-4 3-5-16,-2-3-3 15,0 0-9-15,0 0-30 16,0 0-16-16,0 0-151 16</inkml:trace>
  <inkml:trace contextRef="#ctx0" brushRef="#br0" timeOffset="12568.86">3014 8741 177 0,'0'0'55'15,"0"0"-32"-15,0 0-23 0,0 0 9 16,0 0 13 0,0 0 6-16,0 0-1 0,-20 0-22 15,20 0 0-15,0 0 0 16,0 0-2-16,0 0 10 16,0 0-12-16,0 0 0 15,0 0 4-15,0 0-5 16,0 0 0-16,12 0 0 15,1 0 1-15,3 0 5 16,3 0-2-16,4 0 12 16,3 0 8-16,1-3-13 15,4-6-2-15,1 2-3 16,-3 2-4-16,0 3 2 16,-1 2-4-16,-4-2 0 0,1 2 0 15,-2 0 0-15,-1 0 0 16,0 0 0-16,3 0 0 15,-3-2 1-15,0-2-1 16,2 0 0-16,1 0 2 16,2-2-1-16,-2-2-1 15,2-1 2-15,-2 0 7 16,0-4 6-16,2 3-15 16,-2 1 0-16,2-2 8 15,-3 4-7-15,0 0-1 16,-1 1 0-16,-1 2 1 15,-1-2 1-15,-4-1-2 16,3 2 0-16,0 1 1 0,-2 0-1 16,2 0 0-16,0 0 0 15,0 2 1-15,0-2 0 16,2 2-1-16,3 2 0 16,2-4 2-16,2 1-1 15,4 1-1-15,0-3 0 16,-2 1 0-16,3 1 2 15,-5-2-2-15,2-3 0 16,0 4 0-16,-4 0 0 16,0-2 0-16,-2 6 0 15,-2 0 0-15,0 0 1 16,2 0-1-16,1 0 0 0,1 0-1 16,2 0 1-1,3 0 0-15,1-3 0 0,2 2 0 16,1-1 1-16,1 2-1 15,-1 0 0-15,0-3 0 16,-2 3 0-16,-5-2 0 16,0-3 0-16,-3 4 0 15,1-4 1-15,-1 1-1 16,1 2 0-16,0-2 0 16,2 0 0-16,-2 0 0 15,2 2 0-15,0-3 1 16,0 4-2-16,2-4 1 15,-3 2 0-15,1 0 1 16,0 3-1-16,-2-1 0 0,-2 1 0 16,-2-1 0-16,-2 1 1 15,2 0-1-15,-1 0 0 16,1 0-1-16,-2 0 1 16,4 0 0-16,-2 0 0 15,-1 0 0-15,0 0 0 16,2 0 0-16,-3 0 0 15,-4 0 1-15,1 1-1 16,-3 3-1-16,2-2 1 16,-2-1 0-16,-1-1 0 15,-2 0 0-15,5 0 0 16,-5 0 1-16,7 0-1 16,1 0 0-16,-3 3-1 0,6-1 2 15,-6-1-2-15,6 4 1 16,1-3 0-16,3 4 0 15,-2-2 0-15,-1-2 0 16,0 0 0-16,3-2 1 16,5 0-2-16,-1 0 1 15,-2 0 0-15,-5 2 0 16,1 0 0-16,-3 0 0 16,0-2 0-16,-1 0 0 15,0 3 0-15,2-2 0 16,-1-1 0-16,1 5 0 15,-2-4 0-15,2 0-1 16,-3 5 1-16,0-6 0 0,-2 3 1 16,5-1-1-16,-2-2 0 15,2 2-1-15,-3 0 1 16,0 0 0-16,-2 0 0 16,2 0 0-16,2 0 1 15,0 0-1-15,5 0 0 16,2-2 0-16,-2 0 0 15,2 0 0-15,0 0 0 16,0 0 0-16,2 0 0 16,0-2 0-16,1-4 0 0,-6 0 1 15,-2 2-1 1,-6 0-1-16,0-1 1 0,-2 3 0 16,-5 2 1-16,3 0-1 15,-6-2 0-15,-1 2-1 16,2 0 2-16,-2 0-2 15,-1 0 1-15,5 0 0 16,1 0 0-16,1 0 0 16,5 0 0-16,3 0 0 15,2 0 1-15,0-3-1 16,-3-1 0-16,2 0 0 16,-6 2 0-16,-3 2 0 15,-5-2 0-15,2 2 0 16,-4 0 0-16,3 0 0 15,1 0 0-15,0 0 0 16,5 0 0-16,1 0 0 16,0 0 0-16,2 0 1 0,-2-2-1 15,-1 0 0-15,1 2 0 16,-3-2 0-16,-2 2 0 16,1 0 0-16,-4 0 0 15,-1 0 0-15,1 0 0 16,4 0-1-16,-3-2 1 15,-1 2 0-15,4 0 1 16,-1 0-1-16,3 0 0 16,-3 0 0-16,2 0 0 15,0 0 0-15,-4-2 0 16,2 2 0-16,-4-2 0 0,2 2 0 16,-5-2 0-16,5 2 0 15,-2 0 0-15,-2 0 0 16,5 0-1-16,-1 0 1 15,5 0 0-15,1 0 0 16,1 0 0-16,-1 0 1 16,1 0-1-16,-3 0 0 15,-1 0-1-15,-1 0 2 16,-3 0-2-16,0 0 1 16,-2 0 0-16,-1 0 1 15,-3 0-1-15,-2 0 0 16,0 0-1-16,0 0 1 15,2 0 1-15,0 0-1 16,0 0 0-16,5 2 0 16,-2-2 0-16,-1 0 0 0,3 0 0 15,-7 0 0-15,2 0 0 16,-2 0 0-16,0 0 0 16,0 0 1-16,0 0 0 15,0 0-1-15,0 0 0 16,0 0-5-16,0 0 1 15,9 0-70-15,7-14-173 16</inkml:trace>
  <inkml:trace contextRef="#ctx0" brushRef="#br0" timeOffset="35885.47">18243 13026 56 0,'0'0'100'15,"0"0"-91"-15,0 0-8 0,0 0 0 16,0 0 1-16,0 0 35 16,0 0-10-16,0 0-18 15,-42-14 6-15,42 10-11 16,0 2 3-16,0-1 17 15,0 3-21-15,0 0 12 16,0 0-6-16,0 0-1 16,-5 0 15-16,3 0-15 15,0 0 5-15,0-1 13 16,0 1-20-16,2 0 12 16,-3 0-12-16,3 0-4 0,0-2 9 15,0 2-10 1,0-3-1-16,0 3 11 0,11 0-10 15,2 0 11-15,3 0-12 16,2 0 0-16,0 9 13 16,7 3-11-16,1-4 5 15,6 2-2-15,5-2-4 16,3-2 9-16,3 2-10 16,1 0 0-16,0 0 6 15,-3 1-6-15,-5-2 0 16,-12 0-2-16,-4-2 4 15,-6 3-8-15,-8-2-4 0,-4-2 10 16,-2-2 2 0,0-2-2-16,0 0-5 0,0 0 2 15,0 5-17-15,-8-2-15 16,-11 1-34-16,0-2-17 16,1 2-29-16</inkml:trace>
  <inkml:trace contextRef="#ctx0" brushRef="#br0" timeOffset="36211.01">18468 12989 235 0,'0'0'44'0,"0"0"-23"15,0 0-6-15,0 0-10 16,0 0 15-16,0 0 10 16,-95 41-17-16,68-3 1 15,-7 4-5-15,3 1-2 16,0 0 9-16,4 1-16 0,-2 3 0 15,4 0-6 1,1 2 0-16,1-3-73 0,2-9-82 16</inkml:trace>
  <inkml:trace contextRef="#ctx0" brushRef="#br0" timeOffset="55322.92">19288 16324 43 0,'0'0'46'0,"0"0"-18"16,0 0-25-16,0 0 19 15,0 0 4-15,0 0-5 16,0 0-2-16,51-3-2 16,-42 3-3-16,0 0-4 15,-2 0 0-15,-1 0 4 16,1 0-2-16,-3 0-2 16,0 0 5-16,2 0-10 15,-4 0 0-15,0 0-2 16,-2 0-2-16,2 0 5 15,0 0-6-15,5 0 0 16,1 0 6-16,4 8 1 0,-1-7 2 16,3 3-4-16,-1 0 1 15,-2-4 1-15,3 0-4 16,-6 5-1-16,-1-5 3 16,-3 0-4-16,-1 0-1 15,-3 0 1-15,0 0 0 16,0 0 6-16,0 0-5 15,0 0 6-15,0 0 13 16,0 0-13-16,-9 0-8 16,-4 0 0-16,-1 0 0 15,-4-5-2-15,2 0 2 16,1 1-3-16,1 4 3 0,4 0-1 16,1 0-1-16,1 0 1 15,6 0 2-15,2 0-2 16,0 0 1-16,0 0-8 15,0 0 3-15,0-5 1 16,8 5 4-16,5-3 0 16,5 3 1-16,4 0 5 15,2 0-6-15,3 0 1 16,0 0 5-16,0 0-6 16,-2 0 2-16,-2 0-2 15,-5 0 1-15,-2 0-1 0,-7 0 0 16,-4 0 0-1,-3 0-1-15,-2 0-12 0,0-4-44 16,-13 4-219 0</inkml:trace>
  <inkml:trace contextRef="#ctx0" brushRef="#br0" timeOffset="56434.03">18673 16248 93 0,'0'0'13'0,"0"0"-11"0,0 0 18 16,0 0 8-1,0 0-3-15,0 0 10 0,0-8-12 16,0 2-1-16,0 2 2 15,0 4-11-15,0-7 5 16,0 2-10-16,0 1-2 16,0-2 1-16,0 6-6 15,0-4 4-15,0 0 4 16,0 0 3-16,0 2 4 16,-9 0-5-16,-2 0 3 15,-1 2-3-15,2 0-5 16,3 0 3-16,1-4 7 15,0 4-10-15,4 0 3 16,-2 0-5-16,0 0-3 16,1 0 4-16,-1 0-5 0,0 0 0 15,-6 0 0-15,-3 10 1 16,3 8-1-16,-4-2 0 16,5 2 0-16,0 1-1 15,4-2 1-15,5 5-1 16,0 5 0-16,0 1 1 15,5-2-2-15,10 2 2 16,8-10-1-16,0 0-1 16,0-2 2-16,2-6-3 15,-2-2 0-15,-1-6 1 16,-5-2 2-16,2 0 0 16,-4-2 1-16,-1-16 6 0,-4 0-6 15,-1-4 1-15,-5 4 0 16,-2-4-2-16,-2 0 6 15,0 4-6-15,-2-5 0 16,-15 1-1-16,-3 0 2 16,0 4-1-16,-2 6 0 15,3 2 1-15,2 6-1 16,1-1 0-16,3 4-1 16,1-3 0-16,4 4-7 15,3 0-18-15,5 0-15 16,0 0-23-16,0 0-1 15,0 5-19-15,0 8-97 16</inkml:trace>
  <inkml:trace contextRef="#ctx0" brushRef="#br0" timeOffset="56712.24">18847 15998 273 0,'0'0'54'0,"0"0"-54"16,0 0-4-16,0 0 0 15,0 0 4-15,0 0 5 16,27 64-5-16,-23-42 3 15,-2 0-2-15,0-8-1 16,0 2-13-16,3-2-56 16,-3-4-78-16</inkml:trace>
  <inkml:trace contextRef="#ctx0" brushRef="#br0" timeOffset="57117.71">19096 16124 239 0,'0'0'50'16,"0"0"-45"-16,0 0 0 15,0 0 10-15,0 0-12 16,0 0-1-16,-51 44 1 15,40-16-2-15,-2 7-1 16,-3 10 5-16,5 0 0 16,1 2 3-16,6 0-8 15,4-11 1-15,0-6 1 16,0-12-1-16,10-8-2 16,5-2 1-16,1-8-4 0,3 0 4 15,-3 0 0-15,2-11 1 16,-7-10 8-16,-4-2 0 15,-7 6-5-15,0-1 0 16,0 0 1-16,-9 10 14 16,-5 0-12-16,-1 8-3 15,-1 0-4-15,-1 4-31 16,-6 26-128-16</inkml:trace>
  <inkml:trace contextRef="#ctx0" brushRef="#br0" timeOffset="62036.27">19395 11909 234 0,'0'0'24'15,"0"0"-2"-15,0 0 6 16,0 0 7-16,0 0-22 16,0 0-11-16,0 0 4 0,0 0-5 15,-4-18-1 1,4 18 1-16,0 0-1 0,0 0 7 16,0 0-7-16,0 0 0 15,0 0 5-15,0 0-5 16,0 0 0-16,0 0 0 15,6 0 3-15,14 0 12 16,4 2-4-16,8 2-2 16,3-2 4-16,2 2-13 15,-2 1 0-15,-6 1 0 16,-2 1 1-16,-8-2-1 16,-3 2 0-16,-7-3-13 15,-3 0-13-15,-6-4-51 16,0 2-201-16</inkml:trace>
  <inkml:trace contextRef="#ctx0" brushRef="#br0" timeOffset="62834.48">18483 11965 152 0,'0'0'146'0,"0"0"-136"16,0 0-6-16,0 0-4 15,0 0 0-15,0 0 7 16,-33 38 4-16,33-16-3 16,0 2-3-16,0 6-3 15,2 0 8-15,5-3-8 0,0-5 0 16,6-4 2-16,0-4-2 16,3-8-2-16,4 0 10 15,0-6-5-15,5 0 7 16,-3 0-6-16,-5-8-5 15,-3-4 10-15,-7-2-9 16,-5-4-1-16,-2 0 3 16,0-5-2-16,0 0 3 15,-2-1-5-15,-9-5 0 16,-3-1 5-16,1-2-5 16,-3 4 0-16,3 6-2 15,-1 4 2-15,1 8 5 16,2 4-5-16,0 4 0 0,-2 2-1 15,6 0-6 1,-4 0-36-16,4 6-11 0,5 4-58 16</inkml:trace>
  <inkml:trace contextRef="#ctx0" brushRef="#br0" timeOffset="63126.44">18733 11614 295 0,'0'0'18'15,"0"0"-18"-15,0 0 0 16,0 0 4-16,0 0 14 15,0 0-4-15,6 86-10 16,-6-60-4-16,0 1 3 16,3-5-3-16,2-4 0 15,-1-2-3-15,3-4-5 16,-3-5-71-16,0 2-125 16</inkml:trace>
  <inkml:trace contextRef="#ctx0" brushRef="#br0" timeOffset="63768.71">18920 11754 108 0,'0'0'114'0,"0"0"-67"16,0 0-32-16,0 0 20 16,0 0-13-16,0 0-10 15,-15-14 2-15,3 14-7 16,6 0-1-16,-1 0-6 15,3 0 1-15,2 14-2 16,2 3 1-16,0 3 0 16,0 1-1-16,8 4 1 15,13-1 0-15,-2 2 1 16,1 1 0-16,-1-4 4 16,-6 5-5-16,-7-2 0 15,-4-2 5-15,-2 4-5 16,0-2 3-16,-11 2 0 0,-11-2-1 15,-5-3 4 1,3-7-6-16,4-6 0 0,4-6 2 16,5-4 1-16,7 0-3 15,4 0 0-15,0-20-3 16,0-8 1-16,15-7 2 16,7-2 0-16,1-4 0 15,0 1 1-15,-8 0-1 16,-1 4 0-16,-8 6 0 15,-2 2 4-15,-4 3-4 16,0 3 0-16,0 4 3 16,0 0-3-16,0 4 0 15,0 7 0-15,0 1-3 16,0 1 1-16,0 5-16 16,0 0-14-16,0 0-31 15,0 0-87-15</inkml:trace>
  <inkml:trace contextRef="#ctx0" brushRef="#br0" timeOffset="64233.95">19119 11678 254 0,'0'0'23'0,"0"0"-22"16,0 0 21-16,0 0 9 15,0 0-16 1,0 0 3-16,37-18-12 0,-28 14-3 16,-5 1 0-16,0-2-1 15,-4 5 6-15,0 0-8 16,0 0 0-16,0 0 5 16,-12 14 0-16,-9 7-4 15,-2 0-1-15,-2 3 2 16,4-1-3-16,6-2 1 15,9-4 0-15,6 1-1 16,0-3 1-16,0 2-1 16,6-1 1-16,12 0 0 15,4-2-2-15,1 0 2 16,4 1 0-16,-4 0 2 0,-2-1-2 16,-5 2 0-16,-10 0 1 15,-1 0 0-15,-5 1 8 16,0-4-1-16,0 1 9 15,-13 0 8-15,-10-1-14 16,1-2-6-16,-3-2-2 16,3-4-2-16,4-1-2 15,2-2-15-15,7 5-86 16</inkml:trace>
  <inkml:trace contextRef="#ctx0" brushRef="#br0" timeOffset="67101">19526 10134 189 0,'0'0'11'16,"0"0"-11"-16,0 0-8 16,0 0 8-16,0 0 15 15,0 0-7-15,5 0-1 16,-5 0-7-16,0 0 7 15,0 0 3-15,0 0 10 16,0-2 5-16,0 1-14 0,0 1 7 16,0-3-1-16,0 3-6 15,0-2 1-15,2 2-8 16,4-4-4-16,4 0 6 16,3-2 7-16,3-2-7 15,3 0-2-15,2 5-3 16,-1 3 1-16,7 0-2 15,-3 0 0-15,0 0-1 16,1-5 1-16,-8 5-9 16,-3 0-17-16,-9 0-82 15</inkml:trace>
  <inkml:trace contextRef="#ctx0" brushRef="#br0" timeOffset="68217.24">18577 10074 261 0,'0'0'31'16,"0"0"-31"-16,0 0 0 15,0 0 2-15,0 0 1 16,131-34 16-16,-108 26 0 16,-5 2-14-16,-3 4-1 15,-3-2-4-15,-4 0 0 16,-3 2 11-16,-3-2-7 15,-2 4 1-15,0 0 3 16,0 0-1-16,0 0 5 0,0 0-12 16,0 0 5-16,0 0-5 15,0 0 0-15,0 0 0 16,0 0 0-16,0 0 0 16,0 0-2-16,0 0 2 15,0 0-12-15,0 0 9 16,0 0 0-16,-2 0 3 15,0 0-1-15,-3 0 2 16,1 0 3-16,-4 0-4 16,4 0 0-16,-2 2 2 15,-3 2-2-15,-3 0 0 0,-1 2 0 16,-7 5 0-16,-2 2 0 16,-2 3 0-16,1 2 0 15,4 2 0-15,-2 2 0 16,5 1 0-16,-1 4 0 15,5 1 0-15,4-3-1 16,1-5 1-16,7-7-1 16,0-1-3-16,0-7 2 15,4-2 2-15,15-3 0 16,0 0 2-16,8 0 3 16,-2 0-5-16,-1-15 0 15,-2-3 2-15,0-5-2 16,-1 1 0-16,-2 0 0 0,-5 0 3 15,-5 8-1 1,-3 2-2-16,-4 9 0 0,4 0 1 16,-6 3-1-16,0 0 0 15,0 0-6-15,0 4 6 16,0 18 0-16,-2 8 0 16,-8 7 0-16,1 0 3 15,1 4-3-15,0 1 0 16,0 2 0-16,3 0 0 15,1-4 0-15,0-2 0 16,2-6-5-16,2-6 2 16,0-8-42-16,0-4-54 0</inkml:trace>
  <inkml:trace contextRef="#ctx0" brushRef="#br0" timeOffset="68999.99">19027 10044 262 0,'0'0'17'0,"0"0"-3"16,0 0-13-16,0 0 12 16,0 0 4-16,0 0 2 15,27-45-2-15,-3 30-11 0,1 5-4 16,-5 4 11-16,-3 4-5 16,-5 2-3-16,-5 0-5 15,-3 0 2-15,-4 0-7 16,0 0 3-16,0 8 2 15,-2 8 13-15,-21 4-13 16,-3 4 2-16,-1 2-2 16,-2-2 0-16,5 4 0 15,1-6 0-15,6 0 0 16,1-2 1-16,5-3-1 16,5-3 0-16,0 0-1 15,6-4 1-15,0-1-2 16,0-2-2-16,2 0 4 15,12-3 0-15,1 0 2 16,6 1-3-16,4-1 1 0,1 1 0 16,1 1 1-16,-3 5-1 15,-1-1 0-15,-3 0 0 16,-5 2 0-16,-3 0-2 16,-1 4 1-16,-7 2 1 15,-2 2 1-15,-2 4-1 16,0 2 0-16,-13 4 4 15,-16 2-4-15,-4 0 0 16,-1 1 0-16,-4-5 1 16,4 0 0-16,3-6-1 0,8-2 0 15,2-6-2 1,7 0-27-16,8-5-55 0</inkml:trace>
  <inkml:trace contextRef="#ctx0" brushRef="#br0" timeOffset="71987.35">25148 9032 60 0,'0'0'34'15,"0"0"-5"-15,0 0 6 0,0 0-11 16,0 0 13-1,0 0-2-15,7-35-11 16,-3 21 0-16,5-1-9 0,-3-6 8 16,4 5-3-16,-6 4 2 15,0 5 15-15,-2 4-9 16,-2 3-8-16,3 0-6 16,-3 0-14-16,2 20 3 15,2 17 0-15,-2 9 3 16,4 8 17-16,-4 4-16 15,2-4 2-15,2-2 3 16,1-4-3-16,3-2-1 0,-6 4-7 16,0 2 1-16,-4 4 6 15,0 5-8-15,0-3 0 16,0-4 3-16,-6-6-2 16,0-9-1-16,2-12 0 15,2-4 0-15,2-8 0 16,0-7 0-16,0-2 0 15,0-3 0-15,0-3 0 16,0 0-1-16,0 0 1 16,0 0 0-16,0-5 0 15,0-8 0-15,0-6-10 16,-2 1 9-16,-5 2 1 16,-1-4-3-16,-4 2-7 15,1 2 4-15,0-1 1 16,2 10 5-16,0 3 0 15,7 2-2-15,0 2 2 16,2 0 0-16,0 0-2 0,0 5 2 16,0 10-4-16,0 3 4 15,0 1 0-15,6 0 0 16,7-1 0-16,3-2 1 16,5-2 3-16,-2 0-3 15,1-3 5-15,-1-4-6 16,-6 0 0-16,0-3-1 15,-2-3 1-15,0-1 0 16,0 0-1-16,1 0 1 16,-2-16-3-16,-3-4-10 0,0-6-64 15,-4-2-49 1</inkml:trace>
  <inkml:trace contextRef="#ctx0" brushRef="#br0" timeOffset="72483.99">25379 8832 314 0,'0'0'0'16,"0"0"-2"-16,0 0 2 15,0 0 0-15,0 0 1 16,-124 86 2-16,95-36 1 16,0 1 9-16,6-2-12 15,4-11-1-15,5-12 4 16,7-9-2-16,5-10 1 15,2-3-2-15,0-4 0 16,0 0 9-16,0 0-5 0,0 0 5 16,2 0 6-1,16-6 1-15,2-8-13 0,2-2-4 16,1 2 1 0,0-3 2-16,-4 3-3 0,1 1 0 15,-2 0 2-15,-4 6-1 16,-4 3-1-16,-1 4 0 15,-4 0 0-15,-3 5-6 16,1 16 6-16,-3 1 0 16,0 4-2-16,0 0-1 15,0-5-47-15,0-2-46 16</inkml:trace>
  <inkml:trace contextRef="#ctx0" brushRef="#br0" timeOffset="73200.06">24504 9172 355 0,'0'0'8'16,"0"0"-8"-16,0 0 0 15,0 0 9-15,0 0 13 16,0 0-13-16,82-79 0 16,-62 69-4-16,-7 5-2 15,-3 1 0-15,-6 4-1 16,-4 0 2-16,0 0-1 15,0 0-3-15,0 0 0 16,-20 16 14-16,-11 10-13 16,-3 8-1-16,-3 4 0 0,-3 4 0 15,3 0 1 1,4-2-1-16,9-3-1 0,6-10 1 16,12-9 0-16,6-8-1 15,0-4-6-15,6-2 5 16,12 0-2-16,2 0 4 15,4-4 0-15,1 3 3 16,-2-2-2-16,-4 1-1 16,-5 5 0-16,-5-4 0 15,-3 3-4-15,-4-1 4 16,-2 0-2-16,0-1 2 16,0 5 2-16,0 3 3 0,-11 3-5 15,-13 6 2-15,-5-1 3 16,2 0-5-16,4-1-4 15,6-6-3-15,8-3-61 16,9-4-47-16</inkml:trace>
  <inkml:trace contextRef="#ctx0" brushRef="#br0" timeOffset="73542.78">24731 9196 341 0,'0'0'0'0,"0"0"0"16,0 0-8-16,0 0 6 16,0 0 1-16,0 0 1 15,36 22 0-15,-20-18 0 16,-3-4 0-16,-5 0-6 15,2 0 6-15,-4 0 10 16,-1-6-8-16,-3-10-2 16,-2-6 9-16,0 0-9 15,0-1 0-15,0 3 3 0,-9 4-3 16,-7 9 0-16,-1 3-4 16,-6 4 4-1,1 0 0-15,-2 20-10 0,-1 4-33 16,7 2-40-16</inkml:trace>
  <inkml:trace contextRef="#ctx0" brushRef="#br0" timeOffset="74117.17">24976 9212 152 0,'0'0'69'15,"0"0"-64"-15,0 0-4 16,0 0 1-16,0 0 6 16,-102 138 24-16,69-92-16 15,-4 2-10-15,0 1 6 16,3-1 2-16,-1-1 3 15,4 0-14-15,1-1-2 16,8-6 5-16,9-4-6 16,7-10 0-16,6-8-1 15,0-7 1-15,6-8-5 0,17-3 3 16,8 0 2-16,4-15 10 16,3-10-10-16,-3 1-1 15,-8 4-2-15,-9 2 2 16,-9 8 1-16,-5 6 0 15,-4 4 0-15,0 0 9 16,0 0-4-16,-6 0-1 16,-6 10 0-16,-1 7-4 15,7 0 0-15,4 0 0 16,2-6 0-16,0-4-5 16,0-4 5-16,2-3-3 15,11 0 0-15,5 0 3 16,5-12 5-16,-2-8-5 15,-1-10 1-15,-7 2 1 16,-5 2-2-16,-8 6 0 0,0 6-1 16,-3 8-2-16,-23 6-7 15,-5 0-17-15,-8 4-21 16,-3 14-137-16</inkml:trace>
  <inkml:trace contextRef="#ctx0" brushRef="#br0" timeOffset="77404.89">25103 12964 297 0,'0'0'108'15,"0"0"-94"-15,0 0-8 16,0 0 3-16,0 0 20 16,0 0-6-16,-129-38-6 15,96 40-13-15,-5 17-2 16,-3 6 0-16,1-1-2 15,7 4 0-15,4 2 5 0,7 2-5 16,6 2 0-16,10 0 0 16,6 2 1-16,0-4-2 15,11-3 0-15,13-3 1 16,8-6 0-16,3-6 0 16,3-3 0-16,-5-8 0 15,0-3 7-15,-4 0-7 16,-2-14-3-16,-6-14 3 15,-2-8 9-15,-5-4-9 16,-5-3 0-16,-7 3 0 16,-2 2 0-16,0 8 1 15,0 2-1-15,-2 8 0 16,-9 3 0-16,-1 6 0 0,3 3 0 16,7 4 1-16,0 2 0 15,2 0-1-15,0 2-1 16,0-2-4-16,17-1 2 15,16 0 3-15,-2-1 0 16,4-1 1-16,-1 2-1 16,-3 0 1-16,2 2-1 15,0 1 0-15,-1-4 1 16,-1 0-1-16,0 0-2 16,-2-1-26-16,-2 4-38 15,-5 1-3-15,-4 0-77 16</inkml:trace>
  <inkml:trace contextRef="#ctx0" brushRef="#br0" timeOffset="77696.66">25371 13345 382 0,'0'0'26'0,"0"0"-26"16,0 0 5-16,-2 127-5 15,-3-84 0-15,-2 0 9 16,2-5-9-16,1-2 0 15,4-6-1-15,-2-6-32 16,2-5-64-16</inkml:trace>
  <inkml:trace contextRef="#ctx0" brushRef="#br0" timeOffset="78122.75">26152 12735 413 0,'0'0'18'16,"0"0"-8"-16,0 0-4 15,0 0-5-15,0 0-1 16,0 0 14-16,-58 159 13 0,23-71-15 16,-14 20-6-16,-11 14 19 15,-10 9-13-15,-5 1-5 16,2-7-2-16,7-16-5 15,12-12 1-15,11-17-1 16,9-12 0-16,12-14 0 16,7-7 0-16,8-13-4 15,3-9-16-15,4-11-37 16,0-11-28-16,8-3-49 16</inkml:trace>
  <inkml:trace contextRef="#ctx0" brushRef="#br0" timeOffset="79051.91">26556 13401 129 0,'0'0'77'0,"0"0"-57"16,0 0 5-16,0 0 16 0,0 0-6 15,0 0-10-15,-5 0-14 16,3 0-4-16,0 0 3 16,0 0 0-16,-3 0 7 15,1 0-9-15,-8 0-2 16,-7 4 7-16,-8 16-8 16,-4 8 6-16,-5 4 4 15,-2 6-2-15,2 3 0 16,3 0-7-16,2 4-5 15,6-1 11-15,14-4-11 16,9-4-1-16,2-6 0 16,7 0 0-16,17-4 0 0,8-2 0 15,1-6 0 1,4-8 0-16,3-4 2 0,1-6-3 16,-1 0 1-16,-2-6 0 15,-5-16-5-15,-4-6 5 16,-4-4-6-16,-3-3 0 15,-7-3 1-15,-3 3 3 16,-5 1 2-16,-7 0 0 16,0 6 3-16,0 2-3 15,-17 1 0-15,-6 1-4 16,-8 4 1-16,-1 1-6 16,-1 4 5-16,8 3 1 15,5 2 1-15,9 4 2 16,7 2 0-16,4 4 2 15,0-2-2-15,2 1 0 16,22-6 0-16,12 1 0 0,4-2 8 16,0 0-8-16,1 1 0 15,-2 0 3-15,-3-3-3 16,-1 2 0-16,1 0 0 16,-5-3 1-16,0 4-2 15,0 1 1-15,-6 2-43 16,-2 4-77-16</inkml:trace>
  <inkml:trace contextRef="#ctx0" brushRef="#br0" timeOffset="79457.42">27010 13705 358 0,'0'0'78'15,"0"0"-78"-15,0 0 2 16,0 0-2-16,-15 139 27 16,3-92-1-16,6 2-13 15,0-3-5-15,3-5-7 16,1-2-1-16,0-4 0 15,2-12-15-15,0-6-23 16,0-11-54-16,0-6-42 16</inkml:trace>
  <inkml:trace contextRef="#ctx0" brushRef="#br0" timeOffset="79884.31">26917 13968 356 0,'0'0'27'0,"0"0"-23"15,0 0 14-15,0 0-8 16,0 0-8-16,0 0 1 16,102-62-3-16,-63 50-6 15,-6-2-2-15,-6 4-4 16,-10 4 10-16,-3 2-10 16,-8 4 12-16,-6 0-5 15,0 0 5-15,0 0 0 16,0 12 3-16,0 12-2 15,-9 10 11-15,-2 7-6 16,0-1 4-16,5-4 5 16,6-5-14-16,0-4 3 0,0-8-1 15,0-2-2-15,4-11 6 16,9-4-7-16,5-2 2 16,2 0 11-16,2-16-4 15,-1-10-5-15,-6-9-3 16,-3 0-1-16,-10 0 5 15,-2 4-4-15,0 6-1 16,-2 6 13-16,-19 4-10 16,-1 7 8-16,-1 2-10 15,1 6-1-15,2 0-4 0,0 0-44 16,2 10-43-16,8 4-118 16</inkml:trace>
  <inkml:trace contextRef="#ctx0" brushRef="#br0" timeOffset="80137.46">27398 13699 356 0,'0'0'18'0,"0"0"-11"16,0 0-8-16,0 131 2 15,0-78 6-15,0-2 13 16,3-1-15-16,-1-1-3 0,0-11-2 16,4-4 1-16,3-6 0 15,1-6-1-15,-2-6-7 16,3-10-30-16,1-6-57 16,-1 0-110-16</inkml:trace>
  <inkml:trace contextRef="#ctx0" brushRef="#br0" timeOffset="80306.97">27387 13962 371 0,'0'0'43'0,"0"0"-38"16,0 0-2-16,0 0 11 15,0 0-4-15,151 0-10 16,-99 0-5-16,-2-12-30 15,2-2-184-15</inkml:trace>
  <inkml:trace contextRef="#ctx0" brushRef="#br0" timeOffset="80841.73">27694 12873 376 0,'0'0'57'0,"0"0"-57"16,0 0-6-16,0 0 6 16,0 0 29-16,156 0 5 15,-78 0-15-15,12 0-10 16,1 0-8-16,-9 0-1 0,-8 0 0 15,-14 6-4 1,-18-2 4-16,-13 0-50 0,-16-1-71 16,-8-3-107-16</inkml:trace>
  <inkml:trace contextRef="#ctx0" brushRef="#br0" timeOffset="81042">27802 13200 360 0,'0'0'10'16,"0"0"0"-16,0 0-3 16,142 21 3-16,-82-20 1 15,10 2-7-15,5-3-4 16,6 0-40-16</inkml:trace>
  <inkml:trace contextRef="#ctx0" brushRef="#br0" timeOffset="81966.98">29430 12894 327 0,'0'0'23'0,"0"0"-2"15,0 0 16-15,0 0 17 16,0 0 8-16,0 0-28 16,-26-58-27-16,5 58 5 15,-10 20-12-15,-9 18 0 0,-1 8 0 16,2 8 0-16,5-1 0 16,7 6-1-16,8 3 1 15,5-5-1-15,14-10 1 16,0-8-4-16,20-17 2 15,22-8 2-15,10-12 0 16,4-2 1-16,-3-8-1 16,-6-22 7-16,-12-10-7 15,-10-9-3-15,-10-2 2 16,-9 0-10-16,-6 1-7 16,0 6 12-16,-23 7 3 15,-10 1-3-15,-10 9 0 16,-4 4-1-16,-4 10 7 15,5 2-18-15,3 8-15 16,14 0-18-16,11 2-23 0,14-2-95 16</inkml:trace>
  <inkml:trace contextRef="#ctx0" brushRef="#br0" timeOffset="82175.39">29678 12428 424 0,'0'0'28'0,"0"0"-28"16,0 0-2-16,0 0 2 16,0 0-1-16,4 105 1 15,0-51-2-15,5 2-29 16,5-2-41-16,7-8-27 15</inkml:trace>
  <inkml:trace contextRef="#ctx0" brushRef="#br0" timeOffset="82583.27">30219 12829 407 0,'0'0'13'16,"0"0"-13"-16,0 0 0 15,0 0 2-15,-92 123 1 16,48-61 3-16,-1 7 11 16,3 4-14-16,9-1 13 15,14-7 8-15,15-9-5 16,4-14-12-16,2-6-7 15,21-12 2-15,2-9-2 16,1-6 0-16,0-9 0 16,3 0 1-16,-4-22 7 0,-2-12-6 15,-5-10-2 1,-5-3 0-16,-9 2 2 0,-4 1-2 16,0 9 0-16,-6 8 3 15,-19 6-1-15,-2 6 2 16,-4 10-4-16,-3 5 0 15,1 0-8-15,2 5-37 16,2 16-65-16,12 0-143 16</inkml:trace>
  <inkml:trace contextRef="#ctx0" brushRef="#br0" timeOffset="85884.1">25074 14955 341 0,'0'0'22'16,"0"0"-12"-16,0 0 8 16,0 0 41-16,0 0-14 15,0 0-21-15,-114-40-4 16,90 40-20-16,-7 7 2 15,-7 22 1-15,-7 9-3 16,-2 4 0-16,3 2 0 16,6 4 1-16,7-8-1 15,9-4 0-15,11-1 0 16,9-7-2-16,2-6 2 16,0-4-3-16,13-8 2 15,11-2-3-15,5-8 4 0,3 0 3 16,1 0-3-16,2-8 3 15,1-18 0 1,-1-2 0-16,-1-12 1 0,-3-5-3 16,-6 4 0-16,-7 0-1 15,-5 5 0-15,-7 6 2 16,2-2-2-16,-4 7 0 16,0 6 0-16,3 7 0 15,-1 2 0-15,4 5 0 16,3 1 0-16,7 2-3 15,9-1 3-15,11-1 0 16,9 0 0-16,6-4 0 16,8-1 1-16,2 2-1 15,-2-2 0-15,-1 5-5 0,-9-3-5 16,-6 7-83-16,-12 0-46 16</inkml:trace>
  <inkml:trace contextRef="#ctx0" brushRef="#br0" timeOffset="86253.72">25489 15196 430 0,'0'0'16'16,"0"0"-16"-16,0 0-8 16,0 0 8-16,0 0 0 15,0 0 0-15,104-49-5 16,-95 61 1-16,-5 5 4 16,-1 3 0-16,-3 6 0 15,0 0 0-15,-3 2 18 16,-14 4-13-16,-1 1 5 15,-2 0 4-15,0 1-8 16,5-2 1-16,-1-8-7 16,7-4 0-16,5-6-2 15,4-10 2-15,0-4-22 16,21 0-22-16,13 0 5 0,11-16-74 16</inkml:trace>
  <inkml:trace contextRef="#ctx0" brushRef="#br0" timeOffset="86583.12">26500 14646 357 0,'0'0'25'16,"0"0"-25"-16,0 0 0 0,0 0 9 16,-92 125 10-16,57-58 10 15,-14 17-5-15,-9 19-7 16,-8 1 1-16,-6 3-1 16,-1-2-9-16,4-6 0 15,9-9-7-15,8-9-1 16,14-19 1-16,9-12-1 15,9-12 0-15,11-6-29 16,9-10-65-16,0-12-56 16</inkml:trace>
  <inkml:trace contextRef="#ctx0" brushRef="#br0" timeOffset="87317.4">26794 15291 443 0,'0'0'35'0,"0"0"-33"15,0 0-2 1,0 0 0-16,0 0 8 0,-118 99 1 16,107-59-3-16,3 3-4 15,4 0-2-15,4 2 1 16,0-9-1-16,0 0 0 15,17-10-3-15,7-6 3 16,1-8 0-16,4-12 0 16,-5 0 1-16,-2 0 1 15,-4-26-2-15,-2-6 0 16,-12-13-2-16,-2 0-10 16,-2-4-1-16,0 3 11 15,-9 0 2-15,-1 4 0 16,2 2 0-16,4 6 0 15,4 10 0-15,0-2 0 16,0 3 0-16,9 3 1 0,13 0 0 16,5 1 3-16,6 1-4 15,3-3 0-15,7 3 4 16,-1 4-4-16,3-3 0 16,-5 6 1-16,-5 8-1 15,-8-2 0-15,-9 5 0 16,-5 0-9-16,-6 0-1 15,-5 8-48-15,-2 8-11 16,0 4-52-16</inkml:trace>
  <inkml:trace contextRef="#ctx0" brushRef="#br0" timeOffset="87710.2">27206 15450 107 0,'0'0'5'16,"0"0"5"-16,0 0 24 16,0 0 22-16,0 0 3 15,14 115-27-15,-14-82 5 16,-12 6 11-16,1 1-16 16,3 1-6-16,-1 0-17 15,4-7-8-15,5-6 5 16,0-6-6-16,0 0-2 15,0-8 2-15,5-1-20 16,4-13-31-16,-3 0-36 16,3 0-145-16</inkml:trace>
  <inkml:trace contextRef="#ctx0" brushRef="#br0" timeOffset="88188.51">27135 15759 406 0,'0'0'19'16,"0"0"-17"-16,0 0-2 16,0 0 12-16,0 0-12 15,0 0 1-15,100-20-1 16,-61 12 1-16,1-7-3 16,-7 3 2-16,-2 3-18 15,-11-1 3-15,-7 8 0 16,-6 2 11-16,-7 0 4 15,0 0-5-15,0 0 2 16,0 16 3-16,0 1 0 0,-4 10 4 16,-3 1-4-16,5-1 0 15,2-4-1-15,0-2 2 16,0-4 5-16,6-1-4 16,10 1-1-16,2-4 6 15,2-3-7-15,-3-2 0 16,-3-4 0-16,-1-4 1 15,-3 0 11-15,3 0-8 16,-2-14 0-16,0-7 7 0,-4-6-10 16,-3-3-1-1,-4 1 1-15,0 4 0 0,0 3 13 16,-18 4-3-16,-2 4 8 16,-4 3 5-16,1 7-24 15,4 4-1-15,-2 0 1 16,3 0-24-16,3 0-21 15,4 9-30-15,2 1-54 16</inkml:trace>
  <inkml:trace contextRef="#ctx0" brushRef="#br0" timeOffset="88446.23">27763 15502 365 0,'0'0'17'15,"0"0"-17"-15,0 0-2 16,0 0 2-16,0 0 17 16,47 135-8-16,-40-93-3 15,-1-3-3-15,-1-1-3 16,0-1 5-16,-3-11-5 15,0-6-8-15,-2-4-17 16,0-16-73-16</inkml:trace>
  <inkml:trace contextRef="#ctx0" brushRef="#br0" timeOffset="88650.12">27759 15597 459 0,'0'0'63'0,"0"0"-63"16,0 0 0-16,0 0 0 15,0 0 0-15,0 0-4 16,158-35 4-16,-100 16-68 16,2-3-39-16,2-11-125 15</inkml:trace>
  <inkml:trace contextRef="#ctx0" brushRef="#br0" timeOffset="88970.9">28342 15129 429 0,'0'0'64'0,"0"0"-55"15,0 0-6-15,0 0 12 16,0 0 1-16,133-21-12 15,-98 18-2-15,1-5-2 16,-7 0-3-16,-7-2-13 16,-11 0-101-16,-9 2-200 15</inkml:trace>
  <inkml:trace contextRef="#ctx0" brushRef="#br0" timeOffset="89166.75">28284 15329 553 0,'0'0'25'0,"0"0"-23"15,0 0-2-15,0 0 12 16,0 0-7-16,0 0-5 16,121 33 0-16,-94-33-15 15,-3 0-62-15,-9 0-63 16</inkml:trace>
  <inkml:trace contextRef="#ctx0" brushRef="#br0" timeOffset="91617.9">29341 15249 254 0,'0'0'39'0,"0"0"2"0,0 0-11 15,0 0 11-15,0 0 3 16,0 0 2-16,-91-63-13 16,79 59-18-16,6-1-11 15,-3 5 19-15,3 0-17 16,-4 0-3-16,-7 10 1 16,-8 21-4-16,-6 5 0 15,-5 12 0-15,1 10 0 16,4-4 0-16,6 5 0 15,9-11-2-15,11-7 0 16,5-6 1-16,0-9-2 16,25-8-1-16,4-4-5 15,11-10 9-15,7-4 0 16,2 0 1-16,2-22-1 0,-1-10 6 16,-8-11-5-16,-7-7-1 15,-12-4 0-15,-17 0-2 16,-6 10 2-16,-6 4 0 15,-28 11-3-15,-11 10 0 16,-7 9-7-16,-7 2 2 16,4 3-18-16,3 5 9 15,8 0-29-15,11 0-30 16,8 0-34-16</inkml:trace>
  <inkml:trace contextRef="#ctx0" brushRef="#br0" timeOffset="91802.34">29441 14841 399 0,'0'0'35'16,"0"0"-35"-16,0 0 0 15,0 0-4-15,0 0 4 16,11 127-3-16,-11-70-13 15,0 1-100-15</inkml:trace>
  <inkml:trace contextRef="#ctx0" brushRef="#br0" timeOffset="92184">29894 15073 378 0,'0'0'36'0,"0"0"-34"16,0 0-1-16,0 0-1 16,0 0 3-16,0 0 6 15,93-57-9-15,-80 72 0 0,1 12 0 16,-9 11 4-16,-5 3 3 15,0 9 10 1,0 6-5-16,-21-1 14 0,-1 7-12 16,0 1-4-16,-3 0 0 15,5-2-6-15,5-11-2 16,5-14-2-16,10-14 0 16,0-9-4-16,16-8 4 15,13-5-21-15,11 0-2 16,7-22-39-16,2-14-40 15,2-8-164-15</inkml:trace>
  <inkml:trace contextRef="#ctx0" brushRef="#br0" timeOffset="92683.09">30475 15043 367 0,'0'0'29'15,"0"0"-28"-15,0 0 7 16,0 0 1-16,0 0 0 16,0 0 2-16,105-94-6 15,-87 84-3-15,-3 4-2 16,-4 2 2-16,-9 2 3 16,-2 2-5-16,0 0 0 15,0 2 4-15,-4 20 6 16,-18 8 14-16,-7 5-9 15,-9 7-14-15,2-3 7 16,-2 0-8-16,7-6 0 0,9-3 1 16,11-11-1-16,9-10 0 15,2 4-1-15,0-7 1 16,4 2-3-16,7 1 3 16,7 0-3-16,9-1 3 15,4-2 2-15,7-5 4 16,4 3-6-16,1-2 3 15,-4 3-1-15,-1 3-2 16,-7 6-1-16,-8 0 1 16,-7 8 0-16,-12 5-1 15,-4-2 1-15,0 7 0 0,-16 1 31 16,-17 1-19-16,-9-3 2 16,-10 5-3-16,-1-12-8 15,-8 1-2-15,1-7-1 16,-2-4-30-16,-9-1-95 15,-2-4-282-15</inkml:trace>
  <inkml:trace contextRef="#ctx0" brushRef="#br0" timeOffset="97117.08">24909 16262 267 0,'0'0'55'15,"0"0"-49"-15,0 0-4 16,0 0 39-16,0 0 8 16,0 0-2-16,0 0-3 0,-16-54-24 15,12 50-3 1,2 0 3-16,-2 0-7 0,-1 2 6 16,1 2-7-16,-6 0-3 15,-5 0-3-15,-7 10-5 16,-9 16 3-16,-3 15-4 15,1 5 0-15,4 5 0 16,6-1 0-16,13-1-1 16,5-10-1-16,5-6 2 15,0-5-2-15,2-2 2 16,11 0-3-16,6-12-1 16,-2-1 3-16,1-11-6 0,-2-2-6 15,-5 0 2-15,-2-2 6 16,-3-25-5-16,-6-13-11 15,0-4 20 1,0 0-2-16,-9 8 3 0,-11 4 0 16,1 0 0-16,2 6 8 15,7 8-8-15,3 1 6 16,5 11 12-16,2 3-16 16,0-1-2-16,0 4-1 15,7 0 1-15,17 0-1 16,12 0 1-16,4 0 0 15,7 0 0-15,6 0 0 16,2 0 0-16,1 0 0 16,0 0-5-16,-2 0-8 15,-6 0-57-15,0 0-52 0,-2-6-1 16</inkml:trace>
  <inkml:trace contextRef="#ctx0" brushRef="#br0" timeOffset="97347.51">25473 16200 277 0,'0'0'69'0,"0"0"-65"0,0 0-3 16,0 0 11-16,-71 121-11 15,71-113 1-15,0 1-2 16,0-4-3-16,0-1-14 16,0-4-90-16,0 0-118 15</inkml:trace>
  <inkml:trace contextRef="#ctx0" brushRef="#br0" timeOffset="98057.47">25068 16768 351 0,'0'0'13'16,"0"0"-2"-16,0 0 36 15,0 0-3-15,0 0-8 16,0 0-16-16,4-59-12 16,10 49-8-16,1 3 0 15,-2-2 3-15,5 3-3 16,-2 6 0-16,-3-4 0 15,-4 4 0-15,-5 0 2 16,-4 0-2-16,0 0 0 16,0 13 10-16,0 5-5 15,0 5 2-15,-13 8-3 0,2-5-4 16,2-2 2-16,4-2-2 16,5-9-2-16,0 0 0 15,0-3-1-15,16-2-5 16,2-3 3-16,2-3 3 15,3-2-2-15,-6 3 4 16,-3 0 0-16,-3 2 3 16,-5-1-3-16,-2 2 0 15,-4 2 0-15,0 0 0 16,0 3 6-16,0 0-1 16,-15 7-5-16,-3-3 10 15,-1-7-10-15,3 1 0 0,0-1 0 16,7-8-33-1,5 0-45-15,1 0-37 0</inkml:trace>
  <inkml:trace contextRef="#ctx0" brushRef="#br0" timeOffset="98409.32">25772 16212 480 0,'0'0'40'15,"0"0"-40"-15,0 0 0 16,0 0 4-16,-2 105-3 15,-21-39 13-15,-8 6 11 16,-5 8-7-16,-1 0 4 16,-2-3 1-16,4-6-14 15,3-4 0-15,11-16-9 16,0-3 0-16,13-19-1 16,-2-1 1-16,8-10-22 0,0-2-47 15,2-10-82-15,0-6-95 16</inkml:trace>
  <inkml:trace contextRef="#ctx0" brushRef="#br0" timeOffset="99001.81">26173 16311 449 0,'0'0'57'16,"0"0"-54"-16,0 0-2 16,-131 148 24-16,108-95-15 15,7 6 4-15,7-1 0 16,5-4-14-16,4-1-1 16,0-13 1-16,0-12 0 15,20-10-4-15,2-6 1 0,3-12-9 16,2 0 12-1,-5-4-1-15,2-22 1 0,3-10-2 16,-7-14-2-16,0-9 1 16,-11 1 1-16,-5 0 2 15,-4 4 1-15,0 10 0 16,0 0 0-16,0 14 3 16,-4 6-1-16,-2 7 20 15,1 8-10-15,5 5-4 16,0-2 4-16,0 1-13 15,24 1-3-15,19-10 0 16,13 6-2-16,8-5 4 16,-1 4-25-16,-8 9-6 15,-6 0-45-15,-11 0-17 16,-9 0-23-16</inkml:trace>
  <inkml:trace contextRef="#ctx0" brushRef="#br0" timeOffset="99217.56">26468 16659 370 0,'0'0'20'16,"-52"104"-13"-16,27-37-6 0,5-1 4 15,7-8 16 1,11-14-8-16,2-16-11 0,6-10-4 15,14-10 2 1,-2-4-3-16,-4-2-12 0,-6-2-63 16,-1 0-16-16</inkml:trace>
  <inkml:trace contextRef="#ctx0" brushRef="#br0" timeOffset="99604.81">26437 16870 64 0,'0'0'241'16,"0"0"-223"-16,0 0-14 15,0 0 0-15,0 0 7 16,56-108-10-16,-27 95 2 16,-4 4 3-16,-2 0-2 15,-6 5-1-15,-8 4 4 0,-2 0-6 16,-1 0 12-16,-4 4-2 16,-2 19 11-16,0 3 2 15,0 6-2-15,0 4-8 16,0-3 2-16,0 0-14 15,0-7 12-15,0-12-14 16,0-4-2-16,7-6 1 16,9-4 0-16,1 0 1 15,6 0 5-15,2-14-5 16,-1-16 3-16,-4-2 2 16,-9 0-5-16,-11 2 4 15,0 2-3-15,0 6 2 0,-16 0-3 16,-1 4 3-1,-3 4 3-15,-1 1-6 0,0 9-1 16,0 0-1-16,-1 4-14 16,2 0-28-16,2 0-44 15,2 4-121-15</inkml:trace>
  <inkml:trace contextRef="#ctx0" brushRef="#br0" timeOffset="99859.87">26819 16371 298 0,'0'0'105'16,"0"0"-105"-16,0 0-3 15,-4 135 2-15,4-93 2 16,0-5 7-16,10 3-8 15,-3-2 0-15,-1-5 4 16,-2 2-4-16,-4-8 1 16,0-1-1-16,0-6-32 15,-6-8-50-15,-9-12-144 16</inkml:trace>
  <inkml:trace contextRef="#ctx0" brushRef="#br0" timeOffset="100027.21">26765 16605 331 0,'0'0'98'16,"0"0"-75"-16,0 0 4 0,0 0 7 16,0 0-32-16,0 0-2 15,16-4-2-15,20 4 2 16,12 0 0-16,17-3 0 16,7-12-34-16,-1-3-9 15,-5 7-30-15</inkml:trace>
  <inkml:trace contextRef="#ctx0" brushRef="#br0" timeOffset="100379.9">27636 16368 531 0,'0'0'60'0,"0"0"-60"16,0 0 0-1,0 0 5-15,0 0-1 0,116-39-4 16,-66 31 2-16,-2 8-4 16,-3-4 2-16,-5 4-18 15,-5 0-24-15,-6 0-36 16,-8 0 23-16,-12-5-50 16</inkml:trace>
  <inkml:trace contextRef="#ctx0" brushRef="#br0" timeOffset="100567.22">27669 16561 453 0,'0'0'105'0,"0"0"-105"16,0 0-8-16,0 0 8 16,0 0 11-16,0 0-2 15,125 26 7-15,-80-26-16 16,-5-16-5-16,-4-1-29 15,-12-2-60-15,-12-4-119 16</inkml:trace>
  <inkml:trace contextRef="#ctx0" brushRef="#br0" timeOffset="105539.1">28654 16704 12 0,'0'0'12'15,"0"0"-12"-15,0 0 0 16,0 0 12-16,0 0-3 0,0 0-9 15,0 0-4 1,10-31 2-16,-10 31 1 0,4 0 1 16,-4-4 1-16,0 4 2 15,2 0-2-15,-2 0 0 16,0 0 3-16,0 0 2 16,3 0-5-16,-3 0-1 15,2 0 1-15,0 0-1 16,0 0 0-16,0 0 0 15,0 0 0-15,0 0 3 16,2 0-3-16,-2 0 0 16,2 4 0-16,0-4 1 15,-1 4-1-15,1 0 0 0,-2 1 0 16,0 1 0-16,0-2 0 16,0-4-4-16,-2 3 2 15,3 2 1-15,-3-5-1 16,3 0 0-16,-3 0 2 15,0 0 2-15,0 0 0 16,0 0 0-16,0 0 4 16,0 0-3-16,0 0 0 15,0 0-1-15,2 0-2 16,-2 0 3-16,0 0-3 16,2 0-2-16,-2 0-1 15,0 0-13-15,0 0-4 16,0 0 3-16</inkml:trace>
  <inkml:trace contextRef="#ctx0" brushRef="#br0" timeOffset="105609.32">28654 16704 16 0</inkml:trace>
  <inkml:trace contextRef="#ctx0" brushRef="#br0" timeOffset="106277.71">28654 16704 16 0,'39'-41'6'0,"-41"33"0"0,0 1-6 0,-2-4-10 15,4 1-2-15,0 2 6 16,0 0 6-16,-2 3 1 15,2 0-1-15,0 2 0 16,0-2 0-16,0-1 6 16,0 6 7-16,0 0 5 15,0 0 0-15,0 0-8 16,0 0-10-16,0 0-2 0,0 0 2 16,0 11 2-16,0-4-1 15,0 3-1-15,0-2 0 16,0 2 2-16,0-1-2 15,2 0 0-15,2-1 0 16,-2-2 1-16,0 2 4 16,0-4-4-16,0 2-1 15,-2-2 6-15,0 5-6 16,2-9 0-16,-2 3 3 16,0-3-3-16,3 0 0 0,-3 0-3 15,0 5 3 1,0-5 5-16,0 0-5 0,0 0 0 15,0 0 0 1,0 1-1-16,0-1 0 0,0 0-10 16,0 0 11-16,0 0 1 15,0 0 0-15,0 0-1 16,-5 0 3-16,1 0 4 16,2 0 1-16,0 0-2 15,-2 0 4-15,4 0 8 16,0 0-14-16,-2 0-4 15,2-1 0-15,0-4 1 16,0 5 1-16,0-3-2 16,0 3 0-16,-2 0 3 15,2 0-3-15,0 0-6 0,0 0-1 16,0 0 6-16,0 0 0 16,0 0 1-16,0 0 0 15,0 0 7-15,0 0-5 16,0 0 9-16,0 0 1 15,0 0-6-15,0 0-6 16,0 0-5-16,0 0-12 16,0 8 11-16,0 1 6 15,0-4-23-15,0 0-26 16,0-1 5-16,0-4 27 16,0 0 17-16,0 0 0 15,0 0 0-15,0 0 0 0</inkml:trace>
  <inkml:trace contextRef="#ctx0" brushRef="#br0" timeOffset="106660.8">28689 16655 0 0,'0'0'1'0,"0"0"-2"15,0 0 1-15,0 0 0 16</inkml:trace>
  <inkml:trace contextRef="#ctx0" brushRef="#br0" timeOffset="106758.9">28689 16655 7 0,'-8'-9'17'0,"8"5"-11"15,0-1-5-15,0 1-1 16,0-4-6-16,0 6 0 16,0-2-9-16</inkml:trace>
  <inkml:trace contextRef="#ctx0" brushRef="#br0" timeOffset="113466.6">28731 16258 22 0,'0'0'3'16,"0"0"5"-16,0 0 1 16,0 0 6-16,0 0 2 15,0 0-9-15,0 0-2 0,-67 89 1 16,67-88-5-16,-2 3 0 15,2-4-1-15,0 4 0 16,0 1-2-16,0-5 0 16,0 4-39-16</inkml:trace>
  <inkml:trace contextRef="#ctx0" brushRef="#br0" timeOffset="114835.97">28685 16361 22 0,'0'0'44'0,"0"0"6"16,0 0-11-16,0 0-12 16,0 0 3-16,0 0-13 15,23-28-7-15,-17 19 8 16,4 2-1-16,-3 1 2 15,-1-3 3-15,-4 5-4 16,0 0 0-16,-2 3 6 16,0 1-3-16,0 0 6 15,0 0-9-15,0 0 8 16,0 0 11-16,0 0-18 16,0 0-6-16,0 0 2 15,0 0-15-15,0 0 6 16,-4 18-6-16,-9 9 0 15,-5 18 2-15,3 3-2 0,1 2 0 16,5-10 0-16,7-5 0 16,2-4-2-16,0-3 2 15,4-6 0-15,15 0-1 16,0-4 1-16,4-3-3 16,-1-8 3-16,0-2 0 15,0-4 2-15,-1-1-2 16,-4 0 0-16,-1 0 3 15,-3-9 0-15,1-6-3 16,-1-7 1-16,-2-8 0 16,-4-1 1-16,-5-11-2 0,-2 3 0 15,0-5 0 1,0 2 2-16,-18 8-2 0,-1 5 0 16,-2 8 1-1,-6 7 1-15,0 5-2 0,-4 2 0 16,0 7 1-16,2 0-1 15,0 0-3-15,4 7-22 16,6 16-49-16,3-2-32 16,11-2-67-16</inkml:trace>
  <inkml:trace contextRef="#ctx0" brushRef="#br0" timeOffset="115084.99">29013 16116 410 0,'0'0'52'0,"0"0"-42"16,0 0-10-16,0 0-3 15,0 0 3-15,0 0 10 16,0 88-10-16,0-48 1 15,0 0-1-15,0 0-3 16,0 1-11-16,5 3-58 0,-3-8-67 16</inkml:trace>
  <inkml:trace contextRef="#ctx0" brushRef="#br0" timeOffset="115583.97">29252 16429 319 0,'0'0'49'0,"0"0"-49"15,0 0 0-15,0 0 11 0,0 0 16 16,0 0-4-1,27-46-16-15,-12 28 14 0,5 0 0 16,-2-5 10-16,0 1-3 16,2 0-25-16,-5-4 0 15,4 2 1-15,-2 2-3 16,-3-5 9-16,1 6-10 16,-6 3 0-16,-2 5 15 15,-1 0-15-15,-3 7 4 16,-3 6 5-16,2 0-3 15,-2 0 15-15,2 0-21 16,0 0-3-16,8 10 3 16,-2 16 0-16,5 14 9 0,1 14-4 15,-3 4 3 1,0 9 11-16,-2-3-19 0,-4-6 9 16,1-10 2-16,-2-8-11 15,1-10 0-15,0-2 0 16,-1-10 1-16,-1-6-4 15,-1-2 3-15,-2-2-35 16,0-3-71-16,0-5-155 16</inkml:trace>
  <inkml:trace contextRef="#ctx0" brushRef="#br0" timeOffset="119730.85">20058 16230 160 0,'0'0'33'16,"0"0"-33"-16,0 0 0 15,0 0 6-15,0 0 6 16,0 0-5-16,0 14-1 15,0-10-2-15,0-2 10 16,3-2-14-16,-1 8 0 16,1-8-2-16,6 0-5 15,-5 0-226-15</inkml:trace>
  <inkml:trace contextRef="#ctx0" brushRef="#br0" timeOffset="145533.04">26021 2438 128 0,'0'0'20'16,"0"0"-7"-16,0 0 32 16,0 0-24-16,0 0 1 15,0 0 21-15,0 0-22 16,0 0-1-16,52 36-19 15,-48-32-1-15,0 2 12 16,1-2-10-16,-1 4-2 16,0 4 4-16,1 8 4 15,0 6 13-15,-3 11-13 16,-2 4 6-16,0 9 5 0,0 12-12 16,0 5 10-1,0 7-1-15,0 7-3 0,2 3 0 16,5 6-13-16,1 4 0 15,6 4 15-15,1 9-14 16,8 13 1-16,4 12 6 16,0 9-4-16,-6 5 7 15,0 0-11-15,-5 3 0 16,-5-6 4-16,1-11-4 16,2-16 0-16,4-16 3 15,-2-10-2-15,-1-3-1 16,1 1 0-16,-5 14 0 15,0 6 8-15,-4 12-7 16,-3 1-1-16,-2-3 5 16,1 1-3-16,-3-7 1 0,0-5-3 15,0-9 0-15,4-16 0 16,2-8 0-16,2-8 0 16,0 0 5-16,1-2-1 15,-3 0 3-15,4-1-7 16,-6-1 0-16,-1-1 9 15,-1 5-9-15,-2 1 0 16,0 2 1-16,0-4 0 16,-5-12-1-16,-1-9 0 15,-2-12 0-15,2-5 2 16,2-8-2-16,-3 2 0 16,1-2 1-16,-4 4-1 0,-1 4 1 15,1 4-1-15,-2 5 0 16,-1 3 1-16,1-2-1 15,3-1 0-15,3-5 1 16,2-2-1-16,-1-3 0 16,3 0-1-16,2-2 1 15,0 0 0-15,0 1 0 16,0 0 0-16,0 1 1 16,7 1-1-16,-1-4 1 15,-2 1-1-15,3-1 0 16,-5 0 1-16,-2 2-1 15,0 1 0-15,0 4 1 16,0-4 1-16,0-2-2 0,0-4 0 16,0-2 0-16,0-5 0 15,0-4 0-15,0 0-3 16,5-4 2-16,2-3-10 16,4 1-18-16,0-3-41 15,5 0-10-15,-3-5-105 16</inkml:trace>
  <inkml:trace contextRef="#ctx0" brushRef="#br0" timeOffset="146289.76">25163 7405 337 0,'0'0'43'0,"0"0"-43"16,0 0-6-16,0 0 5 15,0 0 1-15,0 0 33 16,-35-27-29-16,35 27-1 16,0 0-2-16,0 0-1 0,6 0 0 15,15 0 3-15,8 0 9 16,13 0 8-16,13 0-12 16,21-11 5-16,25-7 21 15,28-6-22-15,18 0-6 16,22-3 0-16,14-5-6 15,8 3 1-15,14-6-1 16,5-2 0-16,6-5 2 16,15-3 4-16,23-5-4 15,20 0 11-15,21 0-12 16,-4 0 1-16,-7 7-2 16,-17 7 0-16,-6 6 1 0,-23 4-1 15,-11 9-3-15,-21 6 2 16,-24 5 1-16,-13 5-5 15,-17-4 5-15,-9 1 0 16,-16-2 0-16,-7 0 0 16,-7-4 0-16,1 0 1 15,-2 2 1-15,1 2-1 16,-10 2-1-16,-9 2 0 16,-11 2-1-16,-6 0 1 15,-6 0 0-15,-5 0 1 16,-3-1-1-16,-9 1 4 15,-5-3-4-15,-9 1 0 16,-7 2 2-16,-10 0-2 0,-6 0 0 16,-3 0 1-16,-8 0-1 15,1 0 0 1,-5 0 0-16,-2 0 0 0,0 0 3 16,0 0-3-16,0 0-5 15,0 0-9-15,-15-2-48 16,-21-4-124-16</inkml:trace>
  <inkml:trace contextRef="#ctx0" brushRef="#br0" timeOffset="148465.44">26946 3465 30 0,'0'0'34'0,"0"0"-13"15,0 0 18-15,0 0-25 16,0 0 9-16,0 0-16 16,-23-67-2-16,23 61 14 15,0 5 4-15,-2-1 7 16,2 2-8-16,0 0-1 16,0-2 11-16,0 2-17 15,0 0-1-15,0 0-4 16,-2 0-5-16,0 0-3 15,-3 0-2-15,3 0 0 16,0 0 1-16,-2 14 7 0,2 8-4 16,-1 6 4-16,0 5-4 15,1 6 10-15,2 7-5 16,-2 6-4-16,2 4 16 16,-2 1-21-16,0 2 5 15,0 0 1-15,2-1 3 16,0 2 0-16,0 2-8 15,0-2 0-15,0 1 20 16,0-1-20-16,4-4-1 16,2 3 7-16,-3-3-5 15,2 1 1-15,-3 4-3 16,-2-2 0-16,0 2 5 0,0-3-5 16,0 2 0-16,0 1 1 15,0-6-1-15,0-1 1 16,0-1-1-16,0-5 0 15,0 2 2-15,2 6-2 16,-2 3 0-16,0 0 1 16,0 8-1-16,0-2 1 15,0-2-1-15,0-5 0 16,0-4 0-16,0-4 0 16,0-6 0-16,0 2 0 15,0 1 0-15,0-1 2 16,2-2-2-16,5-2 0 15,-1-4 1-15,-1 2-1 16,0-1 0-16,-3-1 0 0,-2 0 1 16,0-4 1-16,0 1-2 15,0-2 0-15,2-1 0 16,3-3 0-16,-3 2 0 16,0-3 1-16,2 0 0 15,-4-2 0-15,2 0-1 16,-2 0 0-16,0 1 3 15,0-4-3-15,0 4 0 16,0-1 2-16,0-4 0 16,0 0-2-16,-2-3 0 15,0 4 0-15,0 1 3 16,2 3-3-16,-2-2 0 16,0 6 1-16,2-2 0 0,0 2 2 15,0-6-3-15,0 0 0 16,0-3 1-16,0-3-1 15,0 2 0-15,0-4 0 16,0 2 1-16,0-7 0 16,0-1-1-16,0-9 0 15,0 3 1-15,0-1-1 16,0-1 0-16,0 0 0 16,0-1 1-16,0-2-1 15,0 0 0-15,0 0 0 16,0 0-2-16,0 0 2 15,0-2-21-15,0-13-9 16,0-4-19-16,0-6-31 0,0-2-77 16</inkml:trace>
  <inkml:trace contextRef="#ctx0" brushRef="#br0" timeOffset="150632.03">26883 3360 19 0,'0'0'40'0,"0"0"-33"16,0 0-6-16,0 0 1 16,0 0 22-16,0 0 16 0,0 0-6 15,0 0-21 1,0 0-3-16,0 0 19 0,0 0-9 15,0 0-4-15,0 0 4 16,0 0-2-16,0 0-1 16,0 0-10-16,0 0-7 15,0 0 7-15,0 0-7 16,0 0-2-16,3 0 2 16,3 0 8-16,4 0 3 15,3 0-11-15,-3 0 2 16,2 0 5-16,-1 0-6 15,0 0-1-15,1 0 6 0,0 0 3 16,2 0 1-16,-1-1-10 16,3-1 0-16,2-1 14 15,-2 1-14-15,1 1 0 16,1-2 2 0,0 1-2-16,-2-2 2 0,4 3-2 15,-5-3 0-15,3-2 2 16,0 2-2-16,-4 0 0 15,-2 1 0-15,1 2 0 16,-3 1 0-16,1-3 0 16,-3 3 0-16,2 0 0 15,1-2 0-15,0 2 0 16,3 0 0-16,1 0 0 0,-1 0 0 16,-2-1 0-16,-2 1 0 15,-1 0 0-15,-3 0 0 16,-2 0-2-16,1 0 2 15,-5 0 2-15,2 0 0 16,3 0-2-16,0 0 0 16,1 0 9-16,1 0-9 15,-1 0 0-15,1 0 3 16,4 1-2-16,0 4-1 16,1 0-1-16,-1 3 1 15,-3 1-2-15,6 1 5 16,-3-4-3-16,0-3 4 15,0 1 0-15,-4-4 1 0,-1 3-5 16,-1-3 0-16,0 0 8 16,-3 0-8-16,0 0 0 15,-2 0 5-15,0 0-3 16,0 0 8-16,0 0-8 16,0 0-2-16,2 0 19 15,-2 0-19-15,5 0 3 16,-3 0 2-16,0 0-4 15,2 0-1-15,-1 0 0 16,1 0 0-16,-2-3-2 16,8 2 2-16,-2-2 0 15,-3 2 0-15,1-1 0 16,2-1 0-16,-2 1-1 16,7 2 1-16,-1-1 0 0,1 1 0 15,1-3-1-15,-1 1 1 16,2 1 0-16,-1-2 0 15,-4 3-2-15,-3 0-8 16,-2 0 9-16,-3-1-21 16,-2 1 3-16,0-3 13 15,0-1-1-15,0 2-9 16,-4-2-71-16,-19 3-93 16</inkml:trace>
  <inkml:trace contextRef="#ctx0" brushRef="#br0" timeOffset="151299.37">27195 3443 165 0,'0'0'29'0,"0"0"-29"15,0 0 0-15,0 0 12 16,0 0 10-16,0 0-15 16,-6 0 6-16,21 0-6 15,3 0-1-15,-1 0-6 16,4 0 6-16,1-4 25 0,3 0-26 16,6 0-5-1,-2 0 5-15,2 2-4 0,3 0 3 16,1-3-4-16,5 4 0 15,0-3 3-15,-1-2-3 16,-6 1 0-16,-4-1 3 16,-8 2-2-16,-2 3-1 15,-11 1 0-15,2 0 0 16,-4 0 0-16,-1 0 0 16,-1 0-1-16,-2 0-1 15,2 0 4-15,6 0-2 16,-1 0 0-16,-1 0 0 15,1 0 3-15,1 0-3 16,-4 0 0-16,-4 0 0 0,0 0 1 16,-2 0-1-16,0 0 0 15,0 0 0-15,0 0 5 16,5-2-5-16,-1 0 0 16,1 0 6-16,0 2-6 15,-3-3 2-15,-2 3-2 16,0 0 0-16,0 0 1 15,0 0-1-15,0 0 0 16,0 0-1-16,0 0 1 16,0 0-3-16,0 0-13 15,0 0-14-15,0 0 0 16,-10 0-29-16,-3 0-6 16,2 0 31-16,-2 0 34 0,4 0 4 15,2-4-3-15,1-1 0 16,3 1-2-16,-2-2-14 15</inkml:trace>
  <inkml:trace contextRef="#ctx0" brushRef="#br0" timeOffset="152321.48">27679 3354 31 0,'0'0'58'0,"0"0"-14"16,0 0-1-16,0 0 3 15,0 0-6-15,0 0-23 16,-2-6-2-16,2 6-15 0,0 0 0 15,0 0 1 1,0 0 1-16,0 0 1 0,9 0-3 16,-1 0 0-16,4 0 17 15,1 0-3-15,3-2-9 16,1-3 4-16,-1-2-5 16,-1 4 0-16,-6 0-4 15,-4 2 2-15,2 1 1 16,-7 0-3-16,0 0 0 15,0 0 9-15,0 0-5 16,0 0-3-16,2 0-1 16,0 0 0-16,0 0 0 15,3 0 0-15,-1 0 0 16,-2 0 2-16,3 0-1 0,-3 0 2 16,1 0-3-16,-1 0 0 15,0 5 3-15,2 5-2 16,1 8 4-16,-3 3 8 15,0 2-1-15,0 4-5 16,0 1-7-16,0 1 0 16,4 0 11-16,-4 5-11 15,0 0 0-15,0 2 3 16,2 2 0-16,3-2-1 16,-1 4-2-16,2-2 0 15,0-1 1-15,1-1-1 16,5-4 0-16,-5 0 1 0,1 2-1 15,4-2 1 1,-3 2-1-16,0 2 0 0,3 0 2 16,-3 6-2-16,-2 1 0 15,2 1 2-15,-4 4-2 16,-1-2 0-16,-2 0 0 16,2-2 0-16,-6-4 0 15,0 4 0-15,0 0 0 16,0 0 1-16,0 6-1 15,2-3 1-15,0 3-1 16,0 2 0-16,2 5 0 16,-1-3 0-16,-1 4 0 15,2-4 0-15,2 2 1 0,2 4-1 16,1 7 0 0,1 0 0-16,0 0 0 0,-1-1 0 15,1-2 0 1,-2-3 0-16,-2-4 0 0,-4 2 1 15,-2-4-1-15,0 2 0 16,0 3 0-16,0-4 0 16,0-4 0-16,0-2 2 15,0-4-2-15,0-1 4 16,0-6-4-16,0-1 0 16,3-3 4-16,1-3-4 15,-2-1 0-15,0-6 3 16,-2 1-3-16,0-4 0 15,0-4 0-15,0 0 0 0,0 2 1 16,0 1-1-16,0 2 0 16,0-1 6-16,0-4 8 15,-4-1-5-15,2-6-9 16,2 2 0-16,0-4 3 16,0 0-3-16,0-1 0 15,0-3 2-15,0-2-2 16,0-2-2-16,2-1-1 15,4 0-6-15,8-1-15 16,-1-19-90-16</inkml:trace>
  <inkml:trace contextRef="#ctx0" brushRef="#br0" timeOffset="153048.94">27552 7818 280 0,'0'0'47'0,"0"0"-47"15,0 0 0-15,0 0 10 16,34-115 18-16,-13 80-5 16,2-3-19-16,-1 4 0 15,1-1 11-15,-6 7-6 16,-3 6 7-16,-3 8-1 16,-3 6 2-16,-3 4-3 15,-5 4-14-15,0 0 4 0,2 0-10 16,-2 4 5-1,3 17 1-15,1 2 11 0,3 7 1 16,-3 4 1-16,-4 5-5 16,0 1-7-1,0-3 18-15,0-1-18 0,0-7 0 16,0-4 4-16,0-10-5 16,0-3 0-16,0-8-4 15,7-4-24-15,2 0-30 16,0 0-103-16</inkml:trace>
  <inkml:trace contextRef="#ctx0" brushRef="#br0" timeOffset="154300.46">25976 3437 202 0,'0'0'14'0,"0"0"-14"15,0 0-3-15,0 0 3 16,0 0 6-16,0 0-5 16,16 0 1-16,-7 0 11 15,5 0 6-15,1 0 21 16,1 0-20-16,3 0-1 0,6 0 5 15,6 0-24 1,5 0 6-16,2 0 12 0,0 0-9 16,0-2-3-16,-7-2-6 15,-9 0 0-15,-9 2 4 16,-8 2-4-16,-5 0 0 16,0 0 8-16,-5 0 13 15,-14 0 3-15,-8 0-24 16,-4 4 0-16,0 2 0 15,6-2 0-15,-2 0 0 16,7-1 2-16,5-1-2 16,-4-2 0-16,6 3 0 15,5-2 0-15,-4 4-7 16,6-3 5-16,1 0-6 16,3-2 6-16,2 0-14 0,0 0-14 15,0 0-12-15,0 0-3 16,0 0 10-16,0 2-71 15</inkml:trace>
  <inkml:trace contextRef="#ctx0" brushRef="#br0" timeOffset="155116.14">24954 3507 189 0,'0'0'82'16,"0"0"-61"-16,0 0 4 15,0 0 14-15,0 0-15 16,0 0-5-16,-11-5-5 16,2 12-13-16,0 13 5 15,0 10-6-15,2 6 0 16,7 7 2-16,0 1-1 15,0-5 0-15,5-3-1 16,13-9 0-16,-1-9-2 16,2-6 2-16,-4-9 0 15,1-3 7-15,-3 0-5 16,-3-15 10-16,4-16-10 16,-5-5 1-16,1-8 7 0,-4-2-10 15,-6 4 0 1,0 6 1-16,0 8 2 0,-4 6 0 15,-10 6-3-15,3 3 0 16,-1 4-5-16,4 5 5 16,-1 2-10-16,3 2-19 15,-2 0-25-15,4 0-54 16,2 6-37-16</inkml:trace>
  <inkml:trace contextRef="#ctx0" brushRef="#br0" timeOffset="155349.47">25112 3246 253 0,'0'0'13'0,"0"0"-11"15,0 0-4-15,0 0 4 16,0 0-1-16,0 0-1 15,18 55 0-15,-9-29 2 16,-3-2-2-16,4-2-3 16,-2-3-31-16,3 2-149 15</inkml:trace>
  <inkml:trace contextRef="#ctx0" brushRef="#br0" timeOffset="155706.67">25406 3484 203 0,'0'0'41'15,"0"0"-30"-15,0 0-5 16,0 0 11-16,0 0-7 16,0 0 1-16,-24 67 2 15,15-27-3-15,0 10-2 16,4 4-8-16,3 0 0 0,2 1 13 15,0-11-13 1,0-8 0-16,14-7 3 0,3-8 0 16,-1-7-3-16,-3-8 2 15,-1-6-2-15,-1 0 14 16,-3-16-1-16,2-18-8 16,-8-6 2-16,-2 2-6 15,0 4 8-15,-4 9 3 16,-12 10-9-16,-3 5 2 15,4 7-5-15,2 3-3 16,6 0-3-16,7 23-93 16</inkml:trace>
  <inkml:trace contextRef="#ctx0" brushRef="#br0" timeOffset="157298.89">28670 5113 327 0,'0'0'22'0,"0"0"-22"16,0 0-4-16,0 0 3 15,0 0 1-15,0 0 5 16,29 89 12-16,-20-46-2 0,0 12-2 16,5 11 3-16,-2 8 4 15,2 6-4-15,-1 9 18 16,1 5-23-16,-1 6 13 16,0 0-3-16,-3 3-5 15,-6-7 5-15,0-8-18 16,-1-6 0-16,-1-7 8 15,2-9-11-15,0-7 0 16,2-6 1-16,2-11-1 16,-1-12 0-16,-1-12-1 15,2-8 1-15,-6-6-4 16,0-2 4-16,-2-2-10 16,0 0 6-16,0 0-15 0,0-6-30 15,0-8-66-15,0 0 11 16,-4 2-10-16</inkml:trace>
  <inkml:trace contextRef="#ctx0" brushRef="#br0" timeOffset="158232.25">28610 5115 254 0,'0'0'20'0,"0"0"3"16,0 0-7-16,0 0 17 15,0 0-27-15,0 0 0 16,7-40 0-16,9 30-6 0,-3 2 2 16,1-1-2-1,1 3 0-15,-1 0 1 0,1 4-1 16,5-4 0-16,4 1 1 15,5 1-1-15,7-4 8 16,6 0 4-16,5 0-9 16,4-1 4-16,3 7-7 15,-3-1 0-15,0 1 0 16,-2 0 0-16,-2-2 1 16,0-2-1-16,-7-2 0 15,-3 2 0-15,0-5 0 16,-2 4 0-16,1 1 1 0,-5 2-1 15,-6 4 0 1,-6 0 0-16,-7 0 0 0,-8 0-3 16,-2 0 3-16,-2 0-1 15,0 0-3-15,0 0 8 16,0 0-3-16,0 0-1 16,3 0 2-16,1 0 1 15,2 0-3-15,2 10 0 16,-2 6 0-16,1 4 0 15,-1 12-2-15,3 6 2 16,-2 6 8-16,2 7 13 16,2 4-13-16,3 6 4 15,-1 4 5-15,3 10 3 16,-8 9 1-16,1 6-9 16,-3 7-9-16,0 1 15 0,0-2-16 15,5-4-2-15,3-9 5 16,3-9-1-16,4-4 0 15,-4-8-4-15,3 0 0 16,-2-6 1-16,-2-3-1 16,-3-5 0-16,-2-2 1 15,-2-2-1-15,1-5 1 16,-4 4-1-16,0-6 0 16,3-6 1-16,1 0-1 15,-2-6-2-15,-1-6 2 16,1-6 1-16,0-5-1 15,-4-1-3-15,-2-7 3 0,0 0-4 16,1 0 4-16,-3 0-13 16,0 0-12-16,0-12-30 15,0-9-135 1</inkml:trace>
  <inkml:trace contextRef="#ctx0" brushRef="#br0" timeOffset="159398.12">29356 7379 334 0,'0'0'58'0,"0"0"-52"15,0 0 25 1,0 0 33-16,0 0-43 0,0 0-4 16,-24-22-17-16,42 12 2 15,7 1 2-15,-1 2-4 16,-2 4 0-16,-2 0 0 15,-5 3 0-15,-1 0 0 16,-7 0 0-16,-1 0 0 16,0 7-6-16,-2 8 6 15,-2 7-1-15,-2 4 1 16,0 8 6-16,0 6 0 16,-2 2-6-16,-16 0 4 15,-1-2 13-15,4-3-15 0,-1-4 1 16,5-4 4-16,3-5-4 15,3-4-3 1,5-3 0-16,0-4 0 0,0-3-5 16,11-4 5-16,7-4-6 15,8-2 6-15,11 0 4 16,5-23 3-16,5-8-7 16,1-5-106-16,-14-8-65 15</inkml:trace>
  <inkml:trace contextRef="#ctx0" brushRef="#br0" timeOffset="160747.57">26266 5284 86 0,'0'0'160'0,"0"0"-159"16,0 0-1-16,0 0 0 15,0 0 8-15,0 0 15 16,-89-18-9-16,89 18-12 16,0-5-2-16,0 5 15 15,0 0-15-15,0 0 0 16,0 0 0-16,0 0 1 0,7 0 4 16,-1 0-5-1,4 0 1-15,-2 0 29 0,7 0-11 16,4 0 5-16,3 0 0 15,5-5-12-15,4-6-3 16,3 4-9-16,-3-2 0 16,0 6-2-16,-2-1 2 15,0 2-38-15,-7-1-26 16,0 3-52-16</inkml:trace>
  <inkml:trace contextRef="#ctx0" brushRef="#br0" timeOffset="161398.92">24858 5518 286 0,'0'0'5'16,"0"0"-2"-16,0 0-3 15,-58 121 7-15,58-89 27 16,0 1-27-16,4-3-1 16,14-3-2-16,5-3-4 15,-4-8 3-15,4-4-3 16,-7-6 0-16,-3-6 8 16,-4 0-8-16,-5-2 0 15,3-24 29-15,-4-10-23 16,-1-8-1-16,-2-3-5 15,0 6 1-15,0 4 9 16,-14 10-9-16,-1 6 0 16,-1 7 17-16,0 8-15 15,-4 6-3-15,3 0-8 16,1 0 6-16,1 14-9 0,3 7-34 16,5-6-71-1,5-1-61-15</inkml:trace>
  <inkml:trace contextRef="#ctx0" brushRef="#br0" timeOffset="161625.09">25039 5195 402 0,'0'0'0'0,"0"0"-5"0,0 0-3 15,0 0 10 1,0 0-2-16,6 111 5 0,-2-57-4 16,2-4 0-16,-4-6-1 15,2-6-11-15,3-10-36 16,1-7-58-16,-1-9-26 16</inkml:trace>
  <inkml:trace contextRef="#ctx0" brushRef="#br0" timeOffset="161949.03">25112 5460 249 0,'0'0'19'0,"0"0"-10"16,0 0-6-16,0 0-3 0,0 0 11 16,0 0-7-16,64-37 4 15,-48 37-2-15,-1 0-6 16,-3 3 27-16,-3 13-17 15,-1 6 10-15,-4 6-8 16,-2 2 0-16,-2 2-2 16,0 5-2-16,0-1-3 15,0-4 5-15,0-2-10 16,0-4 0-16,0-2 2 16,0-6-2-16,0-4 0 15,2-1 0-15,4-8-8 0,3-3-4 16,-3-2-37-1,6 0 3-15,1-7-39 0,3-12-139 16</inkml:trace>
  <inkml:trace contextRef="#ctx0" brushRef="#br0" timeOffset="162400.38">25386 5494 279 0,'0'0'30'0,"0"0"-9"16,0 0-17-16,0 0-3 15,33-110 19-15,-15 82-9 16,5 1 1-16,-1 5-12 16,-6 11 1-16,-6 3 3 15,-2 5-4-15,-4 3 0 16,-4 0 4-16,2 0-3 0,-2 4 2 16,0 11 6-1,0 7-9-15,-4 8 17 0,-14 6-17 16,0 2 0-16,-2-1 4 15,4 5-3-15,1-9-1 16,1-2 0-16,8-6 0 16,3-6-3-16,3-5 3 15,0-6-4-15,3-5 3 16,10 2 1-16,0-2 2 16,2 0-2-16,2 1 0 15,1 2 6-15,-3-1-6 16,1 4 0-16,-5 0 0 0,-7 2 0 15,0-1 0 1,-4 4-7-16,0 4 7 0,-2 2 17 16,-15 5-17-16,-3-2 0 15,-3 1 4-15,4-4-3 16,0 1-1-16,9-4-1 16,2-3-6-16,8 0-5 15,0-2-107-15</inkml:trace>
  <inkml:trace contextRef="#ctx0" brushRef="#br0" timeOffset="163765.79">30228 5472 211 0,'0'0'73'15,"0"0"-70"-15,0 0 4 16,0 0 1-16,0 0 2 15,0 0 2-15,-3 0-1 16,15 25 14-16,-1 4-11 16,0 13 0-16,-2 4 17 15,2 4-27-15,5 7 9 16,3 0 13-16,4 0-2 16,2 5-3-16,1 0-14 0,-4 1-5 15,-2-3 18-15,-1-4-20 16,-4-8 3-16,-1-4 2 15,-4-8-5-15,-3-8 2 16,-3-6-2-16,-4-6 0 16,0-6-6-16,0-2 1 15,0-5-24-15,0-3-7 16,-2 0-35-16,-11-6-21 16,1-17-82-16</inkml:trace>
  <inkml:trace contextRef="#ctx0" brushRef="#br0" timeOffset="164392.14">30214 5434 300 0,'0'0'2'0,"0"0"4"16,0 0 1-16,0 0-3 15,0 0 15-15,0 0 8 16,150-38-12-16,-97 24-3 15,5-7-8-15,-3 0-4 16,1 4 11-16,-6 1-11 16,-8 2 0-16,-7 5 3 15,-6 1-2-15,-11 4-1 16,-5 2-1-16,-8 2 1 16,-5 0 2-16,0 0-2 15,0 0 0-15,0 0-1 0,0 0 1 16,0 6-1-1,5 20-1-15,4 6 2 0,1 12 16 16,2 10-13-16,-1 11-3 16,0 4 7-16,0 10-4 15,0 3 8-15,2 2-4 16,1 2-4-16,-1-5 16 16,5-9-17-16,3-8 2 15,-6-6 8-15,5-6-4 16,-3-4 2-16,0-4-10 15,0-1 1-15,1-5 3 16,-7 0-4-16,-2-6 0 16,-2-5 2-16,-5-2-2 15,0-5 0-15,0-6-1 16,-2-6-17-16,3-4 1 0,-3-4-44 16,0 0-24-1,0 0-60-15</inkml:trace>
  <inkml:trace contextRef="#ctx0" brushRef="#br0" timeOffset="165531.85">26155 6102 150 0,'0'0'8'16,"0"0"-8"-16,0 0 0 15,0 0 8-15,0 0 2 16,0 0 15-16,22-48-14 16,-22 48-9-16,0 0 6 15,0 0-5-15,0 0 33 16,0 0-3-16,0 0-19 15,2 0-1-15,5 0 3 16,4 0 0-16,9 0 11 16,7 0-11-16,8 0-9 15,6-4-2-15,5 0-1 16,4-3-2-16,-4 0-2 16,-5 0-3-16,-8 5-1 0,-16 2-96 15</inkml:trace>
  <inkml:trace contextRef="#ctx0" brushRef="#br0" timeOffset="166202.01">25043 6220 317 0,'0'0'14'16,"0"0"-8"-16,0 0-1 15,-134 83 2-15,108-39 8 16,5 0 25-16,10-3-31 16,11-6-7-16,0-5 3 15,19-6-3-15,9-4 0 16,3-4-2-16,0-8 1 15,0-4 11-15,-4-4-9 16,-6 0-3-16,-5-8 8 0,-6-17 2 16,-7-6 0-16,-3-11-10 15,0-3 1-15,0-3 5 16,-17 5-6 0,0 4 0-16,1 7 2 0,-1 12 2 15,3 8-3-15,3 5-1 16,3 6-4-16,3 1-1 15,-2 0-22-15,0 18-11 16,1 8-21-16,2 0-89 16</inkml:trace>
  <inkml:trace contextRef="#ctx0" brushRef="#br0" timeOffset="166608.68">25226 6161 298 0,'0'0'89'0,"0"0"-82"16,0 0-7-16,0 0-8 15,0 0 8-15,0 0 5 16,33 87 0-16,-19-55-5 16,-1-1-8-16,0 0-2 15,1-9-55-15,-1 0-72 16</inkml:trace>
  <inkml:trace contextRef="#ctx0" brushRef="#br0" timeOffset="166916.26">25518 6477 367 0,'0'0'13'16,"0"0"-13"-16,0 0 0 15,46-110 7-15,-30 79-7 16,2 4 11-16,2-2-2 15,3 5-8-15,-2 4 1 16,0 8-2-16,-11 8 1 0,2 4-5 16,-5 0 4-16,-3 14-4 15,4 13 4-15,0 10 11 16,-2 6-3-16,3 2-8 16,0 0 0-16,5-4 2 15,3-2-2-15,8-5-60 16,6-10-234-16</inkml:trace>
  <inkml:trace contextRef="#ctx0" brushRef="#br0" timeOffset="168335.01">27164 3427 6 0,'0'0'4'15,"0"0"-2"1,0 0-2-16,0 0-8 0,0 0 4 16</inkml:trace>
  <inkml:trace contextRef="#ctx0" brushRef="#br0" timeOffset="168731.09">27164 3427 156 0</inkml:trace>
  <inkml:trace contextRef="#ctx0" brushRef="#br0" timeOffset="170698.88">27164 3427 156 0,'158'-111'21'0,"-158"97"5"0,0 6-1 0,0 2-7 15,0 2 4-15,0 2 5 16,0 2-6-16,0 0-2 15,-4 0-10-15,-3 0 18 16,-4 0-20-16,0 0 7 16,2 0-8-16,3 0-6 15,-2 0 4-15,6 0-4 16,-2 0 3-16,2 0-2 0,-1 0-1 16,3 0-1-1,-2 0 0-15,2 0 2 0,0 0-2 16,0 0 1-16,0 0-4 15,0 0 0-15,0 0 4 16,0 0 0-16,0 0 4 16,0 0-4-16,0 0 2 15,0 0-2-15,0 0-13 16,0 0 5-16,0 0-25 16,0 2 31-16,0-2-4 15,0 0-7-15,0 0 10 16,0 3 2-16,0-3 1 0,0 0 1 15,0 1 8 1,0-1-1-16,0 0 18 0,0 0-4 16,0 0-5-16,0 0-8 15,0 0-1-15,0 0 18 16,0 0-22-16,0 0-1 16,-2 0 1-16,2 3-2 15,-6 4-1-15,-2 4-1 16,0 4 0-16,-1 3 9 15,-3 0-5-15,6-1 0 16,1-2 6-16,3 2 2 16,2-1-8-16,0-2-4 15,0-2 0-15,0-2-1 0,13-2 3 16,1-2-2 0,1 3 5-16,-1-8-4 0,1 2 4 15,3-3-5-15,1 0 2 16,-2 0 6-16,-1-7-6 15,1-11-2-15,-1-2 5 16,-3-5-5-16,-6 2 2 16,-3-1-2-16,-4 4 0 15,0 1 1-15,0 1-1 16,-6 5-6-16,-7 3-2 16,-6 3-7-16,2 5 8 15,-1 2-6-15,3 0 13 16,-1 0-2-16,3 0 2 15,-1 14-3-15,1 4 2 0,-1 2 2 16,1 5-2-16,5 1 1 16,-2 2 0-16,3 2-1 15,5 0 1-15,2-5-1 16,0-4-1-16,0-5 1 16,0-2-2-16,13-6-3 15,1-4 6-15,1 0-10 16,3-4 14-16,3 0-4 15,-4 0 8-15,1-6-8 16,-3-8 4-16,-1-6-4 16,-3 0 0-16,-4-4-2 15,-5 0 2-15,-2 2-3 16,0 4 3-16,0 2-2 0,-5 2 1 16,-7 1-7-16,-5 2 0 15,2 0 0-15,4 4 8 16,0 3 0-16,2 4-2 15,5 0-2-15,-4 0-3 16,4 0 4-16,-5 11 3 16,1 10-2-16,-2 4 2 15,2 0 0-15,1 0-1 16,5-2 2-16,2-5-2 16,0-5 1-16,0-2 0 15,6-3-8-15,7-2 8 16,1-6-4-16,1 0 4 15,6 0 7-15,-3-4 1 16,1-14-8-16,-5-6 0 0,-3-3 2 16,-9 0-2-16,-2-5-13 15,0 4 10-15,-6-1 1 16,-7 7 1-16,-5 4-1 16,-3 7 1-16,4 4-6 15,-6 5 7-15,5 2 0 16,3 0 3-16,1 9-2 15,6 6-1-15,-1 2 0 16,5 2 0-16,-1 3 0 16,5-1 0-16,0-1 0 15,0-4 3-15,11-2-3 16,0-6 1-16,3-1-1 16,-1-2 0-16,-1-4 5 0,-4 1-5 15,-1-2 0 1,-1 0 8-16,2 0-5 0,-2-8 2 15,3-9-5-15,-3-3 1 16,-4-4 2-16,-2-1-3 16,0 3 0-16,0 3 3 15,0 4-3-15,-2 7 3 16,-4 6-3-16,1 2 1 16,-1 0 9-16,-4 0-10 15,2 4-2-15,-3 12 2 0,-1 7-1 16,3 0 0-1,1 2 1-15,6-1 0 0,2-2-5 16,0-2 5-16,0-6-2 16,0-2 0-16,6-5 1 15,9-6-4-15,1-1 5 16,3 0 0-16,0-10 21 16,1-13-21-16,-5 0 0 15,-3-5 4-15,-5 1-4 16,-7 1 0-16,0 1-1 15,-2 4 1-15,-15 7-5 16,5 6 5-16,-2 8-9 16,-2 0 8-16,6 0 0 15,-2 2 1-15,5 12-2 16,3 3 2-16,4-2-5 0,0 3 5 16,0-1 0-16,0-3 0 15,2-2 0-15,9-5-1 16,1-2 0-16,-1-5 1 15,-1 0 2-15,0 0-1 16,-1 0 6-16,-3-6 9 16,1-8-6-16,-2-3-6 15,-5-1-4-15,0 3 2 16,0 0 4-16,0 6-6 16,-8 3 0-16,0 3 3 15,6 3-1-15,-3 0-2 16,3 0 0-16,2 0 0 15,-2 0-1-15,2 12 1 16,0 2 0-16,0-4-2 0,0-2 2 16,0-2-1-16,0-2-1 15,4-2 2-15,3-2-8 16,-7 0 8-16,2 0 0 16,-2 0 2-16,0 0-1 15,0 0 7-15,0 0-8 16,0-3-34-16,0-6 8 15,4 4-38-15,3-4-47 16,2 4 3-16</inkml:trace>
  <inkml:trace contextRef="#ctx0" brushRef="#br0" timeOffset="172092.13">27251 3413 113 0,'0'0'54'15,"0"0"-48"-15,0 0-2 16,0 0 2-16,0 0-6 16,0 0 0-16,0-9 1 15,0 9 1-15,0 0 2 16,0 0 5-16,0 0-8 0,0 0 2 15,0 0-3 1,0 0-14-16,0 0-14 0,0-2-5 16,0 2-17-16</inkml:trace>
  <inkml:trace contextRef="#ctx0" brushRef="#br0" timeOffset="172382.29">27251 3413 14 0,'29'-22'3'0,"-29"22"-3"0,0 0 0 16,0 0 5-16,0 0 2 15,0 0 13-15,0 0 3 16,0 0 6-16,0 0 20 16,0 1-4-16,0-1-38 15,0 3-6-15,0-2-1 16,0 1-37-16,0 2 9 16,0-2-82-16</inkml:trace>
  <inkml:trace contextRef="#ctx0" brushRef="#br0" timeOffset="175049.56">27340 3437 61 0,'0'0'59'0,"0"0"-43"15,0 0 6-15,0 0 14 16,0 0-27-16,0 0 0 15,-14-6-8-15,14 6 2 16,0 0 7-16,0 0 3 16,0 0 20-16,0 0 4 15,0 0-15-15,0 0-9 16,0 0-9-16,0-2-2 16,0 2 7-16,0 0-9 15,0 0 0-15,0 0 0 16,0 0 1-16,0 0 6 15,0 0 7-15,0 0-8 0,0-2 19 16,0 2-20-16,0-2 0 16,0 0 6-16,0 2 2 15,0 0-1-15,0-2-3 16,0-1-8-16,0-1 10 16,0 3-11-16,0-1 0 15,0 0 5-15,0 2-2 16,0-2 0-16,0 2-3 15,0 0 2-15,0 0 7 16,0-5-9-16,0 1 0 16,0 2 0-16,0-2 1 15,0 1-2-15,3 3 1 16,2-2 0-16,-1-3 0 16,-2 4 0-16,1-3 0 0,-1 0 1 15,0 0-1-15,0-1 0 16,4 1 0-16,1-4 0 15,3 2 0-15,-2-2 0 16,1 1 0-16,0-1 1 16,2 1-1-16,0 0 0 15,3-1 0-15,1-1 0 16,-3 4 0-16,-4-2 0 16,1 3 0-16,-2 2 1 15,0 1-1-15,-5-2 0 16,0 2 0-16,3-2 0 0,-1 3-2 15,2-3 2 1,4-1 0-16,-4 2 1 0,3-3 0 16,-2 1-2-16,0 2 1 15,-1-2 0-15,1 0 0 16,-1 0 0-16,3-2 0 16,1-1 1-16,-4 5 0 15,3-4-1-15,-5 0 0 16,4-1 0-16,-2 1 2 15,0 0-2-15,-1 4 0 16,-1-2 4-16,-2 2-4 16,0-2 1-16,4-1-1 15,-2 4 1-15,0 0-2 16,1-2 1-16,-1 1 0 0,0 1 0 16,2 1 0-16,-4-3 0 15,0 3 0-15,-2 0 0 16,2 0 1-16,-2-2-1 15,2 2 0-15,0-4 1 16,3 2 0-16,-1-2-1 16,0 0 0-16,1 2 0 15,0 0-1-15,-5 2 1 16,2-2 0-16,-2 2 0 16,2 0 0-16,0-2 0 15,1 2 0-15,-1-2 0 0,-2 2 0 16,2 0 0-1,0-2 0-15,-2 2 1 0,0 0-1 16,0-2 0-16,2 2 0 16,0-3 0-16,0 3 0 15,-2 0 0-15,3-1 0 16,-1-4 1-16,3 4 0 16,-1-3-2-16,-1 2 1 15,-1-2 0-15,2 0 0 16,-2 2 0-16,3 2 0 15,-3-2 1-15,-2 2-1 16,0 0 0-16,0-2 0 16,2 0 1-16,0 0-1 15,1 0 0-15,-1 2 0 16,3-2 0-16,-1-2 0 0,0-1 0 16,3-1 0-16,2 0 0 15,-2 1 0-15,1-1 0 16,-1 0 0-16,0 0 1 15,0 2-1-15,-3-2 0 16,3 1 0-16,-3-1 1 16,2 0 1-16,0 2-2 15,0-1 0-15,3-4 4 16,-3 2-4-16,6-4 2 16,-3 2-2-16,-1-1 1 15,2 3 1-15,-4 1-2 16,1 2 0-16,1 0 0 0,-1 0 0 15,0 1 0 1,2-2 0-16,2 1 0 0,1-2-1 16,0 2 1-16,0 1 0 15,1-4 1-15,2 1-1 16,-1-2 0-16,3 1 0 16,-3-4 0-16,1 1 1 15,-1 0-1-15,-1-1 0 16,-3 4 1-16,-1 0-1 15,1 0 0-15,-3-1 0 16,2 0 0-16,0 0 2 16,0 2-2-16,0-1 0 15,0 2 1-15,-3 1-1 16,1 0 0-16,0 0 0 0,0 0 0 16,-1 2-1-16,1-2 1 15,1-2 0-15,4 0 1 16,1 1-1-16,1-4 0 15,1-3 0-15,8 0 0 16,-3 0 0-16,4-5 0 16,-2 6 0-16,-1-2 1 15,-2 1-1-15,-1 3 0 16,-3 0 0-16,2 2 0 16,-4-1 0-16,-2 2 0 15,0-2 0-15,1 1 0 16,-1 2 0-16,-1-1 0 15,2-1 0-15,-1 3 0 0,-2-2 0 16,0 0 0-16,2 0 0 16,2-4 0-16,3 2 0 15,-1 0 0-15,1 1 0 16,-5-2 0-16,1 1 0 16,-1 2 0-16,-1-4 0 15,4 2 1-15,1-4-1 16,-1 3 0-16,1 0 0 15,-1 1 0-15,-3 2 1 16,-2-1-1-16,2 0 0 16,-4 3-1-16,2 1 1 15,-3 0-1-15,4-3 1 16,0 2 0-16,7 0 0 0,-2-2 0 16,3 2 0-16,-1-2 0 15,4 0 0-15,-6 2 0 16,3-2 0-16,-1 2 0 15,-1-2 0-15,-3-2 0 16,3 0 0-16,-5 2 1 16,3 0-1-16,-3-1-1 15,-5 4 1-15,-2-3 0 16,-4 3-8-16,0 2 5 16,0-1-17-16,0-2-3 15,0 0-7-15,-8-3-19 16,-5 4-57-16,-5 3-38 0</inkml:trace>
  <inkml:trace contextRef="#ctx0" brushRef="#br0" timeOffset="175866.07">28942 2264 188 0,'0'0'63'16,"0"0"-54"-16,0 0-8 16,0 0 9-16,0 0 4 15,0 0 21-15,-24 28-2 16,21-8-20-16,1 1 15 15,2 2-16-15,0-2-2 16,0 2 12-16,0-3-13 16,5-4-7-16,8-4-2 0,3-2 0 15,-1-5 13 1,1-5-13-16,1 0 0 16,1 0 15-16,3 0-12 0,-6-19 1 15,-1-4-4 1,-6-4 2-16,-5-3 2 0,-3-2-4 15,0 2-1-15,-3 4-2 16,-15 7 0-16,-3 6-2 16,0 7-1-16,3 3 6 15,1 3 1-15,1 0-1 16,-2 13-8-16,4 6 5 16,4 3-2-16,-1 3 1 15,6-3 3-15,5-2 1 0,0 0-5 16,0-4 5-1,9-2-7-15,6-6 5 0,-1-3 0 16,1-4 0-16,4-1 2 16,0 0 2-16,3-10 12 15,1-8-14-15,-3-3 0 16,-2-4 5-16,-10-1-3 16,-6-5-1-16,-2 4-1 15,0 4 1-15,-10 5 0 16,-8 9-1-16,-2 3 0 15,2 6 10-15,-4 0-10 16,2 0 0-16,4 14 0 16,1 5 1-16,6 6-3 15,2 3 2-15,7-4 0 16,0 0-3-16,0-6 3 0,0-5-4 16,2-2 2-16,10-3 2 15,-4-6-2-15,1-2 2 16,0 0 0-16,0 0 19 15,2-8-14-15,-2-6 0 16,-2-2-4-16,-5 4 0 16,-2-1 15-16,0 5-11 15,-2 3-2-15,-10 3 8 16,3 2-9-16,1 0 5 16,4 0-7-16,-3 0 5 15,7 0-10-15,-3 0 5 16,3 0-3-16,0 2-3 15,0 3 6-15,0 1-5 16,0-1-10-16,0-4-16 0,10-1-2 16,2 0-11-16,5 0-52 15,0 0-38-15</inkml:trace>
  <inkml:trace contextRef="#ctx0" brushRef="#br0" timeOffset="176531.89">29078 2277 124 0,'0'0'101'15,"0"0"-100"-15,0 0 2 16,0 0 1-16,0 0 23 15,0 0-9-15,27-24 2 16,4 10-3-16,7 1-12 16,2-4-1-16,4-3 16 15,1 0-13-15,0 2 0 16,-1-3-5-16,1 2-2 16,-3-1 7-16,-1 2-7 15,-4 0 0-15,3-2 13 16,2 4-7-16,1-2 4 15,-1 2-6-15,1 2 0 0,1-2 14 16,0 0-11-16,1-2-7 16,2 4 18-16,-2-2-17 15,-3 2 1-15,1 1 0 16,-4 1-1-16,-1 5 8 16,-2-1-9-16,-3-1 0 15,0 1 8-15,2 1-7 16,-4-1 7-16,2-3-3 15,0 4-3-15,3-6 14 16,-3 3-16-16,1-2 2 16,-3 0 7-16,0 0-8 15,-2 0 0-15,-4 0-1 16,2 2 3-16,-6 2-1 0,2-2-2 16,-3 4 0-16,-5 0 0 15,3 0 2-15,-7 5-2 16,-1-4 0-16,-2 3 0 15,-3 0 1-15,-1 0-1 16,3 2 0-16,-3-2 0 16,1 0 0-16,-1 2-1 15,-1 0 1-15,-3 0 0 16,0 0 3-16,0 0-3 16,0-2-15-16,-3 2-20 15,-13 0-77-15,-3 0-53 16</inkml:trace>
  <inkml:trace contextRef="#ctx0" brushRef="#br0" timeOffset="177231.85">30580 1594 298 0,'0'0'50'0,"0"0"-8"16,0 0-3-16,0 0 15 15,0 0-25-15,0 0-17 16,-16-12-10-16,11 12-2 16,-1 0 0-16,-5 20 2 0,-7 12-1 15,-2 5 1-15,4 2-2 16,0-5 0-16,8-2 1 16,8-7-1-16,0-6-2 15,0-2 1 1,0-5-5-16,14-3 2 0,-1-3 3 15,5-3 1-15,-1-3 8 16,1 0-6-16,0 0 1 16,0-15-3-16,-5-6 1 15,1-5 4-15,-8-3-5 16,-4-1 0-16,-2-2 4 16,0 6-4-16,-2 2-1 15,-11 4 0-15,1 8 1 16,2 1-6-16,1 9 6 15,2-1 0-15,0 3 2 0,-4 3-2 16,0 18-3-16,-7 10 3 16,-2 6 0-16,3 6 0 15,-6-2 0-15,7-2 0 16,7-6 0-16,7-6 0 16,2-10-3-16,0-4 0 15,7-3 0-15,7-6-1 16,3-4 7-16,1 0-3 15,2-10 13-15,0-16-12 16,-4-9 1-16,-3-2-2 16,-7-7 2-16,-3 1 2 15,-3 5-4-15,0 5 0 16,-5 8 14-16,-14 8-8 0,-8 11 5 16,0 6 5-1,-6 0-16-15,4 9 5 0,0 15-5 16,6 2 0-16,10 2-2 15,6 0 2-15,7 0-5 16,0 0 2-16,3-1-18 16,18-4-2-16,6-7-69 15,7-5-38-15</inkml:trace>
  <inkml:trace contextRef="#ctx0" brushRef="#br0" timeOffset="177587.91">30272 770 367 0,'0'0'8'0,"0"0"-8"0,0 0-9 15,0 0 3-15,0 0 2 16,0 0 4-16,25 82-5 15,-3-44-16-15,2-1-42 16,3 2 49-16,2-3-19 16,2 3-22-16</inkml:trace>
  <inkml:trace contextRef="#ctx0" brushRef="#br0" timeOffset="177791.73">30580 2469 186 0,'0'0'10'15,"25"172"-10"-15,-10-84-1 16,-1-6-6-16,-4-5 6 16,1-9-4-16,1-7 5 15,-1-5 0-15,5-2 0 16,-3 1-6-16</inkml:trace>
  <inkml:trace contextRef="#ctx0" brushRef="#br0" timeOffset="178988.86">28938 1046 324 0,'0'0'22'15,"0"0"-22"-15,0 0-3 16,0 0-4-16,0 0 13 15,0 0-6-15,9 106 3 16,-3-62-3-16,3-1 1 16,0 0-1-16,6 0-6 15,2 3-15-15,0 6-90 16</inkml:trace>
  <inkml:trace contextRef="#ctx0" brushRef="#br0" timeOffset="179248.67">29065 2366 299 0,'0'0'8'16,"0"147"-1"-16,0-68 29 15,0 2-19-15,-7-3-9 16,2-6-1-16,5-6-3 16,0-7-1-16,0-5-3 15,18-6 0-15,9-4-9 0,0 0 7 16,2 4-20-1,-5 4-61-15,-2 6 83 0,-5 3-1 16,-9 7-14 0,1 3 13-16,-5 6-4 0,-2 9 6 15,4 8-3-15,0 7-70 16,0-2-71-16</inkml:trace>
  <inkml:trace contextRef="#ctx0" brushRef="#br0" timeOffset="179425.76">29352 4703 112 0,'0'0'11'0,"11"139"-10"16,-4-68 18-16,0 1-15 15,-5-4 0-15,0-4-1 0,2-2-2 16,1 2 10-16,-1 3-11 16,-1-4 2-16,-3 6 4 15,0-7-6-15,0-6-4 16,0-6-25-16,4-3-87 15</inkml:trace>
  <inkml:trace contextRef="#ctx0" brushRef="#br0" timeOffset="179588.91">29530 6414 532 0,'0'0'0'15,"0"0"-13"-15,0 0-11 16,0 0 0-16,0 0-154 16</inkml:trace>
  <inkml:trace contextRef="#ctx0" brushRef="#br0" timeOffset="180145.91">27474 1008 375 0,'0'0'6'0,"0"0"1"16,0 0-7-16,0 0-30 16,-21 169-34-16,31-87-60 15</inkml:trace>
  <inkml:trace contextRef="#ctx0" brushRef="#br0" timeOffset="180349.18">27706 2973 374 0,'-14'117'4'15,"10"2"-1"-15,4-4-3 16,0-12 0-16,0-1-1 15,18 8 1-15,1 3-1 16,0 5-8-16,-2-6-12 16,1-7 6-16,-3-3-33 0,-1 0-58 15</inkml:trace>
  <inkml:trace contextRef="#ctx0" brushRef="#br0" timeOffset="180579.69">27906 5849 152 0,'-27'103'59'15,"0"-8"-42"1,6 0 14-16,0-9-3 0,8-5-12 16,6-12-11-16,7-3-5 15,0-9 0-15,0-10-5 16,0-9-6-16,7-9-4 15,6-3 6-15,3-4-17 16,-5 1-30-16,0 2-76 16</inkml:trace>
  <inkml:trace contextRef="#ctx0" brushRef="#br0" timeOffset="207766.59">24914 9896 16 0,'0'0'60'16,"0"0"-32"-16,0 0-9 15,0 0-12-15,0 0-5 16,0 0-1-16,0 0-1 16,-38 0 0-16,36 0 2 15,0 0-2-15,0 0 1 16,2 0 2-16,0 0 8 0,0 0 4 15,0 0-5 1,0 0 3-16,0 0 5 0,0 0-15 16,0 0-1-16,0 0-2 15,0 0-5-15,0 0-1 16,0 0 1-16,0 0 5 16,0 0-2-16,0 0 5 15,0-2 0-15,0-2 7 16,0 4 5-16,0 0-6 15,0-4-8-15,0 1 0 16,0 0-2-16,0-1 0 16,0 2-8-16,0-3-16 15,0-1-1-15,0 2 26 16,0 1 0-16,0-3 9 0,0-2 11 16,0-1-9-16,0 1-5 15,0-2-3-15,0 5 8 16,2-2 7-16,2 4-9 15,-2 0 9-15,0 2 17 16,-2 1 1-16,0 0 6 16,0 0 7-16,0 0 4 15,0 0-4-15,0 0-17 16,0 0-11-16,0 0 3 16,0 0-15-16,0 0 0 15,0 0-3-15,0 0-5 16,0 0 3-16,0 0-4 15,0 10 0-15,0 9 6 16,3 7 5-16,1 6-1 0,-4 4-3 16,0 8 4-1,0 5 9-15,0-1-13 0,0 4-4 16,0-2 8 0,0-1-11-16,0-2 4 0,0 2-4 15,4-3 3-15,6 0 2 16,-2 4-5-16,-3 4 0 15,-1 11 7-15,-2 3-6 16,0 5 1-16,-2 5-1 16,3-1 1-16,-3 2 3 15,0 2-5-15,0-2 0 16,0 0 7-16,0 3-6 0,0 0 1 16,0 4 1-16,0 2-2 15,0 8 6-15,0 5-7 16,-5 3 0-16,3-4 4 15,-2 0-4-15,-3 1 1 16,3 1-1-16,-1-4 0 16,0 1 2-16,1-4-2 15,0 0 0-15,-3 2 0 16,1-2 0-16,1 2 0 16,-2-1 0-16,1-2 1 15,-1 9-1-15,3 2 0 16,-4 5 0-16,2-2 0 15,-1-2 0-15,-1-2 0 16,-2-6 0-16,4 2 1 0,1-2-1 16,3-1 0-16,0-5 0 15,2 0 1-15,0-4-1 16,0 1 0-16,0-3-1 16,0-2 2-16,-2-1 0 15,0 0-1-15,-3 6 0 16,3 3 0-16,-1-2 0 15,-1-1 0-15,0-3 0 16,-1-7 0-16,3 3 1 16,0-7-1-16,2-2 0 15,0-11 0-15,0 0 0 16,0-3 0-16,0-2-1 16,0 1 1-16,6 0 1 15,5-4-1-15,-1 5 0 0,-2 3-2 16,3-4 4-16,1 0-2 15,-1-5 0-15,-3 5 0 16,4 0 0-16,-3 4 0 16,-3 1 0-16,2 0 0 15,-2-9 0-15,1 0 0 16,-3-1 0-16,2-5 0 16,2-2 0-16,-2-6 0 15,1-4 0-15,1-2 0 16,2-6 0-16,-3 2 0 15,-1-8 0-15,-2-4 0 16,1-8-1-16,-3-2 1 0,0-2 0 16,-2-1 0-16,0-5 0 15,0 0 1-15,0 0-1 16,0 3-2-16,0 6-1 16,0-4 3-16,0 8 0 15,-7-4 5-15,-3 0-4 16,-2-6 1-16,1-1-2 15,-4-2 2-15,-10 0 3 16,-6 0-5-16,-12 0 0 16,-10 0 1-16,-11 0-1 15,-8 0 0-15,-8 0-1 16,0 9 1-16,-3-1 0 0,1 2 0 16,-3 4 0-1,-2-2 2-15,-4 6-2 0,-3-4-1 16,5 4 0-16,0 0 1 15,3 0-1-15,-3 0 1 16,-3-6 0-16,-4 3 0 16,-2-2 1-16,2-5-1 15,-2 0 0-15,2-2 0 16,-4-2 2-16,-1 4-2 16,1 6 0-16,0-4 0 15,0 2 1-15,-1 2-1 16,-1 0 0-16,6 2 0 15,5-2-1-15,10-4 1 16,15-2-2-16,8 1 2 0,3-4 0 16,1 4 0-16,3-2 0 15,-3-1 0-15,5 3 0 16,0 0 0-16,3 0 0 16,-2 1 0-16,0-3 1 15,-4 4-2-15,-4 1 0 16,1-2 1-16,0 1 0 15,3 0 0-15,7-3 0 16,5-2 1-16,11-2-1 16,4 0 1-16,2-4-1 15,0 0 0-15,-2 0 0 16,-4 0 0-16,-2 0 0 16,-4 4-1-16,-5 2 1 0,-3 6 0 15,-1-4-1-15,1 2 1 16,3-2 0-16,3-2 0 15,1-6 0-15,3 5 1 16,1-5 0-16,3 0-2 16,7 0 1-16,6 0 0 15,1 0 1-15,2 0-1 16,-3 0 0-16,-3 0 0 16,-2 0 0-16,-2 0 0 15,1 0 0-15,0 0 0 16,6 0 0-16,1-5 0 15,3 1-1-15,4-2 0 16,-1-2 1-16,-1 4 0 0,2-6 0 16,-5-2 0-1,-5 2 0-15,-3-8 0 0,0 0 0 16,-4-4-1-16,2-1 1 16,3-4-2-16,3-8-5 15,3-5 7-15,3-5-2 16,9-12 2-16,2-1 0 15,0-10 2-15,4-8-1 16,12-9-1-16,-5-5 0 16,-2-8 1-16,-5-4-1 15,-1-10 0-15,-3-9 0 16,0 5-1-16,0 1 2 0,0 15-2 16,0 8 1-16,0 6 0 15,0 6 0-15,0-1 0 16,11 3 0-16,0 0-1 15,0 0 2-15,0-3-2 16,-2-1 1-16,-5-2 0 16,-4 0-1-16,0-1 1 15,0 3 0-15,-6 2 0 16,-17-5 0-16,-5 4 0 16,-6-2-1-16,-6 7 1 15,-4 4-2-15,-3 2 2 16,-2 2-2-16,2 1-1 15,3 3 5-15,1-4-4 0,3 2 2 16,0-5 0 0,2 0-4-16,2-9 4 0,5-5-4 15,2-4 4-15,5 2-4 16,4-1 3-16,4 2-3 16,5 2 4-16,2-3-3 15,5 6 3-15,-3 4 0 16,2 4 0-16,-1 7 0 15,-3 2 0-15,-1 1 0 16,2 4 0-16,-3-4 0 16,-1 0 0-16,-1-2-1 15,0-1-1-15,-3-6 4 16,3-4-4-16,-1-7 1 16,4-1 1-16,3 2-1 0,5 6 1 15,-1 14 0-15,3 13 0 16,0 14 0-16,0 4 0 15,3 1-2-15,8 0 2 16,0 0-4-16,3 3 4 16,-2 0-2-16,2 5 1 15,-1 0 1-15,6-6-1 16,-2-10-2-16,-1-12 2 16,-1-17-3-16,-1-7 4 15,1 2-1-15,1 8 1 16,1 12 0-16,-1 7 0 15,-3-1-1-15,1 2 1 0,-1 1 0 16,0 0 0 0,3 3-3-16,-5-2 3 0,1-3 0 15,1 5 0-15,-2 3-2 16,0 7-6-16,-4 5 6 16,-3 9-2-16,-2 2 2 15,0 2 1-15,3 4 1 16,-2-4-1-16,3 1 0 15,3-6 1-15,-3-1-3 16,4-10 3-16,-3-2 0 16,-1 2 1-16,0-2 0 15,3 8-2-15,-4 0 0 16,2 0 1-16,-3-3 0 0,1-1 0 16,-1 1 0-1,-2-2 0-15,2 1 0 0,-1 2 0 16,-3 4 0-16,0 3 0 15,0 9 1-15,0 2-1 16,0-3 0-16,0 3 0 16,0 0 0-16,0-10 1 15,0 0-1-15,0 0 0 16,0-7-1-16,0 2 1 16,0-3 0-16,0-3 0 15,0 5 0-15,0 7 0 16,-5 1 0-16,-1 1 0 15,1 1-5-15,3 9 5 16,0-1 0-16,2-5 0 0,-2 3 1 16,2-7-1-16,-7-12 0 15,0 3 0-15,0 0-1 16,1 4 1-16,6 12 0 16,0 2 0-16,0 4 0 15,0 0 0-15,0-2-7 16,0 2 7-16,13-7-6 15,16 2 6-15,6-3 0 16,15 0-1-16,6-1 2 16,10-2 0-16,15-1-1 15,10 0 0-15,16-1 0 16,16-2 0-16,12-3 0 0,19-4 0 16,22 0 0-16,13-4 0 15,12 2-1-15,-5 2 1 16,-9-1-1-16,-15 10 1 15,-7 1 0-15,-5 1 2 16,-6 3 0-16,-7 0-2 16,-11-2-1-16,-9 0 1 15,-12 0-2-15,-5 0 2 16,-12 0-1-16,-9 0 1 16,-11-2 1-16,-7 2-1 15,-6 0 0-15,-7 2 0 0,-4 2 2 16,-6 2-2-1,-1 3 0-15,-7 1-1 16,0 0 2-16,-7 0-1 0,2 0 0 16,-2 0 0-16,0 0-1 15,3 0 1-15,-1 2 0 16,7 1 0-16,8-3 1 16,10 0-1-16,4 0 0 15,5 0 0-15,1 0-1 16,-7 0 1-16,-3 0 0 15,2 2-1-15,0 6 2 16,5-6-2-16,4 2 1 16,0-2 0-16,1-2 0 15,-7 0 0-15,-10 0 0 16,-8 0 0-16,-14 0 1 0,-4 0-1 16,-6 0-1-16,-6 0 1 15,-1 0 0-15,-1 0 0 16,-1 2-1-16,-1 2 1 15,1 2 1-15,-3 0-1 16,-1 0-2-16,2-1 2 16,-3 0-5-16,-3 1-2 15,2-2-21-15,-6 2-7 16,-2 0-15-16,0 0-56 16,0 0-15-16,-25-3-105 15</inkml:trace>
  <inkml:trace contextRef="#ctx0" brushRef="#br0" timeOffset="-204499.21">2005 848 389 0,'0'0'15'0,"0"0"8"16,0 0-5-16,0 0 21 16,0 0 1-16,0 0-7 0,0 0-15 15,-47-109-8-15,40 100 12 16,0-1-2-16,-3 2-11 15,-9-1 7-15,-5 5-16 16,-12 4 0-16,-8 0 8 16,-12 25-5-16,-6 13-3 15,-3 10 0-15,-1 9 2 16,8 0-4-16,6 2 2 16,10 0 0-16,9-5-2 15,10-4 2-15,15-2 0 16,8-9-5-16,0-5-1 15,10-5 3-15,13-2 2 16,10-5-2-16,5-8 2 0,7-6-1 16,8-6 0-16,5-2-24 15,0-4-38-15,-2-17-29 16,-3-4-75-16</inkml:trace>
  <inkml:trace contextRef="#ctx0" brushRef="#br0" timeOffset="-204297.96">2098 1063 431 0,'0'0'59'16,"0"0"-59"-16,0 0 0 0,0 116 1 16,-4-68 0-16,-5 0 0 15,5-6-1-15,4-1 0 16,0-8-3-16,0-8 1 15,0-5-46-15,13-8-42 16,0-8-191-16</inkml:trace>
  <inkml:trace contextRef="#ctx0" brushRef="#br0" timeOffset="-203697.79">3168 774 330 0,'0'0'50'16,"0"0"-31"-16,0 0-6 16,0 0 27-16,0 0 15 15,0 0-19-15,-120-42-21 16,78 42-14-16,-1 0 7 15,1 12-4-15,4 10 5 16,2 4-7-16,2 9 1 0,5 8 3 16,8 6-3-16,5-2 0 15,7-2 4-15,7-5-4 16,2-4-3 0,0-6-4-16,11-2 4 0,11 0 3 15,5-2-3-15,8-2-6 16,7-1-61-16,6-4-69 15</inkml:trace>
  <inkml:trace contextRef="#ctx0" brushRef="#br0" timeOffset="-203347.28">3257 1133 458 0,'0'0'0'0,"0"0"-20"16,0 0 20-16,0 0 12 15,0 0 4-15,0 0-14 16,25-55-2-16,-16 55-1 16,-1 3-1-16,-1 15 4 15,-3 7 11-15,1 9 11 16,-5 9 3-16,0 1-8 15,0 6-7-15,-2-4 1 16,-10 1 3-16,6-8-16 0,2-10 0 16,4-8 0-16,0-6 0 15,0-5-1-15,8-4-2 16,8-4-10-16,1-2-14 16,4 0-23-16,4-27-41 15,-6-8-170-15</inkml:trace>
  <inkml:trace contextRef="#ctx0" brushRef="#br0" timeOffset="-202914.92">4184 730 469 0,'0'0'23'0,"0"0"-6"16,0 0-11-16,-133-13 11 0,94 28 1 16,1 22-3-1,1 8-13-15,1 11 0 0,5 8 11 16,2 3-3-16,9 2 2 16,9 0-4-16,9-7-7 15,2-4-2-15,0-8 0 16,13-8 0-16,13-7-8 15,6-9-3-15,3-11-37 16,5-9-62-16,7-6-80 16</inkml:trace>
  <inkml:trace contextRef="#ctx0" brushRef="#br0" timeOffset="-202465.85">4230 1213 484 0,'0'0'19'16,"0"0"-17"-16,0 0 9 16,0 0-11-16,0 0 2 15,0 0-7-15,96-46 5 16,-60 46-2-16,-7 0 2 16,-7 4-2-16,-6 10 0 15,-7 8-4-15,-9 2 0 16,0 10 6-16,-5 3 9 15,-21 7-6-15,-6 1 3 16,-1-3-3-16,6-5 1 16,10-13-1-16,9-12-1 0,8-8-4 15,0-4-2-15,0 0 4 16,23 0 1-16,6 0 10 16,4 0-6-16,-4 0-5 15,-4 0 0-15,-8 0-4 16,-3 11 4-16,-3 0 0 15,-2 1-1-15,-4 0 1 16,-1 1-1-16,-4 0-3 16,0 7 4-16,-16 2 17 15,-9 2-17-15,-6-2 0 16,2-2 0-16,3-6-1 16,0-5-52-16,7-6-69 0,6-3-241 15</inkml:trace>
  <inkml:trace contextRef="#ctx0" brushRef="#br0" timeOffset="-202115.63">4730 186 356 0,'0'0'9'16,"0"137"0"-16,11-35 8 16,7 12 37-16,2 10 4 15,0 5-31-15,-5-7-14 16,-1-10-3-16,-5-10-2 15,-3-11 11-15,-2-11-12 16,2-8-2-16,-2-7 5 16,-2-7-10-16,0-8 0 15,-2-8-5-15,0-9-44 16,-4-6-52-16,-25-10-159 0</inkml:trace>
  <inkml:trace contextRef="#ctx0" brushRef="#br0" timeOffset="-201282.16">1031 583 297 0,'0'0'75'15,"0"0"-67"-15,0 0-2 16,0 0 4-16,0 0 33 15,0 0-3-15,-82-12-32 16,55 56-4-16,-11 29-4 16,-7 21 0-16,1 20 4 15,1 13 3-15,3 1-2 16,7 0 16-16,2-6-17 16,6-9 0-16,10-7 1 15,3-12-2-15,6-10 1 16,1-9-4-16,3-11 0 15,2-12 10-15,0-12-9 16,7-10 1-16,17-10 4 0,16-8-5 16,16-8 4-16,23-4-5 15,23 0 2-15,18-12 14 16,25-4-16-16,9 4 0 16,6 1 3-16,0 2-3 15,-8 1 0-15,-2-2 0 16,-1-2 0-16,5-2 0 15,12-2 0-15,6-1 0 16,10 8 0-16,-1 5 1 16,-9 4-2-16,-8 0 1 15,-8 7 0-15,-9 10-2 16,-8-5 2-16,-6-4 0 0,-8-6-1 16,-4-2 2-16,-11 0-2 15,-9 0 1-15,-14-10-2 16,-22-2-1-16,-21 1-3 15,-17 4-13-15,-18 2-19 16,-9 0 20-16,-7 3-6 16,-39 0-169-16</inkml:trace>
  <inkml:trace contextRef="#ctx0" brushRef="#br0" timeOffset="-200513.1">263 774 94 0,'0'0'236'0,"0"0"-236"15,0 0-7-15,154-85-6 16,-86 55 11-16,6 1 2 15,6-2 1-15,12-3 2 16,8-2-3-16,18-1 0 0,17-9 4 16,23 5-1-16,27-1 8 15,21 2-7-15,10 4-3 16,22 0 1 0,14-2-2-16,10 1 0 0,2 5 1 15,-19 8-1-15,-25 12-2 16,-28 6-4-16,-25 6-5 15,-27 0 11-15,-17 0-4 16,-18 15 4-16,-16-5-2 16,-13-3 3-16,-12-5-1 15,-10-2 1-15,-8 0 1 16,-7 0 8-16,-4-6-1 0,-4-4-4 16,1 0 9-16,-8 0-14 15,-2 0 0-15,-4 6-3 16,-3 1-26-16,-1 3 25 15,3 0-1-15,4 0 4 16,-1 0-2-16,0 0-6 16,-4 0-6-16,-1 0 2 15,-3 3-12-15,-2 3-66 16</inkml:trace>
  <inkml:trace contextRef="#ctx0" brushRef="#br0" timeOffset="-199446.81">2223 421 75 0,'0'0'314'16,"0"0"-307"-16,0 0-7 16,0 0 0-16,0 0-6 15,0 0 6-15,16 88 6 16,1-9 0-16,-1 19 6 15,-3 18 21-15,-8 16 8 16,0 4-6-16,-3 1-15 16,0-6-8-16,3-17-2 15,1-10-8-15,5-14-2 16,1-15 0-16,0-8 1 0,5-17-1 16,-4-14 0-16,0-11-12 15,0-13-16-15,-4-6-28 16,5-6-25-16,-1 0-89 15</inkml:trace>
  <inkml:trace contextRef="#ctx0" brushRef="#br0" timeOffset="-198932.87">3411 181 360 0,'0'0'8'15,"0"0"-8"-15,0 146 0 16,2-50 30-16,9 20 15 16,3 15 0-16,1 11-17 15,-4 7-13-15,-2-2 7 16,-2-3-6-16,-5-10-15 16,0-22 4-16,0-18-5 15,5-16-1-15,0-15-10 16,4-16-30-16,5-11-60 15,-3-18-187-15</inkml:trace>
  <inkml:trace contextRef="#ctx0" brushRef="#br0" timeOffset="-198041.06">5657 752 275 0,'0'0'71'15,"0"0"-59"-15,0 0-10 16,0 0 36-16,0 0 16 16,0 0-23-16,-39-99-7 15,28 90-21-15,1 4-1 16,-2 2 8-16,-3 3 0 15,-8 0-2-15,-8 19-8 16,-9 24 1-16,-13 17 2 16,-6 8-2-16,4 16-1 15,0 0 10-15,12 3-7 0,14-7 1 16,9-14 1-16,15-11-4 16,5-12 3-16,0-7-4 15,14-6 1-15,8-1-3 16,8-8 2-16,5-3-6 15,3-6-23-15,4-6-38 16,1-6-21-16,-1 0-68 16</inkml:trace>
  <inkml:trace contextRef="#ctx0" brushRef="#br0" timeOffset="-197632.36">5653 1235 345 0,'0'0'49'16,"0"0"-39"-16,0 0-10 16,0 0 3-16,0 0 14 15,0 141-8-15,0-104-9 0,0-2 0 16,0-12 0-1,0-2 0-15,4-7 4 16,9-4-4-16,3-7 0 0,1-3 3 16,8-3 2-16,2-21 1 15,0-5-5-15,-1 2 0 16,-8 4 3-16,-4 9-4 16,-10 6 0-16,-2 6 5 15,0 2-5-15,-2 0-3 16,0 12-9-16,2 17 12 15,1 4 10-15,-1 2-5 16,2 0-4-16,-2-4 2 16,0-5-3-16,-2-2 0 15,0-11-19-15,0-2-53 16,-6-7-58-16</inkml:trace>
  <inkml:trace contextRef="#ctx0" brushRef="#br0" timeOffset="-196299.33">4336 256 255 0,'0'0'19'0,"0"0"-16"16,0 0 0-16,0 0 19 15,0 0 6-15,0 0-5 16,8-28-3-16,1 26-12 16,3 2 0-16,9-2 7 15,10 1-2-15,10-3 6 16,15-2-14-16,13-1 4 15,13-2 6-15,12 2-11 16,8-2-3-16,5 4-1 16,2-1 0-16,0 5 2 0,-2 1-2 15,-6 0 0-15,-8 0 0 16,-6 0 1-16,-12 0-1 16,-3 4-1-16,-5-1 1 15,2-2 4-15,-2-1-4 16,2 0 0-16,-2 0 0 15,-7 0 1-15,-7 0-2 16,-14 0 1-16,-12 0-4 16,-8 0 2-16,-5 0-10 15,-3 0 5-15,2 7 7 16,-2-3 5-16,0-2-3 0,1-2-1 16,1 2 0-1,-2-2 6-15,0 2-7 0,-4 1 0 16,-3 0-2-16,0 8-1 15,-4 6-10-15,3 7 13 16,-1 12 7-16,-2 9 4 16,0 7-10-16,2 14 1 15,8 8 7-15,-4 9 7 16,5 7-8-16,-2 1-1 16,0 6-7-16,-5 5 10 15,-1 1-10-15,-3-3 0 16,0-3 3-16,0-14-1 15,-7-5-2-15,-5-8 0 16,2-7 1-16,-3-7-1 16,1-2 0-16,3-8 0 0,3-8 2 15,1-7-2-15,3-10 0 16,2-4 0-16,0-7-4 16,0-5 2-16,0-1 0 15,0-1-1-15,0-1 3 16,0 0 2-16,0-2-1 15,0 2-1-15,-2 2-1 16,-8 0 1-16,0 2 1 16,-9 2 1-16,0-2 0 15,-10 0-2-15,-14-2 1 16,-12 2-1-16,-17-4 0 16,-13-2 1-16,-8 2-1 15,-1-2 0-15,3 0 2 16,3 0-2-16,-2 0 2 0,1 0-2 15,0 0 1-15,6 0 12 16,6 0 0-16,5-4-7 16,5-5 5-16,7 3-7 15,6-1 1-15,1 1-2 16,6 4 0-16,5-2-2 16,4 4-1-16,12 0 0 15,7 0 0-15,9 0 0 16,5 0-1-16,5 0-8 15,0 0-30-15,0 0-46 16,7 0-51-16</inkml:trace>
  <inkml:trace contextRef="#ctx0" brushRef="#br0" timeOffset="-195328.79">6927 1231 373 0,'0'0'38'15,"0"0"-36"-15,0 0 15 16,0 0 21-16,0 0-2 15,0 0-11-15,0 0-16 16,-5-2-7-16,14 2-2 0,14-2 0 16,10 2 5-16,9 0-5 15,9 0 0-15,14 0 7 16,8 0-4-16,12 0-1 16,2-2-2-16,4 2 0 15,5 0 1-15,2-2-1 16,5 2 0-16,-3-4 0 15,-4 0 1-15,-9 0-1 16,-18 1-1-16,-13 3 1 16,-17 0-3-16,-12 0 3 15,-12 0-4-15,-5 0 3 16,-6 0-4-16,-4 0 3 0,0 0-1 16,0 0-8-1,0 0 1-15,0 0-32 0,0-9-21 16,2-9-82-16</inkml:trace>
  <inkml:trace contextRef="#ctx0" brushRef="#br0" timeOffset="-194963.18">7967 942 336 0,'0'0'62'15,"0"0"-62"-15,0 0-9 16,0 0 9 0,0 0 2-16,0 0 3 0,129-4 3 15,-71 6 0-15,-2 16-8 16,-1 8-1-16,-1 1 1 16,-2 0 1-16,-8 1 0 15,-4-3-1-15,-8 1 0 16,-9-2 0-16,-7-2-2 15,-7 0-1-15,-7-2-6 16,-2 2 8-16,0 0 1 16,-27 0 6-16,-8 3 1 15,-7 2-4-15,-1-5 6 16,3 0-1-16,7-3-6 16,12-7 2-16,11-5-4 15,10-3-8-15,0-1-41 0,20-3-104 16</inkml:trace>
  <inkml:trace contextRef="#ctx0" brushRef="#br0" timeOffset="-193732.87">9638 583 352 0,'0'0'88'0,"0"0"-68"16,0 0-20-16,0 0 18 15,0 0-18-15,0 0 2 16,-6 93-2-16,4-13 9 16,-6 16 2-16,4 15-11 15,-1 3 0-15,-3 3 12 16,1-10-10-16,0-13 0 15,3-19 0-15,4-21-1 0,0-18 4 16,0-14-5-16,0-12 1 16,0-8 5-16,0-2-4 15,-7 0 22-15,-6-18 4 16,-5-20-9-16,-5-17-13 16,0-15-6-16,4-11 0 15,6-16-3-15,6-10 3 16,7-2-1-16,0 0 1 15,14 9 3-15,11 7-3 16,1 14-3-16,7 8-6 16,3 13 6-16,-2 18 3 15,1 16-4-15,-6 12 1 16,-4 12 2-16,-4 0 1 0,-2 13-8 16,-4 22 2-16,-8 9 3 15,-7 6-2-15,0 8 5 16,-14 3 7-16,-19 1-4 15,-7-2 1-15,-3 4-4 16,3-4 0-16,5 2 2 16,6-3-2-16,9-7-3 15,13-7-2-15,7-7-50 16,0-7-28-16,20-7-18 16,12-4-95-16</inkml:trace>
  <inkml:trace contextRef="#ctx0" brushRef="#br0" timeOffset="-193551.54">9898 1562 312 0,'0'0'25'0,"0"0"-22"15,0 0 12-15,0 126 4 16,-4-88-2-16,2-4-12 15,2-2-5-15,0-5-10 16,0-9-64-16</inkml:trace>
  <inkml:trace contextRef="#ctx0" brushRef="#br0" timeOffset="-192632.39">10735 648 359 0,'0'0'56'0,"0"0"-56"15,0 114 0-15,4-46 8 16,5 15-2-16,-1 11 11 16,2 7-3-16,-6 4-1 15,1-9-4-15,1-11-3 16,-2-17-6-16,1-14 4 0,-3-16-4 15,-2-16 0 1,0-12 1-16,0-6 1 0,0-4 6 16,0-4 29-16,0-28 14 15,-13-23-45-15,-10-14-1 16,4-16 0-16,-4-9-3 16,5-11-2-16,7 0 0 15,7-4-6-15,4-2-1 16,0 7 7-16,15 4-1 15,14 10-14-15,4 15 15 16,1 17 5-16,-3 15-5 16,-2 16-3-16,-4 16 3 15,-3 11-4-15,1 0 4 16,-2 10-5-16,-2 22 2 16,-6 14 0-16,-6 16 1 0,-7 13 1 15,-2 2 1 1,-27 6 9-16,-2-5-7 0,-8-2-2 15,1-1 1-15,1-1 0 16,1-6-2-16,9-13-1 16,11-12-53-16,12-15-8 15,4-12-26-15,0-8-34 16</inkml:trace>
  <inkml:trace contextRef="#ctx0" brushRef="#br0" timeOffset="-192314.34">11044 1199 417 0,'0'0'30'16,"0"0"-19"-16,0 0-10 16,0 0-1-16,0 0 0 15,0 0-3-15,90 3 3 16,-71 10-4-16,-1 3 4 15,-3 4-1-15,-3 6 1 16,-3 6 5-16,-7 5-3 16,-2 6 21-16,-2 6-1 15,-25-1-11-15,0 4 0 16,-2-4-1-16,4-7-2 0,10-4-8 16,11-9 0-16,4-7-2 15,0-8-1-15,9-5-6 16,17-8-16-16,12 0-33 15,11-1-52-15</inkml:trace>
  <inkml:trace contextRef="#ctx0" brushRef="#br0" timeOffset="-191565.66">11936 702 368 0,'0'0'73'0,"0"0"-66"16,0 0-7-16,0 0-1 15,0 0 1-15,0 0 6 16,0 169 19-16,6-77-21 15,-2 6 0-15,-1 8 12 16,-3 0-13-16,0-8 3 16,0-11-3-16,0-13-1 15,-3-18-1-15,1-17-1 16,0-14 0-16,2-13-1 16,0-12 4-16,0 0-3 15,0-7 10-15,-2-24 1 0,-8-13-10 16,-5-12-1-1,-5-11 1-15,-7-12 2 0,3-16-3 16,6-17 0-16,7-10-1 16,11-3-2-16,0 7-1 15,13 18-1-15,23 11 5 16,9 15-4-16,8 14 6 16,2 12-3-16,-3 13 2 15,-4 16-1-15,-7 9 0 16,-10 10-2-16,-4 0-8 15,-7 23 8-15,-6 18-8 16,-6 11 10-16,-8 10 0 16,0 6 3-16,-4 2 2 15,-21-3-5-15,-4-7 2 16,0-6 4-16,0-5-6 0,8-5 0 16,0-2 2-16,3-5-2 15,5 2 0-15,7-6-18 16,1 2-101-16,5-11-60 15</inkml:trace>
  <inkml:trace contextRef="#ctx0" brushRef="#br0" timeOffset="-191115.76">12296 1323 348 0,'0'0'8'16,"0"0"-7"-16,0 0 5 16,0 0 9-16,0 0 5 0,0 0-6 15,45 23-6-15,-36-10-6 16,-5 1-1-16,-4 2 9 16,0 3-4-16,0 3 7 15,-15 4-5-15,-14 0-6 16,-4 4 4-16,-1 0-6 15,7-6 0-15,11-10 0 16,16-6-1-16,0-8-7 16,14 0 4-16,22 0 4 15,12-8 12-15,8-10-12 16,0 4-2-16,-5 8-5 16,-15 6-36-16,-13 0 43 15,-13 0-4-15,-10 10-1 16,0 8 5-16,0 6 15 0,-24 3 14 15,-5 4 8-15,-3-3-12 16,-1-4-11-16,4-2-10 16,6-4-3-16,8-2 1 15,9-3-2-15,4-8-18 16,2-3-70-16,2-2-187 16</inkml:trace>
  <inkml:trace contextRef="#ctx0" brushRef="#br0" timeOffset="-190247.4">13165 502 484 0,'0'0'22'0,"0"0"-22"15,0 0 0-15,0 128 6 16,0-46-4-16,0 20 3 16,0 14 12-16,5 9-15 15,-5-1 3-15,0-4-1 16,0-7-3-16,-2-13 2 15,-6-18-3-15,2-13-3 16,4-28 0-16,2-19-3 16,0-14-3-16,0-8 9 15,-2-18 3-15,-3-24 0 16,-3-16-3-16,-4-14 0 16,-1-13 6-16,-1-11-6 0,8-15-1 15,6-10 0-15,0-8 1 16,10-2-10-16,21 9 11 15,6 12-1-15,-2 17 2 16,1 20 1-16,-5 17-2 16,-4 22-1-16,-4 12 0 15,-6 12 0-15,-1 10-2 16,-1 0-7-16,1 18 9 16,1 21-11-16,2 18 11 15,-11 11 0-15,-3 8 2 0,-5 3 0 16,-5-3 3-1,-24-7-5-15,-6 2 7 0,-3-6-7 16,0-4 0-16,2 0 0 16,7-11-2-16,12-8-45 15,8-8-52-15,9-6-57 16</inkml:trace>
  <inkml:trace contextRef="#ctx0" brushRef="#br0" timeOffset="-189749.56">13372 1498 389 0,'0'0'9'16,"0"0"-5"-16,0 0-2 15,0 0 10-15,0 0 22 16,0 123-26-16,0-80-1 16,0 3-1-16,0-5-2 15,0-12 5-15,0-4-9 16,4-11 3-16,15-9-7 0,3-5 8 15,7 0-4 1,2-10 17-16,7-20-12 0,2-8-5 16,-2 0-14-16,-7 1-15 15,-11 14 23-15,-9 7 6 16,-6 10 2-16,-5 6 12 16,0 0 3-16,0 0-4 15,0 12-9-15,0 16-1 16,-3 8 8-16,-3 0-6 15,1-1-4-15,5-6-1 16,0-7 1-16,0-8-3 16,0-7-4-16,5-7-33 15,1 0-12-15,6-3-31 0,-4-20-172 16</inkml:trace>
  <inkml:trace contextRef="#ctx0" brushRef="#br0" timeOffset="-188382.05">8979 10 120 0,'0'0'291'0,"0"0"-259"16,0 0-29-16,0 0 13 16,0 0-7-16,0 0 6 15,-5 0-15-15,5 0 0 16,0 10 3-16,0 36 9 0,0 30 9 16,0 26-6-1,0 31-1-15,0 15 7 0,-17 15-15 16,-6 7-1-16,0-4 8 15,2-5-11-15,5-13-1 16,7-14 0-16,5-11 0 16,4-19 0-16,0-14-1 15,0-17 0-15,-2-16 2 16,-6-8-2-16,2-11 0 16,-3-6 0-16,0-2 3 15,4-5-3-15,-1-4 0 16,1-4 0-16,1-8 0 0,4-5 0 15,0-2-3 1,0-2-1-16,0 0-13 0,0 0 4 16,0 0-25-16,0-2-35 15,4-10 3-15,12 2-38 16</inkml:trace>
  <inkml:trace contextRef="#ctx0" brushRef="#br0" timeOffset="-187531.86">8814 2127 370 0,'0'0'0'0,"0"0"-6"15,0 0 1-15,0 0 3 16,0 0 2-16,131 46 3 16,-73-43 5-16,2-3 4 15,2 0-10-15,1 0 5 16,-3 1 10-16,0 5-1 16,2 5-8-16,5 2-2 15,9 4 17-15,9 1-13 16,7-3-4-16,8 2-3 15,0-5-2-15,7-4 0 0,2-4 7 16,5-4-7-16,0 0-1 16,-8 0 6-16,-8 0-6 15,-13 0 0-15,-8 0 0 16,-11 0 2-16,-9 0-1 16,-8 0-1-16,-7 0 0 15,-3 0-1-15,1 0 2 16,4 0-2-16,8 2 1 15,1 0 0-15,7-2 6 16,3 0-6-16,1 0 1 16,7-13 4-16,6 0-5 15,-2-3 0-15,-6 4 0 16,-7 2 0-16,-8 7-2 0,-5 3 2 16,-2 0 0-1,0 0-2-15,-1 0 3 0,8 0-1 16,0 0 0-16,8 0 0 15,5-6 3-15,4 1-3 16,5-2 0-16,1 2-2 16,4 0 2-16,-4 1 0 15,-2 4 0-15,-9 0 0 16,-8 0-2-16,-7 0 2 16,-2 0 0-16,-1 0 0 15,-4 0 0-15,0 3-7 16,-3-2 1-16,-2 4 6 15,1 3-3-15,1-1 1 16,3 4 2-16,3-3-3 0,4-1 3 16,3 0-44-16,2-5 8 15,2 0 32-15,-6-2 1 16,4 0 3-16,0-2 0 16,-2-8 3-16,-6 4-3 15,-5 2-1-15,-12 4 0 16,-6 0 1-16,-8 0-1 15,-3 0 1-15,-5 0-5 16,0 0-43-16,-3 0-52 16,-4 0-53-16</inkml:trace>
  <inkml:trace contextRef="#ctx0" brushRef="#br0" timeOffset="-185821.16">8965 10 330 0,'0'0'25'16,"0"0"-22"-16,0 0-1 0,0 0 1 15,0 0 17 1,0 0 9-16,185 0-18 0,-96 0 13 16,9 0-21-16,12 0 0 15,14 0 7-15,18 0-3 16,20 0-1-16,13 0-4 16,14 0-1-16,6 0 4 15,-2 0-5-15,-6 0 0 16,-8 0 2-16,-12 0-1 15,0 0-1-15,-7 0 0 16,-2 0 0-16,3 0-1 16,-10 0 1-16,-3 0 0 15,-10 0-3-15,-13 0 3 16,-14 0 0-16,-11 0 0 16,-9 0 0-16,-10 0 4 15,-3 0-4-15,-9 0 0 0,-4 0 0 16,-5 0 0-16,-7 0 0 15,-2 0 0-15,-4 0 1 16,-7 0-2-16,-4 0 1 16,-7 0-1-16,-9 0-1 15,-5 0 0-15,-5 0-5 16,-2 0-3-16,1 0 10 16,5 0 4-16,5 0-4 15,4 0 0-15,8 0 3 0,2 0 1 16,5 0-3-1,-1 0-1-15,-6 0 1 0,-5 0-2 16,-8 0 1-16,-5 0 0 16,-4 0-1-16,0 0 1 15,4 0-1-15,7 0 1 16,16 0 0-16,13 0 2 16,14 0-2-16,3 0 0 15,-1 0 1-15,-7 0-1 16,-14 0 0-16,-15 0 0 15,-6 0 0-15,-13 0-2 16,0 0 2-16,1 0 0 16,3 0 0-16,3 0 0 15,1 0-1-15,-1 0-1 16,-3 0 4-16,-7 0-2 0,-5 0 0 16,-2 0-3-1,0 0 3-15,0 0 0 0,0 0-5 16,0 0-3-16,0 0 8 15,2 0 3-15,2 0-3 16,-1 0 0-16,1 0 1 16,-2 0-1-16,-2 0 3 15,0 0-3-15,0 0-4 16,0 0 4-16,-4 0 11 16,-14 0 2-16,-4 0-4 15,-1 0-3-15,2 38-4 16,-4 31 0-16,-2 28 0 0,-2 22 5 15,-6 9-7 1,-1 5 0-16,-2 3 4 0,0 1-4 16,0-6 1-16,7-2-1 15,0-7 3-15,2-10 3 16,2-11-6-16,2-9 0 16,2-8 2-16,0-9-1 15,0-8 0-15,-1-5-1 16,0-3 0-16,2-8 3 15,1-1 0-15,6-7-3 16,3-5 7-16,4-6-2 16,1-6-3-16,3-4-2 15,0-2 1-15,-2 0 9 16,4 1-9-16,0-6-1 16,2 3 4-16,0-4-4 15,-4 1 2-15,1-1-2 16,1-4 1-16,0-1-5 0,0-2 4 15,-2-1 0-15,-2-2 0 16,4 2 0-16,-2 0-3 16,2 0 2-16,0 0 1 15,-1 3-2-15,3-4 2 16,0-2-6-16,0 0-6 16,0-3-2-16,0 0-1 15,0 0-7-15,0 0-4 16,0 0 11-16,0 0-22 15,0 0-56-15</inkml:trace>
  <inkml:trace contextRef="#ctx0" brushRef="#br0" timeOffset="-183329.68">9580 2162 319 0,'0'0'11'0,"0"0"-4"0,0 0-4 15,0 0 5 1,0 0 25-16,0 0-1 0,-22-49 8 16,22 49-37-16,0 0-3 15,-3 10-4-15,1 22 4 16,-2 16 10-16,0 16-4 16,-3 17 12-16,0 13 6 15,-4 15-15-15,0 13 3 16,2 10-2-16,2 1 2 15,5-5-1-15,0-8-4 16,0-10-5-16,2-10 10 16,-5-8-12-16,3-7 0 15,-2-3 5-15,-4-5-5 0,6-7 2 16,-2-9-2 0,0-15 0-16,1-11 2 0,3-8-2 15,0-4 0-15,-2-4-2 16,2-8 2-16,-2-5 0 15,2-4-4-15,0-2 4 16,0 0-5-16,0-6 2 16,-2-16-2-16,-2-6-7 15,-4-6 12-15,6 1-2 16,-4-5 2-16,-3 7 0 16,-3-3 2-16,-1-2-2 15,-5 4 0-15,-4 0 2 16,2 5 0-16,5 11-2 15,3 8-3-15,8 8 3 0,4 0 9 16,0 0-9-16,0 0-2 16,0 12 1-16,0 16 1 15,11 15 5-15,7-2-5 16,2 1 1-16,4-4 2 16,3-9 0-16,0-4-4 15,0-10 2-15,-1-3 3 16,-3-8-3-16,-4-4-1 15,2 0 0-15,-1 0 16 16,2-23-7-16,2-4-4 16,3-8 0-16,-2-3-5 15,-6 5 1-15,-2 7-1 16,-7 10 0-16,-2 5-4 0,-4 8 3 16,0 3-19-16,5 0-32 15,3 3-7-15,-1 26-25 16,-7 5-232-16</inkml:trace>
  <inkml:trace contextRef="#ctx0" brushRef="#br0" timeOffset="-182015.73">8620 4694 390 0,'0'0'44'16,"0"0"-44"-16,-120-6 6 16,80 10-6-16,1 18 0 15,1 6 3-15,5 12 0 16,4 10-1-16,10 3-1 16,5 1-1-16,7-7 7 0,7-4-5 15,0-9 6-15,7-6 1 16,18-8-7-16,4-8 2 15,4-6-4-15,7-6 0 16,-3 0 17-16,6-12-13 16,-5-14-4-16,-5-4 7 15,-6-3-5-15,-6-4 0 16,-11-3-2-16,-8-2 0 16,-2 1 4-16,0 4-3 15,-22 3-2-15,-7 7 1 16,-4 5 0-16,-1 6 0 15,-1 8-7-15,-1 6 6 0,3 2-18 16,4 0-21-16,2 0-31 16,9 12-36-16,9-2-135 15</inkml:trace>
  <inkml:trace contextRef="#ctx0" brushRef="#br0" timeOffset="-181810.98">8685 4453 324 0,'0'0'0'0,"0"0"-10"16,0 0 10-16,0 0 20 0,0 0-14 16,-9 120-1-16,9-82 0 15,0-3-4-15,0-5 3 16,0-2-4-16,13-6-21 15,5-1-64-15</inkml:trace>
  <inkml:trace contextRef="#ctx0" brushRef="#br0" timeOffset="-180532.78">9451 4648 120 0,'0'0'53'15,"0"0"-32"-15,0 0 27 16,0 0-11-16,0 0-4 16,0 0-4-16,0-42 6 15,-9 36 9-15,-2 4 2 16,-4 2-9-16,-8 0-22 15,-4 0-3-15,-4 19-12 16,-7 17 1-16,-5 11 4 16,1 7-3-16,3 8-2 15,5 3 5-15,12-7-3 16,11-5 1-16,11-9-3 0,0-7 0 16,9-9 0-16,17-6 2 15,3-4-2-15,0-8 3 16,3-4-1-16,-3-6 2 15,-2 0-4-15,-6-2 0 16,0-18 8-16,-9-2-8 16,-2-5 0-16,-10 4 2 15,0 1-1-15,-2 2-1 16,-21 4 0-16,-6 3 0 16,-6 7-5-16,-4 5 10 15,2 1-6-15,-1 0 1 0,7 1 0 16,8 8-1-1,10-3 0-15,11-4-15 0,2-2-15 16,0 0-50-16,25 0-24 16</inkml:trace>
  <inkml:trace contextRef="#ctx0" brushRef="#br0" timeOffset="-179176.19">10727 2642 129 0,'0'0'7'0,"0"0"-7"15,0 0-3-15,0 0 3 16,0 0 2-16,0 0 1 16,8-104-3-16,-2 90 0 15,3 3 3-15,-1 0-2 16,2 5 7-16,-1 0 8 16,-1 2-7-16,-1 0 0 15,-2 2-4-15,-1 0 6 0,-1-2 28 16,-1 1-12-1,-2 1-14-15,0-1 10 0,0 1 13 16,0 2 0-16,0 0-12 16,0 0 0-16,0 0 6 15,0 0-16-15,0 0-9 16,0 5-5-16,4 22 0 16,0 18 31-16,1 15-17 15,-3 14 1-15,0 10 12 16,-2 10-12-16,0 5-2 15,0 1-2-15,0 0-6 16,0-4 5-16,0-7-10 16,0-9 0-16,0-9 7 15,0-8-7-15,0-9 0 16,0-4 0-16,0-7 0 0,0-7 2 16,0-8-2-16,0-6 0 15,0-8 0-15,0-6 0 16,-2-4-1-16,0-2 0 15,2 0 2-15,-2 0-2 16,2-2-2-16,0 0 3 16,-3 0-5-16,1-6-2 15,-4-11-12-15,-3-3 14 16,-7 3 4-16,-2 3-5 16,-4-2-14-16,0 3 13 15,-1 3 6-15,6-2-9 16,1 3 7-16,3-6 3 0,1-3 1 15,6-2-1 1,1 0-3-16,3 6 3 0,2 3 9 16,0 2-9-16,0 3 1 15,0 4 5-15,0 2-1 16,0 0-5-16,13 0-1 16,3 18 1-16,2 18 3 15,2 12-3-15,0 9 0 16,0 1 5-16,2-6-4 15,1-8 3-15,-3-11-3 16,0-10-1-16,-4-9 11 16,-6-7-9-16,-1-7 2 15,1 0 5-15,0-4 10 0,3-28 1 16,3-9-20 0,3-11 2-16,-4-3 1 15,-4 8-3-15,-2 3 0 16,-2 13-1-16,-5 9-5 0,0 8 2 15,0 8-25-15,5 6-35 16,-2 2-114-16</inkml:trace>
  <inkml:trace contextRef="#ctx0" brushRef="#br0" timeOffset="-178382.44">10735 4690 316 0,'0'0'34'0,"0"0"-28"16,0 0 8-16,0 0 3 15,-141-23 23-15,105 23-8 16,-3 21-25-16,-4 8-2 16,-1 11 3-16,5 0 5 15,11 1 4-15,8 6-14 16,13-5-3-16,7 0 7 15,0-4-7-15,7-9-1 16,17-2 1-16,5-9 0 16,2-8 5-16,5-10-4 15,-1 0 3-15,1-2 7 0,-1-24-9 16,-1-6-2 0,-3-8 1-16,-6-9 1 15,-7 2 0-15,-7-1-2 16,-9 5 0-16,-2 7 1 0,-2 6-1 15,-21 8-4-15,-6 4 1 16,-2 6-6-16,0 4 4 16,-3 3-35-16,5 4-19 15,8 1-38-15,7 0-136 16</inkml:trace>
  <inkml:trace contextRef="#ctx0" brushRef="#br0" timeOffset="-178173.56">10779 4385 299 0,'0'0'56'0,"0"0"-52"16,0 0 0-16,-2 113-4 15,2-76 0-15,0 1 0 16,0 0 0-16,6-1-7 15,12-9-9-15,4-6-47 16,5-6-92-16</inkml:trace>
  <inkml:trace contextRef="#ctx0" brushRef="#br0" timeOffset="-177815.52">11020 4594 356 0,'0'0'2'0,"0"0"-1"15,0 0 3-15,0 0-1 16,0 0 1-16,0 0-2 16,131-44-2-16,-113 54 0 15,-7 12 2-15,-5 0-2 16,-3 2 9-16,-3 4-2 15,0 2 11-15,-11 4 5 16,-16 6-17-16,-2 3-5 0,-2 2 19 16,2-2-7-16,4-5 14 15,8-6-12-15,5-8-12 16,12-6 1-16,0-4-4 16,0-6-4-16,25-5 1 15,10-3-4-15,8 0-23 16,8-23-36-16,2-5-29 15,-1-2-210-15</inkml:trace>
  <inkml:trace contextRef="#ctx0" brushRef="#br0" timeOffset="-177332.43">11448 4561 330 0,'0'0'30'0,"0"0"-30"16,0 0 10-16,0 0-10 16,0 0 0-16,0 0 5 15,120-73-4-15,-107 64 2 16,-2 2-1-16,-6 2-2 16,-5 5 31-16,0 0-6 15,0 0-14-15,-3 0-10 0,-17 17 8 16,-6 6-1-1,-6 5-8-15,-1 3 0 0,0 3 2 16,8 0-2-16,5-4 0 16,7-6 3-16,11-5-3 15,2-10 4-15,0 1-4 16,17-2 0-16,10-2 9 16,8 1-5-16,6-7-2 15,-1 1-2-15,-3 2 1 16,-3-1 1-16,-10 4-2 15,-1-4 0-15,-10 7 4 16,-3-1-4-16,-8 2 0 16,-2 6 4-16,-6 4 7 15,-22 1 7-15,-10 5-15 16,-4-5-3-16,-5 4 9 0,2-6-9 16,6-1-1-16,3-5-5 15,11-7-54-15,3 0-66 16</inkml:trace>
  <inkml:trace contextRef="#ctx0" brushRef="#br0" timeOffset="-166783.02">2268 3996 313 0,'0'0'32'0,"0"0"-9"15,0 0 0-15,0 0 16 16,0 0 3-16,0 0 0 16,13-106-15-16,-13 102-6 15,0 4 12-15,0 0-15 16,0 0-2-16,0 2-12 15,9 19 0-15,7 12 0 16,6 13 2-16,7 8 4 16,-1 2 4-16,1-1-14 15,2-5 0-15,-1-8 1 16,-6-6 0-16,-3-6 0 16,-8-7-1-16,-7-12 0 0,-1-5-1 15,-5-2 1 1,0-4 0-16,0 0 3 0,0 0 1 15,-2-4 1-15,-16-12-5 16,-7 2 0-16,-4 6-2 16,-2 8 2-16,0 0-11 15,-2 8 5-15,1 24 6 16,-3 6 0-16,1 5 0 16,5-1 0-16,3-4 3 15,5-4-3-15,8-4-2 16,5-6-1-16,3-3-16 15,5-4-16-15,0-7-25 0,0-6-24 16,20-4 1-16,4 0-63 16</inkml:trace>
  <inkml:trace contextRef="#ctx0" brushRef="#br0" timeOffset="-166507.64">2720 4351 374 0,'0'0'94'15,"0"0"-87"-15,0 0-7 16,0 0 4-16,0 0-3 15,-9 119-1-15,7-86 7 16,0-1-7-16,2-3-1 16,0-5-1-16,0-6-26 15,2-4-37-15,11-8-97 16</inkml:trace>
  <inkml:trace contextRef="#ctx0" brushRef="#br0" timeOffset="-166147.66">3259 3703 449 0,'0'0'9'0,"0"0"-2"16,0 0-7-16,-47 113 6 16,16-23 26-16,-9 22-4 15,-7 21-12-15,-6 7-2 0,-7 8 13 16,-5-3-13-16,-4-5 4 16,4-11-9-16,7-19-2 15,12-14-4-15,10-19-3 16,11-11 0-16,5-12-4 15,9-8 4-15,3-12-19 16,3-6-25-16,5-8-59 16,0-16-35-16,0-4-169 15</inkml:trace>
  <inkml:trace contextRef="#ctx0" brushRef="#br0" timeOffset="-165399.03">3297 4503 459 0,'0'0'54'15,"0"0"-41"-15,0 0 0 16,0 0-13-16,0 0 11 15,0 0-10-15,-2-15 1 16,42 15 8-16,9-3-9 16,7-3 0-16,-8 0 20 15,-5-1-21-15,-9 0 2 16,-13 1 1-16,-7 2-3 16,-10 4 1-16,-4 0-1 15,0 0-1-15,-26 0 1 16,-12 10 0-16,-11 7-11 0,0 0 11 15,2 6 0 1,5-1-1-16,2 4 0 0,4 2 1 16,4 2 0-16,9-2 0 15,7-6-2-15,11-4 2 16,5-5-4-16,0-5-1 16,13 3-6-16,10-1 11 15,-1 0 2-15,3 1-2 16,-1-3 0-16,-2 3 3 15,-1 1-3-15,-6 1 1 16,1-1-1-16,-7-1 0 16,-3 5 9-16,-4 2-7 0,-2 6 3 15,0 5 5 1,0 0-4-16,-6 6 4 0,-12-1-10 16,-4 0 3-16,-5 2 5 15,4-2-8 1,2-7 0-16,7-8-1 0,10-7 0 15,4-7-11-15,0-5-24 16,8 0-28-16,19-9-5 16,11-23 2-16,5-13-85 15</inkml:trace>
  <inkml:trace contextRef="#ctx0" brushRef="#br0" timeOffset="-164931.43">3787 4209 381 0,'0'0'60'0,"0"0"-60"16,0 0 0-16,56 130 0 16,-31-62 17-16,4 9-5 15,-3 3-2-15,1 0 2 16,2-7-6-16,-3-4 0 15,-1-13-6-15,0-9 0 16,-8-13 1-16,-3-12-1 16,-5-4 0-16,-5-12 1 15,-4-2-1-15,0-4 6 16,0 0-3-16,-11-6-2 16,-13-20-2-16,-3-6-2 0,0-9 2 15,0 0 1-15,0-2 0 16,6 7 3-16,0 12-3 15,8 10 0-15,1 11 3 16,4 3 4-16,-3 0-7 16,-7 19 2-16,-7 21 0 15,-4 10-2-15,2 7 0 16,3-1 0-16,4-4 3 16,9-4-3-16,2-4 0 15,6-2 0-15,3-8 0 16,0-5-3-16,0-9-47 0,0-11-70 15,12-9-125 1</inkml:trace>
  <inkml:trace contextRef="#ctx0" brushRef="#br0" timeOffset="-164643.84">4340 4832 457 0,'0'0'15'0,"0"0"-9"15,0 0-4-15,20 103 5 16,-11-69 7-16,-3-2 5 15,3-2-19-15,3-8 0 16,-1-4 0-16,-1-5-4 16,4-8-10-16,-7-5-59 15,1 0-119-15</inkml:trace>
  <inkml:trace contextRef="#ctx0" brushRef="#br0" timeOffset="-164483.05">4309 4676 105 0,'0'0'433'0,"0"0"-420"15,0 0-3-15,0 0-10 16,0 0-4-16,0 0-81 16,-27-12-359-16</inkml:trace>
  <inkml:trace contextRef="#ctx0" brushRef="#br0" timeOffset="-159328.89">12472 1919 157 0,'0'0'46'16,"0"0"-1"-16,0 0 2 16,0 0-6-16,0 0-4 15,0 0-12-15,0 0-24 0,-13-2-1 16,10 22-3-16,-1 16 3 16,-3 12 31-16,1 16-10 15,2 13-6-15,1 9 9 16,3 12-1-16,0 13-10 15,0 6-4-15,5 3-6 16,10-1 9-16,1 1-12 16,-1-1 0-16,-1-1 8 15,-8-4-8-15,-6-6 2 16,0 1-2-16,0-5 1 16,-16-7 6-16,-1-11-7 15,3-18 0-15,3-18 4 16,7-14-4-16,2-18 0 0,0-7 0 15,0-4 0-15,2-5 1 16,0-2-1-16,0 0 0 16,-3 0 3-16,1 0-3 15,-3-9-6-15,-1-5 0 16,-3-5-4-16,-4-2 6 16,-3 0-11-16,1-4-5 15,-3 2 20-15,1-2-8 16,4 6 8-16,1 1-1 15,2 2 2-15,3 8 5 16,3 3-6-16,4 4 0 16,0 1 0-16,0 0 0 15,0 17-5-15,13 20 4 16,12 5 1-16,2 2 1 0,4 0-1 16,2-2 0-1,-4-1-1-15,-2-4 2 0,-2-5-1 16,-6-7 0-16,-3-10 1 15,-3-8-3-15,-3-7 2 16,-4 0 0-16,1 0 14 16,-3-26 19-16,3-10-21 15,-2-9-11-15,-3 1 3 16,0 4-1-16,-2 8-3 16,0 8-2-16,0 8-2 15,4 7-16-15,3 9-45 0,4 0-82 16,-4 11-68-1</inkml:trace>
  <inkml:trace contextRef="#ctx0" brushRef="#br0" timeOffset="-158632.55">12584 4851 254 0,'0'0'187'15,"0"0"-180"-15,0 0-6 16,-136-23 7-16,109 40-8 16,3 11 10-16,4 8 11 15,-1 9-14-15,8 6 7 16,7 1-14-16,6 0 0 15,0-6 2-15,0-8-2 16,19-3 0-16,6-7-2 16,2-11 2-16,0-11-7 0,-1-6 15 15,-2-9-6-15,-1-30 10 16,-3-7-12-16,-9-4 1 16,-7 0-1-16,-4 4 3 15,0 2 1-15,-19 8-4 16,-4 6 0-16,-1 5-2 15,3 12 2-15,0 4-2 16,0 8 0-16,1 1-26 16,3 0-31-16,0 4-34 15,11 9-65-15</inkml:trace>
  <inkml:trace contextRef="#ctx0" brushRef="#br0" timeOffset="-158442.08">12691 4667 199 0,'0'0'54'0,"0"0"-54"16,0 0 0-16,0 0 4 16,0 0 3-16,24 124 6 15,-24-81-13-15,2 1 0 16,1 1-2-16,1-7 0 15,8-7-85-15</inkml:trace>
  <inkml:trace contextRef="#ctx0" brushRef="#br0" timeOffset="-158142.58">12975 4942 312 0,'0'0'54'0,"0"0"-48"16,0 0 4-16,-12-131 4 16,12 104 5-16,4 7 15 15,9 10-21-15,1 9-10 16,-6 1-3-16,1 0-3 16,1 19 3-16,-2 12 5 15,-4 4 3-15,-1 5 4 16,-3 3-10-16,0-3 1 0,0-3-3 15,0-1 3 1,0-7-5-16,-3-3 2 0,1-10-10 16,2-4-25-16,0-12-31 15,0 0-50-15</inkml:trace>
  <inkml:trace contextRef="#ctx0" brushRef="#br0" timeOffset="-157633.6">13330 2374 267 0,'0'0'12'0,"0"0"-12"16,0 0 2-1,0 0 14-15,0 0-1 0,0 0-5 16,0 36 19-16,0 18 7 16,5 16 13-16,13 13-20 15,8 8-10-15,8 10 19 16,4 11-25-16,4 13-2 16,1 9 6-16,-8 13-9 15,-4 10-4-15,-7-6-4 16,-6-4 5-16,0-16-3 15,0-28-2-15,-2-16-3 16,1-15 2-16,-7-13-8 16,-4-9-8-16,-2-11-21 15,-4-9-63-15,0-4-32 0,0-7-66 16</inkml:trace>
  <inkml:trace contextRef="#ctx0" brushRef="#br0" timeOffset="-157100.15">13885 4868 364 0,'0'0'32'16,"0"0"-32"-16,0 0 16 15,0 0 30-15,-123-32-17 16,94 59-15-16,-4 17-13 16,-5 14 0-16,2 6 19 15,10-2-20-15,10-4 0 16,12-9 3-16,4-9-3 0,6-11 0 16,17-7 0-16,8-9 0 15,2-9 3-15,5-4-3 16,-1-13 2-16,0-24 0 15,-4-13-2-15,-6-5-3 16,-10-1 1-16,-10 8-3 16,-7 8 2-16,0 6-2 15,0 3 0-15,-7 10-22 16,-6 1-13-16,-3 4 7 16,3 4-34-16,2 2-81 15</inkml:trace>
  <inkml:trace contextRef="#ctx0" brushRef="#br0" timeOffset="-156903.64">14027 4516 392 0,'0'0'25'0,"0"0"-21"16,0 0-2-16,0 0-1 15,0 0 0-15,12 116-1 16,-2-88-6-16,7 2-7 16,0-3-63-16,1 0-182 15</inkml:trace>
  <inkml:trace contextRef="#ctx0" brushRef="#br0" timeOffset="-156499.95">14319 4897 427 0,'0'0'6'16,"0"0"-10"-16,0 0 8 15,-58 106 0-15,50-62 11 16,6 1-4-16,2 2-2 0,0-5-9 15,2-6 1 1,15-8 3-16,3-3-1 0,3-10-4 16,2-8 3-16,0-7 6 15,0 0-7-15,-2-22 4 16,-3-17-5-16,-5-11 11 16,-4 0-10-16,-6 0-1 15,-5 5 5-15,0 10-3 16,-2 7 4-16,-14 8 4 15,3 2 3-15,-3 6 5 16,5 3-18-16,-1 5-5 16,2 4 4-16,-1 0-3 0,-1 0-25 15,1 15-31 1,7 2-26-16,4-2-41 0</inkml:trace>
  <inkml:trace contextRef="#ctx0" brushRef="#br0" timeOffset="-155940.18">14741 4717 374 0,'0'0'28'16,"0"0"-26"-1,0 0 8-15,0 0-5 0,0 0 3 16,0 0-4-16,131-53-3 16,-108 48 0-16,-8 2-1 15,-11 3 0-15,-4 0 0 16,0 0 5-16,0 0 15 16,-17 0 6-16,-8 8-26 15,-6 10 2-15,0 4-2 16,-1 4 0-16,1 4 0 15,4 4 0-15,5-1 0 16,7-6 0-16,3-8 0 16,12-7 0-16,0-5-5 15,0-4 5-15,14 3 0 0,11-4 1 16,8-2-1-16,5 1 6 16,8-1-6-16,10 0 1 15,2 6-1-15,-2 1 0 16,-3 5-2-16,-13 1 2 15,-11 8-5-15,-8 5 4 16,-19 8 1-16,-2 4 3 16,-14 8 3-16,-28 4 7 15,-14 4 22-15,-6 1-21 16,-5-4-4-16,7-4 1 16,4-8-8-16,10-10-2 15,7-5-1-15,8-8-3 16,9-6 0-16,4-6-35 15,12 0-66-15,-1-4-99 0</inkml:trace>
  <inkml:trace contextRef="#ctx0" brushRef="#br0" timeOffset="-151949.77">16235 465 174 0,'0'0'54'0,"0"0"-37"16,0 0 13-16,0-104-5 15,0 81-4-15,0 4 29 16,0 5-9-16,0 4-30 15,0 3-4-15,0 7-6 16,0 0 4-16,2 0-5 16,8 25-19-16,-1 23 19 15,1 18 13-15,-3 16 6 16,-5 4-10-16,-2-1-7 16,0-5 13-16,0-8-14 0,0-6-1 15,0-10 5-15,0-12-4 16,0-12 0-16,0-11-1 15,0-14 1-15,0-4 7 16,0-3-8-16,0 0 0 16,5-4 14-16,4-23-4 15,4-13-3-15,5-16-7 16,-1-7 5-16,2 2-4 16,-3-3-1-16,1 4 0 15,1 5 0-15,2 10 0 0,2 8 0 16,-1 15-1-1,-4 12 1-15,-1 8-8 0,-1 2 7 16,-1 8-11-16,1 18 8 16,-1 11-1-16,1 3 4 15,-1 1-1-15,-5 5 4 16,-3 7 2-16,1 1-4 16,-2 8-6-16,-3 0-5 15,2-8-46-15,3-7-58 16,8-19-90-16</inkml:trace>
  <inkml:trace contextRef="#ctx0" brushRef="#br0" timeOffset="-151745.61">16771 1244 394 0,'0'0'46'0,"0"0"-43"15,0 0 1-15,0 0-2 16,0 0 0-16,0 0-1 16,158-39-1-16,-103 28-2 15,5-2-16-15,5-5-23 16,2 0-69-16,0-3-85 16</inkml:trace>
  <inkml:trace contextRef="#ctx0" brushRef="#br0" timeOffset="-151116.28">17789 452 370 0,'0'0'20'0,"0"0"-19"16,0 0 13-16,-135-23-14 15,96 45 0-15,-1 21 7 16,-1 15-2-16,6 11-2 16,8 2-3-16,9-1 2 15,12-8-1-15,6-6-1 16,4-9-4-16,23-5 4 16,6-13 0-16,7-7 0 0,0-9-2 15,1-8 2-15,-6-5 16 16,-3 0-16-16,-1-12-14 15,-8-13-3-15,2-12-14 16,-7-1-4-16,-5 2 30 16,-8 6 5-16,-2 8 6 15,-3 11 3-15,0 8 13 16,0 3 1-16,0 0-23 16,0 20 3-16,0 16-7 15,0 11 8-15,0 4-1 16,0-5-3-16,0-6 0 15,11-5 1-15,11-10-1 0,0-4 0 16,2-9-1-16,-1-6 1 16,-3-6 10-16,0 0-10 15,-2-14 5-15,-5-16 0 16,-4-8-5-16,-4-6 6 16,-5-5-6-16,0 5 0 15,-16 2 4-15,-11 9-2 16,-4 8-2-16,0 7 2 15,-1 11-2-15,3 7 8 16,0 0-8-16,0 14-6 16,2 17 4-16,8 5-21 15,7 0-9-15,12-8-17 16,0-6-20-16,21-10-3 16,16-5-85-16</inkml:trace>
  <inkml:trace contextRef="#ctx0" brushRef="#br0" timeOffset="-150532.31">18125 870 220 0,'0'0'78'16,"0"0"-39"-16,0 0-12 15,0 0-3-15,0 0-24 16,0 0-12-16,7 38 8 16,-3-6 4-16,5 2 17 15,2-1-17-15,2-6 2 16,0-3 3-16,1-5-5 0,-1-9 1 15,-1-5-1 1,-1-5 0-16,0 0 10 0,0 0-7 16,2-9-1-16,3-13 1 15,-1-11-2-15,2-5 2 16,0 0-3-16,-1 3 0 16,-3 6 2-16,-5 11-2 15,2 11 0-15,-6 4-1 16,1 3 1-16,-1 3-4 15,2 18-8-15,2 12 12 16,-2 2 1-16,3 3-1 16,-3-4 1-16,4-3 0 15,1-9 0-15,0-4 1 16,3-6-2-16,-1-8 0 0,3-4 2 16,3 0 2-16,4-10 1 15,3-18-2-15,1-8 2 16,-4-5-5-16,-4 2 0 15,-7 3 0-15,-5 9 10 16,-5 4-8-16,0 8 8 16,-2 7 5-16,2 4-5 15,-2 4-3-15,4 0-7 16,1 2-14-16,2 22 10 16,4 10 4-16,-3 6 1 15,1 0 1-15,-1 2-2 16,2-4 2-16,1-7-2 0,5-3-7 15,1-7-5-15,6-13-43 16,2-3-73-16,2-5 35 16</inkml:trace>
  <inkml:trace contextRef="#ctx0" brushRef="#br0" timeOffset="-149766.89">19009 908 314 0,'0'0'57'15,"0"0"-38"-15,0 0-19 16,0 0-9-16,0 0 9 16,36 120 8-16,-20-60-1 15,1 9-7-15,-3 5 1 16,-8 2-1-16,-6-1 6 0,0-9-5 16,0-12 2-16,-4-17-2 15,-7-12-1-15,2-18 2 16,0-7 5-16,0 0 59 15,-2-33-39-15,0-16-15 16,2-17-4-16,0-13 2 16,4-19-5-16,5-15-5 15,0-12 0-15,2 3-4 16,25 16 2-16,7 21 2 16,6 23-2-16,0 18 2 15,0 10 0-15,-2 14-1 16,-7 12 1-16,-4 8-5 0,-9 0 4 15,-5 22-15 1,-8 17 13-16,-5 12 3 0,0 9 4 16,-29 10-3-16,-9 1 0 15,-9 2 4-15,-4 0-5 16,2-7 0-16,6-16 2 16,16-15-2-16,15-21 0 15,12-10-4-15,0-4-14 16,8-3 2-16,28-22 6 15,15-14-4-15,7-8-16 16,5-4 11-16,-10 11 5 16,-11 9 6-16,-10 12 8 15,-14 15-5-15,-7 4 5 0,-5 0-7 16,0 23-1 0,2 8 8-16,3 11 10 0,7 3-8 15,-1-1-2 1,6-6 13-16,-3-6-13 0,0-6 0 15,-2-9 0-15,-5-10 0 16,-5-6 6-16,0-1-3 16,-4 0 5-16,-2-25 22 15,-2-15-30-15,0-9 5 16,-4-1-1-16,-19-4-3 16,-3 6 8-16,-3 6-8 15,0 11 6-15,-3 8 4 0,1 13-2 16,4 7-9-1,6 3 0-15,0 3-2 0,11 17 2 16,0 1-26-16,10 0-37 16,0-5-16-16,20-5-80 15</inkml:trace>
  <inkml:trace contextRef="#ctx0" brushRef="#br0" timeOffset="-148680.61">19809 738 346 0,'0'0'5'0,"0"0"-5"15,0 0 0-15,0 0 16 16,27 122 27-16,-23-69-7 16,1-3-29-16,0 0 8 15,-3-8-15-15,2-6 0 16,-2-4 5-16,1-9-5 0,-1-2 3 15,-2-9-3-15,0-6 0 16,0-6 10-16,0 0-9 16,0-6 15-16,0-22-1 15,0-15-9-15,2-4-2 16,11-3-4-16,1 3 2 16,-1 10-4-16,-4 14 3 15,-2 13-1-15,-3 6 0 16,0 4-4-16,3 0-3 15,3 20-6-15,2 12 13 16,7 4-1-16,-2 2 2 16,8 1-1-16,-3-7 1 15,0-5-1-15,5-4 4 16,-3-9-4-16,1-4 0 16,-2-8 2-16,-2-2-2 0,0 0 0 15,-1-22 10-15,-3-11-9 16,4-9 2-16,1-8-3 15,-2-8 0-15,-2-2-1 16,-10 4 1-16,-3 10 0 16,-5 8-1-16,0 12 2 15,0 10-4-15,-13 12 0 16,-3 4 3-16,1 4-6 16,-6 28 6-16,4 16 0 15,-3 12-1-15,7 5 2 16,5 2-3-16,8-9 2 15,0-8-1-15,2-11-6 0,19-10 6 16,1-10 1-16,5-7-1 16,2-12 2-16,2 0 8 15,5-12-9-15,-3-22 4 16,1-13-4-16,-3-9 0 16,-4-2-5-16,-8 0 2 15,-3 5 3-15,-7 14 3 16,-3 11-3-16,-3 14 0 15,0 10 5-15,-3 4-5 16,2 0-3-16,2 16-14 16,2 16 17-16,1 10-3 15,-1 3 3-15,4 2 0 16,-1-5 5-16,7-3-5 0,1-10 0 16,3-5 0-1,-2-8 1-15,-2-7-8 0,-3-7 5 16,-2-2 2-16,2-4 4 15,6-25-2-15,-2-10-2 16,1-5-4-16,-3-1 4 16,-7 5 0-16,-6 8 0 15,-2 6 0-15,0 13 21 16,0 4-7-16,0 9 10 16,0 0-24-16,6 6-14 15,7 22 11-15,5 8-2 16,3 4 3-16,-2 3-8 15,4-5-31-15,2 1-38 16,6-4-85-16</inkml:trace>
  <inkml:trace contextRef="#ctx0" brushRef="#br0" timeOffset="-148294.75">21133 446 438 0,'0'0'13'0,"0"0"-6"16,0 0-7-16,0 0 0 15,4 106 4-15,10-39 0 16,3 6-1-16,-1-1-3 16,1 4 2-16,-3-2 0 0,-3-2-2 15,-7-7 0-15,-1-11 4 16,-3-18-4-16,0-16 0 15,0-14 0-15,0-6 1 16,0 0 13-16,0-15-6 16,-13-14-6-16,-2-10 2 15,3 1-4-15,5-1-4 16,7 1-3-16,0 1-11 16,11 1-8-16,22 0-3 15,6 6 21-15,5 6 6 0,-2 6 2 16,-3 6-1-1,-4 5 0-15,-1-2-4 0,1 2-13 16,-2 2-61-16</inkml:trace>
  <inkml:trace contextRef="#ctx0" brushRef="#br0" timeOffset="-147883.03">21754 760 380 0,'0'0'41'0,"0"0"-21"16,0 0-6-16,-19-115 26 0,9 87-5 16,-3 5-17-16,0 6-10 15,-1 7-8-15,6 6 0 16,-1 4-3-16,-1 2 8 15,0 29-11-15,-4 12 6 16,7 10-1-16,7 1-3 16,0 2 0-16,7 2 3 15,11-4 0-15,0-2 1 16,4-5 1-16,0-9-1 16,-1-6 0-16,-6-4 2 15,-9-4-2-15,-3-8 0 16,-3 0-1-16,-5-4 1 0,-21-4 16 15,-8 0-16 1,0-7 0-16,8-1 3 0,6 0-3 16,6-11-6-16,10-16-45 15,4 0-76-15,6-3-192 16</inkml:trace>
  <inkml:trace contextRef="#ctx0" brushRef="#br0" timeOffset="-147605.61">22311 708 433 0,'0'0'13'0,"0"0"-9"16,0 0-4-16,118-26 0 16,-75 26 0-16,-1 0 2 15,0 0-4-15,1 0 2 16,-3 0-11-16,-3 0-6 16,-5 0-68-16,-12 0-139 15</inkml:trace>
  <inkml:trace contextRef="#ctx0" brushRef="#br0" timeOffset="-147420.65">22225 1005 420 0,'0'0'75'16,"0"0"-75"-16,0 0-8 15,0 0 8-15,0 0 36 16,156 8-36-16,-87-8 0 15,8 0-1-15,14-2 1 16,8-15-7-16,3 1-120 16</inkml:trace>
  <inkml:trace contextRef="#ctx0" brushRef="#br0" timeOffset="-146881.75">23501 456 452 0,'0'0'57'16,"0"0"-56"-16,0 0 0 15,0 0 16-15,45-111-5 16,-25 101-4-16,0 6-8 16,-1 4 3-16,0 0-9 15,-3 18 5-15,-3 14 1 16,-3 8 6-16,-7 8-4 15,-3 10 3-15,0 7 14 16,-20 6-17-16,-13 5 15 16,-12 5-11-16,-2 1-6 15,-2-4 15-15,7-7-8 0,9-15-1 16,10-12 3 0,15-12-5-16,8-10 0 15,0-6-4-15,0-6 0 0,10-2 7 16,13-2-4-16,8-5 8 15,7-1-7-15,2 0 1 16,0 0 2-16,-2 0-7 16,-7-5 0-16,-4-3-4 15,-2 0-31-15,-4-4-72 16,-11-2-89-16</inkml:trace>
  <inkml:trace contextRef="#ctx0" brushRef="#br0" timeOffset="-139350.04">10280 10 240 0,'0'0'31'0,"0"0"-18"15,0 0 0-15,0 0 2 0,0 0 16 16,0 0 18-1,0 0-5-15,-136 0-23 0,100 0 13 16,-2 0-8-16,-4 0-6 16,-5 0-19-16,-7 0 22 15,0 0-22-15,-12 0 4 16,-3 0-5-16,-6 0 0 16,-6 0 0-16,6 0 0 15,-1 0 0-15,5 0-2 16,2 0 2-16,-1 40 0 15,3 29 0-15,5 29 0 16,2 13 3-16,4 6-3 16,3 7 0-16,4-1 2 15,11-5-1-15,7-4-2 16,13-1 1-16,9-6 0 0,9-5 2 16,0-2-2-1,11-2 0-15,20-6 2 0,10-7-2 16,7-2 0-16,8-3-1 15,9 0 5-15,9 1-3 16,8-5-1-16,7-8 1 16,6-12-2-16,17-13 3 15,11-10-2-15,6-10 0 16,4-7 5-16,2-6-4 16,-2-9-1-16,2-1-1 15,4-1 1-15,-1-27 0 16,-6-16 0-16,-7-15-2 15,-9-13 4-15,-16-1-2 0,-9-2 0 16,-13 8 0-16,-4 11 0 16,-5 4 0-16,-3 4-2 15,-3-2 0-15,-3-4-1 16,-4-5-3-16,-5-4 3 16,-5-12 3-16,-6-7-1 15,-6-6 1-15,-8-4 0 16,-9-4 0-16,-11 1 1 15,-6 9 1-15,0 7-2 16,-6 12 0-16,-11 5 7 16,-6 0-6-16,-6 1-1 15,-8-6 0-15,-7-4 0 16,-12-10-3-16,-8-1 1 0,-9 4 2 16,-2 13 1-16,2 23-1 15,-3 19-4-15,-1 17 2 16,-10 6 2-16,-9 0 0 15,-11 0 0-15,-11 0 0 16,-7 0 1-16,-2 0-1 16,7 0 0-16,13 0 0 15,24 0 2-15,18 0-9 16,23 0-2-16,13 0-70 16,9 0-30-16,7 17-79 15</inkml:trace>
  <inkml:trace contextRef="#ctx0" brushRef="#br0" timeOffset="-137633.37">16429 1895 399 0,'0'0'11'0,"0"0"9"0,0 0 1 15,0 0 5 1,0 0-5-16,0 0-3 0,-22-71-12 15,22 80-6-15,0 29 0 16,0 22 1-16,0 18 4 16,0 7 0-16,0-3-5 15,-4-9 4-15,-4-10-1 16,6-15-3-16,0-14 0 16,2-14 1-16,0-14-1 15,0-6 1-15,0 0 0 0,0-1 3 16,2-28 20-1,14-13-23-15,2-14 0 0,0-7 2 16,2-3-3-16,0-6 1 16,2 2-1-16,3 7 0 15,-6 16 0-15,-3 21 0 16,-7 12-1-16,-5 14-1 16,2 0-1-16,2 2-4 15,5 26 1-15,3 15 4 16,2 7 1-16,-2 8 1 15,-3 1 0-15,-2-4 3 16,0-5-3-16,0-4 0 16,-1-2-7-16,-4-6-41 15,1-5-21-15,1-8-21 16,2-8-27-16</inkml:trace>
  <inkml:trace contextRef="#ctx0" brushRef="#br0" timeOffset="-137399.86">16908 2488 422 0,'0'0'30'0,"0"0"-30"15,0 0 0 1,0 0 1-16,0 0 1 15,129-4 3-15,-73-10-5 16,9 1 0-16,4-4-3 0,3-2-44 16,1 4-46-16,-9-3-182 15</inkml:trace>
  <inkml:trace contextRef="#ctx0" brushRef="#br0" timeOffset="-136583.62">18167 1805 338 0,'0'0'135'0,"0"0"-131"16,0 0 11-16,0 0-6 16,-141-31-8-16,100 51 4 15,-7 27-3-15,2 13-2 16,4 12-2-16,8 1 2 16,12-4-1-16,10-8 1 15,10-10-4-15,2-7 4 16,4-13-2-16,21-12-5 15,9-11-4-15,6-8 11 16,2-2 5-16,6-23-5 16,-4-11-11-16,-5-4-16 15,-5-3 3-15,-5 4 19 0,-9 4 4 16,-9 11 2-16,-4 10 8 16,-7 8-6-16,0 6 3 15,0 0-4-15,5 4-2 16,-1 22-8-16,7 11 8 15,5 7 1-15,1 1 11 16,4 0-12-16,-1-9 0 16,6-9-2-16,1-4 4 15,-3-9 0-15,1-9-2 16,-8-5 2-16,-3 0 4 16,-3-8-1-16,-1-22 1 15,-4-9 1-15,-6-9-5 16,0-4 3-16,0-3 3 15,-16 4-5-15,-3 4 32 16,-6 8-35-16,0 10 2 0,1 7 3 16,-1 15-5-16,5 0 2 15,4 7-5-15,1 4 2 16,4 20-1-16,4 7-27 16,5 2-23-16,2-1-10 15,0-8-55-15,14-6-145 16</inkml:trace>
  <inkml:trace contextRef="#ctx0" brushRef="#br0" timeOffset="-136011.85">18510 1995 222 0,'0'0'148'0,"0"0"-105"16,0 0-18-16,0 0 3 15,0 0-13-15,0 0-15 16,2 6-5-16,3 32 5 15,1 6 7-15,4 3-4 16,-2-6 1-16,3-5-3 16,7-5-1-16,1-12-1 15,2-5 1-15,0-9 3 16,6-5 1-16,-3 0-3 16,5-20 2-16,-3-15-1 15,-1-9-1-15,2-3-1 16,-9-1 0-16,-3 4 1 0,-3 7-1 15,-4 15 0-15,-1 10 1 16,-5 10-1-16,0 2 0 16,3 8-5-16,2 26-10 15,-1 11 10-15,1 10 6 16,-1-5-1-16,3-4 5 16,5-7-5-16,3-14 0 15,4-4-3-15,1-11 3 16,3-6 6-16,-1-4-6 15,2 0 0-15,1-20 2 16,-2-13-2-16,0-9 0 16,-4-3-1-16,-5-2 1 15,3 1 4-15,-9 8-4 0,-3 9 0 16,-3 12 5-16,-2 9-3 16,1 8 0-1,2 0-2-15,-3 24-12 0,2 10 9 16,3 4 3-16,1 0 0 15,8-5 3-15,2-4-3 16,4-3-4-16,5-5-3 16,-2-8-11-16,2-2 13 15,-4-7-54-15,4-3-67 16</inkml:trace>
  <inkml:trace contextRef="#ctx0" brushRef="#br0" timeOffset="-135164.65">19584 1969 330 0,'0'0'171'0,"0"0"-171"16,0 0-8-16,0 0 5 15,0 0-3-15,-14 144 10 16,28-75-4-16,-1 6 5 15,-3 8 4-15,-10 1-5 16,0 0-4-16,0-5 0 16,0-12 4-16,-10-14-4 15,-1-15-4-15,-1-16 4 16,-2-14 5-16,1-8 3 0,-6-4 2 16,2-28-7-16,-3-18 0 15,4-18 0-15,5-19-3 16,4-13 7-16,7-14-7 15,0-8 0-15,13 3-17 16,21 13-10-16,13 18 23 16,5 23-3-16,0 21-20 15,2 12 23-15,-8 14 4 16,-9 8 0-16,-10 10-1 16,-12 0 3-16,-7 10-6 15,-8 19 3-15,0 12 1 16,-8 9 2-16,-26 9 13 15,-8 3-6-15,-7-4-2 0,2-4 0 16,5-6 10-16,6-8-17 16,14-9 0-16,11-16-2 15,9-7 2-15,2-8-7 16,11 0-17-16,26-14 23 16,11-13-10-16,3-5-26 15,-2 1 12-15,-14 9 24 16,-12 9 1-16,-13 6 3 15,-7 7-3-15,2 0 3 16,-5 2 7-16,6 22-9 16,3 8 12-16,2 8 13 15,7-1-19-15,4-3-1 0,5-7-6 16,2-4 0-16,-1-8 6 16,-1-10-6-16,-4-6 0 15,-5-1 2-15,-5 0 0 16,1-20 10-16,-5-11-9 15,-7-13 1-15,-2-6 16 16,0-9-16-16,-11-1-2 16,-16-1 6-16,-2 8 1 15,-6 6 11-15,-2 12-17 16,-1 10-1-16,3 11 9 16,4 13-11-16,2 1 0 15,4 0-3-15,8 22-1 16,3 7-6-16,7 4-21 15,7-3-26-15,0-6-3 16,23-6-6-16,8-7-57 0,5-10-17 16</inkml:trace>
  <inkml:trace contextRef="#ctx0" brushRef="#br0" timeOffset="-134265.41">20135 1849 200 0,'0'0'39'0,"0"0"7"16,0 0-17-16,0 0 0 15,0 0-12-15,0 0-11 16,91 47 24-16,-78 3-13 16,3 9-7-16,-5 1-2 15,0-2-8-15,-2-5 0 0,-2-9 2 16,-3-12-2-16,0-10 0 16,1-10 4-1,-3-9-4-15,0-3 2 0,6 0 0 16,0-7 2-16,5-15 0 15,3-5-4-15,2 3-3 16,4-3 2-16,5 4-5 16,0 5 5-16,2 0-8 15,2 8 9-15,-2 2-6 16,0 4 6-16,2 4 0 16,-4 0 0-16,0-2 0 15,-1 2 6-15,-2-4-6 0,1-6 1 16,0-4 20-1,0-11-15-15,-6-2 5 0,1-7 2 16,-1-6 1-16,-4-3-12 16,1-1-2-16,-3 2 0 15,-5 4-4-15,-3 8 4 16,-3 8-4-16,-2 12 4 16,0 8-2-16,0 2-1 15,-11 10-15-15,-4 26 18 16,-5 12 12-16,-1 18-12 15,2 6 0-15,3 5 0 16,1-5 1-16,7-12 1 16,8-16-2-16,0-11-2 15,10-16-1-15,11-9 4 0,14-8-1 16,0 0 6-16,1-19 3 16,1-16-9-16,-1-9 0 15,-5-10 0-15,-2-10-3 16,-4-2 3-16,-1-1 0 15,-6 14 0-15,-2 17 2 16,-8 15 2-16,-5 15-2 16,-1 6-1-16,-2 0-2 15,0 18-13-15,2 18 12 16,0 13 2-16,0 7 8 16,3 4-5-16,0-6-3 15,6-6 0-15,-1-10 3 16,4-12-3-16,-1-8-6 15,1-11 6-15,-1-7 3 0,1 0 0 16,1-4 7-16,1-23-8 16,4 0 4-1,-2-10-6-15,-1 3 0 0,1 2 2 16,-7 6-2-16,-3 10 0 16,-4 8 0-16,-4 8 0 15,2 0-4-15,0 3 0 16,5 20-8-16,3 11 12 15,4 3 0-15,7-4 3 16,2-3-3-16,7-5 0 16,3-12-5-16,0-7-37 0,6-6-23 15,-6 0-4 1</inkml:trace>
  <inkml:trace contextRef="#ctx0" brushRef="#br0" timeOffset="-133550.54">21766 1338 500 0,'0'0'0'16,"0"0"0"-16,-2 139-5 15,2-66 12-15,0 7-7 16,-5 3 18-16,-6 5-10 15,-7 5-5-15,-2-8-3 0,4-12 0 16,7-16-3-16,9-25 1 16,0-16-46-16,0-11-7 15,0-5 18-15,0-7 30 16,0-18-32-16,-6-14-42 16,-13-6 57-16,-2 0 24 15,-2-1 29-15,3 4 24 16,5 7-14-16,3 12-8 15,8 9 13-15,2 6-3 16,2 6 2-16,0-1-43 16,6 2 1-16,27-3 6 15,15 0-7-15,10-1 0 0,8 4 0 16,1-5-5-16,-7 4-2 16,-4-5-9-16,-6 3-22 15,-13-2 29-15,-6 1 9 16,-13-2 0-16,-9 0 0 15,-9-2 0-15,0 1 18 16,0-4-16-16,-11 0-2 16,-7-2 19-16,-2 0-9 15,9 6-3-15,1 4-7 16,8 4 0-16,2 0-3 16,-2 2-3-16,-2 22-5 15,0 10 11-15,4 6 3 16,0 5-3-16,0 3-4 0,26-2 4 15,6 0 6 1,-1-4-6-16,-4-6 0 0,-10-4 8 16,-13-4 1-16,-4-1 20 15,0-6 11-15,-21 2-12 16,-11-7 21-16,-3-5-32 16,-6-3-6-16,3-4-1 15,5-1-7-15,4-3-3 16,4 0-3-16,8 0-29 15,8-3-34-15,9-11-87 16,0-5-60-16</inkml:trace>
  <inkml:trace contextRef="#ctx0" brushRef="#br0" timeOffset="-133357.04">22568 1788 537 0,'0'0'15'0,"0"0"-12"16,142-42-6-16,-70 30 3 15,-3 6 0-15,-5 4-5 16,1 0-4-16,-9 2-47 16,-12 0-1-16,-22 0-229 15</inkml:trace>
  <inkml:trace contextRef="#ctx0" brushRef="#br0" timeOffset="-133166.71">22516 2123 548 0,'0'0'0'16,"0"0"-25"-16,0 0 25 15,0 0 6-15,0 0-6 16,163 9 6-16,-105-15-6 15,2-11-13-15,-2 3-73 16,4 2-84-16</inkml:trace>
  <inkml:trace contextRef="#ctx0" brushRef="#br0" timeOffset="-132000.95">23709 1833 206 0,'0'0'56'16,"0"0"-37"-16,0 0 13 16,0 0 15-16,55-114 13 15,-46 87-7-15,0 5-12 16,-5 6 1-16,-4 4-20 15,0 6 3-15,0 6 10 16,-11 0-35-16,-18 4 0 16,-8 25 8-16,-13 10-7 15,-4 11 0-15,-1 8-1 16,2 13 0-16,-1 5-2 16,8 0 2-16,7-4-1 15,13-10 1-15,12-14 0 16,14-12-1-16,0-11-6 15,7-7 7-15,20-11 9 16,6-4-8-16,10-3 1 0,5-14 5 16,6-20-3-16,-4-12 2 15,-11-7-6-15,-12-3 0 16,-14-6 4-16,-11 2-2 16,-2-2-2-16,0 3 7 15,-8 9-4-15,-15 9-2 16,-4 8-1-16,-6 9-1 15,2 12-9-15,-5 4 8 16,5 8-5-16,2 0-14 16,10 8-17-16,7 12-33 0,10 0-26 15,2 5-9 1,0-2-25-16</inkml:trace>
  <inkml:trace contextRef="#ctx0" brushRef="#br0" timeOffset="-131707.87">23815 2344 523 0,'0'0'35'0,"0"0"-32"15,0 0 27-15,0 0-30 16,0 0-2-16,0 0 1 16,0-56-26-16,0 38-46 15,6 1-36-15,15 2-104 16</inkml:trace>
  <inkml:trace contextRef="#ctx0" brushRef="#br0" timeOffset="-131180.77">24390 1748 466 0,'0'0'34'16,"0"0"-6"-16,-44-121-3 16,37 100-4-16,4 7 4 15,1 10-22-15,0 4-1 16,0 0-2-16,-4 12-15 16,-6 22 15-16,3 14 0 15,1 12 2-15,3 11 1 16,5 5-3-16,0 2 0 0,2 1 0 15,5-6 0 1,-3-15 2-16,-2-8-2 0,-2-11 0 16,0-5-2-16,-6-5 2 15,-23-6 0-15,-9-5 3 16,-2-8 1-16,4-8 4 16,3-2-8-16,3 0 0 15,4-5 3-15,2-14-3 16,6-6-1-16,7-4 1 15,11-13-4-15,0-8-2 16,29-14 5-16,19-15 1 16,13-5 1-16,1 1-1 0,2 9-3 15,-6 12 3-15,-6 9 2 16,-14 9 1-16,-14 9-3 16,-11 9 0-16,-13 10 22 15,0 4-20 1,-15 9-2-16,-22 3 0 0,-13 0-10 15,-4 23-35-15,-4 1-108 16</inkml:trace>
  <inkml:trace contextRef="#ctx0" brushRef="#br0" timeOffset="-118019.45">24310 727 101 0,'0'0'22'15,"0"0"-13"-15,0 0 4 0,0 0-7 16,0 0 0 0,0 0 14-16,0 0 5 0,0 0-6 15,0-38-1 1,0 37-8-16,0 1 5 0,0 0-15 15,0-2 2-15,0-1 4 16,0 3-6-16,0-1-1 16,0 1 1-16,0 0 0 15,0 0 3-15,0 0-3 16,0-2 0-16,0-1 8 16,0 3-1-16,0 0 14 15,0 0-1-15,0 0-10 16,0 0 6-16,0 0-12 15,0-1 2-15,0-4 17 16,0 4-16-16,0-3 2 0,0-3 5 16,0 1-3-1,0 2 8-15,0-1-11 16,0 3 1-16,0-1 6 0,0 3-14 16,0 0 4-16,0-1-1 15,0-4-3-15,14-5 7 16,12-2-8-16,16 0 0 15,16-4 0-15,13 2 0 16,12 0 0-16,6 3 0 16,1 2 0-16,-6 7-2 15,-6 2 2-15,-11 0 0 16,-7 0-1-16,-11 0 1 0,-7 0-2 16,-11 0 2-16,-6 0 0 15,-10 2 0-15,-1 1 0 16,-7-2 0-16,-1-1-5 15,-4 0 4-15,3 0-18 16,0 3-21-16,-1-1-1 16,3 0-10-16,-3 3-42 15,2-1-26-15</inkml:trace>
  <inkml:trace contextRef="#ctx0" brushRef="#br0" timeOffset="-116646.29">25211 549 175 0,'0'0'80'16,"0"0"-41"-16,0 0-20 15,0 0 3-15,0 0-21 16,0 0 1-16,-4 22 2 16,4 3-2-16,0 12 3 15,0 10 9-15,0 5-6 16,6 5 13-16,-2 6-15 16,5-1-2-16,1 2 10 15,0-1-13-15,1 1 4 16,-7 2 0-16,-2 1-1 15,-2-4 10-15,0-3-14 16,0-8 1-16,0-3 4 16,0-3-5-16,0-4 0 0,0 0 0 15,0-4 1-15,0-4 2 16,0-4-3-16,0-8 0 16,0-8 1-16,2-2-1 15,1-6 0-15,-3 1-1 16,3-5 3-16,-3-1 0 15,0-1-2-15,0 2 0 16,0-2 0-16,0 3 0 16,0 0 0-16,0 0 0 15,0 2 0-15,0 1 0 0,0 1 0 16,0-3 0 0,0-1 3-16,0-1-3 0,0 0 0 15,0-2-2 1,0 0 4-16,0 0-2 0,0 0 0 15,0 0 0-15,0 0 6 16,0 0-4-16,0 0-1 16,0 3 10-16,0-3-1 15,0 1 12-15,0-1-18 16,-12 0-2-16,-15 0 15 16,-11 0-15-16,-6 0-2 15,-9 0 0-15,-1 0 0 16,2 0 8-16,6-1-7 15,2 1 1-15,5-3 15 16,6 3-15-16,8-2 1 0,8 0-2 16,5 2 1-16,4 0 1 15,3-2-3 1,1 2 0-16,2 0 2 16,0 0-2-16,-1 0 0 0,-1-1 0 15,-1-2 0-15,1 2 2 16,-1-2-2-16,-1 2 0 15,4-2-1-15,2 3 1 16,0-4-4-16,0 2-20 16,0 1-38-16,0 1-50 15,4 0-34-15</inkml:trace>
  <inkml:trace contextRef="#ctx0" brushRef="#br0" timeOffset="-94034.75">1219 15837 356 0,'0'0'24'16,"0"0"-17"-16,0 0-4 16,0 0 18-16,0 0 14 15,0 0 2-15,0 0 12 16,0 0-33-16,-70-26-3 15,68 26 0-15,2 0 1 16,0 0-3-16,-2 0-11 16,-1 0 7-16,3 0-11 0,-2 22 9 15,0 14-3 1,2 8 3-16,0 15-4 0,0 5 1 16,0 10-1-16,18 2 0 15,6 0 11-15,7 5-12 16,10-6 0-16,5 2 1 15,6-1-1-15,4-1-3 16,2-16 2-16,-3-6 2 16,-2-13-3-16,1-12 2 15,-5-12 0-15,0-6 0 16,-3-10 0-16,-1 0 0 16,0-22-2-16,-3-15 6 15,-4-10 7-15,-5-7-11 0,-8-9 0 16,-12-1 3-1,-3-6-2-15,-10-2 1 0,0-4-2 16,0 0 1-16,0 1 0 16,-10 8-1-16,-1 8 0 15,1 2 1-15,0 17-1 16,3 13 3-16,1 4-3 16,0 9 0-16,0 7 4 15,6 4-4-15,-2 3-4 16,0 0 1-16,2 0-19 15,0 0-20-15,0 6-18 16,0 12 8-16,0 8-39 0,0-3-89 16</inkml:trace>
  <inkml:trace contextRef="#ctx0" brushRef="#br0" timeOffset="14229.71">4627 16004 469 0,'0'0'101'0,"0"0"-101"16,0 0 0-16,-17 102 0 15,17-56 1-15,0 2-1 16,0 6 0-16,0 4 1 16,0 9 2-16,0-5-3 15,0-8 0-15,0-14 2 16,0-10-2-16,0-16 0 15,0-8 0-15,0-4 0 16,0-2 8-16,0 0-8 16,0-4 11-16,-14-31-4 0,-8-14 0 15,-3-13-14-15,3-7 11 16,4 3-4 0,5-6 6-16,6 2-6 0,7 2-2 15,0-2 1-15,18 11 1 16,11 5-1-16,0 14 1 15,-3 10 0-15,3 16-2 16,-6 5 2-16,-6 9-4 16,-3 3 3-16,-7 26 2 15,-7 10 8-15,0 11-3 16,-5 6-2-16,-24 5 6 16,-4-5-10-16,-2-2 0 15,-4-10 5-15,3-4-5 16,5-12 0-16,6-10 0 15,10-6 2-15,7-6-3 0,6-1 1 16,2-5-15-16,0 0-33 16,0 0-58-16,0 0-30 15,15 0-10-15</inkml:trace>
  <inkml:trace contextRef="#ctx0" brushRef="#br0" timeOffset="14659.25">4805 16489 132 0,'0'0'167'0,"0"0"-167"16,0 0-7-16,0 0-13 15,0 0 20-15,0 0 0 16,19 76 1-16,-13-62 8 15,3-6 4-15,-3-2 13 16,-1-1 2-16,-2-5-2 16,-1 0 3-16,0 0-4 15,-2 0-3-15,6-11 13 16,3-11-4-16,7-16-9 16,4 0-2-16,-2 4-18 15,0 10-1-15,-7 11-1 16,-7 10 1-16,0 3-2 15,-4 0 0-15,0 0-4 0,3 0 5 16,1 22 0-16,8 14 11 16,-2 0-5-16,1 4 2 15,-1 0-3-15,-4-6-5 16,1-6 0-16,-1-2-3 16,2-11 0-16,-4-8-42 15,0-2-52-15,7-5-63 16</inkml:trace>
  <inkml:trace contextRef="#ctx0" brushRef="#br0" timeOffset="14897.25">5489 16204 610 0,'0'0'4'16,"0"0"-4"-16,0 0-16 16,0 0 16-16,0 0 5 15,118 4-5-15,-66-4-2 16,-4 0-5-16,-5-8-87 16,-7 0-35-16,-16 6-73 15</inkml:trace>
  <inkml:trace contextRef="#ctx0" brushRef="#br0" timeOffset="15059.09">5518 16418 520 0,'0'0'74'16,"0"0"-74"-16,0 0-25 16,0 0 20-16,0 0 10 15,0 0-3-15,137 5-1 16,-77-23-1-16,7 4-155 15,-3-3-151-15</inkml:trace>
  <inkml:trace contextRef="#ctx0" brushRef="#br0" timeOffset="15748.47">6441 16034 423 0,'0'0'132'16,"0"0"-126"-16,-127 40 1 16,96-8-6-16,8 8-1 15,10 8 5-15,9 2-2 16,4 4-2-16,0 4-1 15,4-3 2-15,17-7-1 16,2-8-1-16,6-12-3 16,0-12 1-16,-2-5 0 15,-4-11 2-15,-6 0 0 16,-1-29 4-16,-7-15 18 16,-7-10-20-16,-2-5-2 15,0 2 7-15,-11 4-6 16,-14 5-1-16,-4 6 0 0,-4 8 2 15,-2 6-5-15,-3 6 3 16,-3 8-8-16,6 6-18 16,-1 8-23-16,1 0-22 15,6 0-24-15,4 8-139 16</inkml:trace>
  <inkml:trace contextRef="#ctx0" brushRef="#br0" timeOffset="15924.34">6499 15716 331 0,'0'0'198'0,"0"0"-198"16,0 0-13 0,0 0-12-16,0 0 14 0,0 0-9 15,49 113 13-15,-23-65-43 16,5 6-80-16</inkml:trace>
  <inkml:trace contextRef="#ctx0" brushRef="#br0" timeOffset="16247.49">6858 15968 452 0,'0'0'14'0,"0"0"-14"16,0 0-26-16,0 0 26 16,0 0 5-16,0 0-4 15,44 4 10-15,-26 14-11 16,-3 8 5-16,-3 10 16 16,-10 14 20-16,-2 2-12 15,0 8-19-15,-5 6-10 16,-10 5 12-16,-1 1-12 15,3-10 0-15,4-12 1 16,9-18-1-16,0-14-2 16,0-10-11-16,25-8-37 0,3-18 17 15,15-22-42-15,1-10-75 16</inkml:trace>
  <inkml:trace contextRef="#ctx0" brushRef="#br0" timeOffset="16681.07">7230 15835 491 0,'0'0'31'16,"0"0"-30"-16,0 0-1 16,0 0-1-16,0 0 1 15,0 0 0-15,27-58 7 16,4 35-7-16,-2 0 0 15,-8 8 0-15,-11 8 0 0,-10 7 0 16,0 0-1-16,-5 3-3 16,-21 26 4-16,-11 11 1 15,-5 12 0-15,-2 2 1 16,6-1-1-16,11-3 0 16,12-3-1-16,10-5 0 15,5-11 1-15,3-5-1 16,21-8-5-16,10-8 1 15,5-1 2-15,7-8 2 16,-2 2 0-16,-5-1 3 16,-7 0 0-16,-14 3-3 15,-9 1-1-15,-9 2-1 0,0 2 2 16,0 6 14 0,-18 6 0-16,-13 3-13 0,-5 4 5 15,-6 2-6-15,2 1-7 16,4-6-63-16,14-6-83 15</inkml:trace>
  <inkml:trace contextRef="#ctx0" brushRef="#br0" timeOffset="17398.51">8109 15735 414 0,'0'0'19'0,"0"0"-19"15,0 0 5-15,0 0-3 16,0 0 40-16,-55 100-10 16,17-43-9-16,-8 5-7 15,-4 0 4-15,6 6 14 16,1-2-18-16,12-2-7 15,11-7 6-15,13-7-15 16,7-19-1-16,0-4-1 16,29-9-5-16,12-10 7 15,9-8 0-15,11 0 2 16,5-26 0-16,2-10-2 0,-6-1-76 16,-11-2-62-16,-15-2-172 15</inkml:trace>
  <inkml:trace contextRef="#ctx0" brushRef="#br0" timeOffset="17570.44">7780 16194 528 0,'0'0'66'0,"0"0"-66"16,0 0-21-16,0 0 13 15,0 0 4-15,0 0 4 16,118 10-8-16,-51-33 7 0,-2-4-68 15,-7-3-48-15,-16-7-12 16</inkml:trace>
  <inkml:trace contextRef="#ctx0" brushRef="#br0" timeOffset="17737.13">7787 15896 425 0,'0'0'123'15,"0"0"-123"-15,0 0-9 16,0 0 9-16,0 0 3 16,122-4-3-16,-53 4-12 0,16 0-103 15,9 0-69 1</inkml:trace>
  <inkml:trace contextRef="#ctx0" brushRef="#br0" timeOffset="18199.36">8618 15905 417 0,'0'0'21'0,"0"0"-19"16,-116 44 13-16,74-17 6 16,-1 5-2-16,5 8-2 15,5 4-12-15,4 6 6 0,6-2-11 16,6 2 0-16,7-2 3 15,8-2-2-15,2-6-1 16,0-5 0-16,16-15-7 16,7-8 5-16,1-12-20 15,2 0 16-15,6-23 6 16,1-21 5-16,3-13-5 16,2-12-12-16,-5-6 4 15,-1-14 5-15,-12-5 1 16,-9-4 2-16,-11 4-2 15,0 1-15-15,-9 21 17 16,-7 22 10-16,5 24 8 16,9 17 21-16,2 9 0 15,0 13-20-15,-2 24-9 16,-3 20-3-16,-2 19-5 16,3 8-2-16,2 6 0 0,0 9 0 15,-1-11 0-15,3-12-2 16,0-14-4-16,5-16-44 15,19-24-12-15,6-9-21 16,5-13-66-16</inkml:trace>
  <inkml:trace contextRef="#ctx0" brushRef="#br0" timeOffset="18563.43">8861 15999 452 0,'0'0'60'15,"0"0"-60"1,-112 137 1-16,85-87 6 0,6-5 1 16,7 0 6-16,12-15-10 15,2-3-3-15,0-12-1 16,4-7-11-16,14-8-8 16,1 0 15-16,2-27 4 15,-3-9 6-15,2-7-6 16,-4 5 4-16,-3 7-7 15,-2 4 3-15,-4 10 0 16,-3 11 11-16,-2 4-2 16,0 2 7-16,1 0-14 0,3 2 1 15,6 19 7 1,1 6-2-16,3 2-7 0,3-6 4 16,2 4-5-16,1-5-7 15,2-8-32-15,-2-6-41 16,3-8-12-16,0 0-60 15</inkml:trace>
  <inkml:trace contextRef="#ctx0" brushRef="#br0" timeOffset="18949.61">9150 16087 267 0,'0'0'153'0,"0"0"-149"15,0 0-3-15,-96 109 3 16,80-71-1-16,3 1 4 15,9 0-7-15,2-4 7 0,2-3-7 16,0-10 0 0,0-8 0-16,0-6 0 0,0-8 0 15,4 0 1-15,7-22-1 16,3-23 45-16,1-13-42 16,3-10 12-16,-1-2-9 15,-3-10-3-15,-3-10 1 16,-4-8-4-16,-7-11 0 15,0 3 0-15,0 8 0 16,-7 31-1-16,7 35 1 16,0 32 0-16,2 10 2 15,8 38-2-15,-8 7 16 0,-2 14 22 16,0 12-29 0,0 9-2-16,0-5-2 0,2-4 5 15,5-4-3-15,4-11-7 16,0-12 0-16,4-6-3 15,4-12 1-15,2-5-67 16,10-13-87-16</inkml:trace>
  <inkml:trace contextRef="#ctx0" brushRef="#br0" timeOffset="19214.08">9798 15909 622 0,'0'0'25'0,"0"0"-25"15,-19 107-5-15,19-57 5 16,2-2 2-16,5 2-2 15,-1-4-2-15,-2-4-30 16,-4-6-77-16,0-3-20 16,0-7-163-16</inkml:trace>
  <inkml:trace contextRef="#ctx0" brushRef="#br0" timeOffset="19371.32">9667 16218 613 0,'0'0'30'16,"0"0"-30"-16,0 0-22 16,0 0 22-16,0 0-1 15,143 0-10-15,-72 0-98 16,2-14-224-16</inkml:trace>
  <inkml:trace contextRef="#ctx0" brushRef="#br0" timeOffset="20733.12">10478 15972 441 0,'0'0'62'16,"0"0"-28"-16,0 0-14 15,0 0-9-15,0 0-10 16,-131 76 1-16,93-26 6 0,5 4-8 15,6 2 0 1,13-10 0-16,10 2 2 0,4-12-3 16,2-3 1-16,25-11-3 15,2-6 1-15,4-7 1 16,-2-9 1-16,-2 0 4 16,-2-21-4-16,0-15 10 15,-8-4-8-15,-7-10-1 16,-8 5 2-16,-4 5-2 15,-2 4-1-15,-22 10 0 16,-5 0 0-16,-5 12-1 16,-3 6-15-16,-9 8-59 0,2 0-39 15</inkml:trace>
  <inkml:trace contextRef="#ctx0" brushRef="#br0" timeOffset="20928.25">10416 15621 341 0,'0'0'177'0,"0"0"-164"16,0 0-13-16,0 0-6 16,0 0 6-16,0 0 1 15,60 114 1-15,-29-60-2 16,0-1-13-16,0 1-65 15,3-13-31-15</inkml:trace>
  <inkml:trace contextRef="#ctx0" brushRef="#br0" timeOffset="21214.05">10843 15842 452 0,'0'0'62'15,"0"0"-58"-15,0 0 3 0,48 112 1 16,-29-58 16-16,-1 8-10 16,-5-1-10-16,-5 8 3 15,-4-2-7-15,-4-10 0 16,0 2 0-16,0-15-12 15,0-12-52-15,0-24-13 16,0-8-36-16,11-16-70 16</inkml:trace>
  <inkml:trace contextRef="#ctx0" brushRef="#br0" timeOffset="21480.54">11008 15887 417 0,'0'0'28'16,"0"0"-17"-16,0 0-10 0,0 0 0 16,0 0-1-16,0 0 11 15,99-52-3-15,-72 52 3 16,-1 0-6-16,-2 17 11 16,-1 8 5-16,-3 7-9 15,0 13-3-15,-4-3 3 16,-1 10-12-16,1 2 6 15,-3 0-6-15,1-2 2 16,-6-2-4-16,1-10-39 16,-5-8-18-16,-2-6-21 0,-2-3-60 15</inkml:trace>
  <inkml:trace contextRef="#ctx0" brushRef="#br0" timeOffset="21659.19">11162 16204 456 0,'0'0'131'15,"0"0"-131"-15,0 0-10 16,0 0 10-16,0 0 5 16,0 0-4-16,72-14-2 15,-16 14-50-15,10-4-117 0</inkml:trace>
  <inkml:trace contextRef="#ctx0" brushRef="#br0" timeOffset="22347.15">11612 15898 365 0,'0'0'211'0,"0"0"-211"16,0 0 0-16,0 0 0 15,47 115 2-15,-13-54 5 16,-3-4 0-16,-7-2 3 0,-6-5-5 15,-10-6-1-15,0-7 1 16,-8-16-3-16,0-3 8 16,0-9-10-16,0-9 0 15,-3 0 21-15,-17-17-4 16,-9-14-17-16,-8-19-8 16,-4-17 8-16,-1-9 2 15,0-18-2-15,1-13-5 16,1-5 4-16,14 2-4 15,13 24 1-15,13 23 4 16,6 23-1-16,27 22-3 16,-4 10 4-16,-6 6 0 0,-6 2-1 15,-3 0 3 1,6 28-2-16,-2 8 0 0,-3 14 3 16,-5 3 5-16,-10 8-8 15,0-2 0-15,0 5 0 16,-23 0 0-16,0 0-4 15,-1-1-17-15,4-15-26 16,6-10-8-16,14-8-59 16,0-22-139-16</inkml:trace>
  <inkml:trace contextRef="#ctx0" brushRef="#br0" timeOffset="22680.05">11926 16120 448 0,'0'0'85'16,"0"0"-85"-16,0 0-1 16,0 0 1-16,0 0 4 15,0 0 13-15,127 16 1 16,-100-36-17-16,2-9 3 16,-4-2-4-16,-15-3 0 15,-4 2 0-15,-6 0 0 16,0 10-5-16,-10-1-2 15,-5 15 7-15,-1 8-5 16,-4 0 7-16,-4 18-2 16,-3 13 2-16,-2 11 2 15,4 5-3-15,5 2-1 16,9 5 1-16,9-8-1 0,2-4 0 16,0-9-8-16,18-12-46 15,11-7-15-15,7-14-28 16,1 0-56-16</inkml:trace>
  <inkml:trace contextRef="#ctx0" brushRef="#br0" timeOffset="23317.2">12277 15936 299 0,'0'0'100'0,"0"0"-46"15,0 0-44-15,0 0 13 16,0 0 8-16,0 0-8 16,8 40-10-16,7-12-13 15,1 2 4-15,-1 6 0 16,-1 4-3-16,-3 0-1 16,-7-4 7-16,2-4 3 15,-4-10-1-15,0-8-9 16,-2-6 3-16,2-8-4 15,-2 0 1-15,0 0 0 16,0-14 21-16,0-8-13 16,-2-10-6-16,-12-2-2 0,-1 3 1 15,1-6-1-15,3 1 0 16,5 6-5-16,6 3 4 16,0 5-13-16,0 4-6 15,0 5 10-15,0 3-1 16,0-3 7-16,-2 8 4 15,0 0 0-15,-4 5 4 16,2 0 2-16,0 0 9 16,1 0 0-16,3 0-9 15,0 0 7-15,0 0-13 16,-2 2-1-16,2 19 1 16,0 11 1-16,0 8-1 15,9 0 0-15,11 4 0 16,5-5 1-16,0-2 2 15,1-1 0-15,-2-6 10 0,-1-2-10 16,-6-6-1-16,-3 5-2 16,-5-9 0-16,-5 0 3 15,-4 3-2-15,-2 4-1 16,-25 0 4-16,-6 2-2 16,-3-13 0-16,1-6-2 15,1-8 0-15,7 0-4 16,3 0 3-16,7-5-43 15,5-10-42-15,12-3-83 16</inkml:trace>
  <inkml:trace contextRef="#ctx0" brushRef="#br0" timeOffset="23663.39">12624 16062 438 0,'0'0'88'0,"0"0"-88"16,0 0-16-16,0 0 16 16,0 0 18-16,0 0 9 15,27 117-20-15,-19-73 1 16,1-9-4-16,-2-5-3 16,4-6-1-16,4-7 0 15,-1-12-4-15,-3 4 3 16,-5-9-5-16,0 0 5 0,-4-10 2 15,0-21 18 1,-2-13-19-16,0-4 2 0,0 2 0 16,-16 6-2-1,-7 3 0-15,0 12 1 0,-4 0 11 16,2 14-6-16,3 7-6 16,0 4-11-16,-1 0-6 15,3 12-72-15,5 16-78 16</inkml:trace>
  <inkml:trace contextRef="#ctx0" brushRef="#br0" timeOffset="23920.05">12987 15946 373 0,'0'0'63'16,"0"0"-56"-16,0 0 5 15,0 0 2-15,92 120-2 16,-77-93-10-16,1 4-1 16,-1-9-2-16,-3-12-1 15,-6-2-43-15,-6 1-43 16,0-9-161-16</inkml:trace>
  <inkml:trace contextRef="#ctx0" brushRef="#br0" timeOffset="24081.09">12960 16034 455 0,'0'0'136'0,"0"0"-136"15,0 0-12-15,0 0 10 16,0 0 4-16,125 0 0 15,-63-8-2-15,9 4-20 16,6-2-182-16</inkml:trace>
  <inkml:trace contextRef="#ctx0" brushRef="#br0" timeOffset="24981.05">14095 15896 400 0,'0'0'47'16,"0"0"-26"-16,0 0 17 16,0 0 3-16,0 0 10 15,-125-67-28-15,96 73-10 16,-12 32-8-16,-3 8-2 16,2 12-1-16,3 5-2 15,16-1 0-15,15-4 1 16,8-10-1-16,8-6-2 15,25-4 2-15,7-9 0 16,2-8-2-16,1-7 2 16,-6-10 0-16,-1-4 1 15,-7 0 1-15,-2-27 8 0,-8-18 2 16,-1-8-9-16,-9-5 1 16,-9-9-4-16,0 4 0 15,-15 10-1-15,-14 5 1 16,-4 11-5-16,-5 11 4 15,1 12-9-15,-2 4-4 16,-1 10-17-16,0 0-15 16,-1 0-22-16,8 14-31 15,10 4-81-15</inkml:trace>
  <inkml:trace contextRef="#ctx0" brushRef="#br0" timeOffset="25184.22">14139 15504 376 0,'0'0'63'0,"0"0"-51"15,0 0-12-15,0 0 1 16,0 0 4-16,0 0 10 16,11 119-3-16,-4-63-3 15,4 0-9-15,5-8-3 16,3-2-18-16,6-10-48 15,2-5-28-15</inkml:trace>
  <inkml:trace contextRef="#ctx0" brushRef="#br0" timeOffset="25480.13">14511 15842 413 0,'0'0'88'0,"0"0"-80"16,0 0-7-16,4 130 5 16,8-80 36-16,-4 2-23 15,1 5-14-15,-2-2-1 16,-2-7-4-16,-3 2 1 15,-2-10-1-15,0-3-12 0,4-15-26 16,-2-8-52 0,5-14-35-16,-3 0-56 0</inkml:trace>
  <inkml:trace contextRef="#ctx0" brushRef="#br0" timeOffset="25915.34">14656 15869 248 0,'0'0'264'0,"0"0"-240"0,0 0-23 16,0 0 4-1,0 0 11-15,0 0-9 0,98-90-4 16,-74 90 4-16,3 10-5 16,-2 16-2-16,-8 7 6 15,-10-2-2-15,-7 5 3 16,0-2-7-16,-5-3 5 15,-10 1-5-15,-3-8 0 16,1-2 0-16,7-1-2 16,8-8-14-16,2-3 7 15,0-2-12-15,14-4 8 16,8-2 8-16,4 2 5 16,3 0 0-16,0 1 3 15,-4 2-2-15,-4 3 2 16,-4 8-3-16,-6-1 0 0,-6 6 5 15,-5 7-4 1,0 3 6-16,-16 2 13 0,-15-3-4 16,-5 2 2-16,-6-1-9 15,1-5-2-15,2-2 11 16,5-8-18-16,7-6 0 16,7-8 0-16,7-4-7 15,7 0-62-15,6-2-131 16</inkml:trace>
  <inkml:trace contextRef="#ctx0" brushRef="#br0" timeOffset="28780.44">15478 15843 345 0,'0'0'171'16,"0"0"-146"-16,0 0-24 15,0 0-1-15,0 0 9 16,-43 173 5-16,30-91-3 16,-1 6-7-16,-1-7 4 15,4-5-8-15,2-4 3 16,7-10-3-16,2-14 1 15,0-12-3-15,0-18 2 16,2-14-8-16,4-4 3 16,2-18 5-16,-2-35 8 0,3-14-8 15,-5-13 3-15,-4-1-2 16,0 1-1-16,-4-4 0 16,-19 4 5-16,0 3-5 15,5 16 0-15,5 14 0 16,5 21 1-16,8 13 11 15,0 12-12-15,0 1-1 16,14 0-1-16,1 10-2 16,12 20 4-16,11 14 9 15,11 12-9-15,5 11 7 16,-1-2-7-16,-2 0 1 16,-6 1 0-16,-14-4-1 15,-11 5-4-15,-11-9 4 16,-9-4-3-16,0-7 3 15,-29-5 2-15,-11-7-2 0,-7-13 1 16,0-4-1-16,1-12-3 16,5-6-7-16,8 0-6 15,9-6 13-15,8-12-12 16,12 6-2-16,4-10-3 16,0-1 14-16,20-8-1 15,8-5 7-15,13 0 0 16,5-4 2-16,6-9-2 15,-3-1 0-15,-1-8 10 16,-5-9-2-16,-5-8-1 16,-7-5-6-16,-4-6 1 15,-12-2 4-15,-10 2-6 0,-5 1 0 16,-3 2 2 0,-23 12-1-16,-1 17-1 0,7 17 6 15,8 19-3-15,12 18 13 16,0 5-16-16,0 30 0 15,0 28 7-15,-8 22-5 16,-3 30 0-16,7 16-2 16,4-2 0-16,0-4 0 15,0-8 0-15,6-11-5 16,7-26-14-16,8-12-42 16,3-24-38-16,5-26-20 15,5-18-69-15</inkml:trace>
  <inkml:trace contextRef="#ctx0" brushRef="#br0" timeOffset="29331.31">16019 15543 173 0,'0'0'299'15,"0"0"-266"-15,0 0-33 16,0 0 0-16,0 0 11 15,25 122 28-15,8-38-20 16,7 9-19-16,-7 11 3 16,-8-2 2-16,-15-4-5 0,-10-4 0 15,0-5 4-15,-19-13-2 16,-3-8-2-16,5-20 0 16,1-21 0-16,9-19 0 15,5-8 6-15,0 0-5 16,0-17-1-16,2-23-16 15,0-14 11-15,2-4-1 16,27-5 9-16,8 10-7 16,3 8-8-16,-4 5 10 15,-5 6 2-15,-6 6 2 16,-3 2-1-16,-5 12-1 16,-3 4 0-16,-5 10-4 15,-5 0 4-15,4 19-4 16,-4 22 4-16,0 15 3 15,1 6 7-15,-3 7-10 0,0-3 1 16,2-8 0-16,4-8-1 16,3-16 0-16,-1-14 0 15,2-13 0-15,-5-7-4 16,-3 0 4-16,-2-35 14 16,0-24 9-16,-2-6-23 15,0-3 0-15,0 1 2 16,-8 13-2-16,-4 6-7 15,3 8-7-15,5 7-22 16,2 12-50-16,2 7-61 16</inkml:trace>
  <inkml:trace contextRef="#ctx0" brushRef="#br0" timeOffset="29931.1">16563 16154 345 0,'0'0'19'15,"0"0"-12"-15,42 117 16 16,-17-77 4-16,-7 5 9 16,-3 0-17-16,-6-1-15 15,-7-4 4-15,-2-4-1 16,0-9 10-16,0-14 9 16,0-7-17-16,-2-6 2 15,-7 0 7-15,3-11-18 16,-6-20-5-16,3-17-8 0,7-6 13 15,2-1 4 1,0 4-4-16,23 5-6 0,10 5 6 16,9 3 1-16,5 2 0 15,0 9-1-15,2 0-7 16,-5 9 7-16,-5 8-7 16,-10 10 4-16,-12 0 3 15,-11 18-5-15,-6 19 5 16,0 11 0-16,-4 11 4 15,-21 7 6-15,-6 0-10 16,5-3 0-16,4-5 3 16,10-12-3-16,10-14 0 15,2-12-2-15,0-9-3 0,12-11 4 16,3 0-14-16,5-19 15 16,1-29 5-16,-4-6 0 15,1-8-4-15,-7-1-1 16,-5 5-5-16,-6 4 0 15,0 6 5-15,0 8 0 16,-4 17 1-16,0 10 0 16,4 13 2-16,0 8-1 15,24 22 8-15,10 8 27 16,8 1-23-16,3 6-4 16,-1-4-5-16,-4-2-4 15,-4 6 0-15,-12-5-1 0,-8 4-18 16,-10 6-98-1,-6-2-209-15</inkml:trace>
  <inkml:trace contextRef="#ctx0" brushRef="#br0" timeOffset="31271.36">6534 17744 513 0,'0'0'60'0,"0"0"-60"15,0 0-5-15,0 0-1 16,0 0 6-16,0 0 8 16,112 18-2-16,-61-18-6 0,0 0-2 15,-1 0 2 1,-8 0 0-16,-5 0-6 0,-6 0-67 16,3-8-72-16</inkml:trace>
  <inkml:trace contextRef="#ctx0" brushRef="#br0" timeOffset="31767.34">7430 17455 374 0,'0'0'128'0,"0"0"-112"15,0 0-16-15,0 0 13 16,0 0 20-16,0 0-32 15,-84 40 6-15,66 8 0 16,-5 11-5-16,4 7-1 16,5-4-1-16,9-8 0 15,5-9-3-15,0-13 3 0,16-5-4 16,8-10-1-16,5-11-4 16,2-6 5-16,1-5 4 15,-1-27 7-15,-2-8 6 16,-7-10-13-16,-6-3 2 15,-11 1 0-15,-5 2-1 16,0 5 3-16,-25 9-4 16,-2 5 0-16,-4 9-3 15,0 8 3-15,2 6-9 16,2 2-30-16,-2 6-36 16,2 0-7-16,8 5-145 15</inkml:trace>
  <inkml:trace contextRef="#ctx0" brushRef="#br0" timeOffset="31993.3">7488 17161 161 0,'0'0'298'15,"0"0"-280"-15,0 0-18 16,0 0-6-16,0 0 6 15,0 0 12-15,2 116 0 16,8-72-10-16,-6 4 1 16,2-2-6-16,-1-2-11 0,1-4-22 15,4 4-56 1,-4-3-116-16</inkml:trace>
  <inkml:trace contextRef="#ctx0" brushRef="#br0" timeOffset="33170.07">7811 17449 163 0,'0'0'309'15,"0"0"-286"-15,0 0-21 16,0 0 13-16,0 0 15 15,0 0-5-15,-24-101-5 0,41 86-13 16,3 3-5-16,-1-3 6 16,-2 8-6-16,-3 3-1 15,-1 2 9-15,5 2-10 16,1 0 0-16,6 13 4 16,-2 10 0-16,-1 13 14 15,-7 4-15-15,-8 9 1 16,-3 5 12-16,-2 10-16 15,-2-2 10-15,0 4 1 16,3-4-10-16,-3-12 2 16,7-6-3-16,-3-8 0 15,5-3-2-15,0-11 2 0,0-1-2 16,2-8-2 0,-3-7-13-16,2-2-11 0,1-4-14 15,3 0-18-15,1-14-36 16,10-12-82-16</inkml:trace>
  <inkml:trace contextRef="#ctx0" brushRef="#br0" timeOffset="33731.09">8390 17361 360 0,'0'0'102'0,"0"0"-95"15,0 0 12-15,-117-68 45 16,101 60-20-16,9 8-11 16,7 0-28-16,0 0-3 15,0 8-2-15,7 16 0 16,15 14-1-16,16 0-1 15,11 11 2-15,6-5-1 16,3 0 1-16,-2 2 0 16,-9 2 3-16,-7-4-2 0,-15-2 0 15,-12 2-1-15,-13-8 1 16,0 1-1-16,-7-16 0 16,-17 1 0-16,-3-9 10 15,-2-13-8-15,-5 0-1 16,-1 0-1-16,-3-22-3 15,1-10 3-15,5-7-9 16,8-11 2-16,10-4 7 16,14-3 0-16,0 4 0 15,7-1-1-15,13 5 4 16,-2 7 0-16,-7-2-3 16,-7 8 0-16,-4 2 3 15,0 2 0-15,0 14 0 16,-13 5 0-16,0 4-1 15,-3 5-4-15,1 4 0 0,-3 0-32 16,-1 18-8-16,2 8-42 16,-1 6-7-16,5 2-80 15</inkml:trace>
  <inkml:trace contextRef="#ctx0" brushRef="#br0" timeOffset="35513.26">9264 17115 448 0,'0'0'40'0,"0"0"-36"15,0 0-1-15,-147-77 9 16,95 65 17-16,-8 9-12 16,-5 3 2-16,1 0-4 15,13 3-3-15,17 11-12 16,19 4 0-16,15 4 2 15,0 9-2-15,31 5-6 16,15 0 6-16,12-1 1 16,14 1 10-16,4-1-11 15,6 1 2-15,-2 0 5 0,-8 4-7 16,-16 1 0 0,-18 3 1-16,-21 0 0 0,-10 2 2 15,-7 2-3-15,-3-2 1 16,-25-2 10-16,-3-8-11 15,0-10 0-15,0-8 1 16,2-6 0-16,0-6 0 16,4-6-1-16,0 0-17 15,5 0-12-15,5 0-22 16,4 0-22-16,11-14-71 16,0-4-109-16</inkml:trace>
  <inkml:trace contextRef="#ctx0" brushRef="#br0" timeOffset="36112.99">9640 17393 307 0,'0'0'60'0,"0"0"-37"16,0 0 4-16,0 0-4 16,-114 16-17-16,79 17-3 15,2 2-1-15,1 10 5 16,12 3-3-16,9-2-4 15,9 2 7-15,2-8-3 16,0-8-4-16,11-10 0 16,9-4 0-16,5-10-3 15,-3-8 2-15,-2 0 1 0,-2-8 0 16,-3-18 8-16,-1-14-7 16,-3 0-1-16,-5 4-6 15,-3 8 2-15,-3 14 4 16,0 6 0-16,0 8-1 15,0 0-4-15,4 9 5 16,14 14 0-16,11 3 5 16,11 0 7-16,3-4-12 15,-1-8 0-15,-2-8 0 16,-4-6 4-16,-5 0 10 16,-3-14 1-16,-3-22 8 0,2-8-1 15,-5-18-21 1,-1-6-1-16,-8-17 4 0,-5-5-4 15,-5-12 3-15,-3-10-3 16,0-5 2-16,-15 3 2 16,-10 10-4-16,2 19 0 15,6 41 3-15,13 34 13 16,4 10-7-16,0 28-9 16,0 20 2-16,0 21 11 15,0 23-13-15,0 21 0 16,0 2 1-16,0 2-1 15,6-5 0-15,5-14 0 16,7-14-30-16,4-11-26 16,9-25-39-16,10-22-11 15,1-16-26-15</inkml:trace>
  <inkml:trace contextRef="#ctx0" brushRef="#br0" timeOffset="36447.13">10338 17254 280 0,'0'0'161'16,"0"0"-127"-16,0 0-32 16,0 0 1-16,-99 155 7 15,84-91 16-15,9-1-5 16,6-12-21-16,0-4 2 16,17-11 0-16,3-10-2 15,-5-12-5-15,4-10-2 16,3-4 7-16,1-18-1 15,3-18-8-15,-2-14-22 16,-5-6 16-16,-11 6 2 16,-3 1 4-16,-5 21 9 0,0 10 5 15,0 14 11-15,0 4 1 16,0 4-11-16,8 24-1 16,10 7-4-16,3 1 2 15,3-5-1-15,-2-8-2 16,-2-5 0-16,1-6-57 15,-4-11-50-15,-1-1-141 16</inkml:trace>
  <inkml:trace contextRef="#ctx0" brushRef="#br0" timeOffset="36822.12">10770 17369 274 0,'0'0'31'0,"0"0"-28"15,15 126 17-15,-1-85 4 16,-3-5-4-16,-4-2 10 16,-3-6-3-16,-2-6-6 15,-2-8-9-15,3-5-4 16,-1-9 6-16,0 0-14 16,3-9 2-16,3-19 14 15,3-16-6-15,3-6-2 16,1-3-8-16,-1 3 0 15,1 10 2-15,3 8-2 0,3 10-2 16,0 10 2-16,-2 12 0 16,1 0-1-16,-1 12-5 15,6 16 6-15,2 8 34 16,0 3-24-16,0-4 0 16,-6 2 10-16,0-9-13 15,-3-2-4-15,-5-4-3 16,-2-8-1-16,-4-6-1 15,0-3-44-15,-3-5-52 16,2 0-98-16</inkml:trace>
  <inkml:trace contextRef="#ctx0" brushRef="#br0" timeOffset="36998.41">11151 17120 556 0,'0'0'31'16,"0"0"-31"-16,0 0-4 16,0 0-7-16,0 0-10 15,0 0 15-15,11 0-59 16,7 0-71-16</inkml:trace>
  <inkml:trace contextRef="#ctx0" brushRef="#br0" timeOffset="37363.97">11508 17379 503 0,'0'0'66'16,"0"0"-63"-16,0 0-3 15,0 0 0-15,0 0 13 16,-29 133-7-16,29-102-5 15,0-2-1-15,2-8-1 16,13-2 0-16,5-2-8 16,5-9 6-16,-3-3-2 0,0-5 5 15,1 0 0-15,2-5 6 16,4-20-2-16,0-11 4 16,0-10-8-16,-4 2 0 15,-11 0 3-15,-11 3-1 16,-3 5-1-16,-9 4 5 15,-20 5 11-15,-2 10-4 16,-6 3-13-16,-5 6-8 16,-2 8 8-16,-7 0-39 15,-1 14-47-15,8 11-102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86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6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4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49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38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2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32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1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99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8.html#idm4502216121208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tosa.io/ev/principal-component-analysis/" TargetMode="External"/><Relationship Id="rId4" Type="http://schemas.openxmlformats.org/officeDocument/2006/relationships/hyperlink" Target="https://medium.com/@kyasar.mail/pca-principal-component-analysis-729068e28ec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hyperlink" Target="https://fisicaymates.com/autovalores-y-autovectores-de-una-matriz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026160" y="1991360"/>
            <a:ext cx="8139680" cy="26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Machine </a:t>
            </a:r>
            <a:r>
              <a:rPr lang="es-ES" sz="6000" b="1" strike="noStrike" spc="-1" dirty="0" err="1">
                <a:solidFill>
                  <a:schemeClr val="bg1"/>
                </a:solidFill>
                <a:latin typeface="Calibri Light"/>
              </a:rPr>
              <a:t>Learning</a:t>
            </a: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  </a:t>
            </a:r>
            <a:br>
              <a:rPr lang="es-ES" sz="2800" b="1" dirty="0"/>
            </a:br>
            <a:r>
              <a:rPr lang="es-ES" sz="6000" b="1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6000" b="1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8847D4B-7AD0-9DD3-27F7-AAF70A10954D}"/>
                  </a:ext>
                </a:extLst>
              </p14:cNvPr>
              <p14:cNvContentPartPr/>
              <p14:nvPr/>
            </p14:nvContentPartPr>
            <p14:xfrm>
              <a:off x="466560" y="295560"/>
              <a:ext cx="11616480" cy="60768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8847D4B-7AD0-9DD3-27F7-AAF70A1095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286200"/>
                <a:ext cx="11635200" cy="609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137BA4-0B74-4D54-A68D-FC7D62F4F08F}"/>
              </a:ext>
            </a:extLst>
          </p:cNvPr>
          <p:cNvSpPr txBox="1"/>
          <p:nvPr/>
        </p:nvSpPr>
        <p:spPr>
          <a:xfrm>
            <a:off x="2819400" y="3429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linkClick r:id="rId3"/>
              </a:rPr>
              <a:t>https://setosa.io/ev/principal-component-analysis/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60"/>
            <a:ext cx="10498818" cy="14405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Veamos en la siguiente demo cómo trabaja el PCA, de manera gráfica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8710" y="272716"/>
            <a:ext cx="5569229" cy="1550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A TENER EN CUENTA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1563" y="2025656"/>
            <a:ext cx="5080575" cy="4423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Escalado de variables: PCA identifica direcciones cuya varianza es mayor. Por ello deberemos tener los datos en la misma escala. </a:t>
            </a:r>
            <a:r>
              <a:rPr lang="es-ES" sz="1700" b="1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Influencia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 trabajar con varianzas, PCA es altamente sensible 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 muy recomendable estudiar si los hay. 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¿Cuánta información presente en el set de datos original se pierde al proyectar las observaciones en un espacio de menor dimensión? (Varianza explicada de cada componente principal).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de interés utilizar el número mínimo de componentes que resultan suficientes para explicar los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382139" y="557639"/>
            <a:ext cx="5325061" cy="61883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39560F-3819-449E-A8AB-6A4B5839E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45" y="694799"/>
            <a:ext cx="2360855" cy="21326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7E2A56-7FCF-4D9E-9514-0920211A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18" y="3122505"/>
            <a:ext cx="5204107" cy="33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1951C5C-7325-5C3D-EAD0-596C790BCB43}"/>
                  </a:ext>
                </a:extLst>
              </p14:cNvPr>
              <p14:cNvContentPartPr/>
              <p14:nvPr/>
            </p14:nvContentPartPr>
            <p14:xfrm>
              <a:off x="94680" y="3600"/>
              <a:ext cx="11383560" cy="64735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1951C5C-7325-5C3D-EAD0-596C790BCB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20" y="-5760"/>
                <a:ext cx="11402280" cy="64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80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59"/>
            <a:ext cx="10498818" cy="31864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https://learning.oreilly.com/library/view/hands-on-machine-learning/9781492032632/ch08.html#idm45022161212088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https://medium.com/@kyasar.mail/pca-principal-component-analysis-729068e28ec8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https://setosa.io/ev/principal-component-analysis/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1971040"/>
            <a:ext cx="4943520" cy="4588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(PCA)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étodo estadístico que permite simplificar la complejidad de espacios muestrales con muchas dimensiones a la vez que conserva su información.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Arial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Supóngase que existe una muestra con n individuos cada uno con p variables (X1, X2, …,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es decir, el espacio muestral tiene p dimensiones. PCA permite encontrar un número de factores subyacentes (z&lt;p) que explican aproximadamente lo mismo que las p variables originales.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una de estas z nuevas variables recibe el nombre de componente principal.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8239F-6CD7-4A89-A295-17E3EC50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6" y="1065393"/>
            <a:ext cx="5157567" cy="51575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B524604-8F6A-151B-1414-170E8C8DF5AF}"/>
                  </a:ext>
                </a:extLst>
              </p14:cNvPr>
              <p14:cNvContentPartPr/>
              <p14:nvPr/>
            </p14:nvContentPartPr>
            <p14:xfrm>
              <a:off x="2309760" y="3600"/>
              <a:ext cx="9453240" cy="3519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B524604-8F6A-151B-1414-170E8C8DF5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0400" y="-5760"/>
                <a:ext cx="9471960" cy="353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¿Para qué se usa PCA?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Extracción de patrones en los datos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convierte el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ver similitudes y diferencias en los datos.</a:t>
            </a:r>
            <a:endParaRPr lang="es-ES" sz="1700" b="1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Comprimi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la información de un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menos variables. Imprescindible con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cientos o miles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Visualización para 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más de tres variables son imposibles de representar en una gráfica. Con PCA podemos.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BC8131-4798-4974-8C76-5B36135E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97" y="3329106"/>
            <a:ext cx="4295262" cy="30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Normalmente se usa para reducir la dimensionalidad. Identifica los hiperplanos que maximizan la varianza y proyecta los datos en esos hiperplanos, de tal manera que minimicemos la pérdida de información.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líneas discontinuas de la siguiente imagen serían una proyección con muy poca varianza de la variable.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ls2 0807">
            <a:extLst>
              <a:ext uri="{FF2B5EF4-FFF2-40B4-BE49-F238E27FC236}">
                <a16:creationId xmlns:a16="http://schemas.microsoft.com/office/drawing/2014/main" id="{5FD35602-12BC-40DF-A28D-DFBDAEAA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090544"/>
            <a:ext cx="6858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4D9C62A-F279-3D9A-1532-8DF80D9FC01C}"/>
                  </a:ext>
                </a:extLst>
              </p14:cNvPr>
              <p14:cNvContentPartPr/>
              <p14:nvPr/>
            </p14:nvContentPartPr>
            <p14:xfrm>
              <a:off x="3076920" y="3439800"/>
              <a:ext cx="5032440" cy="23328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4D9C62A-F279-3D9A-1532-8DF80D9FC0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7560" y="3430440"/>
                <a:ext cx="5051160" cy="23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8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Algunos conceptos matemáticos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3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Matriz de Covarianza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covarianza es el valor que refleja en qué cuantía dos variables aleatorias varían de forma conjunta respecto a sus medias.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permite saber cómo se comporta una variable en función de lo que hace otra variable. Es decir, cuando X sube ¿Cómo se comporta Y? Así pues, la covarianza puede tomar los siguiente valores: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menor que cero cuando “X” sube e “Y” baja. Hay una relación negativa.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mayor que cero cuando “X” sube e “Y” sube. Hay una relación positiva.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A0F79-01B5-4115-B811-70DC94BD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85" y="4965700"/>
            <a:ext cx="4400550" cy="114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9C78E61-5D7E-C355-3BAE-D0E0A24673DC}"/>
                  </a:ext>
                </a:extLst>
              </p14:cNvPr>
              <p14:cNvContentPartPr/>
              <p14:nvPr/>
            </p14:nvContentPartPr>
            <p14:xfrm>
              <a:off x="339120" y="3600"/>
              <a:ext cx="11852280" cy="6827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9C78E61-5D7E-C355-3BAE-D0E0A24673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760" y="-5760"/>
                <a:ext cx="11871000" cy="68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1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Autovalores y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autovectores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471799" y="1492218"/>
            <a:ext cx="10943480" cy="28969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álgebra lineal, los vectores propios,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operador lineal son los vectores no nulos que, cuando son transformados por el operador, dan lugar a un múltiplo escalar de sí mismos, con lo que no cambian su dirección. Este escalar lambda  recibe el nombre valor propio, autovalor o valor característico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matriz sobre la que se calculan los autovalores y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ser cuadrada.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tantos autovalores como dimensiones tenga la matriz. Se pueden repetir.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perpendiculares entre sí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longitud del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1 y su autovalor representa el poder de cada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b="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C44732-7C02-47CD-8A83-AFE16E76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05" y="4636537"/>
            <a:ext cx="3267075" cy="933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B1B2A7-5C52-425C-9C86-346164AEA989}"/>
              </a:ext>
            </a:extLst>
          </p:cNvPr>
          <p:cNvSpPr txBox="1"/>
          <p:nvPr/>
        </p:nvSpPr>
        <p:spPr>
          <a:xfrm>
            <a:off x="649080" y="6051250"/>
            <a:ext cx="562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hlinkClick r:id="rId4"/>
              </a:rPr>
              <a:t>Explicación detallada de cálculo de autovalores y </a:t>
            </a:r>
            <a:r>
              <a:rPr lang="es-ES" sz="1400" dirty="0" err="1">
                <a:solidFill>
                  <a:schemeClr val="bg1"/>
                </a:solidFill>
                <a:hlinkClick r:id="rId4"/>
              </a:rPr>
              <a:t>autovetores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6B4309-0CBA-4CB7-9156-C80657E93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87" y="3806605"/>
            <a:ext cx="2943956" cy="22446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BDCBFE3-EEFA-5EBE-8C08-662D0A38751F}"/>
                  </a:ext>
                </a:extLst>
              </p14:cNvPr>
              <p14:cNvContentPartPr/>
              <p14:nvPr/>
            </p14:nvContentPartPr>
            <p14:xfrm>
              <a:off x="637200" y="186120"/>
              <a:ext cx="11268720" cy="5808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BDCBFE3-EEFA-5EBE-8C08-662D0A3875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840" y="176760"/>
                <a:ext cx="11287440" cy="58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23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8" y="160338"/>
            <a:ext cx="8814441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Cálculo de los Principal </a:t>
            </a:r>
            <a:r>
              <a:rPr lang="es-ES" sz="4400" spc="-1" dirty="0" err="1">
                <a:solidFill>
                  <a:srgbClr val="FF0000"/>
                </a:solidFill>
                <a:latin typeface="Calibri Light"/>
              </a:rPr>
              <a:t>Components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57CF8C2-5475-41EF-A1EA-8500BE82ADE6}"/>
              </a:ext>
            </a:extLst>
          </p:cNvPr>
          <p:cNvSpPr/>
          <p:nvPr/>
        </p:nvSpPr>
        <p:spPr>
          <a:xfrm>
            <a:off x="649080" y="1424539"/>
            <a:ext cx="6595000" cy="32833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calcular el PCA necesitamos: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la matriz de covarianza de nuestros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Descomponer la matriz de en sus autovalores y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Obtenemos un ranking de vectores, ordenando los autovalores de mayor a menor.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Conseguimos los Principal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originales y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CD9931-0538-4996-AD4D-6D025D45D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 b="64465"/>
          <a:stretch/>
        </p:blipFill>
        <p:spPr>
          <a:xfrm>
            <a:off x="7506454" y="1562038"/>
            <a:ext cx="3971728" cy="7557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DD3CA2-A4D0-42F0-B0EE-9CF80A4309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2" t="22245" r="7006" b="20823"/>
          <a:stretch/>
        </p:blipFill>
        <p:spPr>
          <a:xfrm>
            <a:off x="7531854" y="2875490"/>
            <a:ext cx="3549708" cy="653240"/>
          </a:xfrm>
          <a:prstGeom prst="rect">
            <a:avLst/>
          </a:prstGeom>
        </p:spPr>
      </p:pic>
      <p:sp>
        <p:nvSpPr>
          <p:cNvPr id="12" name="CustomShape 2">
            <a:extLst>
              <a:ext uri="{FF2B5EF4-FFF2-40B4-BE49-F238E27FC236}">
                <a16:creationId xmlns:a16="http://schemas.microsoft.com/office/drawing/2014/main" id="{F9CCB864-5D7E-4969-A9B4-13FAD6AF7274}"/>
              </a:ext>
            </a:extLst>
          </p:cNvPr>
          <p:cNvSpPr/>
          <p:nvPr/>
        </p:nvSpPr>
        <p:spPr>
          <a:xfrm>
            <a:off x="649080" y="5243836"/>
            <a:ext cx="10498818" cy="17135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Aquellos valores más altos, son los que representan la mayor varianza de nuestros datos.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estamos buscando variables que reduzcan la dimensionalidad, los autovalores de la matriz de covarianza se calculan para obtener patrones (autovalores) con su significado (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Los autovalores de la matriz de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coviarianza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serán nuevas variables cuyo poder discriminante serán sus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EEA2FC-9648-4F27-9B0F-7A2DCB7A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854" y="3962231"/>
            <a:ext cx="4011066" cy="5314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AAFB07F-3ADE-FA85-3779-55821AC5AF3E}"/>
                  </a:ext>
                </a:extLst>
              </p14:cNvPr>
              <p14:cNvContentPartPr/>
              <p14:nvPr/>
            </p14:nvContentPartPr>
            <p14:xfrm>
              <a:off x="2749320" y="98640"/>
              <a:ext cx="8653320" cy="5101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AAFB07F-3ADE-FA85-3779-55821AC5AF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9960" y="89280"/>
                <a:ext cx="8672040" cy="51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5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4114</TotalTime>
  <Words>782</Words>
  <Application>Microsoft Office PowerPoint</Application>
  <PresentationFormat>Panorámica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73</cp:revision>
  <dcterms:created xsi:type="dcterms:W3CDTF">2020-08-31T20:14:59Z</dcterms:created>
  <dcterms:modified xsi:type="dcterms:W3CDTF">2023-05-18T08:31:01Z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