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mEQeW48HSdwST9k9NC5hH3oE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eac15f3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a1eac15f3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ga1eac15f37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4eb05b33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a4eb05b33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a4eb05b33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4eb05b333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a4eb05b333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ga4eb05b333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sh-gallery.plotly.host/Portal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2276518" y="2330166"/>
            <a:ext cx="7638964" cy="219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Plotly &amp; Dash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eac15f37_0_5"/>
          <p:cNvSpPr txBox="1"/>
          <p:nvPr>
            <p:ph type="title"/>
          </p:nvPr>
        </p:nvSpPr>
        <p:spPr>
          <a:xfrm>
            <a:off x="808625" y="819000"/>
            <a:ext cx="7618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3300">
                <a:solidFill>
                  <a:srgbClr val="FF0000"/>
                </a:solidFill>
              </a:rPr>
              <a:t>¿Qué es Plotly?</a:t>
            </a:r>
            <a:endParaRPr sz="3300">
              <a:solidFill>
                <a:srgbClr val="FF0000"/>
              </a:solidFill>
            </a:endParaRPr>
          </a:p>
        </p:txBody>
      </p:sp>
      <p:sp>
        <p:nvSpPr>
          <p:cNvPr id="96" name="Google Shape;96;ga1eac15f37_0_5"/>
          <p:cNvSpPr txBox="1"/>
          <p:nvPr>
            <p:ph idx="1" type="body"/>
          </p:nvPr>
        </p:nvSpPr>
        <p:spPr>
          <a:xfrm>
            <a:off x="759275" y="2180725"/>
            <a:ext cx="44607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Open Source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Visualizaciones interactivas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Módulo de Python</a:t>
            </a:r>
            <a:endParaRPr sz="21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1700"/>
              <a:t>pip install plotly</a:t>
            </a:r>
            <a:endParaRPr i="1"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/>
              <a:t>¿Necesitamos registrarnos en algún lado? No, a ser que usemos mapas, que es necesario una clav (token)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/>
              <a:t>¿Necesitamos conexión a internet? Solo para mapas</a:t>
            </a:r>
            <a:endParaRPr sz="1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 sz="2500"/>
          </a:p>
        </p:txBody>
      </p:sp>
      <p:pic>
        <p:nvPicPr>
          <p:cNvPr id="97" name="Google Shape;97;ga1eac15f3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600" y="2180725"/>
            <a:ext cx="5907476" cy="3252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a1eac15f37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9450" y="335500"/>
            <a:ext cx="2278651" cy="14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4eb05b333_0_4"/>
          <p:cNvSpPr txBox="1"/>
          <p:nvPr>
            <p:ph idx="1" type="body"/>
          </p:nvPr>
        </p:nvSpPr>
        <p:spPr>
          <a:xfrm>
            <a:off x="7706625" y="5713375"/>
            <a:ext cx="42879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u="sng">
                <a:solidFill>
                  <a:schemeClr val="hlink"/>
                </a:solidFill>
                <a:hlinkClick r:id="rId3"/>
              </a:rPr>
              <a:t>Galería con ejemplos y código</a:t>
            </a:r>
            <a:endParaRPr sz="2100"/>
          </a:p>
        </p:txBody>
      </p:sp>
      <p:sp>
        <p:nvSpPr>
          <p:cNvPr id="105" name="Google Shape;105;ga4eb05b333_0_4"/>
          <p:cNvSpPr txBox="1"/>
          <p:nvPr>
            <p:ph type="title"/>
          </p:nvPr>
        </p:nvSpPr>
        <p:spPr>
          <a:xfrm>
            <a:off x="808625" y="819000"/>
            <a:ext cx="7618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3300">
                <a:solidFill>
                  <a:srgbClr val="FF0000"/>
                </a:solidFill>
              </a:rPr>
              <a:t>¿Qué es Dash?</a:t>
            </a:r>
            <a:endParaRPr sz="3300">
              <a:solidFill>
                <a:srgbClr val="FF0000"/>
              </a:solidFill>
            </a:endParaRPr>
          </a:p>
        </p:txBody>
      </p:sp>
      <p:sp>
        <p:nvSpPr>
          <p:cNvPr id="106" name="Google Shape;106;ga4eb05b333_0_4"/>
          <p:cNvSpPr txBox="1"/>
          <p:nvPr>
            <p:ph idx="1" type="body"/>
          </p:nvPr>
        </p:nvSpPr>
        <p:spPr>
          <a:xfrm>
            <a:off x="769150" y="1934025"/>
            <a:ext cx="4460700" cy="3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Open source, pero con servicio de pago en caso de puesta en producción a través de su plataforma.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Montar una web interactiva con gráficas y filtros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Utiliza plotly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Módulo de Python</a:t>
            </a:r>
            <a:endParaRPr sz="21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1700"/>
              <a:t>pip install dash</a:t>
            </a:r>
            <a:endParaRPr i="1"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07" name="Google Shape;107;ga4eb05b333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100" y="2422025"/>
            <a:ext cx="5858126" cy="2749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a4eb05b333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7000" y="353526"/>
            <a:ext cx="2408801" cy="138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4eb05b333_0_13"/>
          <p:cNvSpPr txBox="1"/>
          <p:nvPr>
            <p:ph type="title"/>
          </p:nvPr>
        </p:nvSpPr>
        <p:spPr>
          <a:xfrm>
            <a:off x="808625" y="819000"/>
            <a:ext cx="7618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 sz="3300">
                <a:solidFill>
                  <a:srgbClr val="FF0000"/>
                </a:solidFill>
              </a:rPr>
              <a:t>Arquitectura</a:t>
            </a:r>
            <a:r>
              <a:rPr lang="en-GB" sz="3300">
                <a:solidFill>
                  <a:srgbClr val="FF0000"/>
                </a:solidFill>
              </a:rPr>
              <a:t> Dash</a:t>
            </a:r>
            <a:endParaRPr sz="3300">
              <a:solidFill>
                <a:srgbClr val="FF0000"/>
              </a:solidFill>
            </a:endParaRPr>
          </a:p>
        </p:txBody>
      </p:sp>
      <p:pic>
        <p:nvPicPr>
          <p:cNvPr id="115" name="Google Shape;115;ga4eb05b333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300" y="1901175"/>
            <a:ext cx="7195401" cy="35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2020-05-12T19:48:30Z</dcterms:created>
  <dc:creator>Gabriel VT</dc:creator>
</cp:coreProperties>
</file>