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gMfVFFvfv8l0J+6T1ZQBf+pLk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8T07:51:16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10843 1838 272 0,'-2'-10'44'15,"0"-26"-19"-15,2 31 5 0,2-2 11 16,0 3 2-16,-2 1-4 15,3-4-12-15,-3 1-9 16,0-3-10-16,-3 9 16 16,1 0-14-16,4 0-3 15,-4-3 1-15,2 3-4 0,-4 0 0 16,4-2-4 0,-2 0 1-16,0 0 5 15,-3 0-5-15,0-2 6 0,-1 1 0 16,-43-6-3-16,31 6-1 15,-3 8-3-15,0-1 0 16,1 0 5-16,-20 6-5 16,-3 4 0-16,-86 59 0 15,106-55 0-15,2 0 0 16,2 2-1-16,4 0 1 16,-16 24-4-16,-14 94 4 15,47-118-4-15,8 3 4 16,-2-4 0-16,3-1-1 15,10 16-5-15,5-5-4 16,68 15 10-16,-77-46-19 0,1-2-1 16,0-2 14-16,-2-2-1 15,15-10 7-15,-4-4-2 16,21-77 2 0,-42 77 7-16,-4 6-5 0,0 2-1 15,-2 0 5-15,2-12 0 16,-2-20 3-16,2 44-9 15,-2 2-5-15,0 4 4 16,5-2-8-16,5 9 9 16,6 6 3-16,71 116 1 15,-67-94-1-15,-2 5-3 16,0-1 0-16,-3-1 2 0,17 44-2 16,-8 4 0-16,14 199 1 15,-47-239 0-15,1-4 2 16,-6-3-3-16,-1-2 0 15,-16 41 17-15,-90 125-15 16,96-187 0-16,1-4 3 16,-1 0-3-16,-2-4 0 15,-26 15-2-15,-7-12 0 16,-129-13 2-16,158-8-2 16,6-5 0-16,0-6 3 15,5-1-3-15,-22-11 0 16,6-10 0-16,-38-79-1 15,70 98-2-15,4 1 2 16,0 6-4-16,2-1-4 16,2-15-9-16,35-36 3 0,-30 54-29 15,4 1-19-15,3 1-31 16,1-1-210-16</inkml:trace>
  <inkml:trace contextRef="#ctx0" brushRef="#br0" timeOffset="949.82">11523 1858 383 0,'-11'-6'43'16,"-24"-5"-40"-16,35 8 21 16,0 2 2-16,0-2 3 15,0 3-1-15,0 0-14 16,0 0 3-16,0 0-2 16,0-1-1-16,-3 1 6 15,3 0-20-15,0 0-2 0,-3 0-3 16,-3 1-25-16,6-1-26 15,0 3-70-15,2-2-55 16</inkml:trace>
  <inkml:trace contextRef="#ctx0" brushRef="#br0" timeOffset="1179.78">11545 2320 375 0,'-16'7'56'0,"6"2"-51"15,-11 1 7-15,8-2 25 16,11-6-12-16,0-2 2 16,2 0-27-16,0 0-2 15,2 0-10-15,-2 0-27 16,4-2-57-16,-1 0-203 15</inkml:trace>
  <inkml:trace contextRef="#ctx0" brushRef="#br0" timeOffset="5865.66">12279 1632 270 0,'-2'-8'85'0,"-1"3"-60"16,3 0-25-16,0-1 1 15,-3-4 31-15,3 2 4 16,3-22-15-16,-3 24-8 16,0 2-6-16,0 0 7 15,3 2-1-15,-3-3-1 16,0 2 5-16,0 5-16 15,-3-1 4-15,3 2-3 16,-3 1 3-16,3 8 4 16,-4 10-4-16,-9 105-2 15,9-90 17-15,-1 2-15 16,3-3 7-16,-1 2-1 16,1 37-7-16,0 2 2 15,-3 135-6-15,5-181 0 0,-2-4 3 16,0-4-3-16,2-4-1 15,-2 23 0-15,-2 35 0 16,4-73-13-16,-3 0-26 16,6-2-21-16,-3-2-38 15,0 0 22-15,4-6-114 16</inkml:trace>
  <inkml:trace contextRef="#ctx0" brushRef="#br0" timeOffset="6165.09">12516 1652 386 0,'-2'-6'70'0,"2"2"-51"16,-2 0-17-16,2-2 10 16,-2 6 16-16,8 25-24 15,2-6 27-15,-4 5-25 16,-2 9-1-16,0 3 4 15,1 29-1-15,-3 9 3 16,-11 167-11-16,9-205 1 16,0-4 3-16,-2 0-4 15,2-2 0-15,-4 29 1 16,-15 81-1-16,17-126-2 16,0-2-22-16,2-3-15 0,-3-3-2 15,1 7-39 1,2-7-17-16</inkml:trace>
  <inkml:trace contextRef="#ctx0" brushRef="#br0" timeOffset="7348.9">12412 1670 258 0,'-9'-13'72'16,"-28"-14"-54"-16,34 18 8 15,0 2-3-15,1 1 18 16,2-2-9-16,0-9-19 16,2 3 0-16,21-49-2 15,-19 49 1-15,1 2 4 16,0-1-12-16,1 4-3 15,5-11 7-15,3-1-8 16,37-45 0-16,-40 54 2 16,2 2-1-16,4 0-1 15,-5 2 0-15,15-7 0 16,60-8-4-16,-74 27 2 16,0 4 2-16,3 3 4 15,-1 4-4-15,18 15 0 0,-5 6 0 16,50 101 0-16,-69-107 5 15,-3-4-5-15,-1 4 0 16,-2 0 0-16,1 32 1 16,-8 3 2-16,-59 135-3 15,41-163 0-15,-1-4 3 16,-2 1-3-16,4-1 0 16,-24 28-1-16,-73 73 3 15,102-123-1-15,6-4-1 16,2-2 0-16,2-3 4 15,-5 4-4-15,7-7-3 16,6-22 0-16,0 9-2 16,-2-1 5-16,4 4 2 0,1-3 1 15,1-11-4-15,4 3 1 16,25-40-1-16,-28 52 1 16,1 2 0-16,2 0-2 15,1 0 2-15,9-6-1 16,55-2-4-16,-64 20-1 15,1 2 5-15,-1 3 1 16,-1-1 0-16,15 11 4 16,-2 1-4-16,46 54 0 15,-58-66-1-15,0 7 1 16,0 1-1-16,1 0 0 0,9 18 1 16,0 4 4-1,35 80-4-15,-46-103 0 0,2-4 2 16,1-1-2-16,0-2 0 15,16 8 0-15,85 8-4 16,-94-25-9-16,2-4-69 16,0 1-71-16</inkml:trace>
  <inkml:trace contextRef="#ctx0" brushRef="#br0" timeOffset="11902.58">13715 1995 97 0,'-4'-4'213'16,"0"4"-165"-16,-5-3-35 16,2 0 16-16,-4 12 12 15,13-15-7-15,-2 3-13 16,2 1-16-16,-2 0 0 16,0 0-5-16,2 0 0 15,-2 4 12-15,-2 0-11 16,2-2 0-16,0 2 0 15,0 0 0-15,-2 1 1 16,4-3-2-16,-2-3 0 16,0 3-4-16,0 0 4 0,2 3 0 15,6-6 0-15,2 3 0 16,57-8 3-16,-53 8-3 16,5-2 0-16,2 2 0 15,1 0 0-15,25 0 0 16,133 4 0-16,-140-8 1 15,5-2 1-15,-3 4-2 16,3-2 0-16,43-7 0 16,-1 4 0-16,148-11 0 15,-202 18 0-15,-2 2 1 16,-2 0-5-16,-2 2 1 16,27 2 3-16,-10-1 4 15,66 14-4-15,-97-13 0 0,-5-4 0 16,2 0 2-16,-6-2 0 15,9 2-2-15,5 0 0 16,-18 0 1-16,0 0 0 16,0-4-1-16,0 2 0 15,0-2 0-15,0 2-3 16,-4-4 3-16,-1 4-26 16,0 0-29-16,1 0-46 15,2 0-101-15</inkml:trace>
  <inkml:trace contextRef="#ctx0" brushRef="#br0" timeOffset="12628.78">14778 1700 92 0,'-6'-4'169'15,"-6"-6"-129"-15,4 4-21 16,-5 3 9-16,7 3 3 15,4-1 19-15,2 2-21 16,-2-2-6-16,0 1-6 16,2 0-6-16,2 4 9 15,-4-8-13-15,4 5-2 16,-4-1 4-16,4 0-9 16,-2 3-3-16,16 5 2 15,-12-6 1-15,7 4 3 16,1 0-3-16,1 0 0 15,14 6 3-15,4 4-3 0,79 26 0 16,-89-36 0-16,4 1 1 16,-3 0 0-16,0 0-1 15,21 7 0-15,-1-2 0 16,67 38 0-16,-98-46 0 16,0 2-1-16,-1-1 2 15,-4 0-2-15,9 5 1 16,10 10 0-16,-25-22-1 15,0 5 1-15,0-3-4 16,0 3 4-16,0 1 1 16,-2 2 6-16,-13 18-7 15,3-16 0-15,1 0 4 16,0 1-4-16,-5-2 0 16,-13 13 0-16,-2 0 1 15,-80 52 3-15,97-58-4 0,1-3 0 16,-1-1 4-1,4-3-4-15,-13 9 0 0,-19 26 0 16,38-43 1-16,4-2-2 16,-2 3 1-16,2 0-13 15,-2 0-10-15,2 0-41 16,2 0-32-16,2-3 8 16</inkml:trace>
  <inkml:trace contextRef="#ctx0" brushRef="#br0" timeOffset="15349.03">16235 1339 303 0,'-8'-32'33'15,"1"32"-13"-15,7-2-13 16,-2-2 23-16,2 2 13 0,0-3-4 16,2 0-17-1,2-2-12-15,-8 4 3 0,4 3 0 16,2 0-5-16,-2 0 6 15,0 0-14-15,-4 9-4 16,2-8 2-16,4 1 2 16,0 3 3-16,2 8-1 15,1 10 3-15,-1 12 14 16,-2 131-16-16,-4-135 1 16,-2-3 2-16,2 0-4 15,-1-2 1-15,-1 24-3 16,0-8 0-16,-4 58 3 0,0-86-3 15,-1 1 0 1,-3-1 2-16,2 0-1 0,-13 12 0 16,-41 30-1-16,61-56 0 15,1 0 3-15,0 0-3 16,2 0 0-16,-4-2 0 16,2 0 1-16,-12-10-2 15,11 9-3-15,3 2 4 16,3-1-5-16,-3 2 5 15,0-4-4-15,2-1 4 16,3-10 1-16,-3 13-1 16,0-4-1-16,1 2 1 15,-1-2 1-15,4-2-1 16,19-20-1-16,-21 24 1 16,3 2 0-16,1-2 0 15,0 1-1-15,7-3-3 0,-1 6 0 16,28 23 4-16,-36-19 0 15,1 6 2-15,4 3-1 16,-2 2-1-16,9 14 0 16,0 14 0-16,22 115 16 15,-43-129-14-15,3-4-2 16,0-5 5-16,0 1-4 16,0 17 1-16,10 30-2 15,-12-64 0-15,2-4 1 0,2 0-1 16,-2 0-1-1,0 0-2-15,0-2-16 16,8-2-18-16,-12-4-58 0,4 0-69 16</inkml:trace>
  <inkml:trace contextRef="#ctx0" brushRef="#br0" timeOffset="15955.56">16106 1554 115 0,'0'-4'13'0,"0"2"-13"16,2 0-14-16</inkml:trace>
  <inkml:trace contextRef="#ctx0" brushRef="#br0" timeOffset="16948.88">16206 1448 128 0,'0'-4'0'0,"2"-2"-25"16,-2 0 25-16,0 1 48 15,3-5 2-15,-1 1-7 16,5-16-5-16,-5 22-5 16,-4 0-12-16,4 2-6 15,-2-2-8-15,-2-1-4 16,-2 0-3-16,4 4-1 15,0 0-3-15,0 2 8 16,-3-2 0-16,3 0 1 16,0 2-3-16,-2 2 2 15,-1-4-4-15,3 0 0 16,0 0 5-16,0 0-5 0,0 0-1 16,0 0 1-1,10 3 1-15,-6-3 6 0,1 1 4 16,-3-1 11-16,4 0 11 15,8 0-17-15,51 5 0 16,-50-5 3-16,1-2-10 16,1 2-4-16,-1 0-5 15,15 0 0-15,-4 0 2 16,38 0-2-16,-63-3 0 16,-2 2-1-16,0 2 3 15,-2-1-3-15,-3 0 1 16,-4 3-21-16,-46 3 12 15,39-6 2-15,1-3 4 16,-3 2 3-16,-3 1-5 0,-17-2 1 16,-86 2-1-16,103 0 5 15,11 0-1-15,1 0 1 16,1-3 0-16,-4 3 5 16,7 0-2-16,7-4-3 15,1 2-3-15,-1-2 3 16,0 0 16-16,0-1-8 15,4-2-8-15,2-3 4 16,17-14 0-16,-25 22 3 16,2 0-6-16,0 2-1 15,0-2 9-15,2 2-9 0,1 10-3 16,-3-4 3 0,2 5 8-16,1 2 6 15,-3 7-4-15,5 18-2 0,-3 12 11 16,-4 143-10-16,3-155-3 15,-3 2 4-15,2-1-2 16,0-3-1-16,2 37-7 16,1 1 0-16,6 133 2 15,-6-183-2-15,-5 2 0 16,0-3 2-16,-2-7-2 16,2 15 1-16,-5 11-1 15,5-43 0-15,0 1 3 16,0-1-3-16,0 1 0 15,-2-9-2-15,-1-5-13 0,-12-65 11 16,13 57-6-16,-3-4-9 16,1 1 8-16,2-2-11 15,-8-25-22-15,-1-4-7 16,-26-108 5-16,25 138 16 16,6 1 9-16,-1 5 17 15,1 4 0-15,-6-18 4 16,-3-33-2-16,15 60-6 15,0-3-61-15,2 4-19 16</inkml:trace>
  <inkml:trace contextRef="#ctx0" brushRef="#br0" timeOffset="17903.18">16295 1456 150 0,'9'-7'50'0,"-1"-1"-41"15,4-3-2-15,15-21-1 16,-20 28 8-16,-3-1 12 16,-2 4-11-16,-2-1 2 15,6-1 9-15,-4 2 3 16,-20 8 3-16,20-7 19 16,-4 0-22-16,-1-1-10 15,1 1-7-15,-2 0 3 16,0 1-2-16,-23 11-3 0,19-8 1 15,0 8-11 1,-1 3 0-16,-2 1 16 0,-7 13-11 16,-38 88 1-1,50-97-3-15,1 6-3 0,-1 4 10 16,4 2-4-16,-8 32-1 16,6 4 12-16,8 173-16 15,3-207 0-15,0-2 1 16,2-6-2-16,1-2 4 15,11 27-4-15,-1-11 0 16,47 36 2-16,-54-71-2 16,-1-2 0-16,-6 0 0 15,1-1 2-15,3 4-1 16,0 7-1-16,-10-15 0 16,0 0-1-16,0-2 1 15,0 2 0-15,0-8 7 16,-2-6-2-16,2-64-3 0,-8 59-2 15,0 0 0 1,-1-4 0-16,-1 3 0 0,-7-22 0 16,-3-1 0-16,-20-82 2 15,36 107-3-15,2-6 1 16,-3-1 0-16,5 2-2 16,-5-27 2-16,17-117-5 15,-6 143 0-15,3 2 1 16,0 1 4-16,0 0-1 15,11-21 3-15,-2 0-6 16,48-81 0-16,-56 109-1 16,-4 6 4-16,3 2 1 0,-3 0 3 15,6-6-3-15,-3 6 0 16,0 4-2-16,-12 2 2 16,3 2-1-16,0 0 0 15,0 2 1-15,0-2-3 16,-6 9 3-16,6-9-2 15,0 1 0-15,-4 5 2 16,-3 1 0-16,0 12 0 16,-6 7 1-16,-52 103 4 15,49-101-5-15,-1 1 0 16,1 4 13-16,1 3-12 0,-16 32 3 16,4 2 0-1,-15 137-4-15,39-175 6 0,6 2-6 16,-1 3 0-16,2-4 3 15,3 34-3-15,39 105 0 16,-36-152-1-16,0-2 3 16,1-6-2-16,3-2 0 15,6 12-1-15,2-10-3 16,38-2-4-16,-56-14-21 16,4-2-20-16,-4-4-41 15,3 0-79-15</inkml:trace>
  <inkml:trace contextRef="#ctx0" brushRef="#br0" timeOffset="18433.03">16873 1682 472 0,'-2'-5'39'16,"-1"4"-36"-16,3 1-4 15,0 1 4-15,-4 4-3 0,2 7 18 16,-18 72-17-16,15-64 3 15,1 2 3-15,1 0 4 16,-1-1 9-16,-1 18-18 16,1 0-1-16,0 75 5 15,6-102-6-15,2 0 0 16,3-3 1-16,0-2 1 16,6 5-4-16,34-8 4 15,-40-10-2-15,3-5 11 16,4-6-7-16,-5-3-3 15,10-18-1-15,-3-8-4 0,0-100 3 16,-27 121-9-16,4-1 10 16,1 5-1-16,-4-1 2 15,-3-19-1-15,3 7 0 16,-27-32 1-16,35 62-2 16,-2-1 1-16,-1 4-5 15,1-1 0-15,0 2-48 16,-8 20-44-16,10-7-18 15</inkml:trace>
  <inkml:trace contextRef="#ctx0" brushRef="#br0" timeOffset="18684.99">17599 1901 265 0,'-9'4'158'16,"9"4"-140"-16,2 2-12 15,-4 11 29-15,0 4-7 16,-5 79 0-16,5-86-28 16,0 2 1-16,0-1-2 15,-2-1-1-15,-2 16-21 16,2-4-15-16,-5 22-43 15,11-49-28-15</inkml:trace>
  <inkml:trace contextRef="#ctx0" brushRef="#br0" timeOffset="19160">17951 1819 447 0,'-6'-6'54'0,"4"0"-53"15,-6-7 0-15,8 2 1 16,25-53 16-16,-17 49-18 15,2-1 1-15,-1-1 1 16,-1 4-2-16,8-15 2 16,-5 2 11-16,7-12 1 15,-20 38 12-15,2 0-25 16,0 0 2-16,0 3-3 16,0-1 0-16,7 27 0 15,-5-15 0-15,2-1 2 16,3 8 9-16,-3 0-6 15,8 17 3-15,-4 6 8 16,11 100-4-16,-19-120-7 16,0-2-5-16,2-2 1 0,-2 0-1 15,2 16 0-15,2-7-4 16,9 30 2-16,-10-57-18 16,-3-4-10-16,2 2-19 15,-2-2-34-15,3-2-22 16</inkml:trace>
  <inkml:trace contextRef="#ctx0" brushRef="#br0" timeOffset="19665.8">18114 1179 146 0,'-5'-2'300'0,"-1"-4"-262"16,-1 2-28-16,9 1-5 15,1 6 16-15,3-1-11 16,5 4 4-16,9 10-2 16,9 8-2-16,92 126 16 15,-102-112-11-15,1 4-6 16,-1 1 8-16,-4 2-5 15,14 43-4-15,-4 5-8 16,1 184 2-16,-34-227 3 16,0 3-5-16,2-8 0 15,-1-4 1-15,-9 41-1 16,-26 100 0-16,36-163 0 16,2-4-19-16,-2-1-1 15,4-2-45-15,-7 16-75 0,7-8-140 16</inkml:trace>
  <inkml:trace contextRef="#ctx0" brushRef="#br0" timeOffset="21135.08">12878 3698 335 0,'-7'-14'43'0,"5"14"-8"15,2 1 22-15,-2 2 3 16,0-3-16-16,-3 3-24 16,-6 8-15-16,-52 51 22 15,38-40-14-15,0 2 1 16,-4 6-4-16,-3-3-4 15,-23 30-1-15,-1-1-5 16,-87 81 0-16,128-122-2 16,3-1 2-16,1 1-21 15,0-3-11-15,-7 11-12 16,-7 16-22-16,33-39-62 16,-2-4-2-16</inkml:trace>
  <inkml:trace contextRef="#ctx0" brushRef="#br0" timeOffset="21374.26">12548 3842 140 0,'-7'-10'287'0,"5"1"-246"16,-2-4-24-16,-1 1-1 15,5 14 21-15,0 0-20 16,2 3-10-16,5 5 8 15,2 9-14-15,7 5 1 0,50 79 2 16,-52-86-4 0,-1 1 0-16,0 0-1 0,1-2-28 15,13 18-48-15,-2 1-97 16</inkml:trace>
  <inkml:trace contextRef="#ctx0" brushRef="#br0" timeOffset="21903.97">13709 3579 328 0,'0'-4'59'16,"-2"4"-39"-16,-1-6 1 16,3 8 12-16,-10 19 1 15,10 0 2-15,0 1-14 16,0 0-13-16,2 3 22 15,0 20-20-15,2 4-4 16,11 81-3-16,-13-110-4 16,-2-2 1-16,4-2-1 15,-4-2-10-15,0 16 1 16,0 32-34-16,0-58-9 16,-4-4-21-16,4-2-7 15,0 0-120-15</inkml:trace>
  <inkml:trace contextRef="#ctx0" brushRef="#br0" timeOffset="22248.75">13709 3906 69 0,'-7'-3'207'0,"-1"3"-150"16,-4-7-23-16,-8 3 18 15,23 4-5-15,-3 0-28 16,2-2 9-16,2 0-18 15,9 0 2-15,3-4 2 0,78-11 1 16,-65 8 9 0,4 3-16-16,5 0-6 0,-1 0 12 15,42-9-14-15,3 6 0 16,172-3 0-16,-216 14 1 16,2 0 2-16,-2 0-3 15,0-1 0-15,33 4-1 16,116 0 1-16,-158-12-1 15,0 3 0-15,-2 0-11 16,-2-2-1-16,23-6-26 16,-3 4-6-16,55-16 20 15,-98 24-34-15,3-3-14 16,-1 0-27-16</inkml:trace>
  <inkml:trace contextRef="#ctx0" brushRef="#br0" timeOffset="22651.52">14856 3515 197 0,'-15'-13'206'0,"-25"-18"-170"0,42 29-22 15,-2 2 27 1,-2 0-8-16,2 2-16 0,0-2-13 16,6 14-1-16,1-3-3 15,4 2 7-15,0 3-6 16,2 0 9-16,14 16-10 16,4 2 0-16,92 71 6 15,-100-90-4-15,-4 1-1 16,-5 3 2-16,-3-2-1 15,13 14 9-15,-11-1-11 16,-7 47 0-16,-18-68 8 16,1 1-8-16,-3-2 0 15,-1 1 0-15,-14 8 2 16,-56 23-2-16,72-34 0 16,1-2-20-16,2-1-55 0,-1 0-158 15</inkml:trace>
  <inkml:trace contextRef="#ctx0" brushRef="#br0" timeOffset="23533.78">17089 3418 473 0,'-7'-1'33'16,"3"1"-33"-16,-3-6 0 16,0 2 22-16,16-25-1 15,-4 20-5-15,2-3-16 16,1-4 1-16,-1 2 10 15,9-17-1-15,-1-1-4 16,26-66-5-16,-39 84 2 16,4 0-1-16,-4 2-2 15,1 2 0-15,1-10 1 16,8-6-1-16,-15 26-1 16,0 0-3-16,3 1-2 0,0 1 5 15,0 2 1 1,3 5 0-16,23 47 5 0,-18-35-2 15,-6 0 3-15,2 2-1 16,-2 0-4-16,5 25 6 16,-5-2-7-16,2 81 0 15,-1-115 1-15,-1 2 0 16,3-2-2-16,-5-3 1 16,4 14-19-16,-1 21-13 15,-10-40-66-15,2 0-103 16</inkml:trace>
  <inkml:trace contextRef="#ctx0" brushRef="#br0" timeOffset="23955.55">16354 3896 317 0,'-7'2'67'0,"-3"0"-60"16,2-4-7-1,16 8 0-15,6-6 27 0,7 2 2 16,0 1-7-16,6-2-10 15,27 2-1-15,177-22 15 16,-173 13-17-16,2 0 0 16,3-3 1-16,-5 0-9 15,64-7 0-15,1-3-1 16,238-28 0-16,-315 36 1 16,0 4-1-16,-9 0 0 15,-3 2-1-15,32-8 1 16,-10 3-8-16,52 1-16 15,-106 9-18-15,-2 0-26 16,-5 3 6-16,0 3-76 0</inkml:trace>
  <inkml:trace contextRef="#ctx0" brushRef="#br0" timeOffset="24482.44">16514 4653 350 0,'-7'3'109'0,"-15"-11"-107"15,22 4 6-15,0-2 9 16,2-2 2-16,0 0-7 16,3-8-4-16,31-58-7 15,-25 58 2-15,-3-1 1 16,2 2 3-16,-2 3 11 15,13-15-15-15,-8 8 3 0,12-9 5 16,-25 28-5-16,-3 0-6 16,1 1-2-16,2 1 2 15,0 4 7-15,2 8-7 16,1 81 5-16,-1-73 6 16,-2 0-5-16,0 0 1 15,0-2-7-15,2 20 0 16,0 60 2-16,0-91-2 15,0-1 0-15,-2-3-3 16,5-1 0-16,2 8-17 16,0-6-35-16,28-1-54 15,-17-16-49-15</inkml:trace>
  <inkml:trace contextRef="#ctx0" brushRef="#br0" timeOffset="24715.24">17085 4478 388 0,'6'1'81'0,"-2"5"-76"16,-4 44 3-16,0-35 20 16,3 1-3-16,-3 0-22 15,0 0 1-15,0 12-1 16,0 0-3-16,8 29-6 0,-8-52-15 15,0-4-19 1,0-1-8-16,-2 0-29 0,-2 0-150 16</inkml:trace>
  <inkml:trace contextRef="#ctx0" brushRef="#br0" timeOffset="24898.72">16960 4579 320 0,'-4'0'61'16,"-2"0"-48"-16,6 0 0 15,-4 0 15-15,6 0 2 16,21-3-24-16,-15 5-4 16,4-4 3-16,-1 4-5 15,3-2-2-15,9 0 1 0,83-14-17 16,-89 10-35 0,1-2-5-16,-3 0-48 15</inkml:trace>
  <inkml:trace contextRef="#ctx0" brushRef="#br0" timeOffset="25298.69">17452 4532 320 0,'0'3'37'0,"9"-3"-32"16,2-1 12-16,0-1 17 16,13-1-8-16,65-27 2 15,-75 24-27-15,-3-2 2 16,-2 2 6-16,0-3 10 15,9-8-9-15,-4-1-10 0,5-41 0 16,-23 48 13-16,-3 3-11 16,1 4 1-16,-1 0 14 15,-9-6-14-15,-1 6 4 16,-51 20-7-16,55-8 1 16,3 4 2-16,-2 2 1 15,1 0-4-15,-12 16 7 16,-28 75 1-16,49-89 5 15,2 1-7-15,2-2-5 16,1-3 13-16,3 16-14 16,3-6 0-16,38 24 4 15,-36-40-4-15,0-2 0 16,1-1-1-16,1-2-9 0,13 4 10 16,1-5-42-1,58-21-10-15,-72 9-30 0,2 0-64 16</inkml:trace>
  <inkml:trace contextRef="#ctx0" brushRef="#br0" timeOffset="25554.75">17860 4204 417 0,'-9'3'91'0,"7"-3"-84"0,-8-3-7 16,10 6 9-16,3-1 10 15,4-2-11-15,4 0-6 16,0 0 5-16,11 2-7 16,5-4-1-16,60-3-2 15,-76 2-21-15,2 0-41 16,-1-3-29-16,-2 0-43 15</inkml:trace>
  <inkml:trace contextRef="#ctx0" brushRef="#br0" timeOffset="25848.98">18454 3938 356 0,'-4'-6'84'0,"-23"0"-80"15,21 8 12-15,1 2 19 16,-3 0-25-16,-2 6 14 16,-7 7-11-16,-43 62-5 15,48-64 0-15,3 1-8 16,3-2 0-16,-3 2 1 15,-7 13-1-15,3 0-4 16,-20 37-25-16,28-62-24 0,2 0-57 16,3-3-41-16</inkml:trace>
  <inkml:trace contextRef="#ctx0" brushRef="#br0" timeOffset="26093.89">18219 3932 341 0,'-3'2'77'0,"3"-2"-60"0,0 0-8 16,5 6 33-1,33 46-12-15,-28-34-5 0,4 0-1 16,-3 2-19-16,2-2 3 15,10 20-4-15,53 65-3 16,-70-95-1-16,5 2-42 16,-4-1-112-16</inkml:trace>
  <inkml:trace contextRef="#ctx0" brushRef="#br0" timeOffset="63053.62">11753 7372 112 0,'-5'-3'0'15</inkml:trace>
  <inkml:trace contextRef="#ctx0" brushRef="#br0" timeOffset="67431">11028 7511 142 0,'-2'0'45'0,"2"-1"-31"16,0 1 0-16,-2 0 15 15,0-3-12-15,-2 2-3 16,4-2-3-16,-3 3-1 16,1 0 6-16,2-1-5 15,-2 1-5-15,-3 0 17 16,0 4-18-16,5-8 6 16,-2 1 2-16,2 3-5 15,0 0 5-15,0-2-9 16,-2 2-3-16,4 0 7 0,-2 0-8 15,0 0-1-15,0 0 1 16,0 0 0-16,2 2-1 16,10 6 1-16,-10-8 0 15,3 0 4-15,-1 0-4 16,0 0 2-16,7 3 2 16,5-3-3-16,44-3 4 15,-51 3-5-15,3 3 0 16,1-3 2-16,5 0-2 15,11 1 0-15,7-1 0 16,95-5 1-16,-111 1-1 16,-1 4 0-16,2-3 0 15,-4 1 0-15,20-2 0 16,60-4 0-16,-84 6-1 0,-1 2 2 16,-1 0-2-16,0 0 1 15,13 2 0-15,-1-2 2 16,44 3-2-16,-54-6 0 15,3 1 0-15,-3-2 1 16,3 3-2-16,15-5 1 16,2-3 0-16,69-13 2 15,-83 16-2-15,-6 4 0 16,3 0 0-16,-3-1 1 16,18-3-1-16,47-17 0 15,-65 19 0-15,-1-2 1 16,-1 2-1-16,0-2 0 15,9-6 0-15,0 0 1 16,41-22 5-16,-51 26-6 0,1 0 1 16,-1 0 4-16,0 2-5 15,11-6 0-15,-2 0 0 16,42-24 1-16,-55 30 0 16,1 2-1-16,-2-2 0 15,1 2 3-15,3-7-2 16,16-11-1-16,-25 19 7 15,2-4-5-15,0 3 10 16,2-1-12-16,1-5 0 16,4-1 8-16,16-18-8 15,-19 20 0-15,-1 3 0 0,-1-2 1 16,0 2 1 0,6-8-2-16,-2 2 0 0,26-28 4 15,-32 32-3-15,2-1 1 16,-2-2 1-16,3 3-1 15,0-9 9-15,10-18-11 16,-15 31 0-16,0-1 6 16,2 1-5-16,-2 2-1 15,0-5 4-15,0-1-4 16,5-6 6-16,-5 8-6 16,0-3 0-16,2 3 5 15,0 1-4-15,0-8-1 16,6-1 0-16,18-23 1 15,-21 30 1-15,-1 1-2 0,0-1 0 16,1-2 1-16,3-2 0 16,13-18-1-16,-19 23 0 15,0 0 1-15,-2 2 1 16,2-1-2-16,0-6 0 16,0 1 6-16,6-14-5 15,-8 18 1-15,0 2-2 16,0 0 1-16,2-3 0 15,2 0-1-15,1-3 0 16,15-30 0-16,-16 36 0 16,1-2 0-16,-1-2 0 15,0 2 0-15,8-8 1 16,19-33-1-16,-26 38 0 0,-1 3 0 16,-2-1 0-16,2 2 0 15,1-8 0-15,1 6 1 16,6-15-1-16,-12 19 0 15,2-2 0-15,-2 1 0 16,4 0 0-16,1-7 0 16,3 2 0-16,25-24 0 15,-27 27 0-15,0 0 0 16,1 0 0-16,-1 0-1 16,8-4 1-16,26-14 0 15,-38 18 0-15,0 2 1 16,3 2-1-16,-3-2 0 0,5-4 0 15,2 2 0-15,22-24 0 16,-24 28 0-16,-1-4 0 16,2 0 0-16,0-1 0 15,7-1 0-15,1-5 0 16,40-22 0-16,-45 33 0 16,-2-4-1-16,2 1 1 15,-4 1 0-15,11-4 0 16,26-9 0-16,-37 12 0 15,-5 2 0-15,0 2 0 16,0 1 0-16,6-4 0 16,-4 2 0-16,13-5 1 15,-17 3-1-15,8 1 0 0,-2 1-1 16,1-4 1-16,6-1 0 16,7-2 0-16,45-22 0 15,-52 28 0-15,-2-1 0 16,0-1 0-16,-1 4-1 15,9-5 1-15,28-3 0 16,-38 5-1-16,-3 3 2 16,4-2-1-16,-4 1 0 15,12-2 0-15,2 0 1 16,47-12-1-16,-53 10 0 16,1 0 0-16,1 2 0 15,-3 0 0-15,16-6 0 0,0 1 0 16,60-16 0-1,-76 19 0-15,3 0 0 0,1 0 0 16,-1 0 0 0,18-7 1-16,66-24-1 0,-84 30 0 15,-3 0 0-15,1 3 0 16,-3 0 0-16,15-4 0 16,-3 0 0-16,50-8 0 15,-60 14 0-15,-1-2 0 16,-1 4-1-16,0-2 2 15,13-4-1-15,-1 2 0 16,50-11 0-16,-57 12-1 16,-3 3 1-16,1-3 0 15,1 2-2-15,14-1 2 16,47-6 0-16,-65 6 0 0,0 2 0 16,-2-2 0-1,2 0 0-15,14-2 0 0,0 0 0 16,62-10 0-16,-72 11 0 15,3 0-1-15,1-2 1 16,2 2-6-16,16-4 6 16,5 0 0-16,88-8-5 15,-112 12 5-15,0 0-2 16,-5 2 0-16,1 1 2 16,17-5-3-16,53-8 3 15,-68 10-4-15,2 3 2 16,-1-4 0-16,0 3-5 15,14-3-1-15,2-1 3 16,61 0-2-16,-81 1 6 0,-2 4-3 16,0-3 2-16,2 3 0 15,12 0-3-15,-1 4 5 16,57 17 0-16,-68-16-1 16,0 0 1-16,1-1 0 15,1-1 3-15,12 3-3 16,62 3 1-16,-77-12-1 15,1 3 1-15,0 0 0 16,-2 0-1-16,11-1 0 16,3 1 0-16,47 4 0 15,-64-3 0-15,1-1 0 0,3 0 0 16,-4 3 0-16,12-3 0 16,-2 1 0-16,36 6 0 15,-48-7 0-15,1 0 0 16,-1 2 0-16,4-2 0 15,3 2-1-15,32 5 1 16,-37-4 0-16,-3-1 1 16,1-2-1-16,1 1 0 15,7 2 0-15,-6-3 0 16,23 0-4-16,-28 0-8 16,-1-3-26-16,0 3 10 15,0-1 4-15,3 1 12 0,-2-2-24 16,-3 11-62-1</inkml:trace>
  <inkml:trace contextRef="#ctx0" brushRef="#br0" timeOffset="69746.99">9817 7602 95 0,'-5'-2'150'15,"-4"-1"-129"-15,2 2-11 16,1 1 7-16,4-3 11 15,2 3-16-15,0 0-2 16,0 0 5-16,0 0-14 16,0 0 5-16,0 3 8 15,0-3-6-15,0 1-4 16,0 2-4-16,0-1 0 16,0 3 6-16,2 28-6 15,-2-29-1-15,2-2 0 16,0 1 2-16,2 0-2 0,3 1 1 15,2 0 0-15,29 2-1 16,-27-9 2-16,3 1-1 16,-1 1 2-16,1-3-1 15,17-2 0-15,2 0-1 16,92-5 0 0,-106 11 0-16,4 3 0 0,-3-1 0 15,-2-2 1-15,20 2-1 16,60 0 1-16,-87-4-1 15,0 4 0-15,0-2 2 16,0 2-2-16,10 3 0 16,-2-2 6-16,51 15-1 15,-59-14 1-15,-1-2-6 0,4 2 0 16,-1-2 4-16,12 4-4 16,0 0 0-16,52 13 1 15,-65-16-1-15,1-1 0 16,1 0 0-16,-3 0 0 15,13 0 2-15,45 10-2 16,-58-14 0-16,1 2 1 16,-2 0-1-16,2-2 1 15,12 0 0-15,3-2-1 16,64-11 9-16,-75 11-9 16,-1 3 0-16,1-1 2 15,-1 1-1-15,17-3 1 0,1 1-2 16,68 1 0-16,-86 0 1 15,3 0-1-15,2 0 0 16,0 2 4-16,18-2-3 16,84-6 0-16,-106 6-1 15,2 0 0-15,0 0 0 16,-3 0 0-16,21-2 0 16,-2-2 1-16,64 0-1 15,-83 4 0-15,1 2-1 16,-1 0 1-16,1 0 1 15,17 2-1-15,3-2 0 16,84 2 1-16,-99-2-1 16,-4-2 0-16,1 2 0 15,-1 0 0-15,19 0 1 16,71-10-1-16,-88 8 0 0,-4 0 1 16,3 0-1-1,-3 0 1-15,21-4-1 0,-3 0 0 16,79-12 0-16,-94 12 0 15,4 2 0-15,0 0 0 16,-2 0 0-16,22-5 0 16,3 4-1-16,73-6 1 15,-104 9-1-15,1 2 1 16,-1 0 0-16,1 0 0 16,14-1 0-16,56-9 0 15,-68 6 0-15,1 1 0 16,3-1 0-16,-2 3 0 0,22-4 0 15,-1 0 0 1,93-13 1-16,-110 14-1 0,-3 1 0 16,2 2 0-16,-2-4-2 15,22-3 2-15,-3 0 0 16,83-26 0-16,-96 26 0 16,-3 4 0-16,-1 0 0 15,1 1 0-15,21-3-1 16,94-1 1-16,-112 5 0 15,-1 2-1-15,0-2 2 16,2 2-2-16,21-2 1 16,4-2 0-16,93 0 1 15,-121 4-1-15,-2 0 0 0,3 0-1 16,-1 0 2-16,23 0-1 16,0 0 0-16,96-4 0 15,-119 0-4 1,-2 2 4-16,-1 0-4 0,1-2 4 15,22 0 0-15,92-10-1 16,-118 10 0-16,2 0 1 16,0 0 0-16,-2 2 0 15,22-2 0-15,0 0 0 16,90-5 0-16,-99 5 0 16,-2 1 0-16,2-1 0 15,0 3-4-15,32-8 4 0,1-1-19 16,134-10 6-1,-163 12 1-15,-1 5-3 0,-1-2-37 16,-1 3-2-16,31-2 23 16,114-1 24-16,-152 4 6 15,0-1 0-15,-3 2-54 16</inkml:trace>
  <inkml:trace contextRef="#ctx0" brushRef="#br0" timeOffset="72169.86">12539 4963 124 0,'-2'0'26'0,"0"-2"-26"15,-5-2-3-15,5 1 0 16,-8-9 3-16,8 9 7 16,2-1-5-16,0 0 3 15,-2 2 7-15,0-2-7 0,0 0 19 16,-7-13 9-16,9 16-5 15,2-4-1-15,-2 2-9 16,0 0 0-16,2-3 3 16,5-6-12-16,-7 12 0 15,0 0 0-15,0-1-2 16,0 1 12-16,0-2-9 16,0 2-3-16,2 2 8 15,-2-2-15-15,0 1 1 16,0-1 5-16,0 4 2 15,2 3 3-15,4-1-5 16,9 34 4-16,-13-35 11 16,0 6-17-16,0-1 2 15,2 0 1-15,2 12-4 16,11 68 10-16,-15-77-13 16,0 8 0-16,-2 0 10 0,0 0-10 15,2 22 3-15,1 2 3 16,-3 110-5-16,0-125 10 15,0 2-11-15,0-2 0 16,0-2 5-16,2 31-5 16,3-5 0-16,12 100 0 15,-10-130 1-15,0-2 0 16,-2 0-1-16,-1-2 0 16,4 23 0-16,21 75 0 15,-24-102 0-15,-1 1 0 16,-2-2 0-16,1 0 0 15,4 16 0-15,-5 0 0 16,-6 54 0-16,-1-69 0 0,0-2 0 16,1 3 0-16,-1-2 1 15,-1 17-1-15,2-2 0 16,-6 56 0-16,8-73 0 16,0 1 0-16,0-1 0 15,-1 4 0-15,-1 11 0 16,-4 52 0-16,5-65 0 15,1-2 0-15,2-1 0 16,0 2 0-16,-5 15 0 16,1 0 0-16,-18 56 0 15,17-73 0-15,0 2 0 16,3 4 0-16,-2 0 0 16,0 15 0-16,-1 6 0 0,3 71 0 15,0-90 0 1,2-3 0-16,0-1 0 0,0-1 0 15,0 16 0-15,0 48 0 16,0-68 0-16,0-2 0 16,0 2 0-16,2-1 0 15,-2 12 0-15,2 2 0 16,3 50 0-16,-5-62 0 16,0 2 0-16,0 2 0 15,0-2 0-15,2 16 0 16,-2 1 0-16,-5 55 0 15,3-75 0-15,2 2 0 0,-2-1 0 16,0 0 0-16,0 10 0 16,0 40 0-16,-4-52 0 15,4 2 0-15,2-4 0 16,-2 0 0-16,-2 10 0 16,2-4 0-16,2 25 0 15,-3-35 0-15,3 3 0 16,-2 3 0-16,0 4 0 15,-2 11 1-15,0 4-1 16,-15 52 0-16,17-70 0 16,2-3-1-16,0-2 1 15,0-1 0-15,0 5-2 16,7 0 3-16,-5-10-1 0,-2 0 0 16,0 0-2-16,0 0-1 15,0 2-27-15,0-2-48 16,-18-2-59-16</inkml:trace>
  <inkml:trace contextRef="#ctx0" brushRef="#br0" timeOffset="74189.57">12548 5650 257 0,'0'-3'52'0,"-3"3"-30"16,3 0-2-16,0-2-6 15,0-1-7-15,8-3 2 16,-6 6-9-16,2 0 0 16,-2-1 2-16,5 1 2 15,4-3 3-15,3 3-7 16,32-8 0-16,-34 4 5 16,-4 2-5-16,1 1-6 15,-2 1-10-15,13-3-17 0,-2 3 0 16,42 0-12-16,-51 0-5 15,2 0-51-15</inkml:trace>
  <inkml:trace contextRef="#ctx0" brushRef="#br0" timeOffset="74465.49">13036 5664 216 0,'-3'0'39'0,"6"0"-36"15,-1-1-3-15,20 1 9 16,-17 1-9-16,1 2 0 16,6-3 1-1,-1 0 0-15,9 1 0 0,7-1-1 16,77-1 0-16,-90-2 1 15,-1 2-1-15,0-2-3 16,1 3-19-16,13 0-54 16</inkml:trace>
  <inkml:trace contextRef="#ctx0" brushRef="#br0" timeOffset="74699.19">13777 5692 184 0,'6'0'15'0,"0"0"-1"15,3-1 3-15,7-1-7 16,49-12 2-16,-53 10-12 15,1 1-2-15,-1 2-20 16,-1-2-46-16</inkml:trace>
  <inkml:trace contextRef="#ctx0" brushRef="#br0" timeOffset="74917.48">14277 5667 243 0,'9'-4'5'16,"43"-14"-2"-16,-44 14-2 16,5-2-1-16,-1 2-9 15,-1 0-21-15,13-3-13 16,1 0-12-16</inkml:trace>
  <inkml:trace contextRef="#ctx0" brushRef="#br0" timeOffset="75165.73">14972 5553 217 0,'58'-21'17'0,"-47"17"-13"0,3 2-4 16,-1-2 0-16,1 2-1 15,15-4 1-15,0 2-26 16</inkml:trace>
  <inkml:trace contextRef="#ctx0" brushRef="#br0" timeOffset="78104.16">11165 7547 189 0,'-21'-19'19'15,"21"16"-15"-15,-2 2 15 0,2 1-5 16,0 0-6-16,-2-2 4 16,0-1-4-16,-8 1 7 15,8 2 1-15,0 0 3 16,0 0 1-16,0-1-18 15,-3 1-1-15,-3-6 2 16,6 3-3-16,-2 3-11 16,0-1-12-16,2 1 6 15,0 0-3-15,-2 0 11 16,-9 4 9-16,10-3 1 16,-2 1 3-16,5-2 6 15,-4 0 2-15,0 3-8 0,-1-3-1 16,-1-3-3-16,6 1-6 15,2 1 4-15,-2 1 4 16,0 0-2-16,0 0 1 16,-9 0-1-16,6 1 9 15,-1-1-8-15,2 0 2 16,-3 2 14-16,-1-2-4 16,-3 3-2-16,-9 0 4 15,16-3-3-15,0 0 15 16,2-2-10-16,-2 2-9 15,-1 0 7-15,3-1-12 16,-2-2-2-16,0 1-1 16,-3 1 2-16,3 1 3 0,-3 0-5 15,-3-3 0-15,-17 2 4 16,23 1-3-16,0 0 1 16,-3 0-2-16,3 0 2 15,-4 0 0-15,0 1-2 16,-4-1 0-16,5 0 0 15,3 0 0-15,-2 3 0 16,0-2 0-16,-6 4 0 16,-3-4 0-16,-25 14 0 15,29-14 0-15,0 1 1 16,5-2-1-16,-3 3 1 16,-2-2 2-16,-11 3-1 15,16-5 9-15,4-2-10 16,-3 2 0-16,1 1 7 0,-1-5-8 15,-1 4 1-15,-15 1-1 16,11-3 2-16,2 3 5 16,2 0-6-16,-3-1-1 15,-5 1 7-15,2 0-6 16,-22 4 1-16,30-3-2 16,-2-1 0-16,2 0 2 15,-3 2-2-15,-2 1 0 16,-15 2 1-16,15-1-1 15,-2-1 1-15,3 0-1 16,-1 0 0-16,-7 2 7 16,1 1-6-16,-20 1 2 15,29-6 6-15,-1-1-3 0,2 0-1 16,-1 0-5-16,0 0 2 16,-1-1 4-16,-5 1-6 15,4 0 0-15,4-2 0 16,-4 2 0-16,1 0 1 15,-3 2-1-15,-31 2 0 16,33-3 0-16,-3-1 0 16,3 3 0-16,-1-3 0 15,-7 1 0-15,3-1 1 16,-13 9-1-16,17-13 0 16,3 4 0-16,-1-2 0 15,0-1 0-15,-3 2 1 16,-1-2-1-16,-11-1 1 0,20 3-1 15,-5 1 0-15,1-2 3 16,0 2-3-16,-4-3 0 16,-15 6 0-16,17-8 1 15,4 5-1-15,-2 0 0 16,-1 0 0-16,-1 0 0 16,-3 0 0-16,-5-1 0 15,10 1 0-15,2 0 0 16,0 0 0-16,0 1 0 15,-5-1 0-15,0 2-2 16,-11 3 2-16,16-5-23 16,0 0-24-16,2 0-52 15,0 0-46-15</inkml:trace>
  <inkml:trace contextRef="#ctx0" brushRef="#br0" timeOffset="81030.72">9199 7927 274 0,'0'-6'94'0,"-2"-2"-72"16,-9-12-22-16,8 20 0 16,3 0 10-16,0-2 6 15,0 2-9-15,0-3-4 16,3 1-3-16,-6 4 10 0,3-4-1 15,0 2 4-15,0 0 6 16,0 0-18-16,0 0-1 16,7 0-2-16,-5 0 2 15,5-4-1-15,0 3 1 16,-1-2-3-16,11-1 1 16,-2 0-14-16,43-2-25 15,-45 5-45-15</inkml:trace>
  <inkml:trace contextRef="#ctx0" brushRef="#br0" timeOffset="81281.82">9754 7853 389 0,'-4'-3'51'16,"-21"-13"-51"-16,27 16 5 15,1-2-1-15,-3 2-3 16,2-2 3-16,4-1-3 16,6-2 1-16,36-11-2 15,-36 14 0-15,-1-2-8 16,0 3-14-16,0-1-28 16,13-2-3-16,61-3-35 31,-76 9-89-31</inkml:trace>
  <inkml:trace contextRef="#ctx0" brushRef="#br0" timeOffset="81472.21">10157 7803 205 0,'29'-10'25'0,"3"-3"-3"16,49-10-14-16,-69 23 13 16,-1 0 14-16,1 0-18 15,-1 0-4-15,11-3-13 16,49-8 0-16,-62 6 2 15,2 1-2-15,-2 0-9 16,0 2-11-16,11-4-1 0,-5 4 0 16,28 12-39-1</inkml:trace>
  <inkml:trace contextRef="#ctx0" brushRef="#br0" timeOffset="81672.3">10908 7720 263 0,'2'0'5'15,"2"-2"2"-15,2 4-6 16,2 6 0-16,-1-4-1 16,1-6 1-16,2 2-5 15,1 0-2-15,11-2-19 16,0-4-2-16,52-10-57 0</inkml:trace>
  <inkml:trace contextRef="#ctx0" brushRef="#br0" timeOffset="81881.21">11477 7718 270 0,'10'-8'0'16,"38"-18"6"-16,-35 20-6 16,-3 2 0-16,0-2 12 0,1 1-7 15,11-2-5-15,45-11-10 16,-61 18-71-16</inkml:trace>
  <inkml:trace contextRef="#ctx0" brushRef="#br0" timeOffset="82070.06">12142 7596 218 0,'81'-30'46'0,"-73"30"-38"15,4-3-6-15,-5 1-1 16,1 1-1-16,8 1-11 15,2-4-28-15,29 0-124 16</inkml:trace>
  <inkml:trace contextRef="#ctx0" brushRef="#br0" timeOffset="82980.86">12379 5709 120 0,'-5'-6'0'0,"8"-6"-34"15,-3 7 4-15</inkml:trace>
  <inkml:trace contextRef="#ctx0" brushRef="#br0" timeOffset="83297.27">12524 5668 132 0,'-18'-15'127'0,"13"12"-102"16,3 0-7-16,0 1 20 15,0-1-7-15,-6 2 3 0,4-4-3 16,-5 0-6-1,9 2 4-15,0 3-14 0,-4 0-7 16,4 0 0-16,-4-1-8 16,-17 9-3-16,15-8 3 15,-1 1-8-15,0 2-1 16,1-1-17-16,-10 4-7 16,-2 1 19-16,-53 16-13 15,63-19-9-15,0-3-13 16,4 2-29-16</inkml:trace>
  <inkml:trace contextRef="#ctx0" brushRef="#br0" timeOffset="83619.86">12152 5681 247 0,'-10'1'26'0,"2"-1"-1"16,-15 0-19-16,-28-5 15 15,42 7-8-15,-2-4-9 16,2 2-2-16,-2 0-2 0,-9 0 0 15,-4 2 4 1,-51 4-2-16,62-6 0 0,3 1 1 16,0 2-2-16,1-1-1 15,-9-1-37-15,3 4-48 16</inkml:trace>
  <inkml:trace contextRef="#ctx0" brushRef="#br0" timeOffset="83899.11">11604 5759 90 0,'-25'-2'159'0,"-56"2"-138"15,68 2-20-15,2-2 1 16,0 0 3-16,2 2 18 15,-11 0-18-15,-31 0-2 16,35 2 0-16,3 2-2 16,-1-2 1-16,-1 1-2 15,-14 0-4-15,0 3 1 16,-62 14-22-16,75-20 0 16,5 2 0-16,0-1-22 15</inkml:trace>
  <inkml:trace contextRef="#ctx0" brushRef="#br0" timeOffset="84201.42">11039 5828 210 0,'-11'-5'17'16,"-35"11"-11"-16,36-7 10 16,4-2-2-16,-3 1 9 15,1 0 2-15,-6-2-19 0,-20-6-3 16,28 8-1-16,4 0-2 16,-2 2 1-16,-4 0-1 15,-1-2 0-15,-1-1 1 16,-26-6-1-16,31 9-14 15,1 0-33-15,-1 0-5 16,3 0-83-16</inkml:trace>
  <inkml:trace contextRef="#ctx0" brushRef="#br0" timeOffset="84413.83">10775 5767 75 0,'-27'-6'81'15,"20"10"-63"-15,1-2 6 16,0 0 3-16,2-2 4 0,-4 2-3 15,1-2-10-15,-9-6 0 16,12 8-10-16,2-4-5 16,-3 0 10-16,-1 0-13 15,-6 0 1-15,-3 0-2 16,-57 10-2-16,61-4-8 16,0 0-21-16,0 1-12 15,2 1-18-15</inkml:trace>
  <inkml:trace contextRef="#ctx0" brushRef="#br0" timeOffset="84614.24">10405 5828 280 0,'-29'-5'37'16,"0"1"-12"-16,-32-10-14 15,59 12-2-15,0 0 2 16,2 2 2-16,-2-3-8 15,2 2 1-15,-2-5-6 16,2 6 0-16,-4 0-5 16,-4 0-8-16,2 0-20 15,-5 1-18-15,-5-1-58 16</inkml:trace>
  <inkml:trace contextRef="#ctx0" brushRef="#br0" timeOffset="84817.08">9992 5815 212 0,'-22'4'37'15,"0"-2"-11"-15,-3 2-10 16,-2 0-15-16,-19 6 3 16,-1-2 5-16,-51 14-9 15,87-18-1-15,-3 1-3 16,8-2-10-16,-1 2 5 15,-11 8-22-15,5-1-48 16</inkml:trace>
  <inkml:trace contextRef="#ctx0" brushRef="#br0" timeOffset="113196.15">23626 1482 150 0,'0'-2'14'15,"0"2"-13"-15,2-3 3 16,-2 2 19-16,-2 1-9 16,4 0-8-16,-2-2-2 15,2 2-3-15,-2 0 1 16,12 3 0-16,-10-4-2 16,0-1 11-16,0 2 4 15,-2 0 2-15,5-3-7 16,1 3-7-16,-6 0-2 15,2 0-1-15,0-1 0 16,-2 1 0-16,6-4 0 16,-4 0 2-16,9-9 14 15,-16 13 14-15,5-1 6 0,0 1-3 16,-2 0-8-16,0-3 6 16,2 2-11-16,-7-5-6 15,4 4 0-15,1-1 4 16,0 2-2-16,0-1-5 15,-2-2-7-15,-34-5 5 16,20 8-9-16,1-2 14 16,-6 6-8-16,-2-2-3 15,-19 3 6-15,-3 5-3 16,-89 19-4-16,122-27 7 16,2 3-9-16,1 3 0 15,1-1-1-15,-7 7 1 16,1 4 0-16,-15 63-4 15,28-68 4-15,3 0-3 0,5-1 1 16,-1 2 2-16,6 10 0 16,45 46 1-16,-44-69-1 15,2 4-5-15,1-1 5 16,-3-3 1-16,14 0-1 16,-3-5 0-16,27-35 1 15,-45 26 4-15,0 0-3 16,2-2-2-16,-2 2 0 15,0-14 6-15,1 2-5 16,3-34-1-16,-6 52 2 16,0 6-1-16,-2-1-1 15,0 3-1-15,4-1-3 16,-2 13 3-16,-2-7-10 0,4 6 11 16,3 5 4-1,-1 4-2-15,6 18 0 0,1 15-2 16,31 150-1-16,-39-155 1 15,-1-1 0-15,-4 3 1 16,3 0-1-16,-3 46 0 16,-3-3 0-16,-32 141-2 15,25-204 4-15,-3 0 1 16,0-2-3-16,-5-2 0 16,-15 28 3-16,-104 81-1 0,106-121 0 15,-2-4-2 1,0-2 0-16,4-4 10 15,-34 4-10-15,5-8 10 0,-96-36 1 16,135 24-1-16,5-2-3 16,1-3-7-16,1 2 0 15,-9-20 2-15,9 0-2 16,3-78 0-16,14 95-2 16,1 2-1-16,4 3 0 15,-2-4-6-15,13-13-11 16,72-54-2-16,-73 66-36 15,2-1-35-15,3 5-92 16</inkml:trace>
  <inkml:trace contextRef="#ctx0" brushRef="#br0" timeOffset="113859.77">24401 1423 541 0,'-11'-11'25'0,"3"4"-18"16,0 1-4-16,2 1 18 0,-7-6 5 15,1 8-21-15,-1-4-5 16,13 7-4-16,2-2-55 16,-2 8 0-16,4 5-17 15,1 4-144-15</inkml:trace>
  <inkml:trace contextRef="#ctx0" brushRef="#br0" timeOffset="114039.75">24305 1983 512 0,'-87'66'34'15,"81"-64"-28"-15,1-2 18 0,3 0 15 16,2-2-30-16,-2-1-9 16,4 1-10-16,7-23-43 15,-3 13-44-15,2 1-83 16</inkml:trace>
  <inkml:trace contextRef="#ctx0" brushRef="#br0" timeOffset="118314.16">23663 1041 212 0,'-6'-4'56'15,"6"0"-23"-15,0 1-20 16,0 1-4-16,0 2-8 15,0-5 0-15,0 1 1 16,0-7-1-16,2 10 0 16,-2 1 2-16,0 0 1 0,0 0 10 15,2 0 0 1,0 4 1-16,-4-4 7 0,0 2 1 16,2-2 4-16,0 1-1 15,-2 1-4-15,2 1 2 16,2 2-14-16,-4-3-8 15,2 0 2-15,2 4 6 16,0 5 2-16,0 5-1 16,6 4-5-16,18 56 3 15,-21-66-7-15,-3 2-2 16,0-2 6-16,1-3-6 16,1 14 0-16,2 25 0 15,-6-44 0-15,2 2-2 16,-2-2 2-16,0 2-15 0,-2 3-65 15,2-4-251-15</inkml:trace>
  <inkml:trace contextRef="#ctx0" brushRef="#br0" timeOffset="120119.53">25359 1131 427 0,'-4'-7'25'16,"1"7"-16"-16,3-1 0 15,-2 1 41-15,0 0-21 16,2 8-17-16,0-4-12 15,0 0 1-15,0 6 3 16,0 5-2-16,2 16 3 16,-2 12 17-16,-2 149-6 0,0-151-3 15,-2 4 0-15,-3 1 1 16,2-2 1-16,-6 42-9 16,3-2-6-16,-17 135 7 15,23-193-7-15,2-1 0 16,-3 0 1-16,3-7-1 15,0 23 0-15,3 28 0 16,-6-65-1-16,3-1-2 16,0-2-11-16,0 1-15 15,0-2-26-15,0 0-21 16,-2-21-13-16</inkml:trace>
  <inkml:trace contextRef="#ctx0" brushRef="#br0" timeOffset="120458.45">25664 1202 471 0,'-6'3'40'15,"-5"9"-37"-15,-5 2-2 16,-24 88 12-16,32-66 4 16,-2 4 5-16,6 3-5 15,-3 4-2-15,-4 48 4 16,-13 210-10-16,21-255-3 0,3-3 2 16,-2 1-7-16,0-7-1 15,2 41 0-15,-2-11-1 16,0 83-1-16,-1-142-17 15,3-3-28-15,0-6-4 16,0 0-42-16,0 2-9 16</inkml:trace>
  <inkml:trace contextRef="#ctx0" brushRef="#br0" timeOffset="121215.09">25292 1332 469 0,'-11'-13'25'0,"-11"-11"-18"16,5-64-1-16,23 64 1 15,5 2 14-15,1 0-7 16,3 2-9-16,14-26-2 16,8 1-2-16,109-85 6 15,-115 109-1-15,0 4-3 0,4-1 3 16,-3 0-6 0,30-14 0-16,-6 9 0 0,71-16 0 15,-119 39 0-15,4 6-4 16,-3 4 2-16,-3 6-1 15,10 14 3-15,24 141 0 16,-42-123 4-16,-2 2 0 16,-1-3-2-16,3 2-2 15,-7 45 0-15,0-1 0 16,-29 140 0-16,24-202 0 16,-1 1 0-16,-3-3 2 15,-1-6-2-15,-20 27 1 0,1-8 1 16,-76 37 2-1,97-75-4-15,3 0 0 0,-1-2 1 16,4-2 0-16,-11 1 0 16,-14-12-1-16,32 5 0 15,2 0-2-15,2-3 2 16,2 1 0-16,0-10 0 16,9 0 0-16,56-47 0 15,-49 52 0-15,-1 1 0 16,1 2-2-16,1 0 2 15,16-7 0-15,-4 4-1 16,42 1 0-16,-64 16 1 16,3 0-4-16,1 6 4 15,3 2 2-15,11 12-2 16,79 86 0-16,-93-82 2 0,5-2-1 16,-3 5 3-16,2-3-4 15,14 32 0-15,-2-4 1 16,53 111-1-16,-66-149 0 15,-2-3-1-15,1-1-6 16,1-1-10-16,15 9-66 16,0-4-105-16</inkml:trace>
  <inkml:trace contextRef="#ctx0" brushRef="#br0" timeOffset="124582.29">26852 1590 268 0,'-20'-4'87'0,"22"1"-57"15,-4 3-12-15,0 0 14 16,2-1 8-16,-2 1-16 16,-1 0-4-16,3 0-8 15,0 0-6-15,0 0 1 16,0 0-2-16,0 0-2 16,0 0 11-16,3 1-10 0,-6-1 3 15,1 0 1 1,4 0-3-16,-2-1-5 0,0 2 0 15,5-2 0-15,40-5 11 16,-21 0-9-16,5 0 3 16,4 0-1-16,1 0-3 15,31-4 0-15,6-2-1 16,167-22 0-16,-196 27 0 16,10 4 0-16,-4-1 0 15,2-1-1-15,43-2 2 16,161-15-2-16,-221 19 0 15,-1 3 1-15,-1 3-2 16,-4-2 2-16,26 3-1 16,-3 1 1-16,65 14 0 0,-97-22 1 15,-3 3-1-15,1-3 0 16,-1 3 0-16,17-4 0 16,-3 3 0-16,47-12 0 15,-72 13-1-15,-2-1 0 16,1-2-7-16,-1 3-4 15,0-1 4-15,-4-14-30 16,0 14-78-16,-3-4-101 16</inkml:trace>
  <inkml:trace contextRef="#ctx0" brushRef="#br0" timeOffset="125199.32">27926 1249 75 0,'-9'-3'317'16,"7"3"-301"-16,-1-1-14 15,-3-3 32-15,6-2-18 16,2 9-10-16,2-2-2 16,4-1 1-16,3 2 4 15,6 2-3-15,8 0-1 16,66 20 8-16,-68-15-10 15,-3-2 2-15,4 3-2 16,0-2-2-16,28 6 0 16,2 3-1-16,117 21 0 15,-147-32-3-15,-1 0 2 16,-6 0-5-16,-1 1 3 16,18 5 3-16,34 33-2 15,-59-40 2-15,-1-1-2 16,0 0-1-16,-1 1 1 0,3 1 0 15,2-2 1-15,11 9-8 16,-25-10 3-16,2-2-2 16,-6 4 8-16,2-1 13 15,-7 4-13-15,-5 4 11 16,-66 33 4-16,58-36-3 16,-3-1 1-16,2 2-8 15,0-1-4-15,-19 5 1 16,-51 28-2-16,88-40-4 15,0 1-19-15,2 3-39 0,5-2-65 16</inkml:trace>
  <inkml:trace contextRef="#ctx0" brushRef="#br0" timeOffset="134565.1">29397 1105 255 0,'0'-6'19'16,"2"2"-10"-16,-2-3 4 15,5-3 13-15,5-16-1 16,-7 22 1-16,-6 1-2 16,6 0-9-16,-3-1-4 15,0 0 14-15,0 0-7 16,-3 0-1-16,3 4 2 16,0 0-6-16,0 2-7 15,0 0-6-15,-2 5 0 0,0 7 18 16,-31 99-7-1,22-72 3-15,-7 0 12 0,2 9-9 16,-2 5 9-16,-9 52-14 16,-37 242 0-16,68-298 9 15,3-1-14-15,-1-1-2 16,6-1-3-16,7 42 0 16,4-5-4-16,51 106 2 15,-65-168-9-15,1-3-3 16,-3-2-51-16,3-2-35 15,7 14-149-15</inkml:trace>
  <inkml:trace contextRef="#ctx0" brushRef="#br0" timeOffset="134900.01">29771 1686 520 0,'-2'-2'63'0,"0"6"-58"15,4-4-3 1,34-8 9-16,-26 5 9 0,6 0 1 16,0 0-19-16,4 1-2 15,18-4 0-15,1 0-2 16,91-9-1-16,-112 9-23 16,0-3-54-16,-3 6-100 15</inkml:trace>
  <inkml:trace contextRef="#ctx0" brushRef="#br0" timeOffset="135313.85">30493 1613 328 0,'-2'-5'208'0,"4"-3"-205"0,9-44 0 16,-2 37 27-16,0-2-3 16,-1-1 0-16,2 0-14 15,7-18-12-15,1 0 5 16,36-63-5-16,-47 85 2 16,-1 2 4-16,-2 4-6 15,1 2 0-15,-1-6-1 16,1 6 2-16,-2 10-4 15,-3-2-1-15,2 8 3 0,0 8 9 16,2 4 4-16,1 20 2 16,15 148 2-16,-22-159-8 15,4-1 4-15,-2-4-13 16,0-2 1-16,0 28 1 16,0-6-2-16,-12 58-1 15,10-92-4-15,0-2-21 16,2-1-31-16,2-3-43 15,0 4-43-15</inkml:trace>
  <inkml:trace contextRef="#ctx0" brushRef="#br0" timeOffset="135550.78">31188 1831 511 0,'-2'3'74'0,"0"12"-74"16,-3-1 0-16,-6 40 8 15,4-39-7-15,10-2 3 16,-6-1 1-16,6 2-5 16,-3 14 0-16,17 34-1 0,-12-56-5 15,-3-2-21-15,0-2-69 16,3 2-82-16</inkml:trace>
  <inkml:trace contextRef="#ctx0" brushRef="#br0" timeOffset="135948.69">31727 1576 133 0,'12'-117'354'0,"-8"91"-354"15,7 2 4-15,0-2 14 16,3 6 14-16,8-24-9 16,2 7-5-16,38-50-7 15,-56 83-9-15,-4 2 1 16,2 0 13-16,-2 2-13 15,0 0 0-15,11 46-3 16,-13-24 15-16,2 8 8 16,-2 6-9-16,0 1 2 15,0 35 7-15,-2 1-14 16,-11 143-4-16,9-189-5 16,2-4 2-16,0-4-4 15,0-2 2-15,-2 15-13 16,4-9-8-16,6 4-33 15,0-29-26-15,3 0-84 0</inkml:trace>
  <inkml:trace contextRef="#ctx0" brushRef="#br0" timeOffset="136296.82">32138 642 472 0,'8'-4'55'0,"3"4"-55"16,45 56 15-16,-31-24 29 15,-6 6-7-15,8 10 11 16,2 7-10-16,23 44-18 16,-4 12 6-16,66 229 3 15,-110-283-9-15,-2-4-9 16,-2 2-8-16,-4-5 1 16,0 52-4-16,-43 191-9 15,27-241-17-15,-5-1-103 16,-6-1-130-16</inkml:trace>
  <inkml:trace contextRef="#ctx0" brushRef="#br0" timeOffset="148080.65">26275 3619 227 0,'-4'-10'34'16,"-1"-3"-21"-16,-1-6-9 15,4 13 9-15,0 4 19 16,-2 2-3-16,4-2-8 15,-2-2-6-15,0-7-10 16,4 8 1-16,-2-1 1 16,-2 1-5-16,4 2 3 15,-2-2-5-15,0 0 2 16,2 3 10-16,-4 0-2 16,2 0 1-16,-2 3-1 0,2-3-2 15,-2 3 11-15,0-2-4 16,-11 9-9-16,9-3 3 15,-4 1-8-15,-1 0 2 16,1 2 7-16,-13 14 1 16,-66 84 8-16,68-77-12 15,-1 0-2-15,-1-3 6 16,4 1-11-16,-21 25 2 16,4-6-2-16,-44 71 0 15,74-113 0-15,-2 4 0 16,0-5-4-16,2 1 2 15,-5 8-26-15,3-3-30 16,-6 7-22-16,10-17-47 0</inkml:trace>
  <inkml:trace contextRef="#ctx0" brushRef="#br0" timeOffset="148371.82">25805 3734 475 0,'-20'-55'37'15,"20"55"-6"-15,-2 0-27 16,2 0 7-16,0 3-9 0,2 0 5 16,9 39 6-1,-2-20-4-15,0 5-6 0,-1-1 5 16,2 0-7-16,9 24 1 15,0-2-2-15,39 70 1 16,-52-105 0-16,3-4-1 16,0 2-12-16,0-4-7 15,6 10-42-15,3-8-62 16</inkml:trace>
  <inkml:trace contextRef="#ctx0" brushRef="#br0" timeOffset="148947.92">26632 3531 377 0,'-2'-4'37'16,"0"2"-20"-16,-1 2 3 15,0-2 27-15,1 2-18 0,4 8-24 16,-2-4-2 0,3 3 4-16,-3 8 5 0,3 3-4 15,-1 18 0-15,0 126 9 16,-2-137-14-16,0-2-3 16,0 2 4-16,0-4-4 15,2 22 0-15,0-5-1 16,11 42-6-16,-11-76-4 15,0-2-33-15,2-2-34 16,-2 0-31-16</inkml:trace>
  <inkml:trace contextRef="#ctx0" brushRef="#br0" timeOffset="149403.22">26628 3760 369 0,'-6'-4'17'15,"2"0"-7"-15,-3 1-7 16,5-4 15-16,2 4-8 16,0 6-6-16,2-3 1 15,1 0-3-15,1 1 0 16,16 12 20-16,-15-13-5 0,1 0-1 15,2 0-2 1,0 0-3-16,12 1 4 0,6-2-2 16,140-20 1-1,-115 12 7-15,2-4-16 0,8 6-3 16,1-1 2-16,60-8-3 16,7 0 1-16,248-15-2 15,-328 28 0-15,1 0 1 16,-6 0-1-16,-2 0 0 15,40-3 0-15,106-6 0 16,-175 10 1-16,-2-2-1 16,-2 1 0-16,-2 3-1 0,8-4 1 15,-6 3-5 1,3 1 3-16,-14-2-6 16,4 2-3-16,-2-1-22 15,-2-2-45-15,2-3-56 0</inkml:trace>
  <inkml:trace contextRef="#ctx0" brushRef="#br0" timeOffset="150006.47">27889 3389 285 0,'-12'-2'115'0,"3"2"-98"15,-7-2-5-15,-3-2 21 16,19 4-7-16,2 0-15 16,-2 0-10-16,0 0 3 15,4 0-2-15,-2 1 2 16,21 13 10-16,-14-9-6 15,1-2 4-15,2 4-7 16,-1-1-1-16,14 8 13 16,-1 0-17-16,70 36 3 15,-75-44 6-15,4 2-5 0,-3 0 1 16,3 0-5 0,21 8 0-16,87 38 2 15,-113-46-2-15,-3-2 0 0,2 0 0 16,-7 0 0-16,17 7 0 15,-4-4-1-15,23 24 1 16,-44-30-5-16,-2 0 2 16,0-1-2-16,2 2 5 15,-2 3 2-15,-2 4 9 16,-25 31-11-16,12-26 0 16,-3-3 7-16,1 2-7 15,-2-1 0-15,-16 14 3 16,-54 41-2-16,80-63 0 15,-2-1-1-15,4-2 0 16,0 4-1-16,-8 3 1 0,1 0-1 16,-19 20 0-16,27-26 0 15,1 0-6-15,1-2-46 16,4 0-43-16,-5 2-73 16</inkml:trace>
  <inkml:trace contextRef="#ctx0" brushRef="#br0" timeOffset="153836.64">29421 2879 101 0,'-2'-2'126'15,"-5"-2"-102"-15,3 2 13 16,4-6-3-16,-2 6-16 15,2 0 10-15,2 0-9 16,-2 0-3-16,0 2-4 16,2-2-4-16,-4 2 10 15,2-2-12-15,0 2-1 16,0 0 6-16,0 0-6 16,0 2 0-16,0 4-5 15,-2-4-7-15,0 0 6 16,2 2 1-16,-3 5 10 15,1 9 4-15,0 5-7 0,-8 83-1 16,8-87 3 0,0 5-4-16,-2 2 15 0,0 1-12 15,-5 25-3-15,-47 129 7 16,44-146-10-16,-3-8 0 16,-1 0-2-16,5-5 1 15,-13 26 1-15,1-13-2 16,-19 34 0-16,38-67 2 15,-1 0-1-15,1 0 0 16,-1 0-1-16,1 2 0 16,-1-2 5-16,7 4-5 15,-2-7 0-15,0-1 4 0,0 2-3 16,0 0 1 0,0-5 3-16,3-7 0 15,1 8 8-15,-4 2-13 0,0-2 0 16,0 2 0-16,3 0 0 15,-3-3 0-15,2 5 0 16,-2 0 0-16,2 0-6 16,0 3 6-16,5-1-5 15,4 2 4-15,7 6 0 16,57 52 0-16,-59-41-1 16,-1 8 2-16,2 8 2 15,-5-1 0-15,13 35-2 16,35 171 5-16,-53-202-3 15,0 2-1-15,-2-2-1 16,1-2 0-16,5 38 2 0,1-4-2 16,17 109 0-16,-27-160 2 15,-2 0-1-15,2-1 0 16,-2-2-1-16,2 16 0 16,0-2 1-16,11 36-1 15,-11-61-1-15,1-3 1 16,0 0 0-16,-3-3 0 15,4 8-1-15,0-2-9 16,-4-8-8-16,0 1-74 16,0-5-22-16</inkml:trace>
  <inkml:trace contextRef="#ctx0" brushRef="#br0" timeOffset="156756.18">30100 3186 117 0,'-4'2'262'0,"0"-2"-238"15,-5 0-14-15,5 0 17 0,2 0 15 16,2 0-6-16,0 0-14 16,0 0-4-16,0 0-17 15,0 0 11-15,0-2 6 16,2 2-8-16,-2 0 3 16,0-2-7-16,0 2-3 15,2 0 13-15,-2 0-14 16,0-2-2-16,2-4 0 15,0 0 2-15,3-1 2 16,3-4-4-16,6-5 0 16,1-6 0-16,39-50 0 15,-45 57 0-15,-3 2-1 0,1-3 2 16,0 3-1 0,6-13 0-16,23-42 0 15,-33 62-1-15,-1-2 1 0,0 4 0 16,0 0-1-16,0-2 3 15,0 2-5-15,0 6 1 16,-4 0-9-16,2 0 7 16,0 4-6-16,0 0 10 15,0 11 5-15,0 5-4 16,-6 85 5-16,2-80-3 16,-2 0 0-16,0 0 10 15,-1-4-10-15,-3 27 5 16,-17 77-6-16,24-117-1 15,1-1 4-15,2-4-5 16,0-1 0-16,-2 6 1 0,4-6-1 16,0 2-2-16,-2-6 0 15,-2-1-9-15,2 1-10 16,0-3-97-16,0 1-149 16</inkml:trace>
  <inkml:trace contextRef="#ctx0" brushRef="#br0" timeOffset="157866.28">31585 2992 324 0,'-3'-3'41'15,"1"-1"-14"-15,0 1 6 16,-3-16-14-16,5 18 4 15,0-2 4-15,0 1-1 16,0 1-4-16,-2-2-17 16,2 2 2-16,0 2 13 15,-2 2-20-15,2-2 3 16,-2 1-2-16,-5 6 8 16,-4 8 7-16,-63 74-13 15,52-69-3-15,0 1 9 16,0-2-9-16,1 0 1 15,-18 16-1-15,7-4 1 16,-32 38-6-16,57-63 4 16,2-4-19-16,3 2-22 0,-2-1-44 15,-1 2-22-15,-1-16-114 16</inkml:trace>
  <inkml:trace contextRef="#ctx0" brushRef="#br0" timeOffset="158127.97">31266 3094 389 0,'-9'-15'53'0,"-11"-10"-14"15,20 25 0-15,0 0-2 0,0 0-14 16,0 0-1-16,0 2-22 16,0 12-9-16,4-1 9 15,1 2 16-15,0 1-3 16,-1 2-12-16,5 13 1 15,1 0 3-15,33 57-5 16,-32-79-6-16,-1-2 1 16,1 2-15-16,-1-6-9 15,15 6-26-15,2-8-46 16,66-25-140-16</inkml:trace>
  <inkml:trace contextRef="#ctx0" brushRef="#br0" timeOffset="158530">31841 2877 444 0,'-4'-1'58'15,"1"-2"-51"-15,-6 1-6 16,9 2 11-16,0 2-2 16,0 1-7-16,2 0-3 15,5 9 4-15,4 4 14 16,33 50-8-16,-32-57-1 0,-3 1 0 16,-1-3-3-16,2 6-6 15,7 7 0-15,-3 2 0 16,8 51 6-16,-22-62-5 15,-2-3-1-15,-1 0 1 16,1-2 0-16,-4 8 4 16,-30 21-5-16,26-30 2 15,-4-3-3-15,1 2 1 16,-1 0-31-16,-11 4-35 16,3-2-32-16,-23-4-126 15</inkml:trace>
  <inkml:trace contextRef="#ctx0" brushRef="#br0" timeOffset="158738.79">31821 3374 457 0,'-3'3'26'15,"-1"2"-15"-15,0-2-7 16,10-6 3-16,1 2 0 15,2-2 2-15,4 2-8 16,3-3-1-16,10-2-5 16,5-1-10-16,70-11-2 15,-81 10-53-15,-2 2-82 0</inkml:trace>
  <inkml:trace contextRef="#ctx0" brushRef="#br0" timeOffset="159198.72">32523 2944 431 0,'-7'-3'58'16,"3"1"-35"-16,-8-4 6 0,6 5 4 16,3 8-27-16,3-5-5 15,-2 2 0-15,-2 8 1 16,0 4 0-16,-8 10-2 16,1 11 0-16,-16 77 2 15,27-100-2-15,0 2-3 16,7-4 3-16,-5 0 3 15,7 10-1-15,31 22-2 16,-33-40 3-16,1-4 11 16,4 0-13-16,-1-4-1 15,11-3 8-15,5-10-8 16,65-66 0-16,-84 62-9 0,-3 0 3 16,-5 4 0-16,0 1 5 15,-3-18-10-15,-7 3-9 16,-40-36-18-16,42 59-9 15,-4 1-15-15,1 1-73 16</inkml:trace>
  <inkml:trace contextRef="#ctx0" brushRef="#br0" timeOffset="161414.28">30056 4582 257 0,'-4'-3'73'16,"0"3"-41"-16,-6-1-15 16,3-1 23-16,3 2 0 15,4 0 4-15,0 0-18 16,0-3-17-16,0 3 7 15,0 3-9-15,0-6 3 16,0 3-8-16,2 0 0 16,-2 3-4-16,0-3-2 15,5 2 4-15,1-1 8 16,54 10-8-16,-41-13 0 0,-1 0-2 16,1 0-8-16,4 0-8 15,17-4-52-15,3 0-67 16</inkml:trace>
  <inkml:trace contextRef="#ctx0" brushRef="#br0" timeOffset="161812.96">30863 4278 328 0,'-11'-17'100'16,"17"13"-81"-16,-12 6-11 16,6-2 21-16,0 0 1 15,0 2-11-15,-5 2-7 16,-13 20-9-16,7-8 8 15,-7 13-4-15,-6 0 6 16,2 3 13-16,-21 29-15 16,-1 0-5-16,-74 112 9 15,105-154-14-15,1-4 0 16,3-1-1-16,3-1 0 0,-8 10-3 16,-6 19-1-1,23-42-20-15,-3-2-4 0,0-1-30 16,2 2-7-16,0-5 8 15,2-1-48-15</inkml:trace>
  <inkml:trace contextRef="#ctx0" brushRef="#br0" timeOffset="162704.01">30488 4542 322 0,'-33'14'94'15,"31"-16"-59"-15,2 0-23 16,2 0 15-16,-2 0 10 15,2 0-21-15,0-1 2 0,30-18-10 16,-22 9-5-16,4 1 3 16,-3 0 2-16,3-1-5 15,10-15 11-15,58-61-14 16,-68 72 0-16,-3 0 1 16,0-2 0-16,1 3-1 15,7-12 0-15,-3 0 1 16,20-14 0-16,-36 38-1 15,0 1 0-15,0 2 5 16,0 0-4-16,0 0 0 16,0 0-1-16,2 2 3 15,-4-2-5-15,0 0 2 16,-1 3-9-16,1 0 9 0,0 12 11 16,-20 71 0-1,13-57 0-15,1 0-10 0,0 1 17 16,1 3-17-16,-7 25 0 15,2-3 4-15,-9 96-4 16,21-134 2-16,0-7-3 16,-2 3 1-16,2 1 0 15,-2 12-1-15,2-4 0 16,-9 45 0-16,9-63 1 16,0 1-2-16,0 0 0 15,0-1-5-15,0 1 4 16,2 10-17-16,-2-17-4 15,0-1-2-15,2 2-14 16,-2-1-41-16,3-6-130 0</inkml:trace>
  <inkml:trace contextRef="#ctx0" brushRef="#br0" timeOffset="163156.92">31536 4292 355 0,'6'-6'68'16,"-4"1"-42"-16,-4 9 21 15,0 0-9-15,-2-1-12 16,-3 3-7-16,-2 7-11 15,-9 10 12-15,-9 10-7 0,-95 103-4 16,101-111 7-16,4-1-16 16,-1-3 0-16,3 2-1 15,-14 17-1-15,-29 50-4 16,56-86-29-16,2-4-16 16,0-2-22-16,0-2 0 15,2-4-68-15</inkml:trace>
  <inkml:trace contextRef="#ctx0" brushRef="#br0" timeOffset="163318.84">31274 4435 392 0,'-2'0'51'0,"2"-1"-44"0,2 1-4 16,-2 1-2-16,4 0 14 16,15 26-6-16,-13-14-5 15,2-4-4-15,1 2-1 16,-1-4-12-16,10 12-41 15,2-6-131-15</inkml:trace>
  <inkml:trace contextRef="#ctx0" brushRef="#br0" timeOffset="163637.29">31995 4295 472 0,'0'-3'27'0,"0"3"-25"0,-2-1 8 16,-1 11 21-16,1-8 5 15,2-2-31-15,-4 6 1 16,-4 4 20-16,-2 7-19 16,-15 8 4-16,-73 71 3 15,80-80-8-15,3-1-2 16,4-5-4-16,4-2-2 15,-6 9-3-15,8 21-2 16,12-32 0-16,-1 0-3 16,6 0-10-16,1 1-2 15,14 1-12-15,2-2-12 16,73-4 0-16,-91-6-35 0,-2 4-49 16</inkml:trace>
  <inkml:trace contextRef="#ctx0" brushRef="#br0" timeOffset="163815">31897 4711 351 0,'0'5'56'15,"-2"-4"-52"-15,2 2 20 16,2-1-8-16,-2 2-2 16,2 2 0-16,29 16-1 15,-20-19-10-15,1-1-3 16,3-2-20-16,3-5-20 15,15 2-68-15,7-8-106 0</inkml:trace>
  <inkml:trace contextRef="#ctx0" brushRef="#br0" timeOffset="164162.25">32591 4436 445 0,'-4'-35'76'0,"4"33"-49"15,-2 1 9-15,2 1-11 16,0 0-14-16,-2-3-11 16,2 7-3-16,-21 45 3 15,11-30 8-15,-1 2-8 16,3-2-1-16,2 0 0 0,-3 16 1 16,11 52-1-1,5-81-3-15,-1 0 4 0,4-2 15 16,1-4-14-16,13 0 5 15,8-8-3-15,78-64 0 16,-91 52-1-16,-9-1-2 16,0 0 0-16,-6 1 1 15,5-19-1-15,-9 5-1 16,-40-34-2-16,34 60-16 16,-6 4-31-16,-1 6-34 15,-5 0-28-15</inkml:trace>
  <inkml:trace contextRef="#ctx0" brushRef="#br0" timeOffset="166779.51">26630 5450 321 0,'-8'3'38'0,"-3"5"-35"0,3 1-2 16,10 37 10-16,2-30 16 15,1 5-2-15,3 0-10 16,2 3 9-16,5 31-4 16,3 5 1-16,38 162-4 15,-54-178-10-15,0 0 18 16,-2 0-19-16,3 3-1 15,-1 48 6-15,-2 199-3 16,0-249 2-16,-2 2 1 16,-1 1-8-16,1 2 13 15,-2 46-16-15,-1-5 0 16,-6 153 5-16,13-218-3 0,-2-4 0 16,2-2-2-16,0-5 1 15,3 16 2-15,0-8-3 16,6 19 0-16,-11-40 6 15,2 0-5-15,-2 2-1 16,0 0-1-16,0 0 1 16,0 15 1-16,-2-16-1 15,0-2-3-15,-3 4-3 16,1 1-19-16,-6 2-38 16,0 0-32-16,-40-12-38 15</inkml:trace>
  <inkml:trace contextRef="#ctx0" brushRef="#br0" timeOffset="167904.03">24562 6503 284 0,'0'0'33'16,"0"-2"-29"-16,0 2 1 15,0-3 11-15,2 3 3 16,16 5-8-16,-10-7-5 15,4 2 9-15,3 0-8 16,-1 0 1-16,17 0 4 16,74 2-5-16,-85-4 1 15,5 2-2-15,2-3-4 16,4 3 8-16,26 0-10 16,7 0 0-16,162 5 2 15,-188-3-2-15,-1 0 0 16,4-2 0-16,3 0 0 15,52-4 1-15,11-2-1 0,283-26-2 16,-324 24 1-16,6 1 0 16,-3 4 1-16,0-2-4 15,62-2 4-15,232 7-3 16,-315 1 3-16,-4 4 0 16,3-4 1-16,-5 4 1 15,45 1 6-15,-4 0-2 16,162 2 4-16,-201-8 15 15,6-2-12-15,2-2 0 16,0 2-1-16,48-3-4 16,3-1-5-16,191-1-3 15,-249 8 0-15,-5 1 5 0,-1 1-5 16,-1 0 0 0,38 1 0-16,140 10 2 15,-182-14 4-15,-3 3-6 0,2-2 0 16,-2 4 11-16,36-1-11 15,-5 0 0-15,115 14 1 16,-155-16-1-16,-2 2 0 16,-4 0-3-16,-1 0 2 15,12 2-6-15,-5 2 5 16,12-4-6-16,-34-4-2 16,0-1-20-16,0 1-39 15,-2-6-172-15</inkml:trace>
  <inkml:trace contextRef="#ctx0" brushRef="#br0" timeOffset="169202.48">24475 7325 314 0,'-9'6'69'0,"0"-2"-55"16,2-3-10-16,7-2 0 16,3 1 21-16,-1 1-9 15,4-1 9-15,6 2-11 16,57-4-7-16,-49-3 4 0,0 2 1 15,0-1-6 1,-1-1 4-16,24-1-10 0,-1 2 0 16,99-4 4-16,-116 8-1 15,1 2 3-15,5-2-6 16,0 0 0-16,29 2 6 16,6-2-6-16,145 0 0 15,-175-4 1-15,0 0-1 16,-3 2 1-16,2-1-1 15,36-1 0-15,143-3 1 16,-180 7-1-16,-3 0-1 16,-2 0 1-16,-2 2 0 15,29-2 1-15,-7 2-1 16,78 4 0-16,-108-11 1 0,2 4-1 16,-1 1 0-16,0 0 1 15,20-2-1-15,2 0 0 16,92-2 0-16,-110 2 0 15,1-2 1-15,-2 2-1 16,-2 0-1-16,26 0 1 16,70 0 1-16,-105-3-1 15,-1 8-1-15,-1-3 1 16,-1 0 0-16,6 0 0 16,-1 2 0-16,15 2 0 15,-25-8 1-15,-2 6 1 16,0-2-2-16,0-2 0 15,3 2 1-15,0 0-1 0,-3 0 0 16,-2 0 0-16,0 0 1 16,0 0-1-16,0-2 0 15,0 2 0-15,0 6-2 16,2-10 2-16,-2 4 0 16,5 0-2-16,-3 0 4 15,4-2-2-15,-1 2 0 16,15 0-10-16,-16 0 2 15,-2-4-37-15,1 0-49 16,1 0-211-16</inkml:trace>
  <inkml:trace contextRef="#ctx0" brushRef="#br0" timeOffset="169892.27">27206 7466 374 0,'-44'19'76'15,"44"-23"-56"-15,2 2-17 16,0 2 34-16,-2-1-20 15,2-2-13-15,5 2 6 0,29 2-10 16,-27-1 0-16,2 4 2 16,1-2-2-16,0 2 0 15,13 3-1-15,62 7-12 16,-70-17-14-16,4 2-43 16,-2-4-57-16</inkml:trace>
  <inkml:trace contextRef="#ctx0" brushRef="#br0" timeOffset="170197.81">27723 7403 379 0,'2'-8'19'0,"5"-2"-18"0,0 3 27 16,0-4 10-16,6-7-15 16,18-26 2-1,-31 40-22-15,2 0-2 0,0 2 2 16,-2 2-1-16,3-4 5 15,-1 1-7-15,5 1 0 16,-7 1 3-16,0 2-2 16,0-1 1-16,0 2-1 15,2 2 5-15,2 5 9 16,17 41-12-16,-15-38-2 16,-1 3-1-16,-1-4 2 15,0 1-2-15,6 12 0 16,1 36-6-16,-9-53-15 0,0-6-38 15,-2-1-36 1,0 0-111-16</inkml:trace>
  <inkml:trace contextRef="#ctx0" brushRef="#br0" timeOffset="171596.52">26792 5654 241 0,'-2'0'67'16,"0"0"-40"-16,2 0-6 15,0 3 1-15,0-7-6 16,-2 5 10-16,2-1-23 16,2 3 0-16,-4-6 3 15,2 6 2-15,0-3 3 0,2 3-7 16,-2-3-2-16,-2 0 6 16,2 0-8-16,0 0 0 15,2 3 3-15,2-3 6 16,25 5 5-16,-18-2-6 15,3-3-4-15,3-3 16 16,3 3-17-16,18 0-2 16,118 5 5-16,-127-5-3 15,2 2 0-15,3-2-3 16,-1 2 0-16,37 0 1 16,3 0-1-16,174 3-2 15,-207-2 2-15,-5-3 0 16,2 2 0-16,1 2 0 15,37-1 0-15,-1 3-1 0,151 21 1 16,-188-23 0-16,-1-3-1 16,0 2 1-16,0-3 0 15,35 2-1-15,138-12 1 16,-179 8 0-16,-4 0 0 16,0 2 0-16,-3-2 0 15,28-1 1-15,-7 3-2 16,73 3 1-16,-99-1 0 15,-1 2 1-15,1-1-1 16,-3-2 0-16,17 5 1 16,-1-2-1-16,49 2 2 15,-69-9-2-15,5 0 0 0,-1-1 3 16,1-1-3-16,13 0 0 16,65-13 1-1,-79 16-1-15,-3-2 0 0,-1 1-1 16,-3 2-1-16,11-4-3 15,-7 4-5-15,0 1-11 16,-14-2-14-16,-5-4-93 16</inkml:trace>
  <inkml:trace contextRef="#ctx0" brushRef="#br0" timeOffset="172445.62">26133 5510 429 0,'0'-1'52'15,"0"-2"-45"-15,2 3-6 16,-2 0 14-16,0-2 1 16,4-2 0-16,25-32-16 15,-18 26 0-15,0-2 5 0,3-4 1 16,-3 0 3 0,16-14-9-16,53-62 0 15,-69 70 4-15,-2 5-4 0,0 6 0 16,-2-1 5-16,6-12 0 15,-4 7 5-15,4-5-8 16,-13 20-1-16,0 4 1 16,0-2-2-16,0 3-9 15,0 3 9-15,5 3 2 16,15 53 10-16,-16-44-12 16,1 0 0-16,-1 3 8 15,0 1-8-15,4 15-7 16,0 63 7-16,-10-85 0 15,-2-1-8-15,2-2-100 16</inkml:trace>
  <inkml:trace contextRef="#ctx0" brushRef="#br0" timeOffset="61519.76">29956 3039 115 0,'-7'84'0'15,"-2"3"-4"-15,7-3-7 0,4-4 9 16,7 77-4-16,11-19-26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8T07:54:43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2595 4640 244 0,'0'-4'55'15,"-4"0"-33"-15,4 0-12 16,-3 2 18-16,1 2 14 16,0 0-5-16,0 0-5 15,0-3-13-15,0 3-1 16,0 3 7-16,2-3-6 15,0 0 4-15,0 0-9 16,-3 0-6-16,3 0 5 0,0 0-13 16,3 2 1-16,-3-4 2 15,0 2-3-15,0 0-1 16,0 0 1-16,6-3 1 16,32-6 4-16,-28 5-5 15,-4 3 0-15,0-2 1 16,1 3-1-16,9-2 0 15,-1 0-1-15,54 9 2 16,-55-7 0-16,3 1-1 16,1-1 0-16,-1 0 1 15,24-1-1-15,-1-2 0 16,107-13 0-16,-118 10 1 16,0 1 0-16,0 2-1 0,-3 0 0 15,26-3 0 1,86 0 1-16,-123 6-2 0,2 0 1 15,-2 0 0-15,-1 0 0 16,17 3 0-16,0 0 0 16,55 8 1-16,-72-10-1 15,-1-1 0-15,3 0 0 16,-1 0 1-16,16-1-1 16,0-1 0-16,81-13 0 15,-91 11 2-15,-4 1-2 16,1 1 0-16,-3 0 0 15,19 0 0-15,48-3 0 16,-73 8 0-16,3-3 0 0,-4 2-1 16,3 0 1-1,10 0 0-15,1-2 0 0,58 2 1 16,-64-4-1-16,1 0 0 16,-1 0 0-16,1 0 1 15,20-5-1-15,0 3 0 16,70-8-1-16,-91 15 2 15,1-1-2-15,-3-2 1 16,1 0 0-16,14 4 0 16,54 6 0-16,-72-6-1 15,-1 0 1-15,-2 0 0 16,1-1 0-16,9 6 0 0,1-2 0 16,51 16 1-1,-57-21-1-15,3-2 0 0,-1 0 0 16,1-2 1-16,13 2-1 15,3-2 0-15,59-2 0 16,-74 4 0-16,-1-2 1 16,-1 2-1-16,4 0 0 15,16 0 1-15,77-4-1 16,-93 4 0-16,2 0 0 16,-4 0 2-16,3-2-2 15,18 2 0-15,1-3-1 16,74-3 2-16,-97 5 0 15,-1 1-1-15,3-2 0 16,-3 2 1-16,21-3-1 0,-2 0 0 16,81-7 0-16,-97 4 1 15,3 4-1-15,-2-2 0 16,2 1 0-16,16-1 0 16,68 4 0-16,-85-1 0 15,-2 2 0-15,-1-1 1 16,2 3-1-16,16 1 0 15,1-3 0-15,82 10 0 16,-93-13 0-16,1 0 0 16,1 0 0-16,-3 0 0 15,30-2 0-15,-3 0 0 16,94 4 0-16,-125 1-1 16,-2 3 1-16,2 1 0 0,0-1 0 15,20 4 0-15,89 18 1 16,-105-26-1-16,-1 2 0 15,2-2 1-15,-1 0 0 16,25 0-1-16,0-2 0 16,93-6 0-16,-117 8 2 15,-5-2-2-15,0 2 0 16,0-3 1-16,20 3-1 16,-1 0 0-16,79 5 0 15,-99-5 0-15,6-2 1 16,-2-1-1-16,-2 2 0 15,24-4 1-15,97-6-1 16,-117 9 0-16,2 2 0 16,-2 0 0-16,1 2 1 0,25-1-1 15,1 3 0-15,72 14 0 16,-108-15 0-16,-5-1 0 16,-2 0 0-16,0 0 0 15,9 0-1-15,-4 0 1 16,17 2 0-16,-27-6 2 15,-2 2-2-15,5-2 0 16,-3 2 0-16,6-2 1 16,18-2-1-16,-21 2 0 15,0 0 0-15,1-1 0 16,1 2 1-16,9-4-1 0,2-1 0 16,51-13 1-1,-60 17-1-15,1-1 0 0,-1 3 0 16,0 0-1-16,11-1 1 15,-1 1 0-15,43 10 0 16,-57-12 1-16,1 2-1 16,0 0 0-16,-2 2 0 15,11-2 0-15,31 8 0 16,-42-8 0-16,4 0 0 16,-2 1 0-16,-1-1 0 15,9 3 0-15,1 0 0 16,37 6 1-16,-46-9-1 0,1 2 0 15,1-2 0 1,-2 0 0-16,7 1 1 0,2-1-1 16,22-1 0-16,-34 1 1 15,2 0-1-15,-3-2 0 16,3 2 0-16,4 0 0 16,22 0 0-16,-28 0 0 15,0 0 0-15,-1 2 0 16,2-2 0-16,5 1 0 15,1-1 0-15,15 5 0 16,-23-5 0-16,0 0 0 16,-1 0 0-16,1 2 0 15,2 0 0-15,2 0 0 16,9 6 0-16,-13-6 0 16,2-2 0-16,0 2 0 0,-2 0 0 15,5 0 0-15,20 2 0 16,-27-4 1-16,0 0-1 15,1 0 0-15,-3-1 1 16,2 1-1-16,0 0 0 16,-2 0 1-16,-2 0 0 15,0 0-1-15,2 0-2 16,0 0-11-16,-3 0 5 16,3 0-22-16,-4 2-17 15,-2 1-20-15,-3-1-67 16</inkml:trace>
  <inkml:trace contextRef="#ctx0" brushRef="#br0" timeOffset="5747.49">20709 4853 189 0,'-11'-8'290'0,"0"4"-275"15,-7-5-1-15,-9 1 9 16,27 4 7-16,0 2-4 16,2 2-26-16,-2 0-1 15,5 0 1-15,7 0 11 16,67-7-10-16,-52 7 3 0,2-1-2 15,7 0 0 1,0-2-2-16,33 3 0 0,8-2 3 16,200 1-3-16,-219-1 0 15,2-1 1-15,0 2 0 16,0-2 1-16,59 0-2 16,226-12 0-16,-289 15 3 15,2 0-3-15,0 2 0 16,-6-2 0-16,58 4 0 15,-4-2 0-15,220 6-1 16,-266-12 1-16,3 4 1 16,-1-2-1-16,-4-2 0 15,60 0 2-15,-9 0-2 16,177 2 4-16,-253 2-4 16,-4 0 0-16,3 2 5 0,-3 0-5 15,33 0 0 1,149-10 3-16,-160 6 0 0,-3 0-3 15,-2 0 0 1,1-2 0-16,47 1 1 0,-8-1-1 16,162 2 0-16,-208 2 1 15,2 0 2-15,1 0-3 16,3 2 0-16,43-1 0 16,7-1 3-16,201 3-3 15,-247-6 0-15,0 2 0 16,-1 2 0-16,-3 2 1 15,52 0-1-15,192 17 0 16,-250-16-1-16,2 0 1 0,1 0 0 16,1 1-1-16,43-1 2 15,5-1-2-15,201 13 1 16,-239-8 0-16,0-2-6 16,0 2 2-16,-4 1-1 15,53 8 2-15,-7 1 3 16,160 38-3-16,-221-50 2 15,-3 3 1-15,-6-5 1 16,1 2 0-16,29 4-1 16,98 10 2-16,-125-19-2 15,2 4 3-15,0-1-3 16,7-2 0-16,31 0 4 0,1 2-1 16,130 4-3-1,-176-8 14-15,-1 0-14 0,-4-2 10 16,2 2-2-16,18 0-7 15,1-4 28-15,83-4-28 16,-98 4 4-16,-1 0 1 16,1 1-4-16,0 2 4 15,23-5-6-15,89-1 0 16,-127 7 0-16,-1-3 0 16,-3 3 0-16,0 0-1 15,9 0 2-15,-1-2-1 16,36 2 0-16,-38-2 0 0,-1 2 1 15,-2 0-1 1,-3 2 0-16,10-2-1 0,-3 0 2 16,7 0 0-16,-17 0-1 15,-6-2-2-15,1 2-1 16,0 0-28-16,-4-2-15 16,-33-2-28-16,24-2-23 15,-3 4-217-15</inkml:trace>
  <inkml:trace contextRef="#ctx0" brushRef="#br0" timeOffset="8280.39">3615 5568 427 0,'-2'2'53'16,"-7"2"-53"-16,9-5-3 15,3 1 3-15,-3 0 9 16,2 0 1-16,2 0-2 15,6-3 4-15,38-6-3 16,-38 8 3-16,3 1 0 16,2 0-3-16,3 0 11 15,18 0-16-15,104 1-3 16,-113-2 6-16,4 2-4 16,1 2-2-16,3-1-1 15,34 0 1-15,11 4 2 16,191 2-3-16,-221-9 0 15,-1 1 0-15,2-3 1 16,0 3-1-16,50 0-1 0,4 3 1 16,211 8 0-16,-264-8 0 15,-6-3 0 1,1 0 1-16,-1 0-1 0,48-3 0 16,171-7 0-16,-227 6 1 15,0 3-1-15,5 2 0 16,-1-1 0-16,47 0 0 15,4 0 1-15,192 3-2 16,-242-3 1-16,-3 0 0 16,-2-3 0-16,-3 3 0 15,44-1 0-15,-6 1 0 16,143-9 1-16,-183 7-1 16,1-3 0-16,-3 0 0 0,2 2 0 15,35-6 0-15,127-17 0 16,-168 24 1-16,-2 2-1 15,2-2 0-15,1 2 0 16,26-3 0-16,2 3 1 16,110-5-1-16,-135 2 0 15,1-2 1-15,-1 1-1 16,0-2 1-16,34-2-1 16,-4 0 0-16,103-8-1 15,-139 14 1-15,-1-2 0 16,-2 2 0-16,3-2 0 15,26-4 0-15,116-18 0 16,-133 20 0-16,-3 2 0 0,0-2 0 16,-2 4 0-16,29-2 1 15,-2 0-1 1,86-2 1-16,-124 10-1 0,-2-4 0 16,-3 0 0-16,0 0 0 15,18 0 0-15,-4 0 0 16,54-9 0-16,-71 8 1 15,0-1-1-15,-1-2 0 16,-1-1 3-16,13-2-1 16,48-7 4-16,-51 12 6 15,-3 2-7-15,5-2 10 16,-2 0-6-16,20-3-4 0,-4 4-3 16,49-5-2-16,-69 7 0 15,-3-2 1-15,3 1-1 16,-3 0 2-16,18 0-1 15,0-2 14-15,69-7-3 16,-87 8-12-16,2-2 0 16,0 3 1-16,-1-1-1 15,10-1 1-15,25-2-1 16,-41 4 0-16,3 0-1 16,5 0 1-16,-1 0 0 15,12 0 0-15,2 2 0 16,46 2 0-16,-64-4 0 15,-2 0 0-15,-5 0-1 16,2 0 1-16,5 1-3 0,-5-1 3 16,-1 7-9-16,-3-7-1 15,2 0 5-15,3 2 5 16,-3-1 2-16,4 4-2 16,11 7 0-16,-15-8 4 15,-2 0-1-15,2 0 6 16,0 0-9-16,2 2 0 15,-2-2 3-15,7 8-3 16,-9-12 0-16,2 1-1 16,-2-1 2-16,0 3-2 15,6 1 1-15,-2 0 0 16,27 0-2-16,-27-4 2 16,3 0 0-16,-5-2 3 0,0 2-2 15,2 0 0-15,-1 6-1 16,-1-6 0-16,-2 0-2 15,0 2 2-15,3 0 0 16,-1 5-1-16,2-4-1 16,18 11-4-16,-17-12-9 15,0-4 12-15,-3 2-3 16,2 0 6-16,2 0 0 16,-3-3 1-16,1 9 0 15,-6-7-1-15,2-1 0 16,0 2-7-16,0 0-8 15,-2-4-74-15,2-6-116 16</inkml:trace>
  <inkml:trace contextRef="#ctx0" brushRef="#br0" timeOffset="64163.46">7158 8074 84 0,'0'-11'91'16,"5"-17"-91"-16,-5 25 0 15,0 3 6-15,0-1 11 0,0-1 8 16,0 2 2 0,0-3-8-16,0 3 0 0,0-1-16 15,0 0-2-15,0-2 6 16,0 3-7-16,0-2 0 16,2 0 2-16,-4 2-2 15,2 2 17-15,0-2-4 16,-2 0 3-16,2 0 15 15,-3 0-11-15,1 6-4 16,2-7-4-16,2 1-6 16,-2-3 2-16,0 3-8 15,0 0 0-15,0 0 8 16,3-4-7-16,-3 6 2 16,0-2 1-16,0 0-3 0,2 2 13 15,2-2-6-15,18 5-3 16,-15-2 8-16,0-3-9 15,4 2 3-15,1-1 2 16,7 2-5-16,8-3 8 16,73 0-12-16,-82 0 2 15,2 0 4-15,-2 1-5 16,4-1-1-16,18 2 0 16,5 1 0-16,107 1 2 15,-121-4-2-15,2 0 0 16,-2 0 1-16,-2-2 0 15,34 2-2-15,108 0 1 16,-142 0 0-16,-4 2 1 0,1 0-1 16,-1 0 0-16,28 4 0 15,-4 0 0-15,103 15 0 16,-123-18 0-16,0-2 1 16,-2 1 1-16,2-2-2 15,26 3 0-15,1-3 4 16,97-9-2-16,-132 8-1 15,1-4-1-15,-2 4 1 16,0 0 2-16,20-2-3 16,82-1 0-16,-103 2 1 15,0 2-1-15,-1-2 0 16,1 2 0-16,16-2 0 16,-2-2 2-16,55-2-2 15,-73 6 0-15,1-4 0 0,1 2 0 16,1 2 0-16,18-4 0 15,-1 1 0-15,83 3 0 16,-93-2 0-16,-1 2 0 16,1-1 1-16,1-2-1 15,26 2 0-15,97-6-1 16,-127 4 1-16,3 3 0 16,-1 0 0-16,1 0 0 15,21-2 0-15,4 4 0 16,93-2 0-16,-124 0 0 15,2 0 0-15,-2 3 0 16,1-3 0-16,20 1 0 16,1 0 1-16,82 8 1 0,-102-8-2 15,0 1 2 1,1 1-2-16,-2-1 16 0,22 4-16 16,83 20 2-16,-108-22 11 15,2-1-8-15,1 0 1 16,-3-2-3-16,22 6-2 15,-1-1 15-15,89-2-14 16,-107-6-2-16,-1-2 10 16,0 2-8-16,-2 0 0 15,16 0-2-15,0-3 0 16,48 4 0-16,-70 1 0 16,3 0 0-16,1 0 1 0,1-3 0 15,17 2-1-15,83-9 0 16,-91 6 0-16,-1 2-1 15,1 0 1-15,-3 0 0 16,22-2-1-16,1 0 2 16,82-8-2-16,-110 12 1 15,0 0 0-15,1 0 0 16,-1 0 0-16,16-3 0 16,3 3 0-16,67-3 1 15,-88-1-1-15,3 2 0 16,2-2 0-16,0 3-1 15,20-8 1-15,88-7 0 16,-111 14 1-16,3-1-1 0,-4 0 0 16,2 0 0-16,13 0 0 15,-2-1-1-15,38-5 1 16,-63 9 0-16,2 0 0 16,-1 0 0-16,2 0 0 15,6 0 0-15,3 0 0 16,41 0 0-16,-47-1 0 15,-1 1 0-15,-1 0 1 16,2-3 0-16,7 3-1 16,30 0-1-16,-40-1 1 15,-1 1-1-15,3 0 1 16,-2 0 0-16,6 1-1 16,1 2 2-16,17 2-2 15,-28-5 1-15,1 3 0 0,0-3 0 16,-2 0 0-16,3 0 0 15,-1 0 1-15,-2 0 0 16,-4 0 1-16,2 0-2 16,-2 0 1-16,2 0 1 15,2 0-2-15,-2 0-2 16,0 2 1-16,2-2 1 16,0 0 0-16,0 0-1 15,2 0 1-15,2 0 0 16,7 5 0-16,-13-6 0 15,0 2 0-15,0-2 0 16,0 2 0-16,2-1 0 16,-2 0 0-16,-2 0 1 0,2 0-1 15,0 0 0-15,0 2 0 16,0-4 0-16,2 2 0 16,0-1-1-16,0 2 1 15,-2-1 1-15,4-1-1 16,-2 2-1-16,2-1 1 15,-2 0 0-15,5 2 1 16,-9-2-1-16,2 0 0 16,2-2 0-16,-2 2 0 15,-2 0 0-15,4 0 0 16,-2 2 1-16,0-4-1 16,0 2 0-16,0 0 0 0,-2 0 0 15,2 0 0-15,0-4 0 16,0 7-2-16,0-6-11 15,-5 0-57 1,-1 0-115-16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8T07:57:45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10193 173 0,'-2'-6'0'0,"-10"-9"-43"16,8 15 15-16,0 0 28 16,4-1 80-16,0 1-36 0,0 0-31 15,4-3-11 1,-4 2 2-16,0 1-1 0,0 1 9 16,0-1-5-16,0 0-7 15,0 0 0-15,0 0-3 16,0-1-17-16,0 2-9 15,0-1-17-15,-2-1-44 16</inkml:trace>
  <inkml:trace contextRef="#ctx0" brushRef="#br0" timeOffset="1211.24">1860 9056 277 0,'-3'-5'28'0,"3"5"-25"16,0-1 2-16,-2-2 3 15,0 2 6-15,-4-10-7 16,6 9-5-16,-3 2 5 15,3 0-4-15,0-1 7 16,0 1 7-16,-2-3-9 16,2 2-1-16,-2-2-2 15,2 3-4-15,-2 0 3 16,2 0-4-16,0 0 0 0,0 0 1 16,0 3-1-16,0-6 0 15,0 3-2-15,0 0 1 16,2 0 1-16,-2-1 1 15,9 2 0-15,-9-1 6 16,4-1-7-16,3 1 1 16,2 0 0-16,8 1 0 15,8 2 1-15,77 12-2 16,-83-12-1-16,-4-2 0 16,-1-1-6-16,-2 3-9 15,13 0-18-15,-4 1-37 16</inkml:trace>
  <inkml:trace contextRef="#ctx0" brushRef="#br0" timeOffset="1845.52">1786 9082 304 0,'5'24'8'15,"-3"14"3"-15,-6 178-3 16,-3-151 4-16,5 3 14 15,-2-4-13-15,-2 0 3 16,2 66-7-16,0-1-5 16,-5 252 7-16,9-325 2 15,-2-8-4-15,0-1 4 16,2-6-5-16,-2 48-5 16,-1 147-2-16,1-204 1 15,-1-3 0-15,3-6-2 16,-2-1 0-16,0 22 8 15,-5-4-5-15,-53 106-1 0,43-105-2 16,-4-1 2-16,-1-13-4 16,5-8 2-16,-10 25-1 15,11-15 0-15,47 3-2 16,-25-39-1-16,-2 1-1 16,0 2 1-16,0 3 4 15,3-4 1-15,19 29 1 16,-21-15-2-16,-3-6 1 15,2 0-2-15,1-6 2 16,4 3-1-16,2-3 8 16,31-24-3-16,-30 30-1 15,-4-2 6-15,3 2-5 16,3-2-3-16,9 1-2 16,2-4 0-16,72-28-3 0,-77 23-10 15,-2 0-63-15,1 6-126 16</inkml:trace>
  <inkml:trace contextRef="#ctx0" brushRef="#br0" timeOffset="3677.73">12659 8966 271 0,'38'-4'12'16,"-24"1"-10"-16,3 1 12 15,4 0 17-15,3-2 1 16,20-4-14-16,10-4-6 16,131-34 2-16,-149 36-8 15,-5 3 3-15,-9 0 5 16,-7 3-1-16,24-2 1 16,-1 16-10-16,-41-12-4 15,6-2 7-15,3-2-6 16,1 2-1-16,2 0 4 15,4 1-1-15,12 28 2 0,-21-19-3 16,-2 0 0 0,0 0 11-16,1 2-8 0,1 10 1 15,0 7 5-15,6 106-4 16,-8-106-7-16,2-3 0 16,3-4 0-16,4 3-1 15,5 20 1-15,46 106 0 16,-51-112 1-16,-4 7-1 15,0 7 0-15,-3 7 0 16,7 50 0-16,-2 6 0 16,29 219 0-16,-29-285-1 15,-3 4 1-15,0 3 1 16,-2-1 2-16,0 50-3 16,-2 1 6-16,0 163 13 0,-2-232-14 15,5-1 0-15,-3 3-1 16,0-3-3-16,5 34 0 15,4 133-1-15,-11-172 0 16,-2-10 3-16,2-4-3 16,-2-2 0-16,0 14 1 15,-3-10 0-15,-4 5-1 16,9-20 0-16,-2 3 0 16,-3 0 1-16,3 2-1 15,0 4-1-15,-2 1 1 16,-6 17 0-16,8-27 1 15,0 2-1-15,2-2 0 16,-2 3 0-16,2 1 0 0,-11 7 0 16,9-12 0-16,-3 0 1 15,0 0-1-15,-1 0 0 16,-7 1 0-16,-3-1 1 16,-53 3-1-16,51-10 0 15,-6 1 0-15,-1 0 0 16,-2 0 0-16,-24-4 0 15,-7 2 0-15,-132-9-1 16,153 11 1-16,3 3-1 16,1 1 1-16,0 2 1 0,-32 0-1 15,-98 0-41 1,144-1-83-16</inkml:trace>
  <inkml:trace contextRef="#ctx0" brushRef="#br0" timeOffset="12128.99">20212 6563 552 0,'-6'-16'29'0,"-1"5"-19"15,-7-4-9-15,10-1 3 16,6 9 23-16,-4 7-13 15,2 0-11-15,2 3-3 0,0 5 0 16,4 6 7-16,-2 2-6 16,27 62 3-16,-22-66-1 15,-3 0-3-15,4 0 2 16,1 1-2-16,9 7 0 16,60 43 1-16,-66-56-1 15,-4-3 0-15,-1-1 0 16,1 0 0-16,5 0 0 15,1-5 0-15,19-26 0 16,-33 23 4-16,3-4-4 16,-1 3 0-16,0 0 0 0,5-4 0 15,-2 2-2 1,22-1 0-16,-22 14-1 0,-1 3 0 16,3 2 3-16,1 6 0 15,5 15 0-15,12 117 0 16,-30-110 1-16,-1-4-1 15,-2 0 0-15,-4 0 2 16,-9 32 0-16,-8-4-2 16,-87 101 0-16,85-139 0 15,2-1 3-15,-4-2-3 16,0 0 0-16,-27 18 1 16,3-5-1-16,-80 30 0 15,120-64 0-15,-1 0-21 16,5 0-11-16,1-1-31 0,-11-7-34 15,-6-45-6-15</inkml:trace>
  <inkml:trace contextRef="#ctx0" brushRef="#br0" timeOffset="12727.19">20183 6073 311 0,'-6'-4'92'0,"-3"-1"-77"16,3 5-15-16,-2 2 1 15,-5-1 15-15,0 10 3 16,-25 45-5-16,25-37-6 15,4-2-6-15,-1 1 1 0,4-2-2 16,-7 14 0-16,3-4 8 16,-2 17-9-16,14-43-2 15,-2 1 0-15,2-1-1 16,0-1 3-16,0 1 4 16,21-17 7-16,-15 3-2 15,2-2-9-15,1 0 0 16,-3 0 3-16,13-12-3 15,-6 4 1-15,16-14-1 16,-24 34 1-16,0 0-2 16,-1 1 1-16,1 2-1 15,7-2 1-15,-1 1 0 16,47 17 0-16,-47-9 0 16,3 0 1-16,-3 3-6 0,3-1-7 15,11 13-61-15,40 45-87 16</inkml:trace>
  <inkml:trace contextRef="#ctx0" brushRef="#br0" timeOffset="13340.78">21101 6655 461 0,'0'-8'46'0,"0"2"-46"16,-2-1-10-16,9-2 10 16,20 18 14-16,-16-9-9 15,4 1-4-15,4 0 3 16,-2-1-4-16,16 0 0 16,77 3-1-16,-99-3-25 15,0 0-57-15,-2 2-104 16</inkml:trace>
  <inkml:trace contextRef="#ctx0" brushRef="#br0" timeOffset="13527.1">21077 6876 400 0,'-5'14'151'0,"-3"-18"-141"16,10 4-10-16,2 0-6 15,3 0 6-15,2 0 6 16,13 0-6-16,7-6-30 16,105-15-62-16,-107 9-101 15</inkml:trace>
  <inkml:trace contextRef="#ctx0" brushRef="#br0" timeOffset="14860.95">22126 6354 366 0,'-9'-7'119'0,"-1"-2"-87"16,1 7-32-16,-9 4 0 16,2 4 19-16,-20 85-2 15,36-55-2-15,-2 2 3 16,0 1-10-16,0 5-1 0,-3 45-3 15,-13 204-3-15,16-251 9 16,0-4-10-16,0-4 0 16,2-2 1-16,-3 29-1 15,3-11 0-15,3 28 0 16,-6-78 0-16,1 0 1 16,-2-6-1-16,-2-11-7 15,-4-12 0-15,-5-24 2 16,-30-234-13-16,38 213 0 15,7-2 18-15,5 4-4 16,-1 8 4-16,8-62-1 16,54-163 1-16,-51 261 0 15,4 6-1-15,-1 6-1 0,-1 4 2 16,19-15 2 0,-3 13-2-16,62 7-3 0,-87 14 1 15,-4 5-6-15,-4-2 3 16,-4 5-1-16,-4 17-2 15,-15 6 6-15,-106 106-8 16,102-122 8-16,7-1 2 16,-1-5 0-16,8-1 0 15,-18 16-2-15,2 13-14 16,38-44-2-16,0 1 6 16,2-1 11-16,2 0 1 15,14 0 0-15,4-1 2 16,77 5-2-16,-93-2 0 15,3 6 0-15,-7-2 0 0,-3 2 0 16,13 8 2-16,-9 2 2 16,-22 42 10-16,-3-51-8 15,-5-1 7-15,-2 3 1 16,0-1-11-16,-16 11 2 16,-78 39-2-16,106-49-2 15,1-7-2-15,2 0-24 16,5 0-43-16,-2 7-65 15</inkml:trace>
  <inkml:trace contextRef="#ctx0" brushRef="#br0" timeOffset="15189.74">22283 6913 377 0,'-3'0'10'15,"-4"9"-9"-15,5 3-1 16,-4 7 0-16,6-2 3 16,24 43-1-16,-13-54 0 15,0-6 3-15,3 2-2 16,-3-4-3-16,11 0 8 16,-1-4-1-16,23-42 4 0,-44 38-1 15,-5-1 8 1,1-4 15-16,-2 3 6 0,-6-11-20 15,-42-39-8-15,43 55-11 16,-2 3 7-16,4 0-6 16,-2 0-1-16,-7-2 0 15,3 1-13-15,-6 4-33 16,21 2-31-16,0 1-22 16,0 7-140-16</inkml:trace>
  <inkml:trace contextRef="#ctx0" brushRef="#br0" timeOffset="15522.77">23077 6471 497 0,'-4'0'31'0,"2"10"-30"16,0 1-1-1,-7 12 22-15,5 9-9 0,-12 88-5 16,16-98-6-1,0-4-1-15,0 0-2 0,0-1 0 16,2 14-25-16,-2-4-49 16,6 25-48-16</inkml:trace>
  <inkml:trace contextRef="#ctx0" brushRef="#br0" timeOffset="15726.89">22780 6659 503 0,'-10'2'20'0,"6"-4"-20"0,28-16-14 16,-11 13 14-16,6 3 0 16,1-3 0-16,2 4-10 15,20-8-73-15,114-24-28 16</inkml:trace>
  <inkml:trace contextRef="#ctx0" brushRef="#br0" timeOffset="16444.96">23586 6441 426 0,'2'6'131'15,"-2"1"-129"-15,-14 56-2 16,14-41 0-16,3 2 4 16,-6 5 0-16,3 4 1 15,-2 33-5-15,-2 6 2 16,-11 143 0-16,12-193-2 15,3-4 0-15,0-2 0 16,0-6 1-16,0 10 0 16,-2-4 9-16,0-24 18 15,-7-8-28-15,0-6 0 0,0-3 0 16,-9-28 0 0,-4-13 0-16,-37-183-8 15,53 200 3-15,8 4 1 0,6 3-2 16,0 5 6-16,9-34-1 15,8 12-1-15,60-55 3 16,-74 106-2-16,-1 1 1 16,0 2-1-16,-1 1-2 15,11-4-5-15,43 12 2 16,-57 0 5-16,1 5 0 16,0-1-4-16,-3 7 3 15,3 9 2-15,-5 6 4 16,-40 78-4-16,27-92 0 15,-4 3 2-15,4-6-2 0,-1-1 0 16,-5 11 0-16,5-9-9 16,12 2 9-16,4-14-9 15,4 0 9-15,-2 0 2 16,3 0-2-16,7 2 2 16,39 18-2-16,-50-21 0 15,-1 4 3-15,1 1-3 16,-1-2 0-16,0 6 1 15,-2 2 2-15,-28 37 3 16,13-41-6-16,-3 3 2 16,1-1 3-16,2 0-5 0,-16 9 0 15,2 0-1 1,-27 25 1-16,47-40-52 0,7 0-78 16</inkml:trace>
  <inkml:trace contextRef="#ctx0" brushRef="#br0" timeOffset="16643.73">23913 6829 425 0,'18'30'44'0,"3"53"-31"0,-19-66-13 15,0-2 0 1,0-5 1-16,0 3-1 0,5 8-2 15,9 35-34-15,-16-52-23 16,0 2-56-16</inkml:trace>
  <inkml:trace contextRef="#ctx0" brushRef="#br0" timeOffset="16965.5">24804 6300 541 0,'10'-6'63'0,"-22"-12"-63"0,12 22 3 15,-4 7-3-15,-5 2 5 16,-2 7 8-16,-11 19-8 15,-9 12-1-15,-112 150 10 16,114-163-14-16,0-5 0 16,5 0 0-16,1-5-2 15,-14 28-8-15,-17 45-11 16,54-102-20-16,0-2-9 16,2-3-16-16,-2-8-37 15,2-12 43-15,-2-11-116 0</inkml:trace>
  <inkml:trace contextRef="#ctx0" brushRef="#br0" timeOffset="17129.38">24395 6404 319 0,'24'-44'92'0,"-22"44"-46"15,3 3-33-15,1 4 33 16,6 4-3-16,7 5-32 16,60 55-7-16,-64-54 0 15,-1 1-3-15,-3 0 0 16,-3 0-1-16,13 21-13 15,-5 0-21-15,13 87-68 16,-29-113-61-16</inkml:trace>
  <inkml:trace contextRef="#ctx0" brushRef="#br0" timeOffset="17315.15">24920 6817 468 0,'0'0'36'16,"-2"12"-36"-16,0 1 3 16,4 49 1-16,-4-50-4 15,0 0-3-15,0 2 0 16,2 0-53-16,0 10-33 16,-3-4-113-16</inkml:trace>
  <inkml:trace contextRef="#ctx0" brushRef="#br0" timeOffset="17607.95">25477 6484 426 0,'2'-5'158'0,"3"5"-153"16,9 19-5-16,-17-2 0 15,3-1 18-15,-2 1-11 16,-2 4-2-16,-3 17-2 16,0 0-2-16,-16 69-1 0,19-98 0 15,2 3-19-15,0-3-22 16,2-3-75-16,-2 3-115 15</inkml:trace>
  <inkml:trace contextRef="#ctx0" brushRef="#br0" timeOffset="17795.37">25321 6622 541 0,'-2'-11'90'0,"2"7"-88"0,4 0 0 16,1-4-4-16,9-1 4 16,44-4-5-16,-39 18-50 15,-5-2-58-15,1 0-127 16</inkml:trace>
  <inkml:trace contextRef="#ctx0" brushRef="#br0" timeOffset="18003.59">26063 6936 398 0,'-2'-6'32'0,"4"2"-32"15,6 0-19-15,38-30 19 16,-33 30 5-16,1-2-5 15,1 0 0-15,3 1-10 16,18-6-22-16</inkml:trace>
  <inkml:trace contextRef="#ctx0" brushRef="#br0" timeOffset="18212.71">26647 6890 62 0,'56'-17'187'0,"-48"20"-171"16,4-7 1-16,-3-1 29 16,2 4-10-16,9-2-20 15,0-1-13-15,43-9 2 16,-52 10-5-16,-1 0-2 16,0-1-2-16,1 0-69 15</inkml:trace>
  <inkml:trace contextRef="#ctx0" brushRef="#br0" timeOffset="18472.32">27237 6414 312 0,'14'-4'220'0,"-3"1"-189"16,-11 5-27-16,4 6-4 16,2 2 14-16,0 2-7 15,0 12-1-15,28 76-6 16,-34-82 0-16,4 0 1 16,-4 0-1-16,4-4-3 15,-1 16-12-15,2-6-45 0,4 33-72 16</inkml:trace>
  <inkml:trace contextRef="#ctx0" brushRef="#br0" timeOffset="18662.46">27081 6615 387 0,'-2'2'202'0,"-2"3"-202"15,6-4 1-15,60-5-1 16,-39 2 7-16,2 0-4 16,4 0-3-16,0 0 0 0,26-2-88 15,-2 2-115 1</inkml:trace>
  <inkml:trace contextRef="#ctx0" brushRef="#br0" timeOffset="19929.57">27860 6266 442 0,'-8'4'26'16,"0"4"-26"-16,-3 12 0 0,-5 23 5 15,1 16 4 1,-17 219 0-16,35-227 9 0,3 4-15 16,3-7-2-16,-3-7 2 15,8 45 1-15,24 97-2 16,-36-172-2-16,2-1 1 15,-4-6 5-15,0 0-4 16,2 2 22-16,-8-11-21 16,-34-90-3-16,26 58-8 15,1-11 6-15,0-6 2 16,2-4 3-16,-9-55-3 16,4-11 0-16,5-271-2 15,22 333 1-15,3 10-5 16,5 8 1-16,8 6 5 0,20-42 0 15,138-71 0-15,-149 139 0 16,-7 6 1-16,-2 4 0 16,-3 2-2-16,21 0-1 15,-14 8-6-15,11 50 7 16,-49-41-7-16,-6 0 8 16,-3 1-7-16,-4-1 7 15,-16 17 0-15,-3-5 0 16,-86 44-3-16,109-66-1 15,5 0-4-15,2-3 3 16,7 2-10-16,-7 4-4 16,52 20 15-16,-19-24-6 15,7 0-8-15,1 2 18 16,1 0-14-16,29 8 10 16,3 4 4-16,93 52-1 0,-147-60 1 15,-9 1 0-15,-2-1 3 16,-9-1 30-16,-4 11-8 15,-23 0 0-15,-142 31 5 16,135-49-7-16,6 0-6 16,3-2-12-16,5 2-3 15,-29 0-4-15,-52 9-19 16,102-11-67-16,6 2-104 16</inkml:trace>
  <inkml:trace contextRef="#ctx0" brushRef="#br0" timeOffset="22360.74">28336 6867 338 0,'0'5'89'0,"-4"3"-76"16,-5 16-11-16,5-2-2 0,1-6 4 15,-2 3 4-15,3 4 5 16,0 21-11-16,0 0 4 16,4 105 9-16,-4-128-3 15,2 4 1-15,0-6-3 16,0-2-4-16,-2 15 7 15,2-10-11-15,2 3 0 16,-2-26 20-16,0 1 1 16,0-7-17-16,0-6 0 15,0-10-6-15,6-90 3 16,-4 88-3-16,4 0-6 16,0-1 6-16,3 5 1 15,7-21-1-15,1 5-9 16,59-52 9-16,-60 83 5 15,-6 2-5-15,2 0-3 0,-5 4 2 16,13 0 2-16,-7 13 2 16,9 68 4-16,-24-57-4 15,-2 0 10-15,-1-3-13 16,3 1 0-16,-5 18 3 16,-2 64-3-16,9-96-3 15,3 0-7-15,-3-2-23 16,2-2-17-16,2 6-59 15,3-4-61-15</inkml:trace>
  <inkml:trace contextRef="#ctx0" brushRef="#br0" timeOffset="22738.11">29644 6102 536 0,'-11'14'15'15,"-56"36"-13"-15,49-24 0 16,-4 6 30-16,-3 4-9 16,-1 2 7-16,-26 38-27 15,-3 4-3-15,-110 168 5 16,143-219-5-16,6 0 0 16,7-10 0-16,2-2-2 15,-10 19-2-15,8-12-19 16,-1-2-17-16,8-27-19 15,-2-2-95-15</inkml:trace>
  <inkml:trace contextRef="#ctx0" brushRef="#br0" timeOffset="22962.94">29194 6066 412 0,'2'3'85'16,"-2"-3"-68"-16,2 6-17 15,3-2 13-15,17 19 19 16,-11-6-2-16,1 6 2 16,-2 2-28-16,7 6-1 15,11 27 3-15,61 154-5 16,-77-179-1-16,-2 0-9 16,1-4-22-16,-1-3-3 15,11 30-34-15,0-10-32 0</inkml:trace>
  <inkml:trace contextRef="#ctx0" brushRef="#br0" timeOffset="23395.86">29755 6628 441 0,'0'-3'102'0,"-6"1"-99"16,10 10 2-16,-2 4 4 16,-2 2 13-16,5 4-3 15,4 16-6-15,-2 6-5 16,26 101-8-16,-31-122 1 0,0 2 3 16,0-5-4-16,-2-3 0 15,3 14-1-15,3 9 1 16,-4-32-5-16,1-4 3 15,-1-2 2-15,5-4 19 16,4-8-19-16,9-6-1 16,80-78 1-16,-77 84-7 15,-4 5 5-15,-5 5-1 16,-5 1 3-16,13-3 3 16,-9 10 1-16,5 42 8 15,-20-35 3-15,2 4-8 16,0-1-4-16,2 0-3 0,1 12 0 15,23 55-3 1,-21-68-22-16,1-1-50 0,1 1-103 16</inkml:trace>
  <inkml:trace contextRef="#ctx0" brushRef="#br0" timeOffset="41877.48">15159 10925 383 0,'-56'-21'77'0,"50"20"-76"15,1 2 0-15,1 5-1 16,0 1 4-16,-8 2 5 16,-7 47 5-16,16-45-10 15,3 0-4-15,3 6 19 16,-3-1-9-16,2 16 1 15,0 8 4-15,-13 100-7 16,6-114-3-16,3 2-5 0,-5-2 0 16,3 2 4-16,-7 23-4 15,1-6 0 1,-19 56 2-16,29-95-1 0,-2-6 3 16,2 2-3-16,0-4 7 15,0 2 14-15,-11-38-16 16,14 10-4-16,1-4-1 15,2-8 0-15,2-4-1 16,7-42-1-16,3-13-6 16,58-250 4-16,-58 292-6 15,-1 0 5-15,3 9 4 16,1 3-2-16,14-42 1 0,1 12-6 16,41-59 7-1,-75 131 0-15,-2 6 0 0,-2-1-11 16,0 2 10-16,-2 4 1 15,-40 69 1-15,32-54-1 16,3-2 0-16,-2 2 0 16,0 2 0-16,-13 25 0 15,-3 2 1-15,-58 109-1 16,79-152 0-16,4-4-5 16,4-5-1-16,2 3 4 15,5 0 4-15,11-6-1 16,78-17 4-16,-73 14-5 15,-3 4 1-15,0 2-1 16,-2 2 0-16,20 0-3 16,51 28 3-16,-91-16 0 15,-2 2 2-15,-9 2-1 0,-3 2 6 16,-12 19-7-16,-8-2 0 16,-93 80 8-16,108-104-8 15,1 0 0-15,3-1 0 16,1-3-1-16,-9 8-3 15,12-5-44-15,22 16-46 16,5-27-48-16</inkml:trace>
  <inkml:trace contextRef="#ctx0" brushRef="#br0" timeOffset="42209.62">15464 11185 364 0,'-4'2'32'0,"2"6"-32"15,-2 2 0-15,-1 0 4 16,-2 6-3-16,-4 6 13 16,-12 50-3-16,26-60-8 15,-3-2-2-15,2-4 4 16,3 0-5-16,2 7 16 16,22-3-10-16,-21-13 2 15,-1-3 0-15,-1-2-6 16,2-1 4-16,2-10-6 15,-1-6 1-15,-2-66 13 16,-16 75-8-16,2 4 7 0,-1 1-1 16,-2 1-3-1,-5-5-9-15,-1 3 0 0,-26-1-10 16,38 13 3-16,-1 3-26 16,1 3-25-16,2 2-11 15,-6 7-83-15</inkml:trace>
  <inkml:trace contextRef="#ctx0" brushRef="#br0" timeOffset="42427.92">15786 11195 122 0,'73'10'273'15,"-69"-8"-273"-15,1 5-2 0,1 0-5 16,-3 1 7-16,-1 10 30 15,-16 60-23-15,10-64-5 16,2 3 0-16,-2-4-1 16,4 0-1-16,-5 11-3 15,5-4-26-15,15 13-43 16,-12-34-137-16</inkml:trace>
  <inkml:trace contextRef="#ctx0" brushRef="#br0" timeOffset="42629.31">16148 11257 306 0,'0'2'0'0,"0"-2"-3"16,0 5 3-16,2-1 1 16,6 6 4-16,-8-10-1 15,2 0-4-15,2 0-5 16,3 0 3-16,4 0-2 15,7-3-5-15,62-8-34 16,-65 4-31-16</inkml:trace>
  <inkml:trace contextRef="#ctx0" brushRef="#br0" timeOffset="42776.96">16496 11226 239 0,'9'-1'40'0,"12"-2"-29"15,-9 3-5-15,26 0 13 16,-36 0-14-16,0 0-4 15,4 0-1-15,0 3-4 16,7-3-3-16,1 0-3 16,46-10-17-16,-47 7-34 15</inkml:trace>
  <inkml:trace contextRef="#ctx0" brushRef="#br0" timeOffset="43004.93">17000 11165 376 0,'0'4'30'0,"6"6"-28"15,-4 4 23-15,17 52 1 16,-17-47-3-16,2 0-1 16,-2-1-21-16,-2 0 1 15,2 21 2-15,-10 65-4 16,3-91-5-16,3-6-19 15,2-2-18-15,0 0-31 16,-2 3-103-16</inkml:trace>
  <inkml:trace contextRef="#ctx0" brushRef="#br0" timeOffset="43709.28">17421 10609 485 0,'0'0'20'15,"4"6"-20"-15,-4 11 0 16,13 100 5-16,-10-84 8 15,-1 3 13-15,3-3-17 16,1 3-8-16,3 31 10 0,16 116-11 16,-23-165 0-16,0-4 1 15,0-2 0 1,-2-4 1-16,2 8-2 0,1-6 0 16,-10-18 19-16,-4-4-18 15,0-8 0-15,0-4-1 16,-3-8 1-16,-10-30-2 15,-3-19 1-15,-37-245 0 16,68 269-3-16,7 6 3 16,7 2-1-16,1 3 0 15,22-44 2-15,124-121-2 16,-138 193 1-16,0 7 0 16,-8 4-5-16,-3 3 5 0,17-2-8 15,-8 14-1 1,-14 105 9-16,-26-77 3 0,-10 0-3 15,-4 2 3-15,-2-4-1 16,-25 33-1-16,-2-6-1 16,-78 68 0-16,130-122 0 15,2-3 0-15,4 0-6 16,2-1-5-16,2 3 7 16,65-8 1-16,-47-6 0 15,5 0 3-15,1 2 0 16,-1 2 0-16,27-5 0 15,0 6 0-15,73 23 2 16,-117-13-2-16,-2 4 0 16,-2-2 2-16,-6 4-1 15,0 13 13-15,-11 4-14 16,-102 82 0-16,79-90 0 16,-4 3 0-16,0-2-21 0,-2-1-147 15</inkml:trace>
  <inkml:trace contextRef="#ctx0" brushRef="#br0" timeOffset="45127.25">17935 11053 522 0,'0'2'14'0,"-4"0"-12"16,-16 0-3-16,17 3 2 15,1-2 6-15,0 5 0 16,0 1 10-16,2 14 3 16,2 96-2-16,-4-86 3 0,0-3 1 15,2-1-11-15,-3-1 2 16,1 26-13-16,2-4 1 16,9 62 1-16,-7-102-2 15,-2-4 0-15,2-4 2 16,-2-2-1-16,0 4 10 15,0-8-11-15,-19-54 2 16,12 32-6-16,0-2 4 16,0 0-1-16,1-3 0 15,-3-25-4-15,9-116 4 16,9 146-12-16,4-3-1 16,1 4 9-16,3-1-4 0,14-21 4 15,4 8 5 1,51-25 0-16,-82 64-1 0,-1 1 1 15,1 1 0-15,3 2-2 16,2 4 2-16,2 5 0 16,18 38 0-16,-29-40 1 15,-3-1-1-15,-3 2 0 16,-3-1 0-16,-7 14 6 16,-70 47-5-16,68-66-1 15,-1 2 0-15,4-3 1 16,5-1-5-16,-17 0-17 15,6-1-43-15,-16-23-45 16,37 10-176-16</inkml:trace>
  <inkml:trace contextRef="#ctx0" brushRef="#br0" timeOffset="53144.23">2362 13577 369 0,'-27'-2'0'0,"27"2"-17"15,0 0 3-15,-2 0 14 16,2 0 15-16,2 0 8 16,2 4-14-16,-6-1-5 0,2-2-1 15,0-1 4-15,0 0 23 16,0 3-14-16,0-2-7 16,2-1 4-16,-4 10-5 15,2 4 1-15,-2 4 4 16,2 3-8-16,0 20 12 15,0 14-10-15,-5 167 4 16,3-169 0-16,-3-5-5 16,1 4-3-16,-1-4-3 15,-1 49 2-15,-7 177 1 0,8-231-3 16,0-8 0 0,1-3 2-16,4-8-2 15,-4 29 1-15,1-14-1 0,3 25 0 16,3-60-1-16,-3 0 1 15,0-1 0-15,0 3 0 16,2-2 0-16,-2-3-2 16,8 4-1-16,-8-7 3 15,0 2 6-15,3 0-6 16,-1 0 0-16,7 0 5 16,31 4-5-16,-22-4 3 15,0 0-3-15,4 0 2 16,1 2 1-16,25 2-3 15,4 2 0-15,137 20 0 16,-156-18 0-16,-1-4 0 16,-1-4 0-16,2 0 0 0,39 0 1 15,3 0-1-15,186-21 0 16,-216 20 0-16,-1-3 1 16,1 2-1-16,-3 2 0 15,47-2 0-15,167 4 0 16,-215 4 0-16,-4-6 0 15,1 0 0-15,0-4 1 16,38 4 0-16,1-2-1 16,180-2 0-16,-206 1-1 15,-4 3 1-15,0 0 0 16,-7 5-1-16,44 3 2 16,-7-2-2-16,130 14 1 0,-174-18 0 15,1-2 0-15,-1-2 0 16,3-2 0-16,30 0 0 15,139-24 1-15,-175 22-2 16,3 3 1-16,-2 0 0 16,-2 3 0-16,31-6 0 15,-4 4 0-15,100 4-1 16,-134 0 2-16,0 2-1 16,1-4 0-16,-1 0 0 15,29 0 1-15,7-4-1 16,160-10 0-16,-166 5 0 15,-6 4 0-15,1 1 0 16,-5 4-1-16,43-5 1 16,129 14-1-16,-183-5 1 0,-2 0 0 15,5 2 0 1,-3-2 1-16,33 0-1 0,3 0 0 16,147-11 0-16,-181 7-2 15,1-1 2-15,0 1-5 16,-1 0 4-16,32-8 2 15,-3 3-2-15,105-15 1 16,-145 17 0-16,1-1 2 16,6 0-2-16,-1-5 0 15,30 0 1-15,147-28-1 16,-160 33 0-16,-7-4 0 16,2 2 0-16,-2 2-4 0,38-4 4 15,-5 0-3 1,134 6 2-16,-174 2-2 0,-2 0 3 15,0 0-3-15,-3 0 3 16,32 0-1-16,-2-4 1 16,104-14 0-16,-133 12 0 15,0 1 0-15,0-2 1 16,0 3-1-16,29-6 0 16,119-9 1-16,-144 16-1 15,1 1-1-15,-3 2 1 16,-3 0 0-16,28-1 1 15,-8 1-1-15,89 3 0 16,-108-3 7-16,2 0-7 16,-3 0 0-16,5 3-1 15,27-1 2-15,4 7-2 0,117 21 1 16,-155-20-12-16,1-6 8 16,-3 2 1-16,4 2 3 15,28-4 7-15,118-12-6 16,-148 4-1-16,-2 0 0 15,3 2 0-15,0-2 1 16,21 4 4-16,8-6-4 16,118 6 2-16,-144 0-2 15,-6 2-1-15,5 2 0 16,-2-4 0-16,27 1 1 0,-8 4-1 16,78 11 0-1,-99-16-2-15,-6 2 4 0,-1 2-4 16,-3 5 1-16,20-6 1 15,61 19 2-15,-80-20-2 16,-1-2 0-16,1 3 0 16,-1-6 0-16,16 1 1 15,4-2-1-15,125-11 0 16,-117 9 3-16,-3 6-3 16,-1-5-1-16,-6 4 0 15,27-4 2-15,-13 1-1 16,27-8 0-16,-62 12 0 15,-5-2 4-15,1 0-4 16,-4 2 0-16,10-2-1 16,7-8 2-16,-7 12-2 0,-5 2-1 15,1-4 2-15,2 0 0 16,7 1 0-16,4-1 0 16,39-11 0-16,-56 14 0 15,-2-3 3-15,3-3-3 16,-1 6 0-16,3-6 5 15,0 2-5-15,8 1 0 16,-5-2 1-16,-2-3-1 16,1 5 0-16,-1 0-1 15,11-4 1-15,37 0 0 16,-50 4 0-16,-2 0 0 16,1 0 1-16,-1 0 0 0,3 0-1 15,-2-2 0-15,3 2 0 16,-8-4 12-16,2 2-12 15,5-2 7-15,0-2 3 16,6-7-8-16,3-4 3 16,33-43-5-16,-45 47 0 15,1 4 22-15,-5-7-19 16,0 1-3-16,3-12 2 16,-11-76-1-16,4 85-2 15,-3 0 1-15,5-3-2 16,-2 2-4-16,-4-19 6 15,2 4 0-15,-21-56 1 0,23 79 5 16,2 6-3-16,0-9-3 16,-1 2 0-1,3-10 0-15,3-5 0 0,21-51 0 16,-22 60 0-16,1 0 0 16,-3 0 0-16,2-3-2 15,0-18 2-15,12-81-6 16,-16 108 6-16,2 1 0 15,-4 1 2-15,2 2-2 16,0-10 2-16,-2 4-2 16,-7-8 0-16,9 14 3 15,-2 5-1-15,1 0-2 16,0 2 4-16,-3-7-3 16,2 2-1-16,-14-16 0 15,13 19 0-15,3-3 0 0,-3 2 0 16,1 0-1-16,-7-4 1 15,-34-22 2-15,28 26 3 16,-3 2-5-16,-3 0 3 16,-2-2 1-16,-21-1-4 15,-5-1 0-15,-118-3 4 16,140 3-4-16,-3 6 1 16,-1-2-1-16,-8 0 0 15,-30 0-6-15,-4 2 7 16,-149 6-1-16,189-6 1 15,0 0-1-15,-3 2-4 16,-2 2-8-16,-41 0-5 16,-184 14 13-16,214-12 3 15,2 0-5-15,3 0 6 0,3-4 0 16,-44 4 2-16,11-4-2 16,-102 4 0-16,153-14 2 15,1 4-2-15,-2 0 0 16,1 0 2-16,-29-4-2 15,-2 2 1-15,-148-12-1 16,148 17 0-16,7 1-1 16,4 0 1-16,3 1 0 15,-45-1 6-15,-156 2-4 16,208-8 6-16,-4 4-8 16,6 0 0-16,2-2 5 0,-34-2-5 15,3 0 0 1,-105-15 1-16,138 21-1 15,-4-3 0-15,-6 1-2 0,2 0 2 16,-37 2-1-16,-6 2 1 16,-163 16 0-16,203-17 0 15,-2 2 2-15,-1-1-2 16,-3 0 0-16,-46 0 0 16,-192 8-2-16,234-6 2 15,1-2-2-15,0-2 0 16,-2 2 3-16,-49 4-3 15,4-2-1-15,-167-4 3 16,229 0-6-16,1-1 6 16,2-4-4-16,0 4 3 0,-36-2-6 15,5 1 4-15,-137 10-7 16,163-2 9-16,5 2-6 16,0-2 7-16,2-2 0 15,-31 4 0-15,-107 7 1 16,147-14 0-16,0-2-1 15,-2-2 0-15,-3 6-1 16,-21-2 1-16,-6 1 0 16,-104 16-1-16,131-12 2 15,3-3-1-15,2-2 0 16,2-1 0-16,-19 3 1 16,-3-3-1-16,-83 1 0 15,92-6 2-15,0 6-1 0,4-1 2 16,0 3-3-16,-29-3 0 15,-81 1 2-15,114-1-1 16,5-1-1-16,-2-2 3 16,0 2-3-16,-18-2 0 15,-5 3 0-15,-99 8 0 16,107-6-2-16,-4 0 2 16,-3 3 0-16,0-4 0 15,-38 5 0-15,-3-1 3 16,-153-2-3-16,196-5 0 15,2-2 3-15,5 1-3 16,4 1 0-16,-25-7 0 16,-59-11 0-16,101 18 1 0,1 2-1 15,3-5 0-15,-2 2-3 16,-7 1 3-16,1 1-5 16,-28 2 4-16,37-2 1 15,2 2 0-15,-2-1 0 16,-1 0 0-16,-6 0-1 15,-3 5 1-15,-62 6-2 16,58-4-1-16,2 2 3 16,-1-3 0-16,7 0-1 15,-20 6 1-15,-27 10 8 16,57-22-8-16,3 0 0 16,0-1 0-16,0-2 0 15,0 3 1-15,-2 0-1 16,-4 3 0-16,-8-3 1 0,1 1-1 15,-1 2 0-15,-1-2 1 16,-14 4 0-16,-2-1 2 16,-73 1-3-16,92-5 0 15,-4 0 2-15,3-2-1 16,0 1-1-16,-12-1 1 16,-49-7 0-16,61 8 1 15,-5 1-2-15,2 0 0 16,0 0 2-16,-15 0-1 15,2 1-1-15,-55 2 3 16,72-6-2-16,0 2 2 0,1-2-3 16,-1 3 0-16,-7-4 3 15,2 3-3-15,-20-4 0 16,30 5 2-16,2-1-2 16,-1 1 4-16,-1 0-4 15,-8-3 0 1,-34 2 1-16,36-2 0 0,3 2-1 15,1 1 0-15,3-3 1 16,-12-1 1-16,5 2-2 16,-23-5 0-16,29 7 0 15,0-5 0-15,1 5 0 16,-1-1-1-16,-9-2 2 16,-1 3-2-16,-53 0 1 15,64 3 0-15,-3-2 0 0,3 2 0 16,4-3 0-16,-10 2 0 15,-15 1 2-15,16-5-1 16,-2-4-1-16,1 2 0 16,2 2 0-16,-13 0 0 15,1 0-1-15,-37 1 0 16,51 1 2-16,1 0-1 16,3 0 0-16,0 0 0 15,-8 0 0-15,3 1 0 16,-22 3 0-16,25-4-1 15,-1 2 2-15,2 1 0 16,1-3-1-16,-7 0 0 0,0 4 0 16,11-4 0-16,-2 2-1 15,-3-4 0 1,0 4 2-16,1-1-1 0,-5-1 0 16,-11-6 0-16,16 12 0 15,-1-4 0-15,1-2 0 16,4 0 0-16,-4 3 0 15,1-2-4-15,-2 4-9 16,5-8-36-16,2 1-51 16,1 4-57-16</inkml:trace>
  <inkml:trace contextRef="#ctx0" brushRef="#br0" timeOffset="57744.07">12907 13136 255 0,'-19'-36'27'0,"19"30"-5"15,-2 3-7-15,0 1-6 16,0-1-9-16,-2-3-1 16,-1-6 1-16,5 8 0 15,0 4 1-15,0-2-1 16,0 2 7-16,0-2 9 15,0 2 9-15,-2 0-6 0,4 0 1 16,-4 0 13-16,2 2-13 16,0-4 7-16,0 4-9 15,-2 0-17-15,-2 17 20 16,-1 4-19-16,2 5 3 16,1 9 13-16,0 3-14 15,2 32-3-15,9 172 2 16,-9-207-2-16,-2-8 3 15,2 1-4-15,-3-3 0 16,-1 22 4-16,0-9-3 16,-3 17-1-16,7-57 7 15,0-2 3-15,0-1 19 16,0 1-12-16,-2-9-10 16,-2-15-10-16,-10-155 3 15,12 125 0-15,-1-4 0 0,-1 0-3 16,2 2 0-16,0-52 0 15,13-199 1-15,-2 267-3 16,4 5 5-16,5 6-1 16,0 6 0-16,15-29 2 15,2 16-3-15,50-14 2 16,-80 54-9-16,-3 4 8 16,0 5-6-16,-2 2 7 15,-4 15 1-15,-9 12 1 16,-77 118 0-16,68-133-2 15,5-3 0-15,1-2 1 16,0-2-1-16,-13 18 0 16,-31 50 0-16,58-78 0 15,0-2-5-15,4-2 0 0,0 1-9 16,3 4 13-16,3-1 1 16,55 12 0-16,-45-16 0 15,-1 0 2-15,1 2 0 16,-5-1-2-16,14 5 0 15,-4 0-2-15,1 23 5 16,-33-21-2-16,-2 1 5 16,-4 1-5-16,-3 2 3 15,-11 9-4-15,-69 58 0 16,87-68 0-16,-1-7 0 16,4 7-4-16,-1-3 0 0,-5 11-32 15,3 0-10 1,7 41-29-16,15-59 6 0,-3 0-13 15,6-5-38-15</inkml:trace>
  <inkml:trace contextRef="#ctx0" brushRef="#br0" timeOffset="58094.01">13121 13618 199 0,'0'9'53'15,"0"4"-3"-15,-3 0-14 16,1 2 0-16,-4 11 0 15,1 2-19-15,-13 44 0 0,18-64-5 16,2 0-9-16,3-2 9 16,-1-2-10-16,6 9 2 15,0-6 11-15,40-7-13 16,-44-4 0-16,5-4 4 16,-2-2-5-16,0-2 5 15,6-8-6-15,17-63 0 16,-41 67 13-16,0 2-5 15,-2 3 4-15,2 1-5 16,-14-10-6-16,-1 3-2 16,-62-7-1-16,76 24-7 15,1 2 9-15,3 1-35 16,-1-2-5-16,-2 4 4 0,4-2-1 16,30 6-19-1,-14-14 3-15,5 1-99 0</inkml:trace>
  <inkml:trace contextRef="#ctx0" brushRef="#br0" timeOffset="59571.74">13798 12932 428 0,'-29'-36'24'16,"27"34"7"-16,0-1-3 16,-1 3-16-16,3 0-2 15,0 3-7-15,15 22 5 16,-7-8 20-16,-2 5-7 15,5-4-9-15,-2 3-12 16,7 22 4-16,-1 1-1 16,24 72-3-16,-37-102 0 15,0 0-2-15,0 1-8 16,-4-1-12-16,-2 16-31 16,-6-5-38-16,-47 38-39 15</inkml:trace>
  <inkml:trace contextRef="#ctx0" brushRef="#br0" timeOffset="59758.18">13671 13261 260 0,'-14'5'170'15,"3"4"-130"-15,-11-6-40 16,24-6 5-16,-2 0 4 16,3 3 21-16,-1-1-27 15,5-1 0-15,3-1 1 16,75 2-4-16,-66-3-6 0,2-4-18 15,4-1-20 1,0-1-30-16,23-10-83 0</inkml:trace>
  <inkml:trace contextRef="#ctx0" brushRef="#br0" timeOffset="60409.91">14417 13171 397 0,'2'18'9'15,"5"26"1"-15,9 132-10 0,-16-144 0 16,-4-2 16 0,-1-4 6-16,0-2-11 0,-6 24-1 15,-2-8-4-15,-28 31 10 16,33-69 10-16,-1-4-9 15,1-2 7-15,-4-4-23 16,-11-8 7-16,2-13-3 16,-42-133-4-16,59 110 0 15,1-6-1-15,1 1 0 16,0-1-2-16,-1-54 2 16,17-204-1-16,-5 279 0 15,2 9 2-15,3 4-3 16,-4 6 0-16,15-19 2 15,-2 10-1-15,23 5 1 0,-44 29-7 16,2 6 3-16,-1 5 4 16,-3 4 3-16,-5 19-3 15,-1 7 0-15,-38 94 2 16,39-130-2-16,2-2 0 16,3-2 0-16,0 0 0 15,-2 7 0-15,16 12-5 16,-8-23 5-16,1-3 2 15,5 4-2-15,1-1 0 16,9 4 1-16,3 0-1 16,50 23 2-16,-70-24-2 15,-1-3 0-15,-4 0-1 16,2 0 5-16,-2 6 2 0,-9 3 3 16,-53 31-3-16,42-31-2 15,5-3-4-15,-2 0 0 16,2-2-2-16,-12 11 2 15,-20 18-8-15,47-31-14 16,3 2-34-16,0 1-13 16,3-4-13-16,7 8-38 15</inkml:trace>
  <inkml:trace contextRef="#ctx0" brushRef="#br0" timeOffset="60589.79">14623 13343 255 0,'10'9'23'0,"2"-2"-2"15,1 5 4 1,0 2 5-16,7 12 4 0,30 71-15 16,-48-82-4-16,0-1 2 15,0-2-17-15,0 0-1 16,3 16 1-16,-3-6 0 16,2 40-1-16,-8-59-17 15,0 3-55-15,1-4-116 16</inkml:trace>
  <inkml:trace contextRef="#ctx0" brushRef="#br0" timeOffset="60965.81">15387 12819 254 0,'15'-22'121'16,"8"-6"-112"-16,-23 28-7 15,0-3 38-15,0 6-2 16,-3-1-12-16,-1 8 20 15,-6 11-25-15,-52 109-7 0,41-92-7 16,-2-6-5 0,0 2 11-16,1-2-13 0,-22 33 0 15,0-4 1-15,-77 117 0 16,107-151-2-16,1-7-14 16,-3-6-17-16,6-2-8 15,-11 9-52-15,6-12-66 16</inkml:trace>
  <inkml:trace contextRef="#ctx0" brushRef="#br0" timeOffset="61177.97">15030 12937 509 0,'-18'-23'32'0,"21"21"-32"15,-1 6-3-15,5 2 3 16,1 2 16-16,10 8 8 15,82 78-23-15,-79-72 3 16,-2-1-3-16,2 0-1 16,-1 2-9-16,18 16-4 15,-1 3-29-15,68 71-35 16,-85-100-63-16</inkml:trace>
  <inkml:trace contextRef="#ctx0" brushRef="#br0" timeOffset="62488.44">15977 13026 459 0,'-6'-2'32'15,"0"-2"-21"-15,-7-8 0 0,13 10 4 16,0 2-3 0,3 0 3-16,3-4-15 0,8-1 2 15,8-2-2-15,87-27 1 16,-88 30 2-16,-4 2-3 16,1-1 0-16,-3 2-4 15,19-1-11-15,40 2-21 16,-72 0-33-16,-2 6-56 15</inkml:trace>
  <inkml:trace contextRef="#ctx0" brushRef="#br0" timeOffset="62676.84">15926 13211 426 0,'-49'51'43'15,"51"-52"-43"-15,0 1-1 0,1-3 1 16,1 3 19-16,5 0-2 15,51 4-17-15,-40-5 2 16,5-6-5-16,4 1-5 16,-1-2-14-16,30-5-17 15,4-6-26-15,131-35-57 16</inkml:trace>
  <inkml:trace contextRef="#ctx0" brushRef="#br0" timeOffset="63059.67">16917 12916 374 0,'-9'-7'65'15,"3"4"-27"-15,2 0-26 16,-6 0 10-16,3 3-4 16,-17 26-6-16,13-11-11 15,2 10-1-15,2-1 4 16,5-2-2-16,0 22 0 15,11-4 2-15,80 57 17 16,-69-92-16-16,2 4-1 16,1-5-4-16,-2-4 4 15,20 1 5-15,55-29-9 16,-85 21 0-16,-5-12 10 16,0 1-10-16,-4-4 1 0,-2-16-1 15,-10-8 1-15,-65-88 16 16,50 116-16-16,0 1-1 15,1 4 13-15,-2 2-9 16,-22-12-4-16,4 8-3 16,-61 1-6-16,94 18 5 15,3 5-58-15,0 3-36 16,6-1-117-16</inkml:trace>
  <inkml:trace contextRef="#ctx0" brushRef="#br0" timeOffset="72931.92">13840 14915 211 0,'-4'12'26'0,"-7"6"-26"15,9-5-5-15,4 6-6 16,-4-17 6-16,2 0 4 16,-3 2 1-16,1 2 0 15,-2 7 0-15,-3-5 2 16,-17 23 1-16,18-31-3 0</inkml:trace>
  <inkml:trace contextRef="#ctx0" brushRef="#br0" timeOffset="74377.03">13748 14789 257 0,'4'-6'39'0,"-4"0"-30"16,4 1-9-16,0-1 0 16,13-21 3-16,-17 24-2 15,0 3-1-15,-2 0 0 16,2-2 0-16,0 1 8 15,-2-2 4-15,-4-5 3 16,6 8 5-16,0 0-4 16,0 0-1-16,-2 0-1 15,2 5 0-15,0-5 17 16,2 6-20-16,0 0-9 0,2 3 16 16,0 1 0-16,2 6 2 15,5 17-3-15,35 118-8 16,-34-114 11-16,-4 3-17 15,-1-4 9-15,2 1 6 16,6 32-17-16,-2-3 2 16,28 78-3-16,-37-131 2 15,3-5-1-15,-5-2-1 16,0 3 0-16,3-3 2 16,-2-2-1-16,-11-13-1 15,2 3 0-15,-1-4-20 16,-1-2 11-16,0-1-3 0,-7-18 12 15,-18-73-3-15,29 88 3 16,1-7-18-16,-2 5-2 16,-1-4-1-16,-5-22 20 15,-5-4-15-15,-51-102 9 16,52 122 4-16,1 3 3 16,1 6 0-16,1-3 0 15,-11-18 2-15,6 1 5 16,-5-63-5-16,29 79-1 15,4-2 9-15,0 1-8 16,3 0 0-16,13-20 1 16,73-81-3-16,-83 107 17 15,1 4-17-15,1 2 4 16,-4 6 11-16,14-15-10 16,-5 10-2-16,18 5-3 0,-44 9 2 15,0 4 3-15,-2 5-2 16,-3 4 4-16,-11 16 3 15,-5 7-9-15,-61 87 0 16,75-108-1-16,0-4 1 16,3-1-1-16,-1 1 0 15,-4 15-1-15,0 39-2 16,13-64 3-16,2-2-11 16,3 2-3-16,2-2 8 15,4 4 2-15,5-6 4 16,47 0 0-16,-54 0 1 0,-3 0-1 15,0 4 0-15,-2-2 0 16,7 2 0-16,-5 5 1 16,-18 26 1-16,-1-20-2 15,-3 1 6-15,-5 2-5 16,-4 0 1-16,-14 12-2 16,-77 56 0-16,105-80 1 15,5-2-1-15,0 0-5 16,4-1-28-16,-4 3-31 15,8 3-27-15,38 18-94 16</inkml:trace>
  <inkml:trace contextRef="#ctx0" brushRef="#br0" timeOffset="74761.02">14179 15029 275 0,'2'14'12'0,"-2"4"-6"16,0 12 6-16,0 2-10 16,-5 57 8-16,5-79 16 15,0-5-7-15,3 2-4 16,-1-1-8-16,3 2-4 16,1-2 17-16,21 2-20 15,-22-12-2-15,-3 4 2 16,4-9 0-16,3 0 4 0,7-9 7 15,38-55-10 1,-50 70 15-16,-2 3-6 0,-2-5 7 16,-2 1 15-16,0 0 2 15,-5 0-20-15,-25-2-7 16,21 6-5-16,3-4 6 16,-4 4-8-16,1 0 0 15,-13 0-5-15,0 4 5 16,-48 28-7-16,61-28-16 15,-1 2-15-15,6 1-2 16,2-6-16-16,-5 8-40 0</inkml:trace>
  <inkml:trace contextRef="#ctx0" brushRef="#br0" timeOffset="75134.75">14789 14596 129 0,'-11'8'370'15,"5"4"-333"-15,6 5-33 16,0-4-4-16,-4 18 0 16,10 69 3-16,1-87-1 15,-1 4-1-15,1-6-1 16,-2 0 0-16,8 7-1 15,-5 0 1-15,8-6-7 16,-13-17-46-16,-8 5-32 16</inkml:trace>
  <inkml:trace contextRef="#ctx0" brushRef="#br0" timeOffset="75326.32">14662 14771 445 0,'-4'0'52'0,"4"-5"-52"16,0 0 0-16,6 2 2 16,44-15-2-16,-35 14-3 15,3 2 1-15,3-2-44 16,-2 1 11-16,19-8 11 16,2 3-43-16,79-17-61 15</inkml:trace>
  <inkml:trace contextRef="#ctx0" brushRef="#br0" timeOffset="75976.96">15186 14634 357 0,'2'16'22'16,"5"2"-18"-16,4-2-3 15,4 18 7-15,10 6 33 16,54 111-31-16,-73-119 3 15,-2-2 3-15,1-2-4 16,-5-6 9-16,6 26-4 16,-4 37-8-16,-4-84 19 15,2-2-21-15,-4-1 13 0,-5-4 0 16,-7-7-19-16,-11-9-2 16,-97-108 0-16,98 98 1 15,3 5-4-15,3 0 8 16,5 0-4-16,-17-23 10 15,10 4-1-15,-3-93-6 16,34 108-3-16,3 5 0 16,-2 2-5-16,9-2 4 15,10-20-14-15,68-43 10 16,-86 85 5-16,-6 4-4 16,-3 0 3-16,1 0 1 15,1 0-5-15,-6 9 11 16,-12 27-6-16,3-27 3 15,3-1-1-15,-2 1 0 0,1 1-2 16,-9 8 0-16,3-1 1 16,-18 33-1-16,31-43-1 15,4-1 0-15,2 2-4 16,0-3 3-16,7 5-11 16,49 11 13-16,-46-17-11 15,-3-4 11-15,1 4 0 16,-4 0 1-16,12 7-1 15,-6-4 4-15,19 30-4 16,-31-35 0-16,-2 2 17 16,0-1-16-16,-2 1-1 0,0 0 5 15,-2 0 1 1,-25 12 1-16,20-14-7 0,-1 0 0 16,4 2-6-1,-1 1 5-15,-6-2-43 0,-9 28-60 16,24-26-95-16</inkml:trace>
  <inkml:trace contextRef="#ctx0" brushRef="#br0" timeOffset="76208.97">15612 14779 429 0,'2'11'51'15,"-6"51"-50"-15,6-46 7 16,-2-1-4-16,2-1-2 16,-2 2 2-16,2 16-3 15,0-6-1-15,2 38 0 16,1-60-2-16,-3 0-2 16,-2-4-32-16,3 0-31 15,-1 4-87-15</inkml:trace>
  <inkml:trace contextRef="#ctx0" brushRef="#br0" timeOffset="76698.46">16042 14297 466 0,'-11'14'45'0,"-9"12"-30"15,-1 6-2-15,-39 102 21 16,47-109-9-16,1 0-14 16,1 1-4-16,3-8-7 15,-10 21 0-15,2-7-5 16,-13 30-13-16,29-62-47 0,0-3-23 16,0-2-43-16</inkml:trace>
  <inkml:trace contextRef="#ctx0" brushRef="#br0" timeOffset="76888.05">15846 14281 488 0,'0'4'77'16,"0"-2"-59"-16,-3 2-17 16,8 10 0-16,24 49 16 15,-18-48-5-15,2 5-11 16,3-4 7-16,1 2-8 0,18 17-1 15,75 63-25-15,-89-88-94 16,8 1-172-16</inkml:trace>
  <inkml:trace contextRef="#ctx0" brushRef="#br0" timeOffset="77925.78">16358 14164 336 0,'0'0'61'16,"0"0"-29"-16,0-3-13 15,0 3 15-15,2-2 3 16,-2 2-6-16,0 0-6 15,2 0-18-15,-4 0-1 16,2 0 18-16,0 0-13 16,-2 6-2-16,2-6-2 15,0 0-7-15,0 0 12 16,2 1-12-16,0 2 0 16,8 0 4-16,47 12-4 15,-35-13 4-15,1 2 0 16,-1-2-2-16,2 2 11 15,26 0-13-15,88 20 0 0,-123-18 3 16,4 0-2-16,-2 2-1 16,-3-2 0-16,17 6 1 15,-5 2-3-15,23 10 2 16,-47-19 0-16,1-4 2 16,1 1-2-16,-2-2 0 15,3 5-1-15,0-2 1 16,1 10-1-16,-10-8 1 15,0-3 0-15,-1 5 5 16,0-1-2-16,-6 3-2 16,-31 29-1-16,30-32 1 15,-1 4 3-15,-3-2-4 0,1 5 0 16,-18 4 11 0,-3 6-5-16,-86 53 1 0,108-66-7 15,1-2 4-15,3 1 9 16,4-4-13-16,-7 7 0 15,1-6 2-15,10-2-2 16,2-4 0-16,0-2-3 16,0 2-26-16,2 2-5 15,6-2-43-15,42-15-40 16,-25 13-35-16</inkml:trace>
  <inkml:trace contextRef="#ctx0" brushRef="#br0" timeOffset="78478.08">17361 14084 409 0,'-12'5'108'0,"12"-1"-86"16,2-2-14-16,-4 0 30 15,-2 6-22-15,-19 28-6 16,10-16-3-16,3 0-6 15,-4 0 10-15,5 0 7 16,-11 18-6-16,7 0 9 16,15 56-21-16,4-82 0 15,8-1 3-15,3-3-3 16,4-3 0-16,19 8-1 16,5-6 1-16,101-1 3 15,-126-13-3-15,-1-2-3 16,0 2 1-16,-1-8-4 0,16-9 5 15,43-74-4-15,-69 80 5 16,-6 1 3-16,-2-2-3 16,-2 1 0-16,-1-14 7 15,-4 4 2-15,-31-50 4 16,28 67-10-16,-2 4-1 16,1 3 3-16,0-2-5 15,-14-5-4-15,1 10-4 16,-61 20-50-16,70 10-105 15</inkml:trace>
  <inkml:trace contextRef="#ctx0" brushRef="#br0" timeOffset="84569.55">14008 16409 332 0,'-3'-4'51'0,"6"4"-48"0,-3 0 5 16,0 0 15-1,2-4-5-15,0 8-10 0,-2-4-8 16,-2 0 0-16,2 0 10 16,-2 0-5-16,2 0-1 15,-3 4 3-15,3 10 1 16,-2-10 4-16,0 2-5 15,2 6 2-15,0-2 12 16,0 12-15-16,0 7 4 16,11 80-2-16,-9-78 1 15,0 0 6-15,0 1-7 16,-2 5-4-16,2 33 16 0,-4-5-20 16,-11 121 1-16,13-169 1 15,3 1-1-15,-1-5 0 16,-2-8-1-16,2 13 0 15,0-1 9-15,0-21-8 16,-6 0 18-16,0-10-19 16,-5-1 2-16,-3-19 9 15,-5-12-11-15,-33-158 0 16,42 154-2-16,0-3 2 16,4 3-12-16,0 6 9 15,2-45 3-15,10 8-3 16,64-110 3-16,-55 169-3 15,2 2-2-15,-4 4 3 16,-1 6 0-16,13-17 1 16,31 2-1-16,-54 29 0 15,0 0-6-15,-2 5 7 0,-2-1-5 16,5 11 8-16,-7 7-2 16,-38 81 1-16,24-89 2 15,-2-1-3-15,2-2 0 16,6-1 0-16,-13 7-4 15,8-2 4-15,10 11-7 16,10-30-4-16,1 6-10 16,3-2 8-16,2-4-24 15,13 4 14-15,80 10 22 16,-85-10-3-16,1 1 4 16,-4 0 0-16,-3 3 0 0,9 0-1 15,-10 6 2-15,-35 34 0 16,6-34 12-16,-6 0-4 15,-1-2 8-15,-3 7 5 16,-25 4-8-16,4 4 3 16,-66 13-17-16,110-40 1 15,-1 4-5-15,5-4-16 16,0 0-36-16,0 3-25 16,29 12-8-16,-22-11-123 15</inkml:trace>
  <inkml:trace contextRef="#ctx0" brushRef="#br0" timeOffset="85045.09">14390 16881 393 0,'-6'-2'79'15,"-3"4"-76"-15,5 1-1 16,2 0 17-16,-4 2 10 16,4 3-17-16,4 12-12 15,-6-4 0-15,2-6 1 0,0 2-1 16,4-2 0-16,-2 8-1 15,20 34 0-15,-11-52-2 16,0 2-6-16,2 2 0 16,0-4 9-16,10 0 0 15,-4-4 1-15,28-28 7 16,-41 22-8-16,-2-7 7 16,1 4-6-16,-6 3-1 15,1-17 20-15,-4 2-5 16,-32-29-1-16,29 44-6 15,0 5-8-15,2 5 2 16,0-3-2-16,-8-1-3 16,-18 0-2-16,28 8-32 0,3 0-19 15,2-1-26-15,0 2-58 16</inkml:trace>
  <inkml:trace contextRef="#ctx0" brushRef="#br0" timeOffset="85636.03">14934 16352 403 0,'0'-9'78'0,"-4"9"-60"16,0-9-14-16,2 8 38 16,-2 15 1-16,2-14-16 15,2 0-3-15,0 1-21 16,0 7 7-16,0 4 8 0,2 7-10 16,17 75-3-1,-17-84-5-15,0 5 1 0,4-4-2 16,0 1 1-16,2 13-11 15,19 36-28-15,-22-61-32 16,-5 4-11-16,-3 0-17 16</inkml:trace>
  <inkml:trace contextRef="#ctx0" brushRef="#br0" timeOffset="85809.18">14764 16535 427 0,'-8'-10'126'0,"-1"6"-107"16,3 8-19-16,4-8-12 0,23 22 12 16,-19-22 11-16,10-4-11 15,5 2-27-15,4 6-69 16,19-9-49-16</inkml:trace>
  <inkml:trace contextRef="#ctx0" brushRef="#br0" timeOffset="86526.78">15469 16387 376 0,'-7'4'44'0,"1"14"-36"15,1 4-5-15,8 6 19 16,-1 17 9-16,4 5 4 16,28 101-27-16,-28-125-4 15,1-3 2-15,-2-9-4 16,-1 2 2-16,7 16-4 16,9 22 2-16,-22-54 4 15,4 0-4-15,-2 0 23 16,-2-4 16-16,-2-2-38 15,-10-6-2-15,-82-68-2 16,76 52 5-16,3-3 2 16,0-1-3-16,7-3 3 15,-15-32-2-15,12-2-4 0,24-149 0 16,7 192 0-16,-1 4 0 16,6 0-4-16,-3 8 4 15,20-22-4-15,62-26 4 16,-97 62 0-16,-5-4 0 15,-3 4-3-15,1 4-12 16,0-4 14-16,-4 4 1 16,-26 54 0-16,19-49 3 15,6 4-3-15,1-3 0 16,1 0 0-16,-6 10 0 0,4 2-5 16,12 38 5-1,2-51-8-15,4-1 1 0,2-3-7 16,0 4 6-1,16 0-13-15,78 22 21 0,-91-26-3 16,-3 0 3-16,-1-1 0 16,-8 0 4-16,11 6-3 15,-10-3 27-15,-29 26-9 16,10-25-14-16,-6 0 25 16,0-2-23-16,0-2-3 15,-16 6 1-15,-2 2-5 16,-42 10 0-16,78-22-5 0,0 4-34 15,4-2-13 1,0 2-34-16,5 4-7 0,37 18-68 16</inkml:trace>
  <inkml:trace contextRef="#ctx0" brushRef="#br0" timeOffset="87252.92">15948 16696 420 0,'-6'-27'76'0,"-2"27"-37"16,6 4 5-16,2-4-8 16,-2 0-19-16,2 0-7 15,0 4-5-15,12 37-5 16,-12-32 15-16,2 7-8 16,-2-1-4-16,2-5-3 15,0 15 0-15,2 2 0 16,1 37 0-16,-5-56-18 15,0 0-34-15,2-6-48 16,-2 2-58-16</inkml:trace>
  <inkml:trace contextRef="#ctx0" brushRef="#br0" timeOffset="87687.22">16376 16131 450 0,'0'-11'129'0,"0"-3"-107"16,-20 32-20-16,22-11 31 15,0-4-24-15,0 9 18 16,-6 2-3-16,-5 26-17 15,-11 4 1-15,-87 127-8 16,91-149 0-16,10-8-1 0,-1 3 1 16,3 0-5-16,-8 7-13 15,8-2-18-15,0 3-16 16,4-25-41-16,0-2-8 16</inkml:trace>
  <inkml:trace contextRef="#ctx0" brushRef="#br0" timeOffset="87886.8">16185 16212 453 0,'2'-18'138'0,"-4"14"-125"16,-6 8-13-16,6-4 0 0,0 10 29 16,29 38-9-1,-11-29-5-15,-3-6-9 0,2 5-3 16,-1-3-3-16,15 16-21 15,54 58-23-15,-70-81 0 16,-3-4-63-16,2 2-51 16</inkml:trace>
  <inkml:trace contextRef="#ctx0" brushRef="#br0" timeOffset="88411.98">17145 15949 451 0,'-10'-12'97'0,"2"15"-83"16,1 3-5-16,9 2 41 15,-2-4 1-15,11 18-17 16,-17-22-6-16,-1 1-26 16,1 4 9-16,-2 5 0 0,-11 10-9 15,-8 4 16-15,-91 72-17 16,95-80 1-16,8 0 7 15,1-3-9-15,3-2 0 16,-11 15 0-16,9-13 2 16,6 10-7-16,7-25 5 15,5 4 0-15,-1 2 0 16,0 0 3-16,8 1 2 16,36 12 4-16,-37-13-9 15,-1-2 6-15,3 2-6 16,1 4 0-16,12 1-6 15,3 1 4-15,74 16-27 16,-86-26 5-16,1-4-26 0,3 4-3 16,-6-5-17-16,25 1 8 15</inkml:trace>
  <inkml:trace contextRef="#ctx0" brushRef="#br0" timeOffset="88927.71">17762 16008 166 0,'-4'-22'402'16,"-4"9"-372"-16,-3 3-9 15,1 1 8-15,0 35 20 16,6-26-7-16,-1-3-30 16,3 6-12-16,0-3-4 15,-2 1 4-15,-1 11 8 16,-26 79-8-16,31-73 0 15,2 0-1-15,5-1 2 16,1-2-7-16,11 19 6 0,66 20-4 16,-66-50-3-16,1-8 8 15,-2 0-2-15,2-6 2 16,16-4-1 0,-3-12 5-16,45-94-5 0,-73 90 0 15,-1 6 0-15,-4-2 3 16,0 8-2-16,-2-27 10 15,-7 9-4-15,-40-66 3 16,34 92-10-16,1-3 0 16,-3 7-8-16,0 4 8 15,-16-7-18-15,-71 23-46 16,83-2-81-16</inkml:trace>
  <inkml:trace contextRef="#ctx0" brushRef="#br0" timeOffset="132895.81">25695 11416 245 0,'-2'-2'66'0,"2"2"-50"16,0-2 4-16,-2 2 19 15,0-3-19-15,4 6-6 16,0-6-13-16,0 2-1 15,-2 1 4-15,3 0-3 16,0-2 0-16,-1 2-1 16,4 3 0-16,-3-3-3 15,-1 3 3-15,-2-3-1 16,0 2 1-16,2-2 0 0,-2 4 5 16,0-4-5-16,0 0 0 15,0 0 10-15,0 0-4 16,0 0 7-16,2-2-1 15,2 0-6-15,-6 4 9 16,0-2-10-16,2 0-1 16,0 0 6-16,-2 2-10 15,2-2-1-15,2 1-1 16,-4 3 2-16,2 3 1 16,0 0-1-16,0 2 0 15,0 4 0-15,8 46 0 16,-8-51 0-16,3 3-1 15,2-2 2-15,-1-4-1 16,7 10 0-16,2-3 0 16,32-3-1-16,-41-9 1 15,3-3 0-15,-1-1 5 0,2 0-3 16,7-6-4-16,-1-5 1 16,26-40-13-16,-40 43 12 15,2 4-9-15,-2-2-3 16,0 2-1-16,0-10 9 15,-11-32 5-15,4 46-6 16,2 0 7-16,1 0-4 16,-3 2 2-16,-1-5-2 15,-4 2 3-15,-26 3 2 16,25 4-1-16,6 2 0 16,-4-3 0-16,3 6-1 0,-8 0 1 15,3 2 0 1,-19 21-1-16,32-29 2 0,0 4-4 15,0 1 3-15,0 0 0 16,3 5-1-16,7 34 1 16,-5-41-1-16,0 2 1 15,1-2 0-15,1 0 2 16,6 4-2-16,3-2 0 16,44-4 2-16,-51-6 3 15,-1-2 0-15,2 0-5 16,-1-2 3-16,9-5-6 15,-5-4-5-15,9-36 1 16,-22 46 7-16,-2 0-15 0,-5 1-2 16,2 3 13-1,-5-7 4-15,-28-1 4 16,34 11-4-16,-6 0 0 0,4 4-3 16,-3-1-3-16,-5 1 3 15,1 3 1-15,-20 30 2 16,21-29 0-16,10-3 0 15,0 4 0-15,2-3-4 16,-2 6 4-16,4 0-1 16,22 22 1-16,-21-30 0 15,3 0 4-15,1-2-4 16,-2-2 0-16,8 3 5 0,30-14 2 16,-39 7-5-1,2 0-2-15,1 0 1 0,-5-3-3 16,8-2 1-16,-6-1-16 15,-8-23 15-15,1 32-7 16,-2-2 0-16,3 0 8 16,-4 3 1-16,-1-2 10 15,-5 0-10-15,-14 2 0 16,19 2 1-16,5-2-1 16,-2 0 0-16,4 0 0 15,-7 4 1-15,7 8-1 16,-2-11 0-16,4 4 0 15,0-3 10-15,0 2-6 16,3 4 0-16,-1 0-3 16,10 7 2-16,-10-10-3 0,1-5 0 15,-1 2 0-15,0 0 5 16,6 2-3-16,-4-2-1 16,12-2 0-16,-18-2 3 15,0 2 9-15,0-4-13 16,-3 0 0-16,1-5-3 15,-9-30-3-15,9 32 3 16,0 2 3-16,0-1-3 16,0 2 2-16,-6-6-8 15,2 3 9-15,-14 6 5 16,11 5-5-16,2 2 0 16,1-2 0-16,4 4 1 0,-8 2-2 15,8 2 1 1,4 22 0-16,1-27-2 0,-1 0 2 15,3-3 0 1,-3 0 0-16,4 4 0 0,10 3 5 16,-16-14-5-16,3 2 2 15,-1-2 15-15,2 1-11 16,3-4-3-16,-1-2-3 16,19-30 1-16,-23 32-2 15,-2 2 1-15,0-3 0 16,-2 4-5-16,-3-3 10 15,1 0 3-15,-21 2-7 16,21 4 2-16,0 0-6 16,4 0-43-16,0 2-215 15</inkml:trace>
  <inkml:trace contextRef="#ctx0" brushRef="#br0" timeOffset="139834.5">25705 9517 217 0,'-7'-5'18'0,"-4"5"-17"16,9-1-1-1,2-2 11-15,0 2-7 0,0-1 5 16,0-4-4-16,-2 4 12 15,-9-8 22-15,9 8-32 16,-2 2 10-16,0 0-7 16,2 2-6-16,-2-2-2 15,-1 1-2-15,-11 12 0 16,16-11 1-16,-4 0-1 16,2 0 0-16,0 2 1 15,-5 4 1-15,-15 24 9 16,15-24-8-16,3 2-1 15,-5 0 20-15,2 4-18 16,-8 12 4-16,-4 4 4 16,-45 77-1-16,53-89 3 0,5 1-14 15,-2-2 2-15,2 2 6 16,-7 17-7-16,1 3-1 16,-23 87 3-1,28-105 2-15,-2 2 6 0,0 3-11 16,0 0 1-16,-11 29 15 15,-49 111-16-15,56-139 0 16,1-2 3-16,4 1-2 16,-3-4 0-16,-7 26-1 15,0-6 0-15,-35 78 9 16,44-101-6-16,-1-1-2 16,4 1 5-16,-1 2-4 0,-7 19 3 15,4 2-5-15,-11 79 0 16,17-101 3-16,0-1-3 15,-1-2 0-15,3-2 0 16,-6 18 2-16,-17 52 7 16,15-74-8-16,2 3-1 15,-1-1 13-15,3-1-13 16,-11 19 0-16,7-1 1 16,-19 62-1-16,24-75 2 15,3-1-2-15,-2-2 0 16,1 2 1-16,-2 15-1 15,1-3 0-15,-9 55 0 16,11-70 1-16,-2 4 0 0,-2-1-1 16,0 0 0-1,-5 16 1-15,-32 71-1 16,35-87 0-16,1-1 1 0,1 1-1 16,1-1 1-16,-6 13-1 15,4-2 0-15,-9 36 2 16,14-50-2-16,2-4 0 15,-4 2 1-15,1 4 0 16,-3 9 0-16,-1 7-1 16,-28 76 0-16,27-82 2 15,0-7-2-15,4 3 0 16,-3-2 2-16,-5 19-2 0,-19 65 1 16,25-85-1-1,-1 0 0-15,-1 0 3 0,-2-2-3 16,-5 20 0-16,-3-4 1 15,-38 69-1-15,47-84 0 16,-2 1 0-16,3-1 0 16,-2 0 1-16,-7 18-1 15,1 0 0-15,-24 74 1 16,31-92 0-16,0 2 1 16,2-2-2-16,1 3 0 15,-10 17 1-15,-24 68-1 16,33-88 0-16,3-3 2 15,-3 2 0-15,0 1 0 0,-6 14-2 16,-1 1 0 0,-34 89 1-16,34-101-1 0,3 7 0 15,-2 3 2-15,-3-1-2 16,-11 26 2-16,0 2-2 16,-46 105 0-16,69-146 1 15,-6 2-1-15,8-2 0 16,-2 2 1-16,-3 15-1 15,-9 64 1-15,10-80-1 16,-3 4 0-16,1 0 1 16,-4 0-1-16,-8 20 0 15,-2-2 1-15,-36 61-1 16,51-83 0-16,-1-1 0 16,0 2 0-16,4-5 0 0,-7 16 0 15,-1 0-1-15,-19 70 1 16,20-75 1-16,3-6 0 15,1 1-1 1,-2 0 0-16,-6 18 0 0,-33 63 0 16,42-83 0-16,-1-10 1 15,3 4-1-15,2-2 0 16,-8 12 0-16,4-2 0 16,-9 35 4-16,9-41 0 15,0-1-4-15,-1 3 7 16,1-1-1-16,-6 14 1 15,-3-1-7-15,-25 55 0 16,33-74 3-16,3 4-3 0,-3-3 0 16,1-2 1-16,-3 10 0 15,-14 22-2-15,21-30 1 16,-2-4 0-16,0 2 0 16,0 1 0-16,-2 2 0 15,2 5 1-15,-17 20-1 16,19-28 1-16,-2 2-1 15,2 3 0-15,-3-7 0 16,1 3 0-16,0 3 0 16,2-6 0-16,-1-2 0 15,3-2 0-15,0 0-1 16,0 2-1-16,-3-2-5 0,1 0-10 16,2 0-27-1,-8 0-70-15,3 2-107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8T08:00:46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21396 671 355 0,'-4'-9'38'15,"-2"5"-28"-15,2-1-5 16,0-4-5-16,-5-8 0 16,7 16 27-16,2-2-4 15,0 1-15-15,2 2-2 16,-2-2-4-16,2 0 5 16,-2 6-5-16,0-4 5 15,0 0 14-15,-2 2-20 16,0 1-1-16,2-3 3 15,-2 1-2-15,2 3 0 0,0 3-1 16,-2-1 0-16,2 9 13 16,0 8-11-16,0 19 4 15,2 168 2 1,2-154 3-16,-4 0 8 0,0 5-15 16,2-1-3-16,3 58 15 15,-1 0-15-15,23 217 0 16,-21-281 5-16,-2-5-2 15,-4-1 4-15,4 4-8 16,-2 52 0-16,-10-1 8 16,-29 195-8-16,24-250 0 15,-1 0 4-15,1-2-3 16,1-3 0-16,-12 43-1 16,-32 138 0-16,50-198 5 0,2-4-5 15,-2-4 0-15,4-4 3 16,-2 15-2-16,4-10-1 15,2 0 0-15,0-21 0 16,-2 2-2-16,0 0 2 16,0 0-2-16,2-3 0 15,1 2-1-15,4-11-1 16,-7 4 4-16,2-4-45 16,0-2-9-16,-2-1-62 15,5-10-236-15</inkml:trace>
  <inkml:trace contextRef="#ctx0" brushRef="#br0" timeOffset="565.74">20204 2807 423 0,'0'0'44'0,"0"0"-44"15,6 2-3-15,6 0 3 16,7 0 6-16,12 0-4 16,148-2 4-16,-121-4 10 15,11-5-12-15,14 1 5 16,6-3 2-16,80-7-4 15,16-2 16-15,390-23-23 16,-488 42 0-16,0 2 6 16,1 1-5-16,1-2 0 0,90 0-1 15,367-5 2-15,-455 0 8 16,1-4-9-16,-3 3 7 16,0-2 7-16,86-2-14 15,-7 0 0-15,279-6-1 16,-389 16 1-16,-8 0-2 15,-12 0 1-15,-9 0-14 16,35-3-10-16,-22-2-52 16,-5-26-14-16</inkml:trace>
  <inkml:trace contextRef="#ctx0" brushRef="#br0" timeOffset="1190.35">21990 1307 564 0,'-8'2'36'15,"-6"-9"-36"-15,-34-18-44 0,45 23 19 16,-1 0 4-16,1 2-33 16,1-2-83-16</inkml:trace>
  <inkml:trace contextRef="#ctx0" brushRef="#br0" timeOffset="1379.05">21739 1989 559 0,'-23'0'36'0,"8"2"-36"0,3-2-19 16,-12 3-18 0,11-2-8-16,17-8-4 0,8 0-3 15,1-1-61-15</inkml:trace>
  <inkml:trace contextRef="#ctx0" brushRef="#br0" timeOffset="1532.55">22024 1783 218 0,'-15'-7'316'0,"3"0"-316"15,-7-4-6-15,-15-17 2 16,31 19-2-16,8 7-24 15,0-4-27-15,3-5-77 16</inkml:trace>
  <inkml:trace contextRef="#ctx0" brushRef="#br0" timeOffset="1708.76">22280 1438 344 0,'-151'-6'201'0,"129"4"-196"16,6-1-5-16,3 3 0 16,4-1-7-16,-11 1-10 15,11 0-93-15,24 12-151 16</inkml:trace>
  <inkml:trace contextRef="#ctx0" brushRef="#br0" timeOffset="1866.08">21819 1648 398 0,'-18'-8'149'0,"7"4"-141"15,2 0-7-15,2 2-1 16,-6-7 0-16,8 2-49 16,26-33-32-16,-3 20-73 15</inkml:trace>
  <inkml:trace contextRef="#ctx0" brushRef="#br0" timeOffset="2045.04">22215 1052 232 0,'-11'-18'251'16,"5"0"-233"-16,-8-14-18 15,-1-2-1-15,6-47-4 16,14 66-9-16,-1 3 9 15,5 0-40-15,-3 1-42 16,12-12-26-16</inkml:trace>
  <inkml:trace contextRef="#ctx0" brushRef="#br0" timeOffset="2215.1">21930 746 518 0,'-13'-7'20'16,"4"4"-20"-16,0 0 0 16,5 0-1-16,-9-1-3 15,3-1-24-15,-1 4-97 16</inkml:trace>
  <inkml:trace contextRef="#ctx0" brushRef="#br0" timeOffset="2390.5">21759 1167 407 0,'-16'6'95'0,"3"-4"-94"16,-9 12-1-16,3-8-7 16,-2 7 5-16,21-13 1 15,0-1-48-15,4 2-45 16,3-1-91-16</inkml:trace>
  <inkml:trace contextRef="#ctx0" brushRef="#br0" timeOffset="2567.94">21997 1299 534 0,'-15'-3'0'0,"5"1"-16"16,-7-3-63-16,3-21 22 16,24 14 4-16,3 2-6 15</inkml:trace>
  <inkml:trace contextRef="#ctx0" brushRef="#br0" timeOffset="2749.18">21935 1332 545 0,'-18'-5'0'0,"7"3"-12"16,6 0-119-16,-6-4 6 15,20 2 11-15</inkml:trace>
  <inkml:trace contextRef="#ctx0" brushRef="#br0" timeOffset="3239.67">23597 1512 511 0,'-15'0'17'0,"-14"4"-11"15,-112 38-6-15,108-29 6 16,1 6-6-16,5-1 2 16,3 0 1-16,-23 19-3 15,10 0-16-15,-37 65 2 16,65-90-10-16,5-2-15 0,-3 0-30 16,5-2-33-16</inkml:trace>
  <inkml:trace contextRef="#ctx0" brushRef="#br0" timeOffset="3416.9">23178 1733 454 0,'-5'0'43'15,"5"0"-41"-15,0 0-2 16,-4 0-1-16,8 3 1 16,23 31 5-16,-17-20 9 15,3 0-14-15,3-2 0 16,1 2 1-16,16 14-1 15,5-3-13-15,88 47-80 0,-103-64-94 16</inkml:trace>
  <inkml:trace contextRef="#ctx0" brushRef="#br0" timeOffset="3666.93">23964 1873 500 0,'-12'4'13'0,"-2"2"-13"16,-18 7 0 0,-81 68 2-16,89-63-2 0,3 0 0 15,4-4 1-15,1 3-1 16,-15 12-36-16,6-1-31 15,-23 37-44-15</inkml:trace>
  <inkml:trace contextRef="#ctx0" brushRef="#br0" timeOffset="3950.13">23666 2031 356 0,'-7'0'102'0,"7"4"-102"16,2 2-12-16,0 5 12 15,44 52 1-15,-36-48-1 16,-1-7 0-16,5 3-2 16,-3-1 2-16,13 11-41 15,-3-7-35-15</inkml:trace>
  <inkml:trace contextRef="#ctx0" brushRef="#br0" timeOffset="4279.45">23239 2189 488 0,'-10'-4'41'0,"-7"4"-41"15,-35 10 3-15,46-6-3 16,-3 4 0-16,2 1 5 16,-2 1-5-16,-6 8 0 15,-1 0-2-15,-22 36-2 16,32-46-9-16,-2 0-70 15,2-2-48-15</inkml:trace>
  <inkml:trace contextRef="#ctx0" brushRef="#br0" timeOffset="4518.08">23017 2213 402 0,'0'-1'51'16,"-2"1"-43"-16,2 0-5 16,0-3-3-16,2 6 14 15,4 2 15-15,33 42-14 16,-26-34-4-16,1 2-10 16,1-3-1-16,1-2 0 15,16 9-5-15,72 19-38 16,-88-39-46-16,-3 0-10 15</inkml:trace>
  <inkml:trace contextRef="#ctx0" brushRef="#br0" timeOffset="4862.81">22618 2336 171 0,'-19'0'370'0,"1"4"-367"16,-13 6 2-16,-69 36-5 16,87-36 0-16,-1-3 0 15,3-1 1-15,3-1-1 16,-9 7-7-16,3-4-48 16,-9 11-11-16,15-18-62 15</inkml:trace>
  <inkml:trace contextRef="#ctx0" brushRef="#br0" timeOffset="5065.89">22394 2306 318 0,'4'1'186'15,"-2"2"-183"-15,23 14-6 16,-21-11 3-16,8-1 0 15,3 3 0-15,3-4 1 16,18 6-4-16,15 0-10 16,145 0-95-16,-158-13-16 15</inkml:trace>
  <inkml:trace contextRef="#ctx0" brushRef="#br0" timeOffset="5403.68">23769 2232 535 0,'-14'-3'14'0,"3"6"-13"16,-16-2 0-16,0 8-1 16,-58 49 0-16,66-44 7 15,1-2-7-15,3 2-1 16,-1-2-10-16,-13 10-38 15,-40 24-75-15</inkml:trace>
  <inkml:trace contextRef="#ctx0" brushRef="#br0" timeOffset="5598.33">23566 2289 589 0,'0'0'0'16,"2"0"-8"-16,18 9 0 16,-7-7 8-16,1 0 2 15,5 0-2-15,4-2-10 16,24 2-111-16,6-6-14 16</inkml:trace>
  <inkml:trace contextRef="#ctx0" brushRef="#br0" timeOffset="5913.95">24571 1336 485 0,'-102'15'55'16,"92"-11"-55"-16,-3 4 3 15,-1 0-2-15,-1 1 1 16,-12 9-2-16,-2 0-6 15,-49 48-14-15,60-50-116 16</inkml:trace>
  <inkml:trace contextRef="#ctx0" brushRef="#br0" timeOffset="6132.22">24299 1388 211 0,'-2'-2'381'16,"6"4"-360"-16,-6-2-21 0,-7 1 0 16,9-1-4-16,2 0 4 15,7 6 0-15,5 2 0 16,10 6 0-16,11 5-26 16,115 37-24-16,-130-54-57 15,3 3-76-15</inkml:trace>
  <inkml:trace contextRef="#ctx0" brushRef="#br0" timeOffset="6446.82">24263 836 538 0,'-16'0'6'16,"1"6"-1"-16,-16 4-5 15,-2 9 0-15,-88 81 2 16,101-83-2-16,0 0 0 0,0-2-55 16,4 2-51-16,-13 10 1 15</inkml:trace>
  <inkml:trace contextRef="#ctx0" brushRef="#br0" timeOffset="6617.39">23923 1024 343 0,'-5'31'93'0,"10"-28"-82"15,7 3-11-15,-3 3 0 0,7 1 1 16,13 9-1 0,92 66 0-16,-95-70-1 0,-1 2-104 15</inkml:trace>
  <inkml:trace contextRef="#ctx0" brushRef="#br0" timeOffset="6993.82">24593 1988 502 0,'-5'3'24'16,"-1"1"-15"-16,3 0-9 16,-1-2 0-16,-7 6 0 15,-3 0 3-15,-44 36-3 16,37-32-2-16,-2 3-29 0,-1-4-46 16,3 1 4-16,-19 9-162 15</inkml:trace>
  <inkml:trace contextRef="#ctx0" brushRef="#br0" timeOffset="7148.38">24397 2033 238 0,'2'5'274'16,"4"3"-272"-16,6 3-2 15,1 1 0-15,3 2-4 16,1-1 2-16,20 17-130 15</inkml:trace>
  <inkml:trace contextRef="#ctx0" brushRef="#br0" timeOffset="16099.82">30183 964 335 0,'-9'7'24'0,"7"-4"-20"16,0 3-4-16,2-2 0 16,0-2 5-16,0 4 27 15,-2-2 3-15,6-2-24 16,-4-2-10-16,-2 0 8 15,2 0-9-15,-2 0 7 16,2 0-2-16,-3-2-4 16,3 2 5-16,0 0-6 15,0 0 0-15,3 0-2 16,-3 0 2-16,2 0-2 16,0 0 1-16,-2 0 2 15,2 5 4-15,3 5 0 16,-3 3 6-16,2 15 10 0,3 21-8 15,-9 191 5 1,-5-182 6-16,1 2-17 0,1 2 8 16,5 0-10-16,0 68-1 15,22 283 11-15,-10-337-13 16,-2-11 1-16,-1-6 3 16,3-3-5-16,7 56 4 15,2-11-5-15,35 159 0 16,-56-227 4-16,4-5-4 15,-4 1 0-15,-2-3 1 16,0 30 0-16,-5-6 1 16,-32 82-2-16,33-125 0 15,2-2-5-15,4 0 2 0,-3-1-45 16,1 2-70-16,9-8-143 16</inkml:trace>
  <inkml:trace contextRef="#ctx0" brushRef="#br0" timeOffset="16599.34">28793 2711 404 0,'15'-17'24'0,"-8"17"-19"15,6 1 6-15,8-2-11 16,8-2 12-16,24 1 14 15,233-12 13-15,-197 8-12 16,15-5-20-16,3 5-4 16,4 5 0-16,103-5-3 15,9 3 0-15,419 30 1 0,-555-23-1 16,2 2 2-16,5 0-2 16,-7 0 0-16,79 4-3 15,-6 0 3-15,244 20 0 16,-357-27 0-16,-7-2 1 15,-5-1-1-15,2 0 0 16,34 1 0-16,93-6-5 16,-148 5-4-16,2-2-2 15,-7 1-9-15,-2 1-22 16,8 0-20-16,-5 0-47 16</inkml:trace>
  <inkml:trace contextRef="#ctx0" brushRef="#br0" timeOffset="17291.57">31307 1175 274 0,'-6'2'88'0,"-2"-2"-71"15,-1-2 2-15,7 0-4 16,2 2 18-16,2 0-2 16,-2 0-8-16,0 0-3 0,0 0-10 15,0 4-5-15,-2-2 16 16,2-2-16-16,-2 2-2 16,2-2 2-16,-6 4 0 15,0 2-4-15,-25 16-1 16,31-24-13-16,-2 4-33 15,-1 2-32-15,1 0-7 16</inkml:trace>
  <inkml:trace contextRef="#ctx0" brushRef="#br0" timeOffset="17581.59">30906 1327 456 0,'-12'5'63'16,"12"-4"-40"-16,0-1-20 15,0 0 4-15,0 0 11 16,2 0-11-16,-2 0-7 16,0 3-17-16,-4-3-72 15,-3 5-3-15,-1 7-6 16</inkml:trace>
  <inkml:trace contextRef="#ctx0" brushRef="#br0" timeOffset="17776.56">30970 1704 421 0,'4'17'3'0,"14"6"-2"16,-16-23 1-16,0 0 21 16,-2 0 23-16,0 0-2 15,3-2-33-15,-3 0-11 16,2 2-1-16,0 0-103 0,1-2-255 15</inkml:trace>
  <inkml:trace contextRef="#ctx0" brushRef="#br0" timeOffset="17941.88">31529 1869 551 0,'-4'-17'0'0,"2"10"-6"16,2 0-68-16,0-11-89 15</inkml:trace>
  <inkml:trace contextRef="#ctx0" brushRef="#br0" timeOffset="18129.83">32048 1574 472 0,'-5'-16'34'15,"3"4"-20"-15,0 4 2 16,-3-11-16-16,3 2-4 16,7-15-8-16,-3 28-15 15,2 0-84-15,6 0-190 16</inkml:trace>
  <inkml:trace contextRef="#ctx0" brushRef="#br0" timeOffset="18314.81">31607 1361 563 0,'-11'-16'11'15,"0"9"-11"-15,6 1-7 16,-10-11-11-16,6 11-64 16,-7 6-26-16</inkml:trace>
  <inkml:trace contextRef="#ctx0" brushRef="#br0" timeOffset="18490.52">31498 1477 549 0,'-10'-6'23'16,"2"2"-19"-16,-10 3 2 15,-2-13 15-15,-15-11-21 16,35 21-2-16,0 2-16 16,4 1-122-16,5-3-155 15</inkml:trace>
  <inkml:trace contextRef="#ctx0" brushRef="#br0" timeOffset="18645.27">32051 1088 68 0,'15'-18'439'0,"-9"-4"-415"16,-8-40-14-16,0 54 7 15,0 1-17-15,0 5-13 16,-1-3-77-16,-1-1-216 15</inkml:trace>
  <inkml:trace contextRef="#ctx0" brushRef="#br0" timeOffset="18859.04">31393 1333 481 0,'-86'12'3'16,"88"-16"-3"-16,-2 2-35 15,0 2 20-15,0-1 14 16,2-1 1-16,-2 2-45 16,19 8-85-16</inkml:trace>
  <inkml:trace contextRef="#ctx0" brushRef="#br0" timeOffset="19039.95">31255 1590 401 0,'-14'6'83'0,"-7"6"-70"15,4-7-13-15,9-14 0 16,8 9 13-16,0 0-8 15,0-2-5-15,4 2-55 16,0 0-76-16</inkml:trace>
  <inkml:trace contextRef="#ctx0" brushRef="#br0" timeOffset="19969.52">31868 739 351 0,'-2'5'65'0,"2"-5"-58"15,-8 5-4-15,2 4 20 16,-3 3 13-16,-7 7 2 0,-61 76 2 16,58-77-19-16,2 1-10 15,-1-2 6-15,-2 2-11 16,-16 14-1-16,0 0-4 15,-57 55 1-15,82-76 0 16,2-4-2-16,4-2-4 16,3-2 3-16,-7 7-35 15,5-2-37-15,8 3-31 16,-6-22-56-16</inkml:trace>
  <inkml:trace contextRef="#ctx0" brushRef="#br0" timeOffset="20197.81">31529 771 427 0,'-2'-1'46'16,"-2"1"-46"-16,-2 1 6 16,18 26-5-16,-8-17 29 15,5 3-9-15,3 6 5 16,1 1-17-16,14 14-8 15,75 74 3-15,-84-91-4 16,-3-3-5-16,1-1-7 16,-5 4-70-16,14 15-81 0</inkml:trace>
  <inkml:trace contextRef="#ctx0" brushRef="#br0" timeOffset="20925.23">31039 2252 480 0,'-12'-6'52'0,"-3"6"-41"16,-14 0-10-16,-2 2 9 16,-81 50 9-16,93-45 2 15,5 5-8-15,-1-4-13 16,1 5 0-16,-15 7-4 15,-55 44 1-15,70-52-48 16,3-4-74-16,2-2-101 16</inkml:trace>
  <inkml:trace contextRef="#ctx0" brushRef="#br0" timeOffset="21134.71">30756 2199 438 0,'0'-1'64'0,"0"-2"-64"16,0 2 2-16,4 1 5 16,-4 1-6-16,5 7 9 15,1 2 12-15,1 4-20 16,11 11-1-16,9 5-1 16,75 68-1-16,-84-86 0 15,2 0-38-15,0 0-40 0,3-2-12 16</inkml:trace>
  <inkml:trace contextRef="#ctx0" brushRef="#br0" timeOffset="21395.62">31525 2262 369 0,'0'-2'84'15,"-2"2"-73"-15,2 0-2 16,-6 0 34-16,2 2-32 16,-65 40 3-16,51-30 7 15,-1-4-17-15,0 1-3 0,4 2 0 16,-20 9 1 0,-62 37-4-16,84-46-1 0,0-3-36 15,4-2-32-15,0-4-51 16,-11 7-85-16</inkml:trace>
  <inkml:trace contextRef="#ctx0" brushRef="#br0" timeOffset="21583.18">31299 2283 386 0,'0'3'58'16,"2"-3"-58"-16,6 0 0 15,-2 0 26-15,28 8-10 16,-28-2 10-16,0 0-2 0,6 7-18 15,-1 0 2-15,9 15-8 16,4 2 0 0,65 68-6-16,-75-88-5 0,4 0-44 15,0-2-49-15,4-4-197 16</inkml:trace>
  <inkml:trace contextRef="#ctx0" brushRef="#br0" timeOffset="21851.72">32304 2326 458 0,'0'-5'63'0,"0"4"-57"16,-2 1 15-16,0-1-7 15,-8 6-4-15,-49 41 14 16,34-32-10-16,5 2-6 15,3-2-8-15,1-2 0 16,-15 12 1-16,-43 28-1 16,63-44-9-16,-2 1-19 15,1-4-21-15,1 1-24 16,-9 1-27-16,5-3-150 16</inkml:trace>
  <inkml:trace contextRef="#ctx0" brushRef="#br0" timeOffset="22052.27">32095 2246 307 0,'2'2'66'16,"2"2"-52"-16,8 6 27 15,5 2-2-15,75 43-20 16,-76-46-4-16,1 1-15 15,-1 0 0-15,1 1-5 16,14 8-37-16,1 1-81 16</inkml:trace>
  <inkml:trace contextRef="#ctx0" brushRef="#br0" timeOffset="23139.1">31879 2288 290 0,'0'-2'26'15,"0"-1"-10"-15,14-4 1 16,-18 10 27-16,4-5 14 15,-2 4-19-15,2 1-16 0,-4 3-1 16,-7 4 5-16,-49 61 2 16,42-63-27-16,5 5 2 15,-3-3 0-15,3 0-4 16,-16 12 0-16,0-2-4 16,-44 51-35-16,66-64-24 15,2 1-24-15,3-4-9 16,4-2-117-16</inkml:trace>
  <inkml:trace contextRef="#ctx0" brushRef="#br0" timeOffset="23331.63">31736 2271 146 0,'5'-4'361'0,"-1"-3"-351"16,-2 7-7-16,3 2-6 15,-1 3 2-15,0 4 1 16,10 7 8-16,42 72-8 16,-41-72-5-16,-2 2-34 15,3-2-62-15</inkml:trace>
  <inkml:trace contextRef="#ctx0" brushRef="#br0" timeOffset="104863.24">20732 2775 332 0,'-7'-4'34'0,"1"2"-32"0,1-2 5 16,-4 0 9-16,6 0 24 15,1-1-12-15,2 4-18 16,0 1 3-16,2 0-11 16,-2-2 6-16,0 2 9 15,0 0-17-15,0 3 0 16,0-4-2-16,3-1 1 15,-1 2-3-15,3-4 4 16,4-2 0-16,62-32-7 16,-51 26 3-16,3-2-11 15,0 0-11-15,0-1-7 16,19-14-9-16,3-4-40 16,86-55-136-16</inkml:trace>
  <inkml:trace contextRef="#ctx0" brushRef="#br0" timeOffset="105103">21344 2329 63 0,'9'-9'130'0,"5"3"-130"16,-1-2 1-16,12-6 1 15,-1-2 5-15,54-33 35 16,-69 42-13-16,0-4 7 15,0 4-7-15,-3 0 3 16,8-6 13-16,-5 2-25 16,2-11-11-16,-8 12-9 0,3 4 1 15,-2-1-3-15,5-2-30 16,7-3-23-16,51-28-45 16</inkml:trace>
  <inkml:trace contextRef="#ctx0" brushRef="#br0" timeOffset="105320.9">21982 1855 221 0,'-10'-4'145'15,"-1"-23"-128"-15,20 22-12 16,-4-4-5-16,2 4 0 15,1-4 1-15,11-4-1 16,2-1-4-16,60-27-28 16,-66 32-41-16,-1 3-129 15</inkml:trace>
  <inkml:trace contextRef="#ctx0" brushRef="#br0" timeOffset="105530.06">22302 1570 94 0,'2'-8'116'0,"5"0"-94"0,0-2-4 16,6-8 5-16,8 0-21 15,54-41-2-15,-57 48 1 16,0-1-1-16,0-1-18 16,0 1-4-16,15-12 15 15,-1-2 2-15,49-46 5 16,-76 66 0-16,-2-2-1 15,-1 2-83-15</inkml:trace>
  <inkml:trace contextRef="#ctx0" brushRef="#br0" timeOffset="105787.82">23015 970 324 0,'0'-20'34'15,"8"-48"-34"-15,0 53-29 16,7-4 29-16,-1 4 2 16,3 1-2-16,15-17 0 15,6 3 0-15,64-37-16 16,-89 56 11-16,1-1-28 15,-5 1 0-15,2 5-81 16</inkml:trace>
  <inkml:trace contextRef="#ctx0" brushRef="#br0" timeOffset="105999.71">23501 501 238 0,'47'-50'43'0,"-42"38"2"16,-1 0-7-16,0-1 19 16,1 4-23-16,3-13 5 15,2-3-31-15,21-46-5 16,-25 62-3-16,1 4-2 16,-3 1-2-16,2-1-41 0,4-1-20 15,22 12-60 1</inkml:trace>
  <inkml:trace contextRef="#ctx0" brushRef="#br0" timeOffset="108050.35">22902 1813 61 0,'-2'-3'147'16,"2"1"-122"-16,2-1-13 16,-2 3-11-16,0 2 9 15,0-2 6-15,0 1 2 16,-2-1 8-16,-1 2-2 16,3-2-6-16,-2 0 18 15,2-2-17-15,0 2-2 0,0 0 1 16,0 0-5-16,0 0-1 15,-2 6-9-15,2-6-2 16,-3 0 8-16,1 2-7 16,0 5-2-16,-2 1 7 15,-27 35 0-15,22-34 5 16,-1 2-11-16,2-6 2 16,-1 3 3-16,-7 8-6 15,-1-2-3-15,-28 24 2 16,40-38-1-16,3 0-11 15,0 0-29-15,2 2-26 16,-2 0 20-16,2-2-91 16</inkml:trace>
  <inkml:trace contextRef="#ctx0" brushRef="#br0" timeOffset="108313.82">22759 1820 343 0,'-2'-4'78'16,"0"2"-53"-16,2-4-14 15,-2 5 28-15,0 1-15 16,4 7-24-16,2 3 16 16,0 0-12-16,5 2-3 15,5 11 5-15,53 45-3 16,-54-60-1-16,0-1-2 0,-2 4 0 15,1-3-1-15,12 9 1 16,-4-4-25 0,32 21-41-16,-50-25-34 0</inkml:trace>
  <inkml:trace contextRef="#ctx0" brushRef="#br0" timeOffset="109113.66">21193 3224 189 0,'-7'-5'66'16,"7"0"-47"-16,5 1-4 16,-3 1 10-16,4-4 7 15,6-3-14-15,34-26 2 0,-39 28-17 16,2-2 8-16,0 4 7 15,0-3-9-15,9-6-1 16,-3-1-1-16,32-32-5 16,-38 35 2-16,-1 4-4 15,4-4-6-15,-1 2 3 16,12-15-22-16,-1 0-18 16,62-61-20-16,-64 68-121 15</inkml:trace>
  <inkml:trace contextRef="#ctx0" brushRef="#br0" timeOffset="109496.67">21783 2602 235 0,'-2'0'130'16,"2"-1"-98"-16,0-1-30 16,2-5-1-16,0 2 22 15,3-5-23-15,31-26 0 16,-27 27-3-16,-1 1-9 15,4-2-14-15,-1 3 2 16,16-12-1-16,64-43 16 16,-72 52-10-16,2 0-21 15,-1 2 7-15,-3-4 6 16,20-5 24-16,-6 0 3 16,40-31 12-16,-64 42 23 0,-1 2-1 15,-2-2-5 1,4 0 4-16,5-6-17 0,1-2-5 15,41-35 1 1,-41 40-8-16,1-1 1 0,-1-1-5 16,3 1 0-16,14-8 1 15,58-28-1-15,-75 42-9 16,-3-4-20-16,0 2-17 16,0 0-17-16,13-8-38 15</inkml:trace>
  <inkml:trace contextRef="#ctx0" brushRef="#br0" timeOffset="109846.86">22780 1857 239 0,'2'-5'49'0,"0"2"-6"16,2-8-17-16,21-19 13 16,-19 23-23-16,1 2-8 15,2 0 1-15,-2-2-9 16,8-4 0-16,3-2 0 15,38-26-4-15,-47 34-2 16,-1-1-27-16,-1 3-7 16,0-4-7-16,8-3-20 15,-1 0 37-15,28-26-9 16,-37 22-1-16,3 4 40 16,2 0 19-16,-4 2 23 15,9-11 5-15,19-12-21 0,-34 27 5 16,0 2 0-16,0 0-10 15,3 0 7-15,-3-4-25 16,2 0-1-16,22-25 1 16,-15 26-3-1,2-6-1-15,-2 4-6 0,5-3-47 16,7-8-132-16</inkml:trace>
  <inkml:trace contextRef="#ctx0" brushRef="#br0" timeOffset="110021.76">23383 1311 275 0,'27'-42'0'0,"-19"30"-8"16,0 1-6-16,0 4-2 16,1-3-21-16,9-8 17 15,0 1-1-15,35-28-10 16,-48 40-7-16</inkml:trace>
  <inkml:trace contextRef="#ctx0" brushRef="#br0" timeOffset="110249.04">23746 938 246 0,'5'-8'22'0,"6"-5"-5"0,2 0 1 15,16-20-11-15,-20 25 0 16,3-1-7-16,-2-1 0 16,1 2 1-16,16-9-1 15,64-42 1-15,-74 48-1 16,-7 4 0-16,1 1-4 16,1-3-37-16,7-5-120 15</inkml:trace>
  <inkml:trace contextRef="#ctx0" brushRef="#br0" timeOffset="110451.92">24201 595 183 0,'6'-6'34'15,"3"0"-27"-15,1 0 15 16,7-8 6-16,39-24-22 16,-48 30-4-16,0 2-2 15,-4 0-1-15,1 0-1 16,1-1 2-16,-2-2 5 15,3-13 29-15,-7 19 1 16,-2 1-3-16,2 1-17 16,0-2-15-16,2 0-1 15,-2-1-60-15</inkml:trace>
  <inkml:trace contextRef="#ctx0" brushRef="#br0" timeOffset="117834.91">20812 3176 289 0,'0'-6'17'0,"2"2"-17"15,-2 2 0-15,5-4 2 16,-5 2-2-16,6 4-1 16,-6 0 1-16,4-2 0 15,-1 0 3-15,2 0-2 16,-1 0 2-16,5-2 16 16,22-8 1-16,-27 9-5 15,5 2-4-15,-4-2-1 16,2 0 1-16,3-3-8 15,28-20-3-15,-36 26 6 0,6-5-5 16,-2 1 2 0,-2-2 1-16,9-1 0 0,4-3 4 15,36-30-4-15,-40 31 1 16,1 1 5-16,-1-2-8 16,0 3 1-16,12-12 0 15,-1 1-2-15,41-29 7 16,-59 40-7-16,0 1-1 15,2 0 4-15,-3 3-4 16,8-10 0-16,25-15 0 16,-29 18 2-16,-1 4-2 15,1-2 0-15,1-2 0 16,9-6 1-16,4 0-1 16,39-32 0-16,-53 42 0 0,2-1 1 15,-2 1 0-15,0 0-1 16,9-3 0-16,0-1 0 15,26-13 0-15,-37 20 0 16,-1-3 0-16,2 2 0 16,-2 0 0-16,7-6 0 15,30-22 0-15,-39 24 3 16,3-1-3-16,-1 4 0 16,-1-4 0-16,9-4 1 15,-4-1 0-15,26-25-1 16,-31 31 0-16,2 0 0 15,-1 0 0-15,1 0 0 16,6-6-1-16,3-2 2 0,26-18-1 16,-35 28 0-16,-1 2 0 15,3-2 0-15,-2 0 0 16,6-4 0-16,27-18 0 16,-40 24 0-16,2-1 2 15,1-1-2-15,-1 0 0 16,5-3 3-16,0-3-3 15,20-24 0-15,-25 29 0 16,-2 2 1-16,6-1 1 16,-2-1-2-16,10-8 0 15,-1 0 5-15,50-32-4 16,-57 36 1-16,1 5-2 0,0 0 1 16,0 0 4-16,8-6-5 15,36-26 0-15,-44 30 6 16,2 2-6-16,-2 0 0 15,-3 0 2-15,9-6-1 16,-1 0 3-16,30-27-4 16,-34 30 0-16,0 3 1 15,-2 0 0-15,3 0-1 16,9-6 2-16,2 1-2 16,44-42 2-16,-50 43-2 15,-3 3 0-15,1 0 4 16,1-2-3-16,11-7-1 15,41-28 2-15,-59 38-1 0,3-2 5 16,0 2-6 0,0 1 0-16,6-10 7 0,1 1-7 15,28-28 1-15,-38 36 1 16,2 2-1-16,-1-2 2 16,-1 0-3-16,8-5 0 15,1-1 1-15,39-26-1 16,-41 27 0-16,-1 3 0 15,-1 2 0-15,-1 0 1 16,13-6-1-16,35-20 0 16,-54 21 2-16,3 5-2 15,0 0 0-15,-3 1 2 16,7-5-2-16,1-2 3 0,16-16-3 16,-20 21 0-16,-2 4 0 15,0-4 0-15,1 3 0 16,7-5 0-16,-1-4 1 15,34-24-1-15,-40 28 0 16,-1 3 0-16,0 0 0 16,4 0 0-16,3-7 0 15,34-20 0-15,-42 27 1 16,-3 1-2-16,2 2 1 16,0-1 0-16,3-3 1 15,0 1 0-15,11-17-1 16,-18 19 3-16,4 0-2 15,-2-2 0-15,3 2-1 16,4-6 0-16,2-4 0 0,32-24 0 16,-37 28 0-16,1 5 1 15,-1-2-1-15,1 1 0 16,4-4 0-16,14-18 0 16,-23 22 1-16,0 1-1 15,3 2 0-15,-3 0 2 16,4-6 0-16,1 0 1 15,22-28-3-15,-27 33 0 16,3-3-1-16,2 0 1 16,1-2 0-16,8-3 0 15,2-4 0-15,40-24 0 16,-50 34 0-16,0 2 0 0,-2-2 0 16,1 2 0-1,4-3 0-15,13-10 1 16,-22 13 0-16,-2 0 0 0,3 0-1 15,-1 0 0-15,2-6 0 16,1 3 0-16,19-29 0 16,-16 29 0-16,-2 0 0 15,0 0 0-15,3-1 0 16,7-7 0-16,-3 3 0 16,23-17 0-16,-33 23 0 15,-1 2 0-15,0 2 1 16,2-2-1-16,1-7 0 15,22-21 0-15,-25 29 0 0,2-3 0 16,2-3 0 0,4 1 0-16,3-6 0 0,2 1 0 15,43-37 0-15,-50 45 0 16,-2-1-1-16,1 2 1 16,-3-2 0-16,10-4 1 15,-1 0-1-15,36-30 0 16,-40 30 0-16,2 3 0 15,-2-8 0-15,2 3 0 16,12-12 0-16,45-36 0 16,-57 54 0-16,1-4 0 15,-6 4-1-15,3 0 1 0,7-8 0 16,-1-1 0 0,35-21 0-16,-42 30 0 0,3 1 0 15,-3-1 0-15,0 2 0 16,7-7 0-16,-1 3 1 15,-1 1-1-15,-13 7 0 16,0 0 1-16,0 0-1 16,0 0 0-16,0 0 0 15,12-9 0-15,-8 4 1 16,5 1-1-16,-3-4 0 16,4 1 1-16,5-5 1 15,1 1 1-15,28-16-3 16,-42 23 0-16,0 0 3 0,1 2-3 15,-1 2 0 1,0-4 1-16,0 4-1 0,-2 0-1 16,0 2-9-16,0-2-27 15,5-2-42-15,4 0-164 16</inkml:trace>
  <inkml:trace contextRef="#ctx0" brushRef="#br0" timeOffset="126314.84">23651 274 155 0,'-5'0'33'0,"5"-1"-21"0,0-2 3 15,0 6 10-15,-2-6-1 16,2 3-10-16,0 0-5 15,-2 4 1-15,4-4-2 16,-4 0 5-16,2 2-8 16,0-2 1-16,2 0 7 15,-6 7-3-15,6-10 6 16,-4 3 0-16,2 0-9 16,-2 3 9-16,2-3-14 15,-4 1 1-15,4-2 8 16,4 1-10-16,-8 0 3 15,4 0 3-15,0-3-1 16,0 3 10-16,0 0-14 0,0 3 3 16,-2-2 6-16,4-1-11 15,-2 0 1-15,0-1 0 16,0 1 0-16,6-5 3 16,-8 10-4-16,2-5 0 15,2 1 3-15,2 2-1 16,3 2-1-16,3 1 3 15,40 29-3-15,-40-30 7 16,2 4-8-16,1-1 0 16,0 0 5-16,14 7-4 15,0 2-1-15,51 39 0 16,-67-46 2-16,3 0 1 0,-5 2-3 16,4-1 0-16,11 8 2 15,41 41-2-15,-57-56 0 16,2 2 0-16,-1 3 1 15,-3-2-2-15,10 7 1 16,-3 4 0-16,25 33 6 16,-33-50-6-16,-1 5 2 15,3 0-2-15,-3-2 2 16,7 5 1-16,1-1-3 16,19 14 0-16,-27-18 9 15,3-2-9-15,-3 0 0 16,4 0 0-16,2 3 2 15,19 8-2-15,-27-10 0 16,1-2 0-16,-1-1 2 0,0 0-1 16,2 1-2-16,-2-1 1 15,6-2 0-15,-8 2 7 16,-3 0-7-16,3 0 0 16,0 0 4-16,0 0-4 15,0 0-1-15,7-3 0 16,-9 3 0-16,2-2-4 15,0 2 0-15,0 0-22 16,0-2-8-16,2-4-24 16,0 3-15-16,-2-2-11 15</inkml:trace>
  <inkml:trace contextRef="#ctx0" brushRef="#br0" timeOffset="126880.43">24062 726 276 0,'-6'1'63'16,"2"-1"-50"-16,-7 3-9 15,3-3 18-15,-9-9 4 16,17 9 2-16,-2 0-16 15,4 0-12-15,-4 0 11 16,2 0-4-16,0 0 9 0,2 3-4 16,-4-6-5-16,2 3 10 15,0 3-12-15,0-3-5 16,0 0 5-16,0 2-5 16,0-2-1-16,2 4 1 15,2-2 0-15,1-1 2 16,3 5-2-16,6 1 0 15,40 3 9-15,-41-10-8 16,-2 0-1-16,0 2 1 16,0 2-1-16,12 0 2 0,-1-1-2 15,43-3 0 1,-63 1 3-16,2-2-1 0,-2 2-2 16,1-2 15-16,-1 1 4 15,4-16-1 1,-8 9-18-16,-2-3 2 0,2 0 3 15,-1-3-4-15,-1-8-1 16,0-4 3-16,-6-48-3 16,8 65 4-16,2-1-4 15,-2 3 0-15,2 2-4 16,-4-4 4-16,1 1-11 16,-9 4-28-16,4 5-36 15,2-4-24-15,-5 4-106 16</inkml:trace>
  <inkml:trace contextRef="#ctx0" brushRef="#br0" timeOffset="127646.3">23615 163 146 0,'-4'-3'14'0,"2"-1"-10"16,-2 0-2-16,-2-4-2 15,4 2 1-15,-5-18 16 16,3 20 16-16,2 2-9 0,2 0 1 15,-2 0 7 1,0-2-6-16,2 2-11 0,0 0-6 16,-3 2 10-16,0-2-11 15,3 2 7-15,0 0 3 16,-2 0-8-16,-7 10-1 16,7-10-7-16,2 0 3 15,0 6 4-15,-2 3-8 16,-2 8-1-16,-3 10 3 15,-13 62-1-15,18-78 1 16,0-4-3-16,-1 3 0 16,1-3 4-16,-2 7-3 15,1-7-1-15,3 2 2 16,3-13 3-16,-3 2 3 0,0-3 8 16,0 4 0-16,2-12-7 15,0-46-5 1,3 34-4-16,-3 3 1 0,2 0 0 15,0 4-1-15,5-18 0 16,-2 7 0-16,6-4 1 16,-10 33-1-16,-1-2-1 15,0 2 1-15,2-2 1 16,6 0 3-16,5-2-4 16,66-3 1-16,-64 14-6 15,5 1-5-15,1 0-32 16,-1 2-112-16</inkml:trace>
  <inkml:trace contextRef="#ctx0" brushRef="#br0" timeOffset="145297.56">25126 134 259 0,'-7'0'15'15,"5"0"1"-15,-1-3-16 16,-1 2 7-16,-1 1 1 15,-1-4 11-15,6 4 16 16,0 0-22-16,2-2-5 16,-2 2 13-16,0 0-4 15,0 0 1-15,-2 3-5 0,2-3-3 16,0-1 11-16,0 1-12 16,0-2-3-16,0 4 0 15,0 2-6-15,-16 42 0 16,11-32 4-16,1 2-4 15,0 1 6-15,-1-2-6 16,-1 14 0-16,-6 56 2 16,12-70-2-16,-2-4 0 15,0 5 0-15,2-5 1 16,-2 13-2-16,0-4 1 16,4 6 0-16,-2-24-1 15,2-2 1-15,-2-2 0 16,2-2 18-16,2-6-16 15,6-16 1-15,36-107-3 16,-37 114 0-16,0 0 1 0,-2 6-1 16,-1 2 0-16,6-12-1 15,12-8 2-15,-24 29-4 16,0 2 2-16,-2 2-5 16,4 0 2-16,-2 4 4 15,4 6 0-15,12 40 1 16,-14-40 0-16,1 1 2 15,-1-1-3-15,0 1 0 16,2 12 2-16,2-3-2 16,-4 28 0-16,-2-49-1 0,0-2 3 15,2 1-6 1,0 0 2-16,2-3 2 0,17-16 0 16,-17 5 0-16,9-4 0 15,1 2-1-15,-1 1 1 16,7-10-1-16,2 4 1 15,14-13 0-15,-31 31-1 16,-1 0 1-16,-2 3-3 16,-2 0 0-16,4 3-2 15,-1 0 4-15,1 37 1 16,-2-29 0-16,-2 0 4 16,0 0-4-16,2-1 0 15,1 14-1-15,6 42 2 0,-3-56-3 16,-1-2-23-16,3 0-10 15,2-2-11-15,9 7-29 16,4-2-27-16</inkml:trace>
  <inkml:trace contextRef="#ctx0" brushRef="#br0" timeOffset="145768.62">25678 342 300 0,'-4'-4'31'16,"0"3"-19"-16,-2-3 5 16,4 2 0-16,-6-2 18 15,-3 0-22-15,-30 5-13 0,30 10 13 16,3-1-13-16,-2 1 0 16,1 4 2-16,-8 13-2 15,1 2 2-15,-13 80-2 16,27-97 0-16,0 0 0 15,4-3 0-15,2-2-3 16,0 10-3-16,28 12 1 16,-25-34 5-16,2-6 4 15,-1-4-1-15,8-1 2 16,10-22-5-16,3-5-13 16,56-96 13-16,-83 123 2 15,0 6 5-15,-2 3 2 16,0 3 12-16,0-7 5 0,0 6-25 15,-6 3-1 1,4 6 3-16,2 4 1 0,0 1-3 16,2-1-1-16,0 16 0 15,21 55 0-15,-19-66 0 16,3-1-3-16,2-6-9 16,0 0-15-16,4 6-6 15,5-7-14-15,34-38-2 16,-42 14-36-16,1-2-83 15</inkml:trace>
  <inkml:trace contextRef="#ctx0" brushRef="#br0" timeOffset="146014.64">25934 361 91 0,'29'-30'163'0,"-33"32"-139"0,2 0-14 15,2 4 13-15,0 0 15 16,-2 5-20-16,4 54 7 16,-9-55-9-16,5 2-7 15,2-1 1-15,-3 0 7 16,-1 7-16-16,1-1 3 15,1 6 18-15,0-25 4 16,2 0 18-16,2 0-16 16,-2-4-22-16,-2-6 0 15,4-1-6-15,-2-52-2 16,5 53 0-16,4-4 2 16,2 2 5-16,0 0-5 15,16-12-32-15,82-39-12 16,-87 58-43-16,0 1-63 15</inkml:trace>
  <inkml:trace contextRef="#ctx0" brushRef="#br0" timeOffset="147162.72">26440 298 210 0,'-7'-6'118'16,"-2"2"-109"-16,-4-6 8 15,-21-10 31-15,25 14-1 16,1 1-27-16,1 2-8 16,3 1-2-16,-10 0-10 15,-1 4 0-15,-28 26 1 0,34-22-1 16,7-2 0-16,0 3-3 16,2-3-1-16,0 6-2 15,4-3 1-15,23 12 3 16,-20-13 2-16,-1-6 1 15,1 2 5-15,2-2-6 16,6 2 3-16,39-4 1 16,-43 2-4-16,-1 2 0 15,-2 3-2-15,-1 4 3 16,13 9-3-16,-3 8 0 16,46 102 2-16,-54-100 2 15,0-2 1-15,0-2-3 16,-3 2 0-16,10 27 0 0,-7-6 0 15,3 84 0-15,-20-118 2 16,2 2 6-16,-5-3-7 16,-1-2 2-16,-7 8 4 15,-60 14-3-15,64-36 0 16,-1-2-4-16,3-2 0 16,4 0 6-16,-11-7-6 15,6-6 0-15,14-55 0 16,10 60 7-16,3-5-4 15,3 0-3-15,5-3 1 16,18-20 1-16,7-6-2 16,106-95 0-16,-132 125 0 0,-3 2 1 15,0 2 0 1,-5 0-1-16,15-17 0 0,13-57 1 16,-44 76-1-16,0-2-2 15,-1 3 2-15,1-2 2 16,-7-10-2-16,-3 2-1 15,-28-19 1-15,35 36 3 16,0 4-2-16,3 4-1 16,2 0 2-16,-7 0-2 15,3 9 0-15,-15 45-1 16,19-42 1-16,2 0 0 16,0 2 0-16,2 0-1 15,3 18 0-15,19 72 2 0,-19-88-2 16,3-3-1-16,-1-2 0 15,2-3-4-15,6 10 6 16,4-4-3-16,25-2 3 16,-32-24 8-16,-2-4-2 15,3-2-6-15,1-2 0 16,9-16 2-16,-2-2-2 16,29-67 0-16,-48 92 2 15,-2-2-1-15,2 6 1 16,-2 1-2-16,0-7 0 15,-2 3-5-15,0 12-1 16,2 6 4-16,2 0 2 16,0 5 3-16,2 9 0 15,3 4-3-15,22 65 0 0,-22-78 2 16,0-1-2-16,-1 0-4 16,1-6 3-16,7 10 2 15,-1-4-3-15,36-3 5 16,-40-26-3-16,2 1 2 15,5-4 8-15,-3-1-9 16,11-16 2-16,39-71 0 16,-61 95 4-16,-2 5-2 15,0 2-4-15,-2 4 24 16,2-4-25-16,-3 5-5 16,1 12 5-16,2 0 4 15,0 1-2-15,2-3-2 16,1 2-9-16,5 13 7 0,4 0-55 15,36 52-31 1,-36-64-71-16</inkml:trace>
  <inkml:trace contextRef="#ctx0" brushRef="#br0" timeOffset="162595.63">30985 4399 384 0,'-8'-21'10'16,"3"0"-10"-16,-7-19 0 15,6 2 0-15,12-60 18 16,-8 78 10-16,2 0-1 15,0 2-7-15,0 2-15 16,2-10 27-16,-2 8-20 16,3 3-8-16,-6 18 4 0,1-3-8 15,0 2-3 1,2 2-4-16,-4 9 7 0,-17 121 13 16,11-79-12-1,3 1 0-15,3 7 14 0,2 0-9 16,-4 63 3-16,6 14-3 15,19 369-5-15,-19-397 16 16,-3 4-17-16,-1 4 0 16,-2-2 16-16,-10 117-13 15,-7-4 2-15,-68 461-5 16,73-588 5-16,2-4 5 16,1-3-10-16,1-9 0 15,-9 84 11-15,-31 251-9 0,52-375 2 16,0-2-4-16,-1-7 1 15,3-5 0-15,-2 32-1 16,2-12 0 0,7 40-6-16,-7-92 6 0,0-4-30 15,2 0-12-15,0-6-10 16,4-12-92-16</inkml:trace>
  <inkml:trace contextRef="#ctx0" brushRef="#br0" timeOffset="162968.09">29987 7171 442 0,'-26'-3'58'0,"9"2"-53"16,-9 1-5-16,23 10-12 16,24-6 12-16,10 0 19 15,16-1 10-15,16 1 16 16,66 3-33-16,44-3-10 16,558 6 18-16,-577-5-20 15,-9 8 4-15,-10 0-4 16,-10 6 1-16,122 15 0 0,-25 5-1 15,296 94 0 1,-448-114 0-16,3-4 0 0,10-5 0 16,-15-1 0-16,70 7-15 15,199-25 6-15,-302-7-39 16,-10-2-73-16</inkml:trace>
  <inkml:trace contextRef="#ctx0" brushRef="#br0" timeOffset="164533.53">30256 4690 138 0,'8'-4'103'16,"5"-2"-66"-1,-3-1-13-15,13-2 10 0,-21 9 5 16,-4 0-1-16,2 2-16 16,-2-2 14-16,2 1-18 15,-5 4-6-15,-21 34 29 16,11-22-15-16,-6 3-5 15,-1 2-21-15,-3-1 0 16,-19 16 3-16,-97 62-3 16,124-87-3-16,3-6 3 15,5-3-9-15,3 0 0 16,-5 3-22-16,3-6-16 16,16-25-3-16,-4 10-25 15,3-1 32-15,-1-3 13 16,1 4 13-16,4-18 17 0,0 5 14 15,-2-25 21-15,-11 54 10 16,-1-1-15-16,3 3-13 16,0-3-7-16,0 2-7 15,14 3 18-15,-7-3 14 16,4 2-17-16,0 0 15 16,2-2-33-16,10 6 3 15,2 0 1-15,48 20-3 16,-58-21-1-16,3-2-39 15,-2 1-67-15,1-2-37 16</inkml:trace>
  <inkml:trace contextRef="#ctx0" brushRef="#br0" timeOffset="164782.62">30731 4667 378 0,'-4'-23'95'0,"4"23"-76"16,0 0-18-16,0 2 9 16,-2-2 20-16,-2 4-20 15,-10 7-10-15,-78 76 0 16,63-67 3-16,0 0-3 16,2-2 0-16,4-4 0 0,-27 19 2 15,-64 45-4-15,99-74-23 16,-1 2-50-1,5-2 7-15,3-7-36 0</inkml:trace>
  <inkml:trace contextRef="#ctx0" brushRef="#br0" timeOffset="164979.6">30357 4801 173 0,'22'-27'168'0,"-8"7"-146"16,21-12-10-16,-28 32 6 15,-3 0 12-15,1 2-19 16,0 2-1-16,3 4 27 15,39 36-31-15,-36-36-5 16,-2 1 4-16,5 0-3 0,-1-1 0 16,16 9-2-1,0-3-16-15,67 14-25 0,-86-28-50 16,4-2-112-16</inkml:trace>
  <inkml:trace contextRef="#ctx0" brushRef="#br0" timeOffset="165210.28">31208 4703 401 0,'0'-3'38'0,"-40"14"-31"16,20-5 0-1,2 3 0-15,-4-1 7 16,-1 2 10-16,-21 10-24 0,-3 2 0 15,-100 51 3-15,131-68-2 16,3-1-1-16,2 1-1 16,2-1-9-16,-4 0-8 15,4-14-66-15,13-1-33 16</inkml:trace>
  <inkml:trace contextRef="#ctx0" brushRef="#br0" timeOffset="165366.68">30906 4726 310 0,'2'0'115'16,"2"-2"-104"-16,0 2-11 16,14 6 0-16,-11 0 22 0,4 2-16 15,0 2 1-15,0 2-2 16,11 13-5-16,48 69-5 16,-62-82-89-16,-5 1-109 15</inkml:trace>
  <inkml:trace contextRef="#ctx0" brushRef="#br0" timeOffset="165629.03">30580 5115 181 0,'-11'2'251'0,"11"-4"-250"15,-2 6 4-15,2 0-2 0,-8 8 9 16,0 10 8-16,-73 103 8 16,60-100-26-16,-4 0-2 15,0-5 7-15,5-2-1 16,-20 18-3-16,7-8-3 16,-28 24-10-16,53-54-20 15,-1-4-51-15,2-2-67 16</inkml:trace>
  <inkml:trace contextRef="#ctx0" brushRef="#br0" timeOffset="165828.51">30243 5147 419 0,'0'0'19'16,"2"2"-19"-16,1 0 0 16,1 0 19-16,8 6 3 15,3 0 10-15,72 43-15 16,-65-40-10-16,0 1-5 15,-4 1-2-15,0-2 0 16,22 14-6-16,65 39-3 16,-94-60-77-16,2 3-53 15</inkml:trace>
  <inkml:trace contextRef="#ctx0" brushRef="#br0" timeOffset="166047.82">30896 5260 216 0,'-2'-3'239'0,"0"3"-216"16,-1-1-21-16,1 1 0 15,-18 26 12-15,5-8 6 16,-3-4-14-16,-2 4 11 16,0-2-14-16,-22 18-3 15,-5-5 9-15,-80 42-8 16,118-67-1-16,4-2 0 15,3-2-21-15,-1-2 2 16,-1-2-100-16,6-6-10 16</inkml:trace>
  <inkml:trace contextRef="#ctx0" brushRef="#br0" timeOffset="166220.51">30636 5249 398 0,'-2'-4'33'16,"2"-6"-33"-16,0 3 0 15,8 13 14-15,1 2 19 16,3 2-4-16,1 2-8 16,5-3-13-16,11 14-4 15,6 1-4-15,74 52-18 16,-91-62-73-16,-1 2-227 16</inkml:trace>
  <inkml:trace contextRef="#ctx0" brushRef="#br0" timeOffset="167380.24">32676 6916 302 0,'0'-6'31'0,"5"-1"-25"0,-1 2 2 15,0-1 25-15,6-4 14 16,-4 0-15-16,-1-2 19 16,-3 13-34-16,-2-1 3 15,0 0 22-15,-2-1-4 16,2 2-1-16,-5-1-16 16,-3 15-20-16,6-19 9 15,2 5-10-15,-3 4 0 16,-2 5 3-16,-1 6 0 15,-21 66-3-15,22-65-2 16,5 0 2-16,0-3-3 16,3-1 3-16,1 14-2 15,3-2 1-15,40 39 2 0,-33-60-2 16,1 0 0-16,3-3 1 16,1-1 1-16,17 0-1 15,0-5 0-15,79-44-1 16,-103 31 2-16,-3 0-2 15,-5-3 1-15,-6 2 0 16,2-19-10-16,-75-68 10 16,54 88 0-16,1 4 2 15,3 0-2-15,-2 5 0 16,-12-11-11-16,9 7-30 16,-16 0 7-16,38 16-63 15,0 7-68-15</inkml:trace>
  <inkml:trace contextRef="#ctx0" brushRef="#br0" timeOffset="167879.04">33497 7042 367 0,'2'-33'13'0,"0"27"-13"0,2 0 2 15,-2 3 32 1,1 1-4-16,-1-2 10 0,2-4-26 16,-6 10 4-16,-2 0 9 15,4 0-11-15,-3-2-1 16,-1 4-10-16,0-2 0 15,-12 20 6-15,16-12-11 16,-7 0 0-16,3 0 5 16,2 0-4-16,-5 13-1 15,2-1 0-15,5 57 0 16,2-69 0-16,1 1 0 16,4-3 0-16,-3-2 2 15,7 8-2-15,32 10 0 0,-41-26 1 16,4-3 0-1,1 2 23-15,-1-5-24 0,6-4 0 16,-3-6 11-16,-3-43-11 16,-10 50 1-16,-7 0-1 15,5-3 1-15,-10 5-5 16,-7-11 1-16,1-1-38 16,-33-25-1-16,50 45-78 15,5 1-135-15</inkml:trace>
  <inkml:trace contextRef="#ctx0" brushRef="#br0" timeOffset="168391.09">33736 6541 179 0,'-8'-20'288'15,"-48"-30"-238"-15,54 44-42 16,-3 2 9-16,-1 2-5 16,2 2 1-16,-3 0-2 15,-13 13-11-15,13-1 0 16,-4-4-2-16,2 5 2 16,5 1-1-16,-10 12 1 15,5 2 0-15,11 54 0 16,5-76 0-16,-2 0 0 15,4-4-5-15,-5 1 5 16,5 0 0-16,0-5 2 16,20-42 14-16,-22 24-7 0,-1 0-9 15,-2 2 0-15,-1 2 4 16,1-18-4-16,-4-48-1 16,-2 75-13-16,-3 2-28 15,-1 3-34-15,2 4-54 16,-15 0-103-16</inkml:trace>
  <inkml:trace contextRef="#ctx0" brushRef="#br0" timeOffset="168863.02">33071 6757 313 0,'-4'0'75'0,"-4"0"-75"0,6 27-1 15,2-18-1 1,-4 5 4-16,-3 2 13 0,3 1-15 16,0 10 0-1,4 4 12-15,44 32 15 0,-30-61-2 16,-4 1-9-16,1-3-11 16,-1 0 32-16,11-5-29 15,-2 3 3-15,27-35 12 16,-43 28-18-16,-1-4 0 15,-4-1-3-15,-1-5 1 16,-1-10 4-16,-20-67-7 16,26 83 0-16,-2 6 0 15,-2 2 0-15,2 4-13 16,0-2-69-16,0 12 4 16,6 80-65-16</inkml:trace>
  <inkml:trace contextRef="#ctx0" brushRef="#br0" timeOffset="169395.66">32957 7844 114 0,'0'0'258'0,"-4"-1"-177"15,-1 1-58-15,3 0 24 16,-7-2-22-16,0-1-18 15,-37 3 12-15,34 5-19 16,-3 5 0-16,-1 1 20 16,-2 3-12-16,-13 12-2 15,-4 6-4-15,-46 73 0 16,73-87-3-16,5-1 1 16,3-5 0-16,3 1-3 15,-1 11 3-15,40 14 0 0,-34-33 8 16,0-5 7-1,-2 0 22-15,3-5-18 0,9-5-13 16,4-12 9-16,79-85-15 16,-88 86 0-16,-3 4 4 15,0 2-3-15,-6 1-2 16,5-12 0-16,-9 5 1 16,-36-12-14-16,34 33 2 15,-2 1-36-15,0 3-13 16,-8 2-65-16,-1 9-127 15</inkml:trace>
  <inkml:trace contextRef="#ctx0" brushRef="#br0" timeOffset="170094.87">33610 8005 531 0,'-11'-4'42'16,"-5"-6"-38"-16,-2 1 3 15,2 9-4-15,12 3-3 16,0 0 1-16,-5 8-1 16,3 1 1-16,-10 12-1 15,0 6 0-15,-15 84-1 16,36-100 1-16,1 0-3 16,3-2 2-16,2-5 1 15,11 10-3-15,50-11 5 0,-59-13-2 16,-2-6 22-1,3 0-19-15,-8-4 2 0,10-13 8 16,-9-4-6-16,-36-63-7 16,13 80 0-16,-2 4-12 15,-2 2-3 1,3-1-60-16,-28-15-73 0</inkml:trace>
  <inkml:trace contextRef="#ctx0" brushRef="#br0" timeOffset="170845.93">32940 6256 258 0,'-25'-6'24'0,"-62"3"-7"16,73 4 11-16,3 1 24 15,0 1-37-15,2-3-2 16,-8 3-2-16,3 1-8 15,-14 16 6-15,22-16-2 16,0 4 2-16,-1-2 21 16,3 2-28-16,-2 6 3 15,-2 2 1-15,26 34-4 16,-11-44 5-16,5 0-6 16,-2-1 0-16,3 1 24 15,14 2-19-15,71 4-5 0,-86-19 10 16,-1 3-9-16,-3-1 25 15,2-4-26-15,7-6 0 16,-1-7 12-16,-1-67-13 16,-21 75-9-16,-3 0 2 15,0 4-32-15,-4 2-28 16,-10-7-81-16</inkml:trace>
  <inkml:trace contextRef="#ctx0" brushRef="#br0" timeOffset="173780.36">33035 5149 256 0,'-2'-26'39'0,"4"22"-34"0,1-2 5 15,-6 4 32-15,6 0-15 16,1-2-1-16,-4-4-8 16,2 8 3-16,-2 0 21 15,-2 0-16-15,2 0-13 16,0 2 20-16,-4-2-31 15,-8 6 4-15,1 0 5 16,-7 6 1-16,3 0 4 16,-6 4-11-16,-14 11-5 15,-1-2 19-15,-51 54-19 16,76-69 0-16,0 2 2 16,0 0-2-16,0-2 0 15,-14 12-5-15,-39 34-48 0,54-49 7 16,2-1-84-1,3-1-18-15</inkml:trace>
  <inkml:trace contextRef="#ctx0" brushRef="#br0" timeOffset="174005.9">32620 5009 500 0,'0'-2'62'0,"0"2"-59"0,3 2 6 16,-1 0 19-16,7 2-9 15,60 60 9-15,-44-36-13 16,-1 0-11-16,5 9-3 16,0-2-1-16,27 36-21 15,12 3-52-15,165 156-241 16</inkml:trace>
  <inkml:trace contextRef="#ctx0" brushRef="#br0" timeOffset="178425.28">31825 5136 162 0,'7'-2'28'0,"-7"2"-28"16,2 0-1-16,-2-3-10 0</inkml:trace>
  <inkml:trace contextRef="#ctx0" brushRef="#br0" timeOffset="178732.16">31821 5126 210 0,'-7'-7'27'16,"7"5"-16"-16,0 2 22 15,2 0 0-15,-2 0-8 16,0-2 3-16,-2-2-4 16,0 4 8-16,0 2-8 15,0-2 0-15,2 0 16 16,-5 2-33-16,1 2 3 16,-27 24 1-16,17-14-4 15,1 3 7-15,-1 0-9 16,-3 1 0-16,-17 21 16 0,0-2-21 15,-79 83 0-15,97-99 2 16,-1-1-2-16,1-6 0 16,7-2-2-16,-13 12-19 15,-10 14 12-15,28-32-44 16,2-3-40-16,0-3-1 16,2 1-63-16</inkml:trace>
  <inkml:trace contextRef="#ctx0" brushRef="#br0" timeOffset="179012.75">31386 5099 442 0,'-6'-7'54'16,"1"0"-54"-16,-1-3-1 15,25 10 1-15,-17 9 18 16,8-1 19-16,1 9-24 16,4 5-12-16,12 19 33 15,4 7-33-15,77 118 0 16,-84-146 4-16,0 0-4 16,-4-2-1-16,1-1-16 0,16 16-59 15,41 47-141-15</inkml:trace>
  <inkml:trace contextRef="#ctx0" brushRef="#br0" timeOffset="191368.72">29497 6481 322 0,'-4'-4'55'16,"2"2"-55"-16,-8-2 0 15,14 1 32-15,-4 3 4 16,0-1 9-16,0 1-28 16,0-2-11-16,0 2 23 0,0 0-14 15,0 6-6-15,-4-6 3 16,2 0-10-16,0 0 6 16,2 1-4-16,-5 4-4 15,-1 3 29-15,-50 55-26 16,33-42 5-16,-3-1 4 15,2 4-9-15,-1-3 7 16,-18 18-10-16,-52 61 0 16,90-94 0-16,1-3 0 15,2 0-4-15,-3 4-3 16,1 1-23-16,-1-2-1 16,5-1-33-16,-2-5-20 15,-3-4-9-15</inkml:trace>
  <inkml:trace contextRef="#ctx0" brushRef="#br0" timeOffset="191617.78">29045 6507 412 0,'-7'-16'34'16,"5"14"-34"-16,4 2 4 15,0 2 14-15,3 4 27 16,5 4-23-16,9 11 13 16,81 87-22-16,-76-81 1 0,1-1-4 15,2 1-6-15,4-4-1 16,31 23-3-16,148 63-12 16,-177-97-28-16,-6 2-174 15</inkml:trace>
  <inkml:trace contextRef="#ctx0" brushRef="#br0" timeOffset="212613.81">2960 794 497 0,'-51'-61'28'16,"56"58"-28"-16,-5-3-1 15,0 2 1-15,0 1 25 16,2-1 4-16,-4 3-13 16,2 19-8-16,2-16-7 15,0 14 4-15,-2 2 8 16,3 5 3-16,-1 24 2 15,0 159-10-15,-6-161-6 16,-1-1 7-16,1 2-9 16,-3-2 0-16,-4 42 2 15,0-5-2-15,-18 113 0 0,27-182-3 16,0-4 1-16,2-4-5 16,0-2 5-16,-3 4-3 15,-2-4 5-15,-16-26-15 16,15 9-1-16,4 7-19 15,2-3 11-15,0-1 19 16,2-10-11-16,33-43 4 16,-22 59 12-16,-3 2 0 15,0 0-1-15,3 3 0 16,12-5 1-16,-1 1 2 0,58-8-2 16,-68 5 0-1,-1-3 1-15,1-1 0 0,-1-4 7 16,14-12-6-1,-5-10 2-15,38-112 8 0,-55 116-12 16,-1-2 0-16,3 0 2 16,-3 1-1-16,2-27 0 15,6-82-1-15,-12 136 0 16,-2 2 11-16,4 4-10 16,-4 0 2-16,2-1-3 15,-2 6 1-15,4 43 6 16,0-20-7-16,0 8 6 15,-2 6 11-15,0 0-17 16,0 37 0-16,0 7 4 16,-6 160-4-16,6-207 0 0,4-12-1 15,5-4-24-15,2-5-10 16,9 18-24-16,76 0-28 16,-80-42-88-16</inkml:trace>
  <inkml:trace contextRef="#ctx0" brushRef="#br0" timeOffset="213012.42">3584 1244 430 0,'-19'2'71'0,"3"3"-67"0,-16 3 3 15,-65 46 5-15,78-38-5 16,4 4 10-16,4 2-17 15,0 1 0-15,-4 15 0 16,5 0 0-16,24 44-1 16,-8-74-4-16,3-2-2 15,-2-2 4-15,4-3-19 16,12 4 1-16,0-11 2 16,47-58 17-16,-63 46-8 15,-1-4-3-15,-1 0 13 16,-1-1 8-16,5-15-2 15,11-40 12-15,-20 75 18 16,0 3-9-16,0 3-4 16,-2-3-23-16,4 6 6 15,3 4 0-15,29 51-4 0,-26-44 2 16,1-3 0-16,-3 3-4 16,4-3-2-16,3 12-45 15,3-4-31-15,24 18-40 16</inkml:trace>
  <inkml:trace contextRef="#ctx0" brushRef="#br0" timeOffset="213297.04">3800 1445 462 0,'-4'17'56'15,"2"-2"-52"-15,0-3-6 0,2-3 2 16,-3 12 0-16,6-10 4 15,5 1-3-15,-6-15 0 16,-2 0 13-16,0-7 34 16,0-2 11-16,3-13-49 15,-3-75 1-15,0 84 7 16,0 4-5-16,0-3-6 16,3 5-7-16,3-15 1 15,5 3-5-15,56-34 4 16,-51 48-14-16,1 6-6 15,1 0-24-15,-2 4-13 16,22 0-37-16,0 11-59 16</inkml:trace>
  <inkml:trace contextRef="#ctx0" brushRef="#br0" timeOffset="213794.7">4333 1361 389 0,'-69'-34'78'0,"56"22"-67"16,-2-1 0-16,-2 6 31 16,1 1-20-16,-15-4-6 15,0 8-1-15,-63 40-12 16,77-21-1-16,5 4-2 16,4-1 0-16,1 2-2 0,-3 22 2 15,4 93 0 1,14-113-2-16,-4-5 2 0,2-6-1 15,3-3-6-15,5 14-6 16,1-14 11-16,35-28-5 16,-44-4 7-16,5-6 16 15,-2-4-12-15,2-6-1 16,7-37-2-16,4-12 0 16,32-237 2-16,-52 258-3 15,-4 6 0-15,2 5 2 16,0 10-1-16,0-43-1 15,0-67 5-15,2 149-3 16,0 4 12-16,-4 4-14 0,2-2-7 16,2 11 2-1,2 10 5-15,28 150 7 0,-25-124-7 16,-5 10 5-16,-2 3 2 16,-2 1-7-16,2 55 0 15,-4-2 3-15,-4 171-3 16,13-261-2-16,4-4-9 15,2-4-42-15,3 0-62 16</inkml:trace>
  <inkml:trace contextRef="#ctx0" brushRef="#br0" timeOffset="-214686.44">5184 749 625 0,'-4'-16'35'16,"-5"9"-35"-16,-16 14-8 16,19 18 8-16,-3 13 7 15,-3 8 8-15,4 8-12 16,-11 48-2-16,2 14 5 16,-30 237-6-16,41-310 0 15,1-5-1-15,1-6 3 16,2-12-3-16,0 22 1 15,10-14-8-15,-3-41 7 16,-3-18 1-16,0-7 2 16,0-6-2-16,0-42-2 15,-4-23-2-15,-31-288-1 0,26 329 5 16,3 10-4-16,2 6 4 16,0 10 0-16,-3-41-1 15,2 29 2-15,3 11-4 16,-2 60-1-16,12 10 3 15,-2 8 1-15,1 5 3 16,11 37-1-16,61 205-2 16,-64-238 2-16,1-1 0 15,2-5-2-15,0-4 0 16,22 32-2-16,-1-16 2 0,72 22-4 16,-101-80 1-1,-4-3 3-15,3-14 1 0,-1-9-1 16,9-30 0-16,-3-20-2 15,-1-240-3-15,-19 283-3 16,0 8 7-16,1 7 1 16,1 11 5-16,-2-21-3 15,-4 15 3-15,8 29-5 16,4 12 2-16,0 9-2 16,2 3 7-16,3 32-6 15,7 18 3-15,30 211-4 16,-39-245 0-16,2-2-3 15,2-2 3-15,3-7-43 16,12 35-35-16,5-14-23 16,85 25-12-16</inkml:trace>
  <inkml:trace contextRef="#ctx0" brushRef="#br0" timeOffset="-214284.87">5924 1108 547 0,'-13'0'32'16,"-3"3"-28"-16,0 3-4 16,-2 1 0-16,-13 13 6 15,-2 3 15-15,-40 87-19 16,70-86-2-16,6 2 0 16,-3-2 1-16,4 1-2 15,2 19 0-15,48 56-4 0,-39-94 3 16,3-5-5-16,-2-2-8 15,-3-4 10-15,16-6 0 16,-2-13-8-16,31-99-11 16,-58 96 18-16,0 2 3 15,0 3 3-15,0 4 0 16,0-18 4-16,0 12 11 16,-4 2 13-16,4 24-20 15,0 3-3-15,2 7-1 16,3 1-1-16,3 11 3 15,36 77-3-15,-36-80-2 16,0-2 1-16,1-2-2 16,3-3-7-16,5 17-45 15,3-8-67-15,60 9-152 0</inkml:trace>
  <inkml:trace contextRef="#ctx0" brushRef="#br0" timeOffset="-214007.77">6392 1413 314 0,'0'26'32'0,"0"-2"-32"15,0-4 0-15,2-1 3 16,1 17 18-16,1-8 15 0,2 8-15 16,-3-36 2-1,-1-6 64-15,-4-4-19 0,-3-7-36 16,-3-14-25-16,-6-13 10 15,-35-117 2-15,40 141 3 16,2-2-10-16,5 4-3 16,0 2-9-16,4-18-8 15,40-32-6-15,-24 58-24 16,5 5 3-16,1 3-36 16,0 5-45-16,30 1-49 15</inkml:trace>
  <inkml:trace contextRef="#ctx0" brushRef="#br0" timeOffset="-213318.35">6873 1141 535 0,'-13'-10'19'15,"-1"0"-19"-15,3 2 7 16,-11-6 17-16,4 3 8 15,-31 37-32-15,40-1 1 16,-2 3-4-16,0 0 2 16,2 0 1-16,-9 24-1 15,7-2 2-15,9 58-2 0,9-100-4 16,1-4-4 0,4 0 6-16,-1-5-13 0,16 1 4 15,77-50 12-15,-86 35 0 16,5 1-3-1,-8 4-5-15,3 2 8 0,15-10-1 16,3 8 1-16,80 20-3 16,-92 8 2-16,-2 0 2 15,1 7-2-15,-3 1 1 16,16 24 0-16,-5 6 2 16,11 132-1-16,-51-156 2 15,-5-2 1-15,-1-1-1 16,-1-3 9-16,-17 24 1 15,-103 70-5-15,112-110 15 16,-1-8-12-16,0 0 17 0,4-6-10 16,-22-2-9-1,5-10-9-15,-33-71-4 0,71 66-6 16,2-3 7-16,7-2-16 16,3 0 7-16,11-27-19 15,11-3 1-15,109-116 18 16,-117 144 6-16,-1-2 6 15,-3 3-4-15,-2 0 2 16,22-24 2-16,52-71 1 16,-83 110 2-16,-2 4 6 15,0 0-2-15,2 4-2 16,7-7 10-16,0 10-12 16,38 31 6-16,-45-14 3 15,-1 2-2-15,2-2 7 0,-3 3-17 16,11 12 2-1,0-1-4-15,33 36 2 0,-48-66-50 16,-3 2-51-16,3-5-92 16</inkml:trace>
  <inkml:trace contextRef="#ctx0" brushRef="#br0" timeOffset="-213158.49">7392 836 532 0,'-33'-12'60'0,"35"14"-60"0,0-7-105 15,2 5 9 1,6 3-9-16</inkml:trace>
  <inkml:trace contextRef="#ctx0" brushRef="#br0" timeOffset="-212815.96">7685 1088 464 0,'-8'47'17'0,"0"85"-16"16,12-111-1-16,-4-2 6 16,4-1 10-16,-2-4-4 0,6 14-12 15,23 14-2 1,-27-46 0-16,3 2 4 0,-1-10 24 15,6-3-3-15,7-20-17 16,4-11-6-16,77-141-3 16,-84 163 3-16,-3 6-1 15,-4 4 3-15,0 3 1 16,11-10 19-16,-6 9 1 16,19 34 0-16,-27-6 2 15,1 7 0-15,-1 0 7 16,0 2-26-16,2 19-3 15,21 89-1-15,-24-114-2 16,-3 1-4-16,0-4-76 16,-2 4-92-16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8T08:09:04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23909 9200 78 0,'-5'4'72'0,"5"-4"-43"16,-4 6-15-16,8-10-12 15,36-26 3-15,-32 17-5 16,0 1 0-16,3-1 2 15,-4-1-1-15,8-14 0 16,2 0 18-16,4-48-10 16,-19 63-3-16,-2 2-3 15,0 0-1-15,-2 1 15 16,2-12-4-16,-6-46 9 0,8 56 12 16,0-4-11-1,2 0-3-15,2 2 10 0,0-16-10 16,3 4 18-16,4-21-18 15,-16 47-4-15,3 0 12 16,0 0-13-16,0-2 5 16,-2 4-13-16,2 1 0 15,-13 56 15-15,7-16-4 16,-10 7-8-16,-9 11 20 16,1 2-24-16,-23 59 4 15,-127 263 3-15,148-335-5 16,8-3 15-16,0-7-23 0,7-4 0 15,-18 35 8 1,12-12-8-16,-6 46-1 0,23-95 0 16,0-1 2-16,0 1-8 15,0-1 7-15,0 7-25 16,0-4 8-16,-6 4-33 16,8-20 2-16,-8-2-62 15,2-6-3-15,0-2 12 16</inkml:trace>
  <inkml:trace contextRef="#ctx0" brushRef="#br0" timeOffset="467.57">23492 9569 382 0,'-4'-14'61'0,"2"6"-21"16,-3-10-5-16,3 8-6 15,7 2 12-15,-8 8-28 16,3 4-13-16,5 2 25 15,1 5-12-15,3 14 8 16,29 117-5-16,-40-112-15 16,2 1 8-16,0-2-9 15,0 0 0-15,-3 29 8 16,3-4-6-16,-6 94 3 16,4-130-2-16,2-2 1 15,0-2 0-15,2-3-4 16,2 8 0-16,3-3 0 15,34 12 0-15,-29-32 0 0,5-4-1 16,0-2 7 0,5-1 3-16,18-12-9 0,114-59 0 15,-132 66 2-15,5 0-2 16,-2 0 0-16,-1 1-1 16,25-16 3-16,-3 3-2 15,60-30 0-15,-104 56 0 16,0 2 2-16,0 0-1 15,-2-2-1-15,2 2 0 16,-2 0 2-16,0 2-8 16,-2-2 5-16,0 2-25 15,0-1 10-15,2-1-43 16,-4 4-21-16,-10 18-42 16,9-9-129-16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8T08:11:56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25970 7461 243 0,'-5'-4'50'0,"-10"-10"-28"0,15 12-19 16,0 0 5-16,-2-1 16 15,2 3-2-15,0-1-7 16,-7-3 1-16,9 4-12 16,0-2 4-16,-2 2 2 15,0-1 1-15,0 1 10 16,0 0-17-16,0 1 2 15,0 1 14-15,-2-4-10 16,4 2 3-16,-2 0-2 16,0 2-6-16,0-4 11 15,0 2-14-15,-2 0 0 16,4 0 12-16,-2 0-12 16,0-1 1-16,0 1-3 15,5 0 3-15,-3-3 2 0,3 3-5 16,5 0 0-16,2 0 3 15,14 0-3-15,15 0 0 16,163 11 0-16,-159-8 1 16,6-1-1-16,3 2 0 15,-1 0 0-15,52 6 1 16,4 0-1-16,232 37-1 16,-283-44 1-16,-4 6 0 15,-1-5 0-15,3-1 0 16,51 5 0-16,205 6-4 15,-277-10 4-15,-3-2-1 0,-6 1 1 16,1-2 0-16,24 4 1 16,-4-3-1-16,80 6 0 15,-109-12 2-15,0 1-2 16,0 2 0-16,-1-1-1 16,14-4 2-16,0 1 0 15,48-3-1-15,-73 8 0 16,-4 0-2-16,1 0 2 15,-1-1-7-15,0 1-1 16,-2 4-1-16,0-4 7 16,-2-3-18-16,-3 2-19 15,1-1-13-15,-7-1-11 16,-7 3-85-16</inkml:trace>
  <inkml:trace contextRef="#ctx0" brushRef="#br0" timeOffset="822.84">27644 7638 244 0,'6'-5'29'0,"42"2"-29"15,-31 1 4-15,-2-2 43 16,3 2-13-16,2-1-12 16,18 0 7-16,2 0-17 15,103 1-2-15,-110 1 4 16,3-2-8-16,-3 2 6 15,-2-1-12-15,36-2 1 16,107-4 4-16,-152 6-5 16,0 2 0-16,1-2 0 15,-5 2 1-15,22 0 7 16,-5-2-7-16,54-5-1 16,-82 7 9-16,-3 0-9 15,-2 0 0-15,1 0 0 0,2 0 1 16,-3 0-4-16,-14-5-36 15,-1 3-60-15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8T08:13:44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13165 776 325 0,'-7'-6'57'0,"-10"-6"-40"16,17 10-13-16,-2 2 13 16,2-4 12-16,-2 4-1 15,-2-6-4-15,2-1 2 16,-2-8-14-16,0 15 7 16,2-3 0-16,-1-1-3 15,-1 4-1-15,0-4-8 16,-4 1-3-16,-20-5 7 15,17 8-9-15,-5 4-1 16,2 2 6-16,-3-2-4 16,-16 6-1-16,-85 33-2 15,97-36 0-15,1 3 3 16,-2 2-3-16,2 0-1 0,-22 16 1 16,-1 4 3-1,-86 86 0-15,112-92-3 0,1-2 0 16,3 1 1-16,3-4-1 15,-12 28 0-15,6-1 0 16,3 98 0-16,18-127 0 16,1 2-2-16,3 0 2 15,3-6-2-15,9 21 2 16,85 46-3-16,-85-73 2 16,4-1 2-16,0-4-2 15,1-2-24-15,26 4-32 16,-1-6-55-16,73-17-105 0</inkml:trace>
  <inkml:trace contextRef="#ctx0" brushRef="#br0" timeOffset="1761.05">14338 940 546 0,'-12'-4'39'0,"-5"16"-39"16,7-8 0-16,6 5 3 15,-1 0-1-15,-8 13 3 16,8 5 6-16,3 87-7 0,9-96-4 16,0 2-2-16,-1-4 2 15,3-1-1-15,9 16 1 16,36 38-4-16,-48-64-29 15,1-1-77-15,-1-6-63 16</inkml:trace>
  <inkml:trace contextRef="#ctx0" brushRef="#br0" timeOffset="1928.5">14295 680 559 0,'-5'-18'48'15,"-11"11"-45"-15,1-10 2 0,-34 18-5 16,49 2-2-16,5-3 2 16,-3 2-49-16,5 3-19 15,6 5-48-15</inkml:trace>
  <inkml:trace contextRef="#ctx0" brushRef="#br0" timeOffset="2336.23">14623 827 578 0,'-5'23'21'16,"-71"17"-20"-1,72-30-1-15,4 3 0 16,-3 4 1-16,1 1-1 0,2 20 0 16,2 2 0-1,23 89 0-15,-18-117-4 0,1 0 3 16,2-4-1-16,-2 0 1 15,8 5-1-15,0-4 2 16,15-18 11-16,-27 2-2 16,0-7-2-16,3-2-5 15,3-3-1-15,5-14 1 16,34-72-2-16,-45 96 0 16,-1 5 10-16,-1 4-10 15,-2 0 1-15,2-3-1 16,-2 7 0-16,16 24 4 0,-10-16 1 15,3 1-4-15,0-2 4 16,0 0-5-16,9 11 0 16,0-2 1-16,33 34 0 15,-40-50-1-15,-4 0-23 16,3-4-34-16,0 0-31 16,9-2 2-16,58-46-69 15</inkml:trace>
  <inkml:trace contextRef="#ctx0" brushRef="#br0" timeOffset="2633.93">15221 806 406 0,'0'-14'134'0,"-6"10"-91"15,-1 8-43-15,5-7-1 16,-2 14 1-16,15 63 1 0,-7-52 4 16,5 1-4-16,-2 2 1 15,4 0-2-15,9 20 2 16,56 74-2-16,-66-108 0 15,-2-4 6-15,-2-3-5 16,-1-1 0-16,5 6 18 16,-2-9 10-16,11-26 6 15,-19 2-29-15,5-1-5 16,0 3 3-16,-1-2-4 16,5-20-2-16,4 3 0 15,54-80-24-15,-45 105-18 0,3 0-26 16,2 2-51-1,0 6-84-15</inkml:trace>
  <inkml:trace contextRef="#ctx0" brushRef="#br0" timeOffset="3983.16">16634 877 242 0,'0'-37'365'16,"-11"-7"-332"-16,-96-49-15 15,96 79 14-15,-3 1-19 16,1 0 15-16,-5 3-25 15,-13-12 0-15,0 8 2 16,-43 20-5-16,62 13 1 16,-7 5-1-16,1 5 0 15,1 0-2-15,-10 27 2 16,-27 128-4-16,59-152 1 16,4-5-3-16,0-4 2 15,4-3-3-15,9 22-8 16,5-9 5-16,62 20-20 0,-74-60 10 15,8 1 13-15,-5-4 3 16,-1 2 2-16,19-10 2 16,-7 1 0-16,25-10 3 15,-54 27-3-15,-2 1-2 16,2 2 2-16,2 0 0 16,0 10 6-16,23 57-5 15,-23-54 0-15,2 0 2 16,3 0-3-16,2-4 0 15,6 14 1-15,4-4 0 16,43 25-1-16,-56-47-5 16,-1-2 5-16,-1-4 2 15,3-3 4-15,6-11-5 16,-2-10-1-16,14-104 0 16,-25 110 0-16,-2 2 0 0,-5 1 5 15,-1 4 14-15,-6-21-12 16,-42-58-5-16,43 88-2 15,4-1-2-15,4 6-6 16,1 0-13-16,-3-3-2 16,5 6 14-16,13 23 2 15,-6-12 4-15,2-1 3 16,3 2 1-16,-1-2-1 16,13 9-2-16,5-1 2 15,71 29 0-15,-77-43 0 16,-1-1-4-16,2-3 4 15,2-4 1-15,24-1-1 0,96-40-8 16,-128 28 7-16,-1-1-2 16,-3 2-6-16,-2 0 9 15,11-18-1-15,-10 1 2 16,-20-72-1-16,-3 89 3 16,1 3 3-16,3 6 3 15,-4 1-9-15,-7-6 1 16,-4 10 2-16,-44 45-3 15,49-26 1-15,3 5-1 16,3 2 0-16,1 2-1 0,-9 28 1 16,-20 132-1-1,40-156 0-15,0-1 0 16,7-5-3-16,2-2-6 0,9 20 7 16,6-8-3-16,92 6-2 15,-89-44-13-15,-3-3-6 16,3-6 23-16,-2-3 4 15,26-14-1-15,-5-10 1 16,79-123 3-16,-113 133 0 16,-6 4-3-16,-3-2 12 15,-1 5 1-15,2-29 6 16,-8-103-9-16,-3 137-9 16,7 4 8-16,0 7-9 15,0 5-3-15,0-3-7 16,7 10 10-16,39 70 3 0,-28-44 0 15,3 6-3 1,0 1 4-16,2 8-4 0,22 44-2 16,-3 13 2-16,47 244 1 15,-93-297-1-15,-8-5 0 16,1-1 4-16,-2-2 21 16,-14 35-8-16,-95 101-8 15,97-163 11-15,0-8 19 16,-1-1-18-16,-3-6-4 15,-26 0 1-15,-1-13 13 16,-87-85-30-16,128 70 2 16,5-1-1-16,6-1-2 0,2 2-4 15,-3-28-9 1,12 0-11-16,75-113 6 16,-52 145-27-16,1 2-26 0,4 2-27 15,3 2-87-15</inkml:trace>
  <inkml:trace contextRef="#ctx0" brushRef="#br0" timeOffset="4311.1">18043 1321 586 0,'12'11'84'16,"-67"-16"-84"-1,58 5-126-15,5-2 28 0,5 0-168 16</inkml:trace>
  <inkml:trace contextRef="#ctx0" brushRef="#br0" timeOffset="5250.91">18826 774 393 0,'0'-18'225'0,"-4"0"-225"16,-52 16-23-1,60 14 7-15,4 6 16 16,-6 4 5-16,0 4 2 0,3 27-6 16,-1 10 4-16,16 153-4 15,-15-185-1-15,-5-6 2 16,0-2-2-16,0-4 2 15,-3 12-2-15,1-10 0 16,0-8 14-16,0-21 28 16,0-10-32-16,-4-6-9 15,6-4 3-15,-2-22 2 16,16-148-6-16,-3 165-1 16,-2 3-2-16,5 4-19 15,1 2-25-15,14-25-10 16,2 11-18-16,87-18-29 0,-97 56-79 15</inkml:trace>
  <inkml:trace contextRef="#ctx0" brushRef="#br0" timeOffset="5616.57">19085 1084 413 0,'3'3'17'0,"-1"-6"-7"15,6 2-10-15,8-1 35 16,76-21-6-16,-75 10-1 16,1 1-11-16,0-1-10 15,-2 0-3-15,17-18-4 0,-6-1 0 16,27-74 5-16,-58 92-4 16,4 2 0-16,-4 2 0 15,0 2 4-15,-5-6-3 16,-26 0 0-16,21 22 0 15,1 4 3-15,-3 2-5 16,-1 5 0-16,-17 10 1 16,5 7-1-16,-41 94 0 15,70-106-1-15,3 1-3 16,0-4 3-16,3 0-1 16,5 18-5-16,5-6-33 15,80 42-33-15,-69-72-28 16,4-9 19-16</inkml:trace>
  <inkml:trace contextRef="#ctx0" brushRef="#br0" timeOffset="6102.65">19747 867 532 0,'-23'-21'54'16,"-1"13"-53"-16,8 6 1 15,6-1 2-15,-13-3 6 16,6 9-6-16,-18 30 0 15,27-19-4-15,-3 7-1 16,1 1 1-16,6 0-2 0,-5 19-1 16,20 64-6-1,1-98 5-15,-3-1 2 0,-1-5 4 16,2 2-3-16,9 0 2 16,4-9 4-16,64-38 1 15,-72 34-6-15,1 0-2 16,3 6 0-16,2 3-3 15,17-4 0-15,2 11 2 16,89 79 1-16,-106-59 2 16,-2 4-3-16,2 0 3 15,-5 3-2-15,16 25 4 16,5 129-4-16,-49-158 1 16,-6-2 1-16,-5 3 11 15,-3-5-7-15,-23 25-4 16,-11-4 12-16,-129 40-2 0,160-86 3 15,0-3-2 1,6-6-2-16,2 0-8 0,-18-13-1 16,6-7 0-16,-11-77-3 15,57 82-2-15,-1 0-2 16,3 1 6-16,3 4-17 16,22-23-8-16,103-66-15 15,-120 91-28-15,4 1-27 16</inkml:trace>
  <inkml:trace contextRef="#ctx0" brushRef="#br0" timeOffset="10183.11">12456 2352 343 0,'-2'-6'56'16,"-7"-7"-46"-16,9 13-9 16,0 0 5-16,0 0 28 15,0 0-5-15,-2 0-8 16,4 0-9-16,-2 0-3 15,0 0 8-15,0 0-10 16,0 0 2-16,0 0-1 16,-2 3-4-16,-2 1-1 15,2 6 3-15,-5 10-4 16,0 0 22-16,-2 3-10 16,-6 16-8-16,-3 5 5 15,-24 79-5-15,34-105-2 16,4-3-4-16,0 2 0 15,-3-1 2-15,-3 18-2 0,-31 56-4 16,32-76-26-16,5-2-24 16,-3-2-19-16,0-2-17 15,-4 8-16-15</inkml:trace>
  <inkml:trace contextRef="#ctx0" brushRef="#br0" timeOffset="10953.03">12655 2292 383 0,'4'-18'26'0,"-10"-10"-15"15,6 30 1-15,0-1 19 16,-2 2-4-16,0 2-16 15,-6 12-6-15,2 5 1 16,-32 86-2-16,25-88 3 16,1 0-2-16,-3-1-1 15,-1 0 4-15,-15 22-8 16,-76 77 0-16,87-102 1 16,3-4 0-16,3 0 0 15,3-6-1-15,-12 9 0 16,11-6-1-16,12-1 1 15,2-10-13-15,0-2 13 0,0-2 2 16,4-2-2-16,3-4-10 16,5 0 10-16,42-22-2 15,-50 30 2-15,3-2 0 16,0 3 0-16,2-1 1 16,7 1-2-16,40 5 1 15,-50-1 0-15,0 3 0 16,-2 3 0-16,3 0-2 15,7 9 2-15,-3 5 4 16,25 51-2-16,-34-62-2 16,3-4 0-16,0 2-1 0,1-2 1 15,11 4-1-15,0 0 1 16,53 0 0-16,-57-14 0 16,1-2-1-16,-1 0 2 15,1-1 1-15,16-12-2 16,39-48-2-16,-67 50-11 15,2-1-6-15,-2 2 11 16,-4 0 5-16,2-17 3 16,-2 1 0-16,-16-46 0 15,5 68-2-15,3 4 2 16,2 4 7-16,2-1-5 16,-7 2-1-16,4 7 1 15,-15 46 2-15,15-34-3 16,0-1-1-16,3-2 3 15,-1 2-1-15,-1 15 3 0,4 62-5 16,4-80 0-16,2 3 4 16,0-2-4-16,1-1 0 15,4 12-1-15,0-4-5 16,24 22-31-16,-28-44-41 16,-3-2-45-16</inkml:trace>
  <inkml:trace contextRef="#ctx0" brushRef="#br0" timeOffset="11317.14">13076 2570 370 0,'5'-7'76'16,"-3"2"-76"-16,-14 10-3 15,10 6 3-15,2 2 4 16,0 2 4-16,2 4-1 15,3 17-5-15,2 1-2 16,24 68 8-16,-31-97-3 16,0 0-2-16,2-2 2 15,-2-2 3-15,0 4 3 16,0 0 9-16,0-10 12 16,0-2 6-16,-4-4-37 15,0-4 2-15,-4-8 1 16,-3-10-1-16,-11-93 0 0,18 102-3 15,6-1 0-15,0 5 3 16,5 4-3-16,4-18 0 16,4 12-4-16,45-18-25 15,-44 33-34-15,-3 2-31 16,1 2-58-16</inkml:trace>
  <inkml:trace contextRef="#ctx0" brushRef="#br0" timeOffset="12056.98">13430 2494 414 0,'5'-12'106'16,"-23"-7"-102"-16,20 20-2 16,1-2 2-16,-3 1 13 15,0 0-2-15,2 1-13 16,-2 5-1-16,4 61 23 15,5-34-13-15,5-2-3 16,-6-1 1-16,-3-4-4 0,6 24 1 16,-4 58-6-1,-7-102 1-15,0-2 1 0,0-2 1 16,0-2-2-16,0 2 12 16,0-2 4-16,2-30-16 15,-9 16-1-15,2-2 0 16,3-2-2-16,4-4-8 15,-2-18-1-15,5-3 3 16,29-69 8-16,-26 104 0 16,3 2-3-16,-1 2 3 15,-2 2-2-15,8-4 2 16,15 6-1-16,-26 5 1 16,-1 2 1-16,-1 1 4 15,3 6-2-15,7 10-3 16,-1 1 8-16,21 47-8 15,-33-62 0-15,0-1 1 0,2 0-1 16,-2-4-7-16,4 12-32 16,1-5-16-16,15 14-17 15,-20-25-13-15,5 2-91 16</inkml:trace>
  <inkml:trace contextRef="#ctx0" brushRef="#br0" timeOffset="12525.7">13791 2619 384 0,'-2'0'83'16,"2"0"-83"-16,2 0-6 15,1 2 6-15,3 1 18 16,39 14 0-16,-32-17-2 15,-2-2-3-15,3 0 6 16,-1-3-6-16,14 0-7 16,-1-5 1-16,43-30-7 15,-60 29 0-15,-2-1 0 16,2-1 0-16,-3-2-8 16,6-9 0-16,-5-2-1 15,-14-36 7-15,4 54 1 16,-1 2 0-16,-1 2 1 15,1 0 5-15,-7-2-3 0,-18 10 2 16,20 2 0-16,2 4 0 16,-1 3-2-16,1 0 0 15,-9 13 6-15,5 2-3 16,-16 63 4-16,25-77-4 16,0 3-2-16,0-1 5 15,2-1-8-15,0 13-1 16,4-4-1-16,23 14-1 15,-20-34-2-15,-1-4-18 16,1-2-74-16,2-2-160 0</inkml:trace>
  <inkml:trace contextRef="#ctx0" brushRef="#br0" timeOffset="12972.81">14163 2675 447 0,'-4'-12'139'0,"-2"6"-139"15,3 0-8-15,0-8 8 16,26-27 5-16,-17 29 10 16,8-2-5-16,1 2-9 15,1-2-1-15,16-14 2 16,1-4 0-16,52-78 2 0,-76 84-3 15,-1 4 0 1,1-4 7-16,-2 2-8 0,4-28 0 16,-7-3 5-16,-17-118-5 15,4 150 2-15,0 1-2 16,3 6 0-16,-1 4 8 16,-5-10 7-16,12 15-15 15,0 8 0-15,-2 5 1 16,-4 4 2-16,-1 8-3 15,-9 22 0-15,1 16 4 16,-39 195-3-16,52-208-1 16,2-4 4-16,0-1-1 15,0-4-2-15,5 34-1 16,1-8 0-16,39 84-4 0,-36-131-1 16,3-3-52-16,1 0-59 15,-3-7-72-15</inkml:trace>
  <inkml:trace contextRef="#ctx0" brushRef="#br0" timeOffset="15857.49">15603 1792 113 0,'4'-1'341'0,"-4"1"-316"16,-2 14-25-16,2-5-1 16,0 5 1-16,2 4 13 15,-2 3 4-15,0 19 4 16,0 8-9-16,-6 130-4 15,1-144 4-15,0 1-5 16,-3 1-3-16,-1-4 3 0,-14 31-7 16,-74 102 0-1,81-149 1-15,0-2 1 0,0 0 1 16,3-4-3 0,-13 11 3-16,5-7 7 0,-10 0-8 15,33-16-2-15,0 2-10 16,0-3 10-16,2-2 11 15,4-4-11-15,3-3 0 16,49-34 0-16,-48 42 0 16,-1 3 0-16,0-2 0 15,-5 3 0-15,12 3 3 16,32 36 1-16,-33-19 2 16,3 10 8-16,3 7-7 15,3 0-2-15,19 36-1 16,-1 5 1-16,49 168 3 0,-90-206-5 15,-6-1-1-15,1-1 13 16,-4-2-13-16,-5 36 4 16,-7-9 2-16,-49 72-3 15,56-124 0-15,0-1-5 16,0-2 0-16,0-4-2 16,-9 6 2-16,-30-14-43 15,46-8-69-15,2-6-145 16</inkml:trace>
  <inkml:trace contextRef="#ctx0" brushRef="#br0" timeOffset="18483.04">16343 2011 333 0,'-6'4'64'0,"4"-2"-58"15,2 2-3-15,0 0 26 16,0-2 19-16,0 4-7 16,0-1-2-16,12 1-7 15,-10-11-6-15,-2 4 4 16,2-6 4-16,3-1-16 16,3-10-1-16,48-82-15 15,-42 73 0-15,-1 0 1 16,-2 0-3-16,-2-1 0 15,13-28-1-15,-4-4 3 16,22-118-3-16,-36 153 1 16,-4 7 0-16,0 7 2 0,0 7-2 15,0-10-5 1,-2 10 0-16,-9 19 5 0,5-4 0 16,-4 3 0-16,-3 9-1 15,0 14-1-15,-13 39-1 16,-70 230-1-16,84-259 4 15,6-3 0-15,-1-2-4 16,5-6 3-16,-2 32-7 16,8-11 6-16,40 33-9 15,-32-90 10-15,1-4 0 16,0-7 1-16,1-2 0 16,15-13-7-16,0-6-7 15,44-97 8-15,-67 111-2 16,0 4 7-16,-2 4 1 15,-2 2 0-15,2-6 7 0,-6 12-7 16,-2 4 0-16,2 2 2 16,0 8 7-16,2 3 3 15,0 10-9-15,4 7-1 16,18 65-2-16,-17-88 0 16,-1-3-13-16,-2 1-18 15,3-6-63-15,8 2-31 16</inkml:trace>
  <inkml:trace contextRef="#ctx0" brushRef="#br0" timeOffset="18628.21">16638 1810 367 0,'-8'-16'171'16,"-1"9"-153"-16,-26-6-17 15,37 13-2-15,0 0 0 16,0 2-60-16,0 2-35 15,3 3-127-15</inkml:trace>
  <inkml:trace contextRef="#ctx0" brushRef="#br0" timeOffset="19283.56">16859 1946 260 0,'-2'12'240'16,"-5"-3"-219"-16,-13 13-17 0,23-17-4 15,-1-3 19-15,0 4 16 16,3 5-16-16,1 7-10 16,3 6-6-16,18 70-2 15,-25-81 6-15,0-4-7 16,5 2-9-16,-2-8 9 16,3 10-3-16,13-2 3 15,-21-17 2-15,6 1 4 16,-2-4 2-16,1-4-8 15,9-12 0-15,-1-5 0 16,40-64 0-16,-50 84 0 16,3 2 0-16,-2 1 1 15,-2 6-4-15,6-6 2 16,-4 4 0-16,1 21 0 0,-3-10 2 16,0 4 3-16,2 3 2 15,0-2-5-15,8 15 3 16,24 63-4-16,-28-79 0 15,-1-1-3-15,5-3 3 16,-2 1-3-16,11 4 3 16,3-4 0-16,63-15 5 15,-69-5-5-15,-3-1 0 16,5-3 2-16,-1-8-2 16,16-13-2-16,-2-5 2 15,32-72 0-15,-69 105 2 16,-1 2-2-16,-2 0 0 15,0 0 1-15,-6-4-1 0,-27-6 2 16,31 16-2-16,3 2 0 16,-3 4 6-16,1 2-6 15,-7 5 0-15,-1 8 1 16,-21 71 0-16,32-69-1 16,5 0 1-16,0-2 1 15,2-4-4-15,3 19 1 16,4-3-9-16,44 43-10 15,-35-70-30-15,0 0-29 16,2-2-6-16,3-4-38 0</inkml:trace>
  <inkml:trace contextRef="#ctx0" brushRef="#br0" timeOffset="19700.18">17748 2059 320 0,'-4'-13'178'15,"-9"-6"-155"-15,-5 1-14 16,-43-6 12-16,59 24 6 16,-4 0-21-16,4 4-4 15,-3 3 1-15,-7 10-3 16,-23 65 0-16,33-66 0 16,2-1 0-16,-2-2-1 15,2-1 1-15,0 14-1 16,2-4 0-16,14 21-9 15,-14-43-16-15,2-4 22 0,1-2 4 16,1-5 9-16,8-7-9 16,3-9 0-16,37-64 3 15,-50 77-2-15,-1 6 5 16,-3 6 10-16,2 0-2 16,0-5-6-16,-4 18-8 15,2-11 0-15,0 4 4 16,2 6 5-16,2 2-6 15,8 10-3-15,5 5-2 16,46 56-8-16,-54-80-22 16,0 0 0-16,-1-1-25 0,2-2-11 15,5-2 13-15,-2-8-11 16,18-62-120-16</inkml:trace>
  <inkml:trace contextRef="#ctx0" brushRef="#br0" timeOffset="19950.77">17937 2077 178 0,'14'-26'101'16,"15"-6"-50"-16,-31 32-22 15,2 0-15-15,0 4 13 16,0 4 17-16,4 7-22 16,1 8-5-16,30 84-10 15,-31-94 0-15,-1-3 2 16,-3-2 0-16,0-2 5 16,2 7-4-16,-4-7 16 15,-5-12 13-15,1-7-33 0,-1-1 5 16,5-5 1-16,2-2-7 15,-2-15 1-15,35-88-5 16,-16 106 1-16,6 6-2 16,-3 0 0-16,2 4 0 15,17-14-2-15,0 6-33 16,68-18-55-16,-89 30-90 16</inkml:trace>
  <inkml:trace contextRef="#ctx0" brushRef="#br0" timeOffset="21589.77">16543 2811 517 0,'0'2'42'0,"-7"6"-41"15,1 3-1-15,-4 6 0 16,-11 57 0-16,23-62-1 15,0-2 1-15,2 1 2 16,1-4-2-16,-1 12 0 16,0-3 5-16,-4 9-3 15,-2-27 0-15,2 4 1 16,0-2-1-16,0-2 15 16,-2 1-17-16,2-3-1 15,-11-41 1-15,9 30 4 0,2-3 1 16,0-1-5-16,0-1 0 15,2-22 1-15,19-104-1 16,-15 120-7-16,0 2 7 16,5 5 0-16,3 5-1 15,13-13 1-15,2 10 0 16,65 14-1-16,-84 4 1 16,1 5-2-16,-1 1 2 15,-4 0 0-15,7 10 0 16,-5 1 4-16,-31 56-1 15,7-62 5-15,1 0-8 16,-1-1 0-16,-1 0 3 0,-17 11-2 16,-61 38-1-1,83-53 0-15,3-2-17 0,5-1-15 16,2-2-34-16,-6 2-40 16,10-2 63-16,46-21-83 15</inkml:trace>
  <inkml:trace contextRef="#ctx0" brushRef="#br0" timeOffset="22435.1">16804 2791 294 0,'4'3'27'15,"-4"-1"-12"-15,5 4 24 16,1 36-8-16,-2-33 11 16,1 3-19-16,-3-1-15 15,1 1-3-15,3 9-1 16,1-3-1-16,11 32 3 0,-16-48-6 15,3 1-2 1,-3-3 1-16,0 1 2 0,4-2 13 16,1-5-5-16,24-47-8 15,-21 35 8-15,-6 1-9 16,-4 0 5-16,-2 1 14 16,2-12 11-16,-36-30-5 15,27 50-10-15,0 4-10 16,3 2-1-16,1-1-4 15,-6 2-3-15,4 1 2 16,3 14-7-16,4-6 0 0,4-2-3 16,3 3 5-16,2-2 2 15,6 9 1 1,6-2 1-16,41 24 1 0,-51-38 2 16,0 0-2-16,0-2 1 15,2-2 0-15,12-7 6 16,69-58-6-16,-78 47 0 15,-1-2 1-15,1 0 0 16,-1-2 0-16,16-24-1 16,-4 1 0-16,25-76 2 15,-52 106-2-15,0 5 0 16,-3 4 2-16,-2 0 1 16,-1-8 4-16,-3 6-7 15,-11 9 2-15,15 16 2 16,-3 3-4-16,-1 4 0 15,-1 2-1-15,-7 24 2 0,-34 147-1 16,44-155 0 0,1-5 0-16,3-2-6 0,6-3 6 15,1 28-8-15,9-14 2 16,65 41 4-16,-63-83-1 16,4 0 3-16,-2-4 0 15,1-2-2-15,15-6-3 16,-1-6-26-16,61-77-7 15,-82 73 17-15,-1 4 9 16,-4 0 8-16,-2 2 4 0,5-15 4 16,-2-36-3-1,-12 61 7-15,3 2 2 0,2 2 3 16,-2 2-11-16,0-2-2 16,4 6 0-16,7 34 12 15,-9-26-6-15,5 1-4 16,1-2 1-16,1 1-2 15,5 10-1-15,0-3-4 16,36 25 1-16,-38-41 1 16,-1-1-21-16,5-4-59 15,-1-2-38-15</inkml:trace>
  <inkml:trace contextRef="#ctx0" brushRef="#br0" timeOffset="22626.36">17895 2675 469 0,'-8'-8'57'0,"-21"-2"-53"15,26 14-3-15,-1 6 9 16,-5 4 11-16,-2 5-6 16,-12 18 0-16,-75 125-12 15,80-136-2-15,1 1-1 16,-1 0 0-16,3 0-38 15,-19 25-101-15</inkml:trace>
  <inkml:trace contextRef="#ctx0" brushRef="#br0" timeOffset="25433.42">16690 3398 315 0,'6'-16'217'16,"-3"8"-193"-16,-6 5-24 15,3-1 0-15,-6 6-1 16,-25 31 2-16,35-26 2 16,-4 5-3-16,2 2 0 15,0 2 11-15,-2 14 9 16,-2 4-6-16,-20 64-3 15,17-82-8-15,3-6 5 16,0-4-8-16,2-2 0 0,-2 9 4 16,8-6-4-1,-10-9 2-15,4 1 8 0,4-6 4 16,-1-3 1-16,1-7-15 16,8-10 0-16,19-71 3 15,-25 84-3-15,-4 2-1 16,5 0 1-16,-2 2 0 15,8-17-2-15,5 6-7 16,76-42-10-16,-77 57-2 16,-1 2-22-16,-1 3-37 15,-1 2-12-15,10-1-62 16</inkml:trace>
  <inkml:trace contextRef="#ctx0" brushRef="#br0" timeOffset="26257.03">17089 3244 434 0,'29'-62'62'0,"-31"64"-52"0,0 4 15 16,-1 0 6-1,1-4-11-15,-3 4-8 0,5 9-11 16,2-10 0-16,3 7 19 16,-2 6-11-16,-1 8 3 15,0 21-5-15,0 7-2 16,-11 120 7-16,2-150-12 16,3-7 1-16,2-4-1 15,-1-3 0-15,-1 10 1 16,2-10-1-16,2-10 0 15,2-1 0-15,0-8 4 16,0-3-2-16,3-2-2 0,4-11 0 16,29-65-2-1,-29 80-5-15,-1-1-7 0,0 1 13 16,2 2-3-16,13-10 3 16,1 4 0-16,52-11 2 15,-70 32-2-15,-1 1 1 16,1 4 0-16,0-2 2 15,6 12-2-15,-3 5 0 16,-7 46 3-16,-6-63-2 16,-5 1 14-16,1-2-11 15,-6-1 0-15,-8 10 4 16,-67 20-7-16,75-34 0 16,5-4-1-16,-1 0-2 15,0-4 0-15,-7 0-29 16,1-4-9-16,-13-26-17 0,27 30-62 15,2-5-69-15</inkml:trace>
  <inkml:trace contextRef="#ctx0" brushRef="#br0" timeOffset="27383.35">17510 3202 371 0,'2'-4'64'15,"-4"2"-56"-15,2-4 0 16,-3 16 1-16,1-8 10 15,2 5 0-15,0 3 4 16,2 7-11-16,-2 17 2 16,3 9 2-16,6 109-2 15,-9-132-5-15,0-3-4 16,-2 0-1-16,2-5-3 16,0 16 3-16,-2-10-3 15,-1 12 2-15,1-32 10 0,2 2-6 16,-3 0-1-1,3 0-3-15,0-4-3 0,-2-5 0 16,2 6-4-16,0-1 4 16,-2 1 4-16,2-4-3 15,0 1-1-15,0-2 0 16,-2 10 0-16,0-2-2 16,2 2-4-16,0 0 6 15,0 0-3-15,0 4 2 16,0-2-3-16,-3 8-2 15,3-12 3-15,0 0 2 16,0 0 1-16,0 0 0 0,0 0-2 16,0 1 1-1,0-2-24-15,0 1-3 0,0 0-1 16,0 0 13 0,0 0 3-16,0 0 11 0,-2 1 1 15,4-1 1-15,-2 0-1 16,0 0 0-16,0-1 2 15,0 1 0-15,0 0-1 16,0 0-1-16,0-2 1 16,0 2 8-16,0 0-1 15,0 0 0-15,0-1-5 16,-2 2-2-16,2-5-5 16,0 3 5-16,2 1 3 15,1-5-1-15,1-3 6 0,3-2 9 16,35-42-2-16,-31 36 1 15,1 2-12 1,1-2 0-16,-2-1 4 0,11-12-8 16,1-1 1-16,14-48 0 15,-39 70-1-15,0-1 2 16,0-3-2-16,0 1-3 16,-5-12 0-16,-13-49-4 15,16 68-8-15,-3 4-6 16,2 4 15-16,0-2 5 15,-5 4 1-15,-1 4 0 16,-20 26 1-16,25-28-1 16,0-2 0-16,-1 3 0 15,3-1 0-15,-4 9 3 16,-2 1-2-16,-5 75 0 0,10-73 10 16,3 2-4-16,2 0-2 15,0 4-2-15,-3 24-3 16,-1 116 4-1,-3-142-4-15,1 1 0 0,2-5 2 16,-1-3 0-16,-6 20 0 16,0-9 4-16,-18 32 1 15,18-54 2-15,-3-2-8 16,1-1 0-16,-3 0 4 16,-9-3-5-16,-4-4 6 15,-48-39-6-15,72 33 0 16,-1-5-2-16,1 1-24 15,3 0-41-15,-1-13-59 0</inkml:trace>
  <inkml:trace contextRef="#ctx0" brushRef="#br0" timeOffset="31615.97">16904 3816 413 0,'2'-16'63'0,"-4"-2"-61"15,-12-12 21-15,5 20 20 16,5 0-15-16,2-1-6 15,-2-1-17-15,-5-8 1 0,-18-31 9 16,13 47-10-16,3 4 3 16,-2 0-3-16,2 0-2 15,-12 0-3-15,4 1-1 16,-33 21 1-16,39-10 5 16,8-2-5-16,-2 0-2 15,5-1-2-15,-4 10 1 16,10 2 2-16,48 39-3 15,-33-52 4-15,6 0-2 16,4-2 3-16,0-3-1 0,27 8 0 16,115 9 1-1,-153-11-1-15,-5-6 0 0,-3 4 0 16,-4 2 0-16,7 9 1 16,-11-1 0-16,-42 50 1 15,23-55-2-15,-5-1 3 16,-1-5-3-16,3-3 0 15,-16 5 0-15,5-4 0 16,-5-9-9-16,36 2-6 16,0-1-2-16,0 1-10 15,3-1-20-15,1-9 14 16,39-35 26-16,-30 34-10 16,3-3 1-16,-1 3 6 15,5-3 10-15,14-15 1 16,1-2-1-16,61-38 0 0,-86 73 5 15,-6 3 1-15,0 5 4 16,0-4 7-16,3 10 5 16,-1 1 15-16,13 49-20 15,-17-52-10-15,0-1 2 16,2-2-9-16,1-2-1 16,2 7 0-16,15 12-3 15,-20-31-19-15,0 2-59 16,3-4-35-16</inkml:trace>
  <inkml:trace contextRef="#ctx0" brushRef="#br0" timeOffset="31741.23">17390 3561 292 0,'-4'0'175'0,"0"0"-175"15,0 2-43-15,-2 0 14 16,-3 10-30-16</inkml:trace>
  <inkml:trace contextRef="#ctx0" brushRef="#br0" timeOffset="32216.16">17704 3689 135 0,'-9'-7'380'0,"-7"1"-373"0,-80-3-3 16,86 11-1-16,0 2 8 16,1 0-7-16,3 3 2 15,-10 2-6-15,5 1-1 16,-3 21-2-16,14-30 0 16,0 6 1-16,3-6-4 15,-1 2 6-15,3 4 1 16,3-3 2-16,44 5 0 15,-37-13-3-15,1-1 1 16,1 0-1-16,4-1 0 0,14-8 0 16,79-23 0-1,-101 31 1-15,-1 5-1 0,-1 1 0 16,-3 3 1-16,13-1 3 16,-4 11-4-1,14 45 5-15,-31-40 12 0,-2 0 3 16,-4 3-7-16,-3-2 0 15,-5 17-7-15,-5-2 5 16,-56 32-10-16,65-64 3 16,1 0 1-16,-1 0-5 15,2-2-8-15,-5-2-19 16,-14-18-19-16,27 8-15 16,4-2-37-16,1-4-25 15</inkml:trace>
  <inkml:trace contextRef="#ctx0" brushRef="#br0" timeOffset="33333.33">17929 3662 330 0,'26'-3'53'0,"24"-3"-43"15,-58 10 11-15,4 5 10 16,2 1 21-16,2 3-11 16,-2 11-24-16,16 75-3 15,-12-85-10-15,0 0 0 16,0-4-4-16,0-1 2 15,5 8-4-15,-1-7 0 16,21 0 2-16,-20-18 3 16,0 0 2-16,2-2-5 15,-1-1-1-15,8-14-13 0,4-5 12 16,40-83-4-16,-48 98 6 16,-4-4 0-16,-1 7 0 15,-1 5-1-15,8-12 1 16,6 27 0-16,-22 6 3 15,4-6-3-15,1 0 0 16,-1 1 6-16,2 13-4 16,1-1-1-16,3 58-1 15,-3-69 1-15,-3-6-3 16,3 0 2-16,-1-3-1 16,5 4 0-16,4-5 2 15,41-28-2-15,-46 14-4 0,4 1-10 16,1 2 7-1,1-6 0-15,10-13-2 0,52-64 8 16,-72 84 0-16,5 4 0 16,-2 2 2-16,-7 7 0 15,5-2-3-15,-5 5 3 16,-8 28 0-16,8-28 6 16,0 7-5-16,3-6 1 15,-1 4 3-15,3 7-1 16,1 1 1-16,19 34-5 15,-19-53 0-15,-3 0-1 16,1 1 1-16,0-1-1 0,4 0 1 16,40-8 0-1,-39-2 0-15,3 3-5 0,0 1-1 16,-2-3 4-16,7-2 2 16,-1 0 0-16,8-7 1 15,-26 23 0-15,4 1 3 16,0-5-4-16,4 3 1 15,0 5 7-15,5 2-6 16,22 52 0-16,-23-60-1 16,-6 6 0-16,3-4 3 15,-3 0-2-15,7 3 2 16,9 7 6-16,-18-19-4 16,0 1 4-16,3-1-1 15,0-2-8-15,1-10 2 0,3-2-3 16,16-63 0-16,-23 61 3 15,-4 2-3-15,0 2 2 16,-5 2 9-16,-2-11 4 16,-7 11 9-16,-42 3-17 15,50 11-4-15,2 0 0 16,0 0-3-16,4 0-2 16,-5 2-9-16,12 4-12 15,-3 0 17-15,4 0-3 16,4-1-1-16,-1 2 9 15,9 5-4-15,6-1-1 16,60 2 0-16,-67-13 4 16,-2-4 0-16,-5 3-5 15,4-4 7-15,13-1-1 0,-2-2 1 16,34-11 0-16,-56 19 0 16,-1 0 0-16,3 0 10 15,-3 5-4-15,7 1 4 16,13 25 14-16,-18-18-10 15,-1 3-2-15,-1 1-2 16,2-2-9-16,4 13 0 16,0-2-1-16,32 25 0 15,-34-53-2-15,4 2-11 16,1-4-21-16,-3-2-34 16,11-10-75-16</inkml:trace>
  <inkml:trace contextRef="#ctx0" brushRef="#br0" timeOffset="33466.05">19275 3328 188 0,'-21'14'285'0,"15"-11"-285"16,1-6-133-16,3 3-6 15</inkml:trace>
  <inkml:trace contextRef="#ctx0" brushRef="#br0" timeOffset="33950.08">19524 3521 423 0,'-16'4'21'0,"3"-4"-21"16,0 0 9-16,1 2 17 15,-9 6-7-15,-2 2 6 16,-49 72-18-16,64-60-1 16,-3-2 3-16,4 0 2 15,0 0 0-15,-6 19 1 16,-7 47-6-16,24-80 1 16,-1-2-5-16,4-2-2 15,-1-4 11-15,12 0 1 16,6-12-8-16,86-87-3 0,-90 65 0 15,-1 4 0-15,2-1-1 16,-2-1-3-16,20-35 2 16,-6-3-7-16,40-179-7 15,-68 203 3-15,2 0 12 16,2 10 2-16,-3 14 8 16,3-19 3-16,-18 73 1 15,7-23-5-15,0 3 0 16,2 4 8-16,0 8-6 15,-4 19 4-15,-1 18-8 16,-9 148-2-16,8-173 3 16,-5 0-7-16,-1 0-1 0,2-6-15 15,-7 28-44-15,2-5-47 16,11 40-142-16</inkml:trace>
  <inkml:trace contextRef="#ctx0" brushRef="#br0" timeOffset="43635.45">24357 969 447 0,'2'-23'24'15,"-2"7"-13"-15,-2-16-8 16,4 14 5-16,-13 20 36 15,16-4 2-15,-1-2-19 16,-2 2-21-16,-2 4-3 16,2-1 2-16,0 35-3 15,3-25-2-15,-1 7 8 16,-4 4-5-16,2 4 0 0,1 22-3 16,-8 9 2-16,-17 115-1 15,15-145-1-15,3-4-14 16,-1-1-27-16,1-3-23 15,-2 17-12-15,3-9-64 16</inkml:trace>
  <inkml:trace contextRef="#ctx0" brushRef="#br0" timeOffset="44068.19">24831 869 493 0,'-2'-2'61'0,"-5"4"-61"16,-6 5-1-16,-52 61 1 15,48-46 1-15,-4 0 3 16,2 3-3-16,-4 0 1 16,-20 25 1-16,-90 107-3 15,114-139 0-15,3 1 0 16,3-5 0-16,1-1-1 15,-13 11-2-15,6-2-1 16,-44 36 0-16,61-58 4 16,7-4-4-16,-1-2-5 15,-2 1-4-15,4-5 0 16,1-2 9-16,27-37 0 16,-23 41 2-16,-4 6 2 0,-1 0-1 15,1 2 0-15,9-2 2 16,21 27 1-16,-25-18 1 15,-8 1-3-15,5 4 10 16,0-1-9-16,7 11-1 16,-1 1 3-16,38 45-3 15,-46-59 0-15,-3-1-17 16,4 0-50-16,-2-1-38 16</inkml:trace>
  <inkml:trace contextRef="#ctx0" brushRef="#br0" timeOffset="45833.75">25375 898 218 0,'0'-24'201'0,"-2"2"-186"16,0 3-8-1,0 7 34-15,-1-17-4 0,-1 8 4 16,-3-2 6-16,2 24-23 16,1-1-8-16,2 3-13 15,-5 3-3-15,-9 7 1 16,-6 18-1-16,-85 174 0 15,87-164 4-15,7 6-4 16,2-5 0-16,-1-2 0 16,-7 40 1-16,-6 129-2 15,27-187-5-15,5 0-17 16,6-8 0-16,5-5-34 0,18 14-39 16,9-13-16-1</inkml:trace>
  <inkml:trace contextRef="#ctx0" brushRef="#br0" timeOffset="46233.17">25724 1066 566 0,'-23'-8'14'0,"2"7"-13"15,1 1 1-15,-22 0-2 16,2 9 4-16,-61 60 10 15,88-52-14-15,7 6 0 0,-2-3 0 16,6 0-1-16,-4 17 0 16,6 0-3-16,16 47 2 15,-3-81-2-15,-2-3 4 16,-4 1 0-16,2-1 1 16,11-1 8-16,33-34-9 15,-37 15-2-15,-1-6 2 16,1 0-1-16,-1 3 2 15,12-18-1-15,-7 7 2 16,12-16 0-16,-30 52-2 16,-4-2 0-16,4 1-8 15,-2 6 6-15,4 3 3 16,2 7-1-16,40 82 0 16,-42-81-12-16,0 3-52 0,5-2-35 15,0-2-89-15</inkml:trace>
  <inkml:trace contextRef="#ctx0" brushRef="#br0" timeOffset="46411.93">26115 1265 500 0,'-5'12'87'0,"-1"-6"-86"15,-25-6 2-15,23 6-1 16,4 0-2-16,-2 1-1 15,1 4 1-15,-7 8-6 16,0 37-15-16,12-49-67 0,4 1-7 16,0-2-45-16</inkml:trace>
  <inkml:trace contextRef="#ctx0" brushRef="#br0" timeOffset="46919">26275 736 487 0,'0'-15'96'0,"2"-11"-81"16,0 11-12-16,-6-2-6 15,4 20 2-15,2 2 1 16,-2 12 9-16,0 7-4 15,0 17 0-15,-2 20-3 16,-9 162-1-16,7-191 7 16,-4 0-7-16,4-6-1 15,0-4 1-15,-1 20 0 16,8 5-1-16,1-56 2 16,-2 7 3-16,0 0 14 15,-2-4-9-15,8-6-9 16,5-8 1-16,78-98-2 15,-71 101 0-15,0 6-4 0,-2 3 4 16,-3 3-6-16,18-4 2 16,-6 9-6-1,40 58 10-15,-59-39 0 0,-4 6 3 16,-2 0-2-16,0-2-1 16,-2 23 12-16,-33 78-10 15,19-105 3-15,-1-6 1 16,-6 2-4-16,4-3 1 15,-24 11-3-15,4-5-5 16,-68 9 4-16,99-31-40 16,-2 0-30-16,6-6-39 15,0-2-73-15</inkml:trace>
  <inkml:trace contextRef="#ctx0" brushRef="#br0" timeOffset="47178.15">26711 658 438 0,'48'-13'61'15,"-46"19"-59"-15,7 1-1 16,0 6 20-16,2 5 27 16,6 19-26-16,6 14 0 15,35 179-7-15,-54-189-5 16,-2-2-4-16,-2-5-6 15,-2-3 0-15,4 34 4 16,-15 89-4-16,9-139-3 0,0-2-12 16,-2 4-35-1,0-6-59-15,-5 15-58 0</inkml:trace>
  <inkml:trace contextRef="#ctx0" brushRef="#br0" timeOffset="47382.42">27235 1141 478 0,'2'-8'81'0,"0"3"-80"16,4 4 1-16,2-3-2 0,5-5 0 16,8 6 0-16,70 0 0 15,-66 6-11-15,-6 0-53 16,4 0-47-16,-5 1-144 15</inkml:trace>
  <inkml:trace contextRef="#ctx0" brushRef="#br0" timeOffset="47534.89">27184 1333 152 0,'-4'5'387'0,"-3"8"-387"16,9-9-8-16,31-8 8 15,-23 4 4-15,3 2 3 16,3-2-7-16,1 2-1 0,19 2-69 16,7-2-49-16</inkml:trace>
  <inkml:trace contextRef="#ctx0" brushRef="#br0" timeOffset="48100.38">28374 1111 361 0,'-5'-16'111'15,"3"4"-89"-15,-2-1 8 16,0 4 19-16,-5-11-17 16,-3 3-12-16,-36-11-8 15,34 28-10-15,1 2-2 16,-5 7 2-16,-3 3-2 16,-16 10 0-16,-3 14 0 15,-78 116 0-15,109-129-4 16,2-2 4-16,5 0-2 15,2-6-1-15,0 15-1 16,38 26 3-16,-32-56-7 0,3-1 8 16,1-4 7-16,0-4-7 15,17-10-1-15,0-9 1 16,75-92 0-16,-87 96 2 16,-3 4-2-16,-3 6 0 15,-1 4 1-15,9-12 1 16,-9 7-1-16,-1 14-1 15,-4 2-7-15,-1 8 7 16,0 2 4-16,2 5-3 16,5 9 3-16,26 85-4 15,-28-94 0-15,0 0-2 16,0 0-14-16,2-4-11 0,7 10-41 16,1-3-26-16,39-11-20 15</inkml:trace>
  <inkml:trace contextRef="#ctx0" brushRef="#br0" timeOffset="48370.83">28847 539 216 0,'-6'-8'377'0,"9"4"-377"0,0-2 0 16,-1 8 0-16,0 2 1 16,2 13 19-16,-4 106-10 15,0-92-7-15,5-5 2 16,-3-2-5-16,0-1 0 16,2 26-1-16,4 65 1 15,-8-102-13-15,0 0-32 16,-2-4-51-16,2 0-43 15</inkml:trace>
  <inkml:trace contextRef="#ctx0" brushRef="#br0" timeOffset="48581.11">28527 521 540 0,'5'-10'64'15,"4"1"-60"-15,2 8-4 16,0-1 2-16,11-2 19 16,7 5-18-16,105 12-3 15,-100-11-2-15,-6 4-29 16,-1 0-39-16,-4 0-36 16,24 7-61-16</inkml:trace>
  <inkml:trace contextRef="#ctx0" brushRef="#br0" timeOffset="49334.02">29439 648 522 0,'11'-12'46'16,"7"-25"-40"-16,-14 37-6 16,1-3 7-16,-3 6-3 15,0 1 13-15,2 12 0 16,2 14-9-16,-2 153 4 15,-8-139-9-15,-2-1 3 16,4 1 2-16,-2-2-6 0,-5 41 4 16,-2-8-6-16,-31 108 0 15,33-170 3 1,0-5-2-16,4-2 0 0,5-6 3 16,-2 7 4-16,11-22 30 15,-13 1-38-15,4-5 0 16,2-4 1-16,9-3-1 15,4-19-3-15,8-4-2 16,72-70-5-16,-81 110 9 16,-1 5-9-16,1 2 10 15,-3 2-6-15,14 2 6 16,-1 10-3-16,50 70 3 16,-66-62 0-16,-1 0 1 15,-2 4-1-15,-1 0 0 0,1 20 11 16,-12 72-8-16,0-106 5 15,-2-2 4-15,-2-2-2 16,-5 1 7-16,-13 4-17 16,-9-4 0-16,-99-7 6 15,110-7-6-15,2-1-1 16,1 1-7-16,4-6-44 16,-19-6-29-16,8-6-128 15</inkml:trace>
  <inkml:trace contextRef="#ctx0" brushRef="#br0" timeOffset="50298.11">26981 2292 374 0,'-4'2'36'15,"-7"2"-36"-15,4-2-4 16,9-4 4-16,1 0 25 16,1 0 20-16,1 6-3 15,-1-2-16-15,9 4 7 16,1 0-14-16,42 24-12 15,-50-26 1-15,3-2-8 16,3 0-2-16,-2 0-21 16,13 4-37-16,61 7-29 15,-66-15-59-15</inkml:trace>
  <inkml:trace contextRef="#ctx0" brushRef="#br0" timeOffset="50499.87">26930 2542 567 0,'-18'9'49'0,"-8"13"-49"16,19-22-27-16,18 0 22 16,1 1 5-16,1 3 2 15,7 0 0-15,22 2-2 16,16-2-77-16,202-26-58 15</inkml:trace>
  <inkml:trace contextRef="#ctx0" brushRef="#br0" timeOffset="51099.99">27977 2049 546 0,'-9'-26'25'0,"3"5"-4"15,-1 10 5-15,-9-17 3 16,3 11-12-16,-38 26-13 15,28 17-4-15,-1 12 12 16,0 6-3-16,-3 2-5 16,-29 43 7-16,-113 214-9 15,144-247-2-15,5-3 0 16,3-6-6-16,7-5 4 0,-1 38-21 16,24-18-29-1,143 41-27-15,-125-90-67 0</inkml:trace>
  <inkml:trace contextRef="#ctx0" brushRef="#br0" timeOffset="52551.12">28292 2501 331 0,'0'-7'54'0,"2"-1"-42"15,0-4 14-15,3-4 8 16,5-23 4-16,-10 30 5 16,0 3-25-16,0 0 4 15,0 0-1-15,-2-6-4 0,0 1 5 16,-9-16 0 0,3 25-11-16,0-2 6 0,-3 4-16 15,-3 0 0-15,-11 2 3 16,-94 30-4-16,97-22-1 15,-1 4 1-15,4 0 0 16,1-1-4-16,-14 20 4 16,5 3-4-16,-2 66 3 15,32-92-2-15,1 1 1 16,1-1 2-16,2-5 0 16,6 9-4-16,3-4 4 15,37 1-3-15,-40-20 3 16,-2 0-9-16,5-1 2 15,-3-6-6-15,16-11 3 16,50-79 9-16,-69 90-6 16,-1 3 7-16,-1 2 2 0,-2 1-2 15,5-7 2-15,-3 4-1 16,2 3 3-16,-10 10-8 16,0 0 3-16,0 4-9 15,2 2 8-15,2 7-2 16,-1 6 0-16,3 94-23 15,-2-94-3-15,0 2-10 16,0-2-19-16,5-2-4 16,6 13-15-16,54 26-33 15</inkml:trace>
  <inkml:trace contextRef="#ctx0" brushRef="#br0" timeOffset="52837.91">28492 2661 321 0,'0'-4'73'16,"0"1"-21"-16,0 1-1 15,0-1-7-15,-2 5-36 16,-13 20-6-16,7-10 4 16,2-3 0-16,1-1 1 15,3 1-4-15,-2 9-3 16,15 28 8-16,-9-42-8 16,2-2 0-16,4 0 4 15,-4 0-3-15,9-2 5 16,3-4-4-16,44-33 0 15,-53 22 3-15,-1 1-5 0,1-5 0 16,-3 5 2-16,6-16 0 16,-6 2 2-16,-8-27 2 15,1 50-6 1,-2 1 0-16,1 4-10 0,-3 0-35 16,-3 3-51-16,-31 21-52 15</inkml:trace>
  <inkml:trace contextRef="#ctx0" brushRef="#br0" timeOffset="53049.8">28978 2610 458 0,'0'0'36'0,"2"0"-33"15,0 3 14-15,-2-2 3 16,2 26 2-16,-2-19-17 15,0 0-5-15,0-1 0 16,-2 2 0-16,2 7-20 16,-2 2-32-16,0 40-30 15,2-52-39-15</inkml:trace>
  <inkml:trace contextRef="#ctx0" brushRef="#br0" timeOffset="53649.08">29535 2354 445 0,'0'-12'67'0,"-2"2"-44"0,2-10 7 16,-5-3 19-16,-9-45-16 15,6 63-4-15,-3 1-26 16,-1-1 0-16,-1 5-3 15,-18 0 1-15,-4 10 0 16,-106 83-1-16,121-74 0 16,6 6-4-16,4-3 4 15,3-2-2-15,-11 22 1 16,11 64 0-16,12-96-4 16,1-4 4-16,3 0-5 15,3 1 2-15,7 1-2 16,6-7 2-16,64-32 0 15,-73 14 2-15,-1 2-1 0,-1-3-4 16,-3-1 6-16,14-17-3 16,-8 0 4-16,24-53 0 15,-41 87 8-15,2-1 3 16,-2 1 4-16,-2 0-14 16,4 2-1-16,0 2-1 15,-2 4-13-15,0 3 14 16,0 2-3-16,2 1 3 15,0 10-45-15,0 6-76 16,9 60-167-16</inkml:trace>
  <inkml:trace contextRef="#ctx0" brushRef="#br0" timeOffset="53881.25">29736 2578 532 0,'2'-1'29'15,"0"2"-29"-15,-2 2 0 16,-2 4 8-16,0 4 2 16,-4 7 0-16,0 6-10 15,-17 66 0-15,21-76-2 16,-2 2-9-16,2 0-33 15,-2-2-49-15,-1 14-34 16</inkml:trace>
  <inkml:trace contextRef="#ctx0" brushRef="#br0" timeOffset="54217.73">30096 2602 417 0,'2'6'115'16,"-13"7"-115"-16,9-3 0 16,-4 4 4-16,-2-1 6 15,4 2-10-15,-7 14-2 16,-9 70-1-16,15-87-46 16,8-2-12-16,-3 0-3 15,0-2-95-15</inkml:trace>
  <inkml:trace contextRef="#ctx0" brushRef="#br0" timeOffset="54405.93">30287 2717 445 0,'0'-2'69'16,"6"0"-69"-16,2-7 0 15,-6 6 1-15,1 1-1 16,1-1-14-16,5 2-15 15,5-5-11-15,3 2-2 16,53-2 14-16,-57 6-18 16,-5 0-156-16</inkml:trace>
  <inkml:trace contextRef="#ctx0" brushRef="#br0" timeOffset="54615.17">30638 2691 334 0,'-2'-2'88'0,"4"2"-85"16,0-4 2-16,23-8-3 15,-21 10 2-15,3 0-4 16,-3 2-1-16,0 0 1 16,6 0 0-16,-4-2-3 15,9 8-33-15,-15-4-32 16,2-4-38-16,4 4-32 15</inkml:trace>
  <inkml:trace contextRef="#ctx0" brushRef="#br0" timeOffset="54941.26">30856 2658 371 0,'2'0'110'0,"3"-4"-64"15,-8 7-17-15,3-2-13 16,-2 8 18-16,0 1-2 15,-4 7-17-15,-4 4-9 16,-19 58-6-16,27-71 0 16,0 3-4-16,-3-1-4 15,3-1-45-15,-4 10-45 16,-17 31-105-16</inkml:trace>
  <inkml:trace contextRef="#ctx0" brushRef="#br0" timeOffset="55948.88">31179 2282 524 0,'-13'-16'99'0,"0"-6"-83"16,-16-39 8-16,23 58 17 16,2 0-10-16,2-1-17 15,0 4-14-15,-7 0 0 16,-47 36-6-16,36-10 6 16,5-1-2-16,1-2 1 15,5 1 1-15,-13 23-2 16,9-3-3-16,9 74-6 15,1-108 7-15,8 1-19 0,-1-6 2 16,2-1 6 0,6 4 12-16,3-8-1 0,79-41-4 15,-69 18-7-15,-5 2 12 16,-5-2 3-16,-1 1 0 16,12-18 6-16,21-58 9 15,-43 83 6-15,-4 10-11 16,0 3 3-16,3 0-4 15,-1-4-9-15,-2 6-8 16,-5 26 8-16,1-10 0 16,2 5-18-16,2-4-28 15,2 3-2-15,0 16-17 16,7 2-49-16,20 64-83 16</inkml:trace>
  <inkml:trace contextRef="#ctx0" brushRef="#br0" timeOffset="56317.32">31417 2480 455 0,'5'-10'100'16,"-7"3"-73"-16,-5-4 14 15,5 9 9-15,0 2-35 16,2 0-10-16,0 0-5 16,-2 0-3-16,2 7 1 15,0 37 2-15,0-37 0 16,2 1-5-16,2-1 5 15,-2-2-1-15,5 8 1 16,28 0 3-16,-21-15 4 0,-3-4-7 16,5-3 0-16,-5-2-1 15,16-5 1-15,-5-4 0 16,20-32 4-16,-42 50 2 16,2 2 7-16,-2 0-8 15,0 0-4-15,0 0 0 16,2 6 1-16,8 48-2 15,-8-37 2-15,0 0-1 16,3-3-1-16,-1 0-3 16,7 15-17-16,16 26-3 15,-25-51-29-15,-2-1-10 16,2-1 4-16,-2-4-70 0</inkml:trace>
  <inkml:trace contextRef="#ctx0" brushRef="#br0" timeOffset="56582.92">31801 1791 558 0,'-2'5'33'0,"8"4"-31"15,10 2 9-15,8 22 9 16,14 14 22-16,87 212 12 15,-116-207-25-15,-2 3-3 16,-5-7-4-16,-9 0-14 0,-7 46 4 16,-19-5-12-16,-145 141-2 15,142-199-7-15,7-1-36 16,12-9-57-16,3-1-146 16</inkml:trace>
  <inkml:trace contextRef="#ctx0" brushRef="#br0" timeOffset="57598.98">32438 1051 445 0,'0'-10'73'16,"-5"-8"-56"-16,5 18-17 16,0 1 2-16,-2 5 12 15,-4 10 24-15,-6 26-7 16,-50 243 6-16,49-195-6 15,2 13 10-15,1 5-17 16,2 12-20-16,-5 107-1 16,1 14-3-16,3 446 0 15,16-609 0-15,-1-5 0 16,-4-9-6-16,-2-4-32 16,0 64-44-16,-2-9-41 15,-15 192-174-15</inkml:trace>
  <inkml:trace contextRef="#ctx0" brushRef="#br0" timeOffset="58398.48">32843 732 465 0,'-6'1'14'0,"-3"4"-11"16,2 3 0-16,12 58 28 15,-5-45-3-15,-2 15-6 16,-1 3-2-16,-1 7-11 16,-3 41-8-16,-46 204 14 15,41-254-11-15,4-3 1 16,-1-5-3-16,7-8-2 15,-4 22 3-15,6-15-3 16,27-16 0-16,-27-15 7 16,0 2-3-16,2 1 12 15,4-5-4-15,7-3-12 16,7-8 2-16,64-25-2 16,-79 38 0-16,4 3-3 0,-3 0 3 15,5 4-2-15,7 0-1 16,43 39 1-16,-61-29 1 15,2 1 1-15,-2 2 0 16,-7 3 7-16,1 14-6 16,-10 2 2-16,-67 56 3 15,70-84 0-15,2-3 3 16,2-1-9-16,4-2 0 16,-5 1-2-16,5-3-3 15,14-16-19-15,-7 10-24 16,0 1-6-16,3-2 15 15,-1 1-25-15,8-7-38 16,59-50-12-16</inkml:trace>
  <inkml:trace contextRef="#ctx0" brushRef="#br0" timeOffset="58622.25">33006 1598 220 0,'29'-15'77'0,"-9"8"-42"16,15 14 0-16,-27 0 1 16,-2-3-13-16,3 2 0 15,-3 2 10-15,8 5-13 16,-3 2-7-16,32 31-11 15,-37-42-1-15,1-2 8 16,2 0-5-16,0-2 17 16,6 0-4-16,48-36-9 15,-47 22 5-15,-3-2-8 16,-7 2 7-16,-2 2 26 0,10-10-20 16,-9 2-16-16,-26-17-2 15,13 32-8-15,-13 10-17 16,0 2-53-16,-2 3-62 15</inkml:trace>
  <inkml:trace contextRef="#ctx0" brushRef="#br0" timeOffset="58937.35">32946 2123 425 0,'-4'3'7'16,"12"-3"-1"-16,-3 0-6 15,-5 4 16-15,8-2 4 16,2 25-5-16,-10-20-14 16,0-2-1-16,2 1-4 15,-2 0-34-15,7 9-20 16,-5-1-53-16</inkml:trace>
  <inkml:trace contextRef="#ctx0" brushRef="#br0" timeOffset="59067.43">33013 2450 269 0,'-13'30'42'16,"3"-8"-27"-16,15 10-15 15,-10-28-11-15,1 2-83 16</inkml:trace>
  <inkml:trace contextRef="#ctx0" brushRef="#br0" timeOffset="59684.93">32837 2932 405 0,'-7'0'96'16,"-4"-3"-87"-16,9-5 20 15,-1 8 3-15,1 0-14 16,2 2-16-16,2 2-2 0,-2 10 10 16,5 8-10-16,13 111 0 15,-18-106 2-15,0 4-2 16,-3-3 0-16,1 0 0 15,-2 25 1-15,-3-7 1 16,-19 56-2-16,19-96-2 16,2 2 1-16,3-4-14 15,-3-2 3-15,1 4 0 16,13-16 4-16,-9 0 3 16,2-6-5-16,5 2 1 15,0-2 5-15,6-13-3 16,3-3-2-16,40-48 8 15,-48 70 1-15,3 4 4 0,-1 2-4 16,3-2 0 0,7-4-1-16,2 4 1 0,36 8-2 15,-51 4-1-15,-3 0 3 16,1 5 6-16,-3 0 6 16,2 13-6-1,-17 70 9-15,-1-82-7 0,1 3 6 16,2-6 0-16,0 2 0 15,-12 9 3-15,2-2-11 16,-35 24-6-16,46-44 7 16,4 2-7-16,4 0-25 15,-1 2-35-15,-3-2-63 0,10-4-177 16</inkml:trace>
  <inkml:trace contextRef="#ctx0" brushRef="#br0" timeOffset="60133.17">33256 3435 335 0,'-2'16'53'15,"-5"31"-28"-15,7-44 6 16,-3 7 6-16,3-2 5 15,-4 0-28-15,-1 7-10 16,-10 39 6-16,8-47-10 0,5 1 1 16,0-2-1-16,2-4 1 15,-5 2-3-15,7-4 5 16,8-12-3-16,1 4 12 16,4-6-12-16,5 0-3 15,1 0-2-15,10-9 5 16,0 0 0-16,31-19 0 15,-59 42 0-15,-3 0 9 16,2 0-8-16,-4 0 0 16,4 0 1-16,2 6-1 15,0 6 21-15,1-1-14 16,-3 4-6-16,0-3 2 16,5 14-3-16,2-4-1 15,29 36 0-15,-34-52-9 0,6 1-7 16,-4-4-26-16,1-3-67 15,9 2-63-15</inkml:trace>
  <inkml:trace contextRef="#ctx0" brushRef="#br0" timeOffset="60750.09">33605 676 416 0,'2'1'18'0,"32"-12"-13"15,-32 11 13-15,0 0 10 16,1 1-8-16,4 3 6 16,3 7 1-16,9 10 5 15,79 145-14-15,-74-105 6 16,-4 10 11-16,-11 6 1 15,-2 9-9-15,10 89-13 16,-9 453 1-16,-8-506 3 16,0-12-14-16,0-2 1 0,0-1 5 15,0 107-8-15,0-13 0 16,-23 341-2-16,-33-478 1 16,-2-1-2-16,4 0 1 15,12-9-29-15,-37 51-50 16,11-18-56-16,-61 107-152 15</inkml:trace>
  <inkml:trace contextRef="#ctx0" brushRef="#br0" timeOffset="71085.13">16821 6651 617 0,'-37'-59'29'0,"34"62"-23"0,1-3-6 16,2 2 17-1,0-2 7-15,-2 2-17 0,0 8 8 16,-21 70-1-16,13-53-1 15,-4 0 9-15,3 3-9 16,-1 0-4-16,-9 27-9 16,0-4 1-16,-23 93 0 15,39-131-1-15,3-1-16 16,-1-3-31-16,3-4-40 16,0 14-46-16,12 20-41 15</inkml:trace>
  <inkml:trace contextRef="#ctx0" brushRef="#br0" timeOffset="71515.38">17158 6729 434 0,'-5'-1'127'0,"1"-4"-112"15,0 5-10-15,-6 2-4 16,-43 26 9-16,31-18 12 15,1 5-17-15,-2 0-3 16,-2 3-2-16,-24 17 1 16,-7 3 1-16,-125 82-2 15,160-113 0-15,4 2 0 16,5-1 0-16,2-4-2 16,-7 4-4-16,10-4 2 0,45-22 4 15,-21 1 0-15,6 2-5 16,1 1 4-16,3 0-3 15,20-16-1-15,100-43 3 16,-129 66 0 0,-5 1-1-16,3 2 3 0,-5 5 0 15,18-2 1-15,-4 9 4 16,48 64 9-16,-65-54 5 16,-2 1-10-16,0 2 6 15,3-2-15-15,7 16-1 16,-1-3 1-16,49 48-39 15,-50-66-80-15,4-3-286 0</inkml:trace>
  <inkml:trace contextRef="#ctx0" brushRef="#br0" timeOffset="72750.97">17754 6477 420 0,'-4'-9'42'0,"0"4"-23"16,-7-8 24-16,-29-15 2 15,35 28-8-15,-4 3-7 16,-1 1-19-16,-2 3 0 0,-10 11 10 15,-7 12 4 1,-72 105-1-16,84-105-10 16,1 0-13-16,3 0 5 0,4 0-6 15,-9 31-2-15,9-5 2 16,29 98-1 0,-11-140-7-16,4 2-15 0,1-2-19 15,4 0 2-15,11 12-23 16,73 37-13-16,-84-61-44 15</inkml:trace>
  <inkml:trace contextRef="#ctx0" brushRef="#br0" timeOffset="73720.92">18101 6731 353 0,'0'-3'28'0,"-3"-6"-20"15,1 1 41 1,-14-34 19-16,8 39-12 0,1-6-21 16,0 3-10-16,-2 0 7 15,-11-5-16-15,0 0-6 16,-67-1 7-16,69 16-16 16,1 4 1-16,-2 3-1 15,4-4 1-15,-14 13-2 16,-31 64-1-16,58-60 1 15,0-4-4-15,4 2 4 16,2-1-3-16,3 14 2 16,9-4 1-16,59 19-1 15,-57-56 0-15,0 0-1 16,2-4-3-16,-5-5 4 16,22-8-6-16,-9-6 3 0,46-78 4 15,-68 94-1 1,-1 5 1-16,-1 0 0 0,-4 4 2 15,7-4-2-15,-7 6-4 16,0 4-2-16,2 4 4 16,1 5 0-16,1 0-3 15,5 13-35-15,2 6-9 16,40 65-14-16,-35-87-9 16,-3 2 10-16,1-5-12 15,-3 0-34-15</inkml:trace>
  <inkml:trace contextRef="#ctx0" brushRef="#br0" timeOffset="73875.92">18363 6876 286 0,'12'-7'106'16,"-4"1"-56"-16,-10 10 17 15,4 2-9-15,-4 5-25 16,0-1-14-16,2 6-9 16,0-3-7-16,4 17-3 15,-1-24-2-15,-3-4-17 16,2 4-19-16,0 3-56 15,2 5-27-15</inkml:trace>
  <inkml:trace contextRef="#ctx0" brushRef="#br0" timeOffset="74385.19">18793 6539 559 0,'-2'-5'66'0,"-2"-6"-66"16,1 3 3-16,-1 2-5 15,4 20 4-15,0 2 5 16,0 0 0-16,-2 2-5 16,0 18 1-16,-23 83-3 15,21-104 0-15,-4-1 1 16,2-2-1-16,2-3 0 0,-3 6 0 15,1-2 0 1,6-9 0-16,0-7 0 16,2-1 2-16,4-3-2 0,5-5-1 15,9-9-3-15,9 0 1 16,78-36-1-16,-91 53 3 16,-3 2-1-16,1 2 0 15,-3 5-2-15,11 0 3 16,32 49 1-16,-52-37 3 15,0-5 6-15,-2 0 1 16,-2 1-5-16,2 13 1 16,-7-2 14-16,-44 39-10 15,37-56-1-15,-3-1-1 16,1 1-4-16,1-5-3 16,-17 4-1-16,6-4-13 0,-39-20-9 15,59 6-22 1,2 6-11-16,2-4-54 0,4-2-39 15</inkml:trace>
  <inkml:trace contextRef="#ctx0" brushRef="#br0" timeOffset="74626.34">19304 6294 447 0,'79'-8'56'15,"-67"8"-48"-15,1 11 16 0,-1 2 18 16,-1 5 6-16,9 18-12 16,15 121-11-1,-41-125 0-15,-1-1-6 0,-2-2-4 16,-2-1-14-16,-9 30 1 16,-1-1-2-16,-50 85 0 15,65-131-14-15,6-7-36 16,2 0-39-16,-2-1-64 15,0 7-178-15</inkml:trace>
  <inkml:trace contextRef="#ctx0" brushRef="#br0" timeOffset="74843.08">19887 6591 548 0,'0'1'115'16,"3"-2"-115"-16,7 2-9 16,2-2 9-16,55-6 2 15,-50 7-2-15,1-3-4 16,0 3-45-16,-2 3-10 16,15-2-36-16,33 3-52 15</inkml:trace>
  <inkml:trace contextRef="#ctx0" brushRef="#br0" timeOffset="75015.25">19727 6872 541 0,'-18'6'86'16,"14"-4"-86"-16,12 4 0 15,6-8 8-15,10 2 17 16,121-21-23-16,-114 17-2 15,9-12-50-15,-3 7-143 16</inkml:trace>
  <inkml:trace contextRef="#ctx0" brushRef="#br0" timeOffset="76135.95">20792 6220 287 0,'-2'-6'84'0,"-3"2"-59"15,3 0-2-15,0-2 28 16,-2 0 7-16,1 4-16 15,0 4-19-15,-1 0-16 16,0 5 6-16,-5 6 20 0,-7 13-3 16,-59 121-5-1,59-109-2-15,5 3-6 0,2 4 6 16,0-1-8-16,-7 44-11 16,6 2 1-1,-9 174-5-15,26-237-3 0,9-4 0 16,6-6-10-16,0-1-26 15,19 20-73-15,5-7-152 16</inkml:trace>
  <inkml:trace contextRef="#ctx0" brushRef="#br0" timeOffset="78581.89">21507 6592 172 0,'0'-7'220'15,"2"-5"-206"-15,-4 0-13 16,0-4 20-16,2 13 16 16,0 2-9-16,2-1-11 15,-2-1-12-15,0 2 13 16,9-5-2-16,-9 6 2 15,-2-1-2-15,2 1 3 16,0 0 7-16,0-3-2 16,-3-1-13-16,-6-4-4 15,5 4-5-15,2 2-2 16,-2 2 0-16,-1-2 2 16,-6-2 2-16,-2 1-4 0,-48 6 2 15,47 1-1 1,2 4-1-16,-1-4-2 0,-1 4 1 15,-11 8 1-15,-42 42 0 16,61-46-1-16,-3 0 1 16,5 0-4-16,-1 2 4 15,-2 10-4-15,5 2 3 16,16 53-1-16,-8-73-2 16,5 2 2-16,1-4 2 15,-1-3-3-15,11 8 3 16,4-12 0-16,55-31 1 15,-67 18 3-15,1 1-4 0,-2-4 0 16,-2 3 0-16,12-18-2 16,15-51 2-1,-36 76 0-15,-2 1-2 0,0 2 2 16,0 0 0-16,0-4-3 16,0 0 3-16,0-6 0 15,-2 14 0-15,2 2 0 16,0-2 0-16,0 2 0 15,-3 0-1-15,3 0-3 16,0 8 1-16,-2-8-1 16,2-2 5-16,0 2-1 15,0 0 3-15,0 2-2 16,2-2 0-16,-2 0-1 16,-2 2 0-16,2 1 9 15,0-2-4-15,2 6 1 0,-2 5 0 16,11 47-1-1,-6-49-2-15,1 2-3 0,2 2 2 16,-2 0-2-16,7 14 0 16,3 3-9-16,35 53-8 15,-44-71-24-15,-3-1-7 16,5-3-75-16,-3-3-252 16</inkml:trace>
  <inkml:trace contextRef="#ctx0" brushRef="#br0" timeOffset="81665.92">21841 6154 355 0,'-2'-8'95'15,"0"0"-79"-15,2-2-10 16,2-22-4-16,0 26 10 15,0 2 2-15,-2 2-4 16,2 0-8-16,-2-1-2 16,3 3 0-16,-3 7 5 15,-3-7-2-15,3 0 3 16,0 0 4-16,0 0-4 16,0 0 5-16,0 0-6 0,3 16 8 15,-6-4 16 1,1 2-15-16,0 2-1 0,2 0-1 15,-4 20-5-15,6 100 10 16,-4-109-6-16,-3 0-6 16,3 1 7-16,0 0-6 15,-4 27 3-15,0-4-3 16,-11 87-6-16,15-121 4 16,-2-3-4-16,4-3 0 15,0-4 0-15,-3 11 0 16,3-5 0-16,5-12 1 15,-5 1-1-15,0-2 9 0,-2-2-5 16,2 2-1-16,0-1 11 16,-3-16-14-1,0 11 1-15,1 1-1 0,2-2 1 16,-2 4-4-16,0-9 2 16,2-1-1-16,6-24 1 15,0 24 1-15,0 3-1 16,1 1 0-16,3-3 1 15,6-9 1-15,7 1-1 16,46-36 0-16,-56 46-1 16,1 0 1-16,-4 2-1 15,1 2 1-15,10-6-2 16,26 1 1-16,-45 18-5 16,2-1 1-16,3 2 2 15,1 4 3-15,6 6 0 16,-1 2 0-16,21 54 0 15,-34-58 0-15,0 2 0 0,0-2 0 16,-5 0 4-16,-1 18-4 16,-10-4 0-16,-55 61 2 15,50-83-2-15,4 2 4 16,3-3-4-16,-1-3 0 16,-12 6 4-16,-37-3-3 15,55-11-1-15,0 0 0 16,0-2-2-16,0-1-4 15,-7-10-14-15,1 0-12 16,-25-33-24-16,37 47-22 16,-3-3-35-16,4 1-113 15</inkml:trace>
  <inkml:trace contextRef="#ctx0" brushRef="#br0" timeOffset="84144.93">20745 6422 190 0,'-16'-19'22'15,"14"13"-13"-15,0 1 9 16,0 2 4-16,2 0-11 16,-4-5 2-16,1 2-10 0,-4-7-1 15,3 10 1-15,1 1-2 16,1 4 1-16,0-2-2 15,-2 0-4-15,-17 11-17 16,17-8-84-16</inkml:trace>
  <inkml:trace contextRef="#ctx0" brushRef="#br0" timeOffset="85784.01">20748 6314 300 0,'4'-8'28'0,"2"-6"-14"16,17-18 8-16,-23 28 23 16,0 4 0-16,0 3-24 15,-2-2 0-15,0 5-11 0,-8 12 6 16,-59 98 10-16,54-84-12 15,-3-1-4-15,0 0-6 16,0 4-1-16,-13 27 3 16,4 0-6-16,-17 96-2 15,51-144 2-15,-1-3 0 16,7-5 5-16,3-5-4 16,20 2 0-16,138-70 8 15,-130 30-9-15,7-2 0 16,0 2 0-16,-2 2 0 15,47-31 0-15,-2 6-2 16,128-63 2-16,-203 118-5 0,-9 6 4 16,-2 2-4-16,-4 2 1 15,5 7 4-15,-7 11 2 16,-17 90-2-16,5-92 0 16,6 2 0-16,0-2 0 15,1-3 0-15,1 20 2 16,9 54-2-16,-3-86-1 15,2 2-4-15,4-3 5 16,3-5 3-16,14 0-3 16,11-13 0-16,127-68-1 15,-134 58-2-15,0 5-4 16,-4-2-14-16,1 4 4 16,26-14 15-16,-5 6-1 15,49-6 2-15,-100 34 0 0,2-2-2 16,0 4 3-1,0 2 2-15,0 8 2 0,-8 60 7 16,5-63-10-16,3 2 0 16,0-3 2-16,3 0-3 15,-1 8 2-15,4-4-2 16,9 11 1-16,-7-27 2 16,-6 0-2-16,4 0 0 15,-1 0 1-15,5 0-1 16,2-4 1-16,46-23-2 15,-38 17-11-15,0 2-12 0,0-2-58 16,2 3-24-16,19-6-97 16</inkml:trace>
  <inkml:trace contextRef="#ctx0" brushRef="#br0" timeOffset="86198.51">23031 6214 220 0,'-6'-5'196'16,"-2"-1"-172"-16,4 3-13 16,-7-5 30-16,-22 2-5 15,21 10-18-15,-3 9-4 16,-1 0-3-16,1 7 19 15,-21 22-11-15,-7 14 4 16,-103 183-8-16,119-187-5 0,5 2-3 16,7 1-7-16,5-10-11 15,-7 45-3-15,25-17-36 16,135 49-38-16,-112-114-90 16</inkml:trace>
  <inkml:trace contextRef="#ctx0" brushRef="#br0" timeOffset="91516.25">23449 6615 162 0,'8'-4'56'16,"11"-10"-34"-16,-14 9 5 16,-2 2 14-16,-1 0-13 15,0 2-8-15,0-3 6 16,0 2 0-16,3-6-4 15,-5 8 2-15,-2-2-4 0,2 0 12 16,0 0-15-16,0-2 0 16,0-15-2-1,0 16-6-15,-3 0 5 0,3 1-4 16,-2-3-6-16,-4-1 12 16,-6-2-12-16,-48-6 2 15,43 14-3-15,-2 0-3 16,1 2 2-16,5 0-2 15,-18 4 1-15,6 0-2 16,-37 32 1-16,47-24 0 16,3 2 0-16,-1 2 0 15,2 2 0-15,-11 20-4 16,-23 104-1-16,43-123 4 16,6-7-10-16,1-2 3 15,2-3 7-15,6 14-1 0,5-11 2 16,57-6 0-16,-57-14 0 15,3-2 5-15,-4 0-5 16,-1-5 0-16,17-6-1 16,-4-8 0-16,36-65-6 15,-63 79-3-15,5-2 8 16,-5 1-1-16,0 4 3 16,2-14 0-16,0-26 1 15,-4 48-1-15,0 0 1 16,0 2-1-16,0 0 0 15,0-2 3-15,0 2-3 16,0 6-2-16,0-4 2 0,0 2 0 16,0 2 2-1,0 3 1-15,0 4-2 0,4 7 9 16,13 56-8-16,-11-56 1 16,2-4 2-16,0 2-4 15,1-2 0-15,9 18-1 16,49 54-5-16,-58-74-2 15,1-1-41-15,0-1-76 16,-1-1-183-16</inkml:trace>
  <inkml:trace contextRef="#ctx0" brushRef="#br0" timeOffset="93149.21">23098 6353 340 0,'-50'-29'29'16,"40"27"-9"0,3 4 13-16,1 1 9 0,-4 0-15 15,-5 8-1-15,-3 7-6 16,-67 82-9-16,68-74-4 15,-6-2 9-15,4-2-13 16,3 0 0-16,-13 17-3 16,8-6-1-16,26 28 1 15,4-58 5-15,6-3-4 16,6-3 9-16,8-4 2 16,24-9-11-16,172-78 0 15,-185 76-1-15,-1 1-2 16,-6-2-7-16,-2 2-3 15,27-10 11-15,-14 6-6 16,0 13-6-16,-50 19 13 0,-5 3 4 16,-5 4 0-16,-1 2-4 15,-19 20 2-15,0 4 6 16,-73 102-7-16,100-118-1 16,4-7 2-16,1-3 0 15,6-4-1-15,-2 16-1 16,45 24 0-16,-28-54 9 15,6-4-9-15,4-2 0 16,2-2 3-16,25-7-2 16,0-2 1-16,85-33-2 15,-130 43 0-15,-3 6 0 16,0-2 0-16,-4 6 0 0,6 1 9 16,-6 7 3-16,5 68-5 15,-5-59-7 1,0-3 0-16,4 2-2 0,-2-2 2 15,7 16-12-15,31 57-37 16,-33-78-67-16,2-3-65 16</inkml:trace>
  <inkml:trace contextRef="#ctx0" brushRef="#br0" timeOffset="93449.87">24691 6222 326 0,'-9'-16'255'16,"0"6"-243"-16,-2-8-10 16,-5 7 6-16,-53 53 8 15,40-11 7-15,2 7 8 16,3 4-18-16,0 5 7 15,-23 36-3-15,7 12-6 16,-60 200-4-16,92-255-7 16,6-7-3-16,2-2 1 15,2-5-24-15,6 28-11 16,56 54-22-16,-42-104-34 0,1-2-74 16</inkml:trace>
  <inkml:trace contextRef="#ctx0" brushRef="#br0" timeOffset="93758.54">25498 6381 350 0,'6'-4'265'15,"-8"1"-251"1,-40 23-14-16,28-4 0 0,-1 6 25 16,-5 5-8-16,-5 3-1 15,-21 29-7-15,-10 10-5 16,-145 173-3-16,169-205-1 16,3-3-4-16,4-3 4 15,2-6-27-15,-19 25-6 16,-16 31-21-16,56-85-23 15,0 0-3-15,4-6-104 16</inkml:trace>
  <inkml:trace contextRef="#ctx0" brushRef="#br0" timeOffset="93933.13">25123 6529 514 0,'3'0'25'0,"3"5"-25"16,3 0 27-16,0 4 4 15,6 14-18-15,54 90-11 16,-59-90 1-16,1 1-3 16,-3 1-14-16,2-2-18 15,7 23-63-15,1-4-45 16</inkml:trace>
  <inkml:trace contextRef="#ctx0" brushRef="#br0" timeOffset="94128.08">25892 6551 572 0,'0'0'18'16,"2"4"-13"-16,-4 6-4 16,4 3-1-16,9 66 0 15,-2-61-1-15,-6 0 0 16,-6 2-20-16,-2-2-47 15,-1 23-52-15</inkml:trace>
  <inkml:trace contextRef="#ctx0" brushRef="#br0" timeOffset="94317.5">25649 6703 568 0,'-4'-4'47'0,"6"2"-47"0,0 2 3 16,0-2-3-16,3 2 5 16,9 4-3-16,65 10-2 15,-56-11-31-15,6-3-18 16,-2-5-30-16,2-1-70 16</inkml:trace>
  <inkml:trace contextRef="#ctx0" brushRef="#br0" timeOffset="94765.05">26451 6468 295 0,'25'-14'163'0,"-27"14"-124"15,2 0-35-15,0 3 28 16,2-1 10-16,0 4-10 16,0 8-21-16,3 74-10 15,-10-66 0-15,1 2 10 16,2-1-11-16,0 2 1 16,-6 21 1-16,6-6-2 0,2 45 1 15,0-85-1-15,0-3 0 16,0 3 21-16,0-1 7 15,0-5-11-15,0-56-14 16,0 44-2-16,2-5-1 16,0-1 0-16,4 1 0 15,2-21 0-15,5 0 0 16,41-61 0-16,-48 94-2 16,3 2 2-16,3 0 0 15,-1 1-13-15,13-7-10 16,7 1-22-16,94-7-31 15,-98 20-32-15,-4 1-212 16</inkml:trace>
  <inkml:trace contextRef="#ctx0" brushRef="#br0" timeOffset="95435.07">27245 6029 122 0,'0'-6'326'0,"2"6"-326"16,4 0 0-16,5 0 1 16,5 6 6-16,49 65 26 15,-52-39 3-15,-2 2-16 16,-2 3 4-16,-3 0-3 0,6 37 2 16,-10 4 2-16,-35 166-17 15,19-199-4-15,1 3 1 16,-1-4-4-16,4-4 6 15,-13 39-7-15,-39 113 2 16,51-172-6-16,4-6 3 16,0-4-25-16,0-2-36 15,-3 13-97-15</inkml:trace>
  <inkml:trace contextRef="#ctx0" brushRef="#br0" timeOffset="96265.67">27870 6276 263 0,'-2'-8'219'0,"-2"1"-194"16,2 2 10-16,0 2 5 16,-6-10-7-16,-16-13-5 15,22 21-12-15,-3 2-2 16,-1 1-11-16,-3 1-1 15,-11-2 8-15,-9 6-9 16,-90 24 4-16,88-15 5 0,5 2-7 16,1 2-1-16,5 0-2 15,-22 18 0-15,13-2-6 16,-12 62 3 0,47-81 0-16,-2-3 3 0,2-2 1 15,1-2 4-15,7 7-5 16,36 4 0-16,-38-23 12 15,1-2-12-15,5-7 0 16,2 0 1-16,15-17 0 16,2-9-2-16,61-101 0 15,-85 116 1-15,-4 2 0 16,2-2 0-16,-2-1 0 0,11-24-1 16,-5 1 2-16,22-61 2 15,-37 104-3 1,2 2 0-16,0 4 11 0,-2-2-11 15,2 1-1-15,0 10 0 16,-2-4 1-16,0 10 9 16,0 7 10-16,-2 2 2 15,-2 22 7-15,-2 9-10 16,-13 115-3-16,12-139-6 16,5-7-5-16,-3-1 0 15,1-4-4-15,-3 22 0 16,3-7-5-16,2 29-9 15,2-57-54-15,-5 2-134 16</inkml:trace>
  <inkml:trace contextRef="#ctx0" brushRef="#br0" timeOffset="113398.13">30353 5426 246 0,'2'-4'41'0,"-2"-1"-21"16,2 2-13-16,0-1 14 15,3-2 7-15,-1 0 6 16,-2-2 1-16,0 8-24 16,-2 0-2-16,0 0 15 15,0-2-16-15,0 2 4 16,-2 0-2-16,2 2-8 15,-2-2 9-15,2 0-10 0,0-2 0 16,0 4 12-16,0-2-12 16,0 0 4-1,-2 0 3-15,4 0-5 0,-2 2 9 16,0-2-12-16,0 2 0 16,0 0 5-16,4 0-5 15,-6-2-2-15,2 2 0 16,2 4 2-16,0 5 6 15,1 10-6-15,-1 5 0 16,-7 83 11-16,1-94-9 16,0 0-2-16,0-4 0 15,1 2 1-15,-3 10 1 16,-4 31-2-16,6-49 0 16,2-5 1-16,0 2-1 0,2-4 0 15,0 4 2-15,0-4-1 16,8-4 18-16,-8-2-3 15,0-5-11-15,2-1-2 16,3 0-3-16,2-13-2 16,2-5 0-16,47-66 4 15,-41 83-4-15,3 0 2 16,-3 2 0-16,6-1 1 16,14-12-1-16,77-40 0 15,-101 54-1-15,0 2 2 16,-2 4-7-16,-2-3 3 15,5-2-25-15,0 4-12 16,22 2-49-16,-28 9-43 0</inkml:trace>
  <inkml:trace contextRef="#ctx0" brushRef="#br0" timeOffset="123186.85">30792 8462 494 0,'-3'-2'30'15,"1"-1"-29"-15,-5 0 0 16,0 6-1-16,10 6 3 16,-6 5 3-16,3 3 4 15,0 0-4-15,-2 18 1 16,2 3 18-16,-2 71-15 0,0-97 3 15,0 2-3-15,0-4-7 16,-1-1 2-16,1 8-5 16,0-4 0-16,4-2 13 15,-2-14 4-15,2-2 16 16,1-11-29-16,1-1 3 16,2-17-7-16,30-109 3 15,-29 117 1-15,-2 4-5 16,3 3 1-16,-1 0-1 15,9-17-1-15,-1 6-9 16,49-44 8-16,-52 65-6 16,1 2-15-16,1 1-1 0,1 2-67 15,12-2 0 1,4 3-79-16</inkml:trace>
  <inkml:trace contextRef="#ctx0" brushRef="#br0" timeOffset="123454.3">31193 8506 535 0,'4'-2'34'0,"0"-2"-21"16,5 1-12-1,1-1 1-15,2-3 2 0,40-9-4 16,-39 16 0-16,5 0-2 16,-3 0 2-16,1 2-10 15,13 0-12-15,-2 2-30 16,22 6-45-16,-43-4-95 16</inkml:trace>
  <inkml:trace contextRef="#ctx0" brushRef="#br0" timeOffset="123614.89">31255 8601 344 0,'-14'7'66'0,"-3"5"-57"15,17-14 8-15,-2 2 17 0,2 2-9 16,2 0-19-16,4 2-4 16,1 1 10-16,34 10-12 15,-26-15-3-15,1 0-77 16,-1 0-89-16</inkml:trace>
  <inkml:trace contextRef="#ctx0" brushRef="#br0" timeOffset="123951.2">31779 8547 382 0,'29'-77'126'0,"-29"61"-113"15,6-2-11-15,3 0 20 16,2 1 1-16,5-15-11 16,4 1 2-16,24-39-9 15,-42 64 5-15,0 4 7 16,-2-1 0-16,-2 2 9 16,2-2-26-16,-4 6 0 15,2-2-1-15,2 2 1 16,-2 5 2-16,-1 2-2 15,-3 12 0-15,-4 6 7 16,-27 95-7-16,32-100 0 16,3 0 1-16,0-6 0 15,0 1-1-15,0 18-9 0,2-5-22 16,19 38-32-16,-23-59-100 16</inkml:trace>
  <inkml:trace contextRef="#ctx0" brushRef="#br0" timeOffset="124864.96">30929 9372 453 0,'-17'-2'92'0,"-1"0"-81"15,1 1-9-15,-22-2-2 16,3 3 24-16,-78 14-15 0,95-4-4 15,1 2-2-15,3 1-1 16,-1 0 2-16,-13 14-4 16,5-1 0-16,-17 58 2 15,41-72-2-15,2 0-3 16,0-2 2-16,1-2 0 16,4 6-2-16,28 2-4 15,-26-20 7-15,2-6 20 16,5-6-20-16,2-2-2 15,16-20-4-15,3-10-10 16,79-129 5-16,-101 141 2 16,-4-1 3-16,1 6 4 0,-3 5 3 15,7-28-1-15,-6 11 10 16,11-21-5-16,-21 60 3 16,0 7-8-16,-2-3 1 15,2 1-4-15,2 4 6 16,15 47-1-16,-17-32 11 15,2 3-1-15,-2 1 1 16,0 5-7-16,-2 21-2 16,0 7 8-16,-23 115-12 15,23-149 0-15,2-3 1 16,-2-2-1-16,2-1 0 16,0 11-10-16,2-6-15 15,18 9 0-15,-13-34-30 16,2 0-41-16,2-4-63 15</inkml:trace>
  <inkml:trace contextRef="#ctx0" brushRef="#br0" timeOffset="125112.47">31235 9422 425 0,'6'-8'122'16,"2"-12"-112"-1,2 16-6-15,-3 1 9 0,5 1-5 16,-4-1-8-16,15 2 0 16,0 1-2-16,76 4-12 15,-88-2-40-15,-2-2-42 16,-5 0-57-16</inkml:trace>
  <inkml:trace contextRef="#ctx0" brushRef="#br0" timeOffset="125283.88">31208 9511 414 0,'-5'1'31'0,"3"2"-29"15,0-1 14-15,0 2 7 16,11 0-5-16,38 12-5 0,-34-16-9 15,5 2 1 1,-3-2-10-16,6-2-14 0,14-1-81 16,3 0-83-16</inkml:trace>
  <inkml:trace contextRef="#ctx0" brushRef="#br0" timeOffset="125732.28">31839 9314 390 0,'0'-8'87'15,"4"-2"-77"-15,3-10 8 16,51-24 23-16,-52 40-27 15,2 2 6-15,0 0-17 16,1 2-3-16,2 0 2 16,5 4 5-16,2 24 8 15,-18-20-7-15,0 2-3 16,-3 0 15-16,1 0-16 16,-7 16 5-16,-4 3-3 15,-76 79-3-15,68-90-2 16,4-3-1-16,3 0 0 15,-1 1 1-15,-12 14-1 0,-22 44-2 16,49-68 1-16,4 2 0 16,3-2-1-16,4 0-1 15,12 2 3-15,6-2 4 16,88-3-3-16,-99-3-1 16,-2 0 0-16,0-5-32 15,-3 4-30-15,13-6-64 16</inkml:trace>
  <inkml:trace contextRef="#ctx0" brushRef="#br0" timeOffset="126770.11">30451 10774 184 0,'-18'-40'243'15,"18"36"-238"-15,2 0 0 0,-2 2 0 16,2 0 43-16,0-4-4 16,0 3-9-16,1 8-20 15,-6-5 5-15,3 0 4 16,-2 0-2-16,0 2-2 15,-2 0-13-15,-3 8-7 16,-51 62 13-16,40-54-11 16,1 0 7-16,3 4-3 15,1 0-3-15,-10 20-1 16,-25 89-2-16,43-110 0 16,0 4-2-16,3-6 2 15,0 4-22-15,0 19-11 16,4-3-23-16,27 56-34 15,-17-84-8-15,0-6-68 16</inkml:trace>
  <inkml:trace contextRef="#ctx0" brushRef="#br0" timeOffset="127057.11">30852 10860 489 0,'-7'-9'68'16,"-24"1"-63"-16,22 14-5 16,-4 5 0-16,-1 1 4 15,-1 6-4-15,-17 14 2 16,-61 83-2-16,79-97 0 15,5-4 1-15,1-1-1 16,-1 0-1-16,-7 13 0 16,3-6-38-16,-20 15-40 15,30-36-29-15,3 1-142 16</inkml:trace>
  <inkml:trace contextRef="#ctx0" brushRef="#br0" timeOffset="127250.08">30609 10928 247 0,'0'-34'217'0,"0"36"-179"0,0-2-38 16,-2 3 4-16,4-2 14 15,0 7 10-15,4 2-9 16,32 54-18-16,-33-49-1 16,6 3 2-16,-2-2-2 15,3-3-17-15,7 16-50 16,4-3-32-16,61 26-9 15</inkml:trace>
  <inkml:trace contextRef="#ctx0" brushRef="#br0" timeOffset="127468.61">31172 10982 416 0,'-2'2'118'0,"0"1"-118"16,-2 9 4-16,4-4-4 16,-3 0 0-16,3 2 2 15,0-1 1-15,-2 10-3 16,-14 33-1-16,18-43-1 16,-4-4-40-16,-2-2-46 15,-3 1-66-15</inkml:trace>
  <inkml:trace contextRef="#ctx0" brushRef="#br0" timeOffset="127648.26">31023 11057 73 0,'-2'-2'294'0,"2"2"-267"16,-3-4-23-16,24 4 7 15,-12 0 23-15,-1-3-9 16,6 6-23-16,-3-6-2 15,14 3-16-15,-1 0-64 16,54-1-130-16</inkml:trace>
  <inkml:trace contextRef="#ctx0" brushRef="#br0" timeOffset="127898.49">31404 10854 404 0,'0'-10'36'15,"3"3"-29"-15,-3 0 48 16,2 3 7-16,0-6-38 16,2 4-1-16,3 0-23 15,-7 9-4-15,-2 0 4 16,4 5 8-16,0 2 7 16,5 11-15-16,0 2 1 15,12 72 5-15,-16-78-6 0,-3 3-1 16,2 0 1-16,1-5-32 15,-3 17-12-15,6 44-29 16,-4-70-17 0,3-4-79-16</inkml:trace>
  <inkml:trace contextRef="#ctx0" brushRef="#br0" timeOffset="128176.23">31741 10626 394 0,'-8'3'92'0,"11"8"-91"0,2 2 1 16,1 3 16-16,3 18 12 16,9 9 4-16,47 115-17 15,-57-130-7-15,-3 1 2 16,-1-3 2-16,-4-1-6 15,5 27-8-15,-8-7 0 16,-10 68 2-16,9-98-2 16,0-5-21-16,-1 0-51 15,-4 1-91-15</inkml:trace>
  <inkml:trace contextRef="#ctx0" brushRef="#br0" timeOffset="128660.94">32059 10415 333 0,'5'-16'74'16,"1"-9"-64"-16,-6 25 4 16,0 0 24-16,0 0-2 0,0 0-18 15,0 0-14 1,-2 0-2-16,-9 21 21 0,9-17-13 16,0 2-1-16,0 1 2 15,2-4 3-15,-3 6-3 16,3 10-8-16,3-17-3 15,-3 0 9-15,2 0-8 16,2 4 6-16,3 1 1 16,1 2 3-16,35 21 0 15,-32-28 1-15,-5 2-3 16,2-2 7-16,-4 1-16 16,7 0 0-16,-7 1-1 15,-6 8 2-15,2-8 1 0,-2 0-2 16,4 0 2-1,-2 0 0-15,4 5-2 0,19 17-5 16,-12-22-16-16,0-3-61 16,2 2-71-16</inkml:trace>
  <inkml:trace contextRef="#ctx0" brushRef="#br0" timeOffset="129775.36">30379 12318 438 0,'-5'0'76'0,"5"0"-66"15,0 0-1-15,-2 2 32 16,16 0-28-16,-14-2-5 16,5 2-2-16,3-2-6 15,1 2 0-15,7 0 1 16,1-2 0-16,49 2-1 0,-56-6-2 15,-1 2-64-15,1 0-35 16,-4 0-45-16</inkml:trace>
  <inkml:trace contextRef="#ctx0" brushRef="#br0" timeOffset="129964.53">30337 12461 386 0,'-18'10'86'0,"5"-4"-67"16,6-5-17-16,9-1 25 16,3 0-3-16,1 0-5 0,6 0-7 15,9 0-12-15,6-1-1 16,81-8-18-16,-89 5-91 16,2 2-109-16</inkml:trace>
  <inkml:trace contextRef="#ctx0" brushRef="#br0" timeOffset="130631.87">31342 12122 137 0,'-2'0'283'0,"-12"4"-240"0,8-1-37 15,-1 8 21 1,-5 2 33-16,-3 3-26 0,-10 17-16 16,-4 5-3-16,-81 90 7 15,87-109-22-15,3 0 0 16,2 2 1-16,0-2 0 16,-17 16-1-16,-42 45 0 15,69-75-11-15,-1 1-16 16,5-3-47-16,0-3-6 15,-4-3-81-15</inkml:trace>
  <inkml:trace contextRef="#ctx0" brushRef="#br0" timeOffset="130847.05">31023 12330 322 0,'-9'-4'157'16,"7"4"-122"-16,0 0-30 15,2 0 40-15,-2 0-19 16,4 11-21-16,0-7-3 15,2 7-1-15,3 1 0 16,0 2-1-16,11 11 0 16,2 0 1-16,76 50-1 15,-79-71-17-15,1 0-16 16,0-3-13-16,-3-1-20 16,17 0-18-16,-6-1-85 15</inkml:trace>
  <inkml:trace contextRef="#ctx0" brushRef="#br0" timeOffset="131220.04">31551 11845 371 0,'-5'-12'96'16,"3"0"-90"-16,9-6 0 15,-7 16 45-15,5-2-23 16,-3 0-17-16,2 2 18 0,3-2-21 16,13-7 4-1,-20 11 3-15,0 5-7 0,0-5-3 16,0 0-5-16,0 3 4 16,0 4 9-16,15 24-13 15,-12-22 2-15,-1-1 2 16,-2 2-2-16,0 2 5 15,-5 8-4-15,-1 4-3 16,-38 54 11-16,32-72-11 16,8 2 0-16,-3 1 0 15,5-3 0-15,-7 7-4 16,6 27-23-16,11-36-25 16,-2 0 5-16,1 1-47 15,1-4-31-15</inkml:trace>
  <inkml:trace contextRef="#ctx0" brushRef="#br0" timeOffset="131482.13">31805 12258 511 0,'-26'39'24'0,"26"-26"-24"16,0-1 5-16,0 0 0 0,2 0 2 15,0 14-7-15,0 5 3 16,16 63 0-16,-16-83-3 16,-2 2-3-16,0-1-17 15,-2-4-68-15,0 10-75 16</inkml:trace>
  <inkml:trace contextRef="#ctx0" brushRef="#br0" timeOffset="131664.09">31702 12416 537 0,'-29'-10'39'0,"32"8"-38"0,0 2 1 16,-1 0 4-1,0 0 9-15,9-1-15 0,51-4-27 16,-44 1-55-16,0 1-49 16</inkml:trace>
  <inkml:trace contextRef="#ctx0" brushRef="#br0" timeOffset="131997.75">32188 12172 364 0,'0'-6'128'0,"5"2"-128"16,2 0 0-16,4-4 8 16,2 2 1-16,32-2-3 15,-43 9-3-15,0 2 2 16,0 3 22-16,-2 1-3 15,-2 12-12-15,-6 3 4 16,-42 67-5-16,39-72-4 16,0 3-4-16,0-1-2 15,2-4 3-15,-9 20-4 16,-20 57 0-16,36-83-1 16,2-1 1-16,0 2-8 15,4-3-25-15,3 6-38 16,5-4-23-16,50-9-37 0</inkml:trace>
  <inkml:trace contextRef="#ctx0" brushRef="#br0" timeOffset="132261.13">32562 12256 378 0,'0'8'45'0,"0"4"-38"15,-2 8 13-15,0 6 8 16,-13 68-4-16,8-77-18 16,0-4-6-16,3 2 0 15,-1-4 2-15,-3 15-2 16,-13 31-3-16,17-57-9 15,0 0-33-15,2 0-51 16</inkml:trace>
  <inkml:trace contextRef="#ctx0" brushRef="#br0" timeOffset="132483.15">32440 12258 341 0,'-2'-8'161'15,"-5"4"-146"-15,1-8-10 0,1 6 15 16,5 8-10-16,0 0-2 16,3 5-5-16,-1 0 1 15,4 9 6-15,5 5-4 16,36 52-2-16,-36-63-4 16,-1 1 1-16,-2-1-4 15,-1-3-23-15,11 9-76 16,-5-2-54-16</inkml:trace>
  <inkml:trace contextRef="#ctx0" brushRef="#br0" timeOffset="132753.14">32905 12266 346 0,'10'-2'98'16,"-8"2"-81"-16,5 6-14 16,-5 4 38-16,-2 1-15 15,0 6-7-15,4 9-2 16,-2 64 0-16,-2-78-11 16,0-2 5-16,2 1-11 15,-4-4 0-15,2 10-2 16,0-4-17-16,0 4-61 0,-2-20-51 15</inkml:trace>
  <inkml:trace contextRef="#ctx0" brushRef="#br0" timeOffset="132898.82">32830 12384 394 0,'-60'-1'109'15,"60"1"-96"-15,2 0-6 16,2 0 0-16,-4 0-7 15,7 0-3-15,5 1-2 16,46 5-61-16,-45-5-55 16</inkml:trace>
  <inkml:trace contextRef="#ctx0" brushRef="#br0" timeOffset="133198.07">33296 12228 350 0,'10'-19'87'0,"13"-14"-70"16,2-6 20-16,46-55 13 15,-71 82-17-15,7 6-12 16,-5 2 10-16,-2 2-11 16,5-5 1-16,-3 4-12 15,-7 10-8-15,3-2 1 16,0 5 0-16,-1 6-2 15,3 5 16-15,3 17-9 0,19 120 2 16,-22-131 0-16,4 2-7 16,-2-5-1-16,3 0-1 15,0 24-3-15,-3-7 2 16,11 50-65-16,-20-78-92 16</inkml:trace>
  <inkml:trace contextRef="#ctx0" brushRef="#br0" timeOffset="135250.73">30725 13629 408 0,'-25'-2'55'0,"-49"12"-49"15,63 3-1-15,-2 5 57 16,2-2-27-16,0 5-11 15,-14 20 0-15,-2 4-7 16,-37 114 1-16,55-125 1 16,0 3-9-16,0-6 11 0,0 6-20 15,-4 33 0 1,-1-7 2-16,1 118-3 16,18-161-2-16,1 0-12 0,3-4-15 15,0 1-11-15,11 9-28 16,50 32-64-16,-57-56-154 15</inkml:trace>
  <inkml:trace contextRef="#ctx0" brushRef="#br0" timeOffset="135675.22">31228 13900 465 0,'-11'-46'101'15,"9"44"-84"-15,-1 2 3 0,1 2 19 16,0 0-17-16,-5 6-21 16,-4 6 14-16,-67 79-10 15,61-75 2-15,-1 0 4 16,5-3-10-16,1 0 0 15,-15 17-1-15,8-6-7 16,-29 43-5-16,42-64-36 16,2-2-38-16,-3 2-47 15,3-4-155-15</inkml:trace>
  <inkml:trace contextRef="#ctx0" brushRef="#br0" timeOffset="135867.24">31048 13939 522 0,'-3'-5'71'0,"3"-2"-65"16,-4 2 26-16,4 5 6 15,0 0-23-15,0 2-15 16,2 2 0-16,3 2-7 16,5 4 7-16,44 36-31 15,-34-38-15-15,-4-2-45 16,2-2-42-16,2 3-187 15</inkml:trace>
  <inkml:trace contextRef="#ctx0" brushRef="#br0" timeOffset="136063.24">31527 13954 537 0,'0'-2'66'0,"-2"-2"-59"16,8-8 11-16,-4 10 0 15,3 1-12-15,-1-2-6 16,5 0-9-16,9-2 1 16,7-5-18-16,75-12-20 15,-84 18-33-15,-5 1-42 16,-1 0-139-16</inkml:trace>
  <inkml:trace contextRef="#ctx0" brushRef="#br0" timeOffset="136331.04">31922 13752 498 0,'-4'-12'51'0,"2"2"-47"0,2 0 30 15,0-8-1-15,6 0-4 16,17-20-27-16,-21 36 0 16,1 2 3-16,-3 0-5 15,0 2-4-15,3 2 3 16,-1 5 1-16,4 64 16 15,-1-52-16-15,-5 2 0 16,0 1 4-16,2 0-3 0,2 24 0 16,5 96-1-1,-9-126-8-15,0 0-22 0,0-1-44 16,3-2-38-16,-1 15-58 16</inkml:trace>
  <inkml:trace contextRef="#ctx0" brushRef="#br0" timeOffset="136619.1">32265 13569 574 0,'-3'-5'17'15,"8"-1"-17"-15,-1-6 0 16,2 9 9-16,36 18-6 0,-30 0 10 15,-1 8 1 1,-2 0-3-16,0 5 6 0,4 27 12 16,-4 9-16-16,-22 141 14 15,-2-174-21-15,-1-3-5 16,1 3 4-16,-2-8-5 16,-9 30 0-16,-35 69-8 15,59-112-39-15,2 0-8 16,0-10-30-16,0 4-60 15</inkml:trace>
  <inkml:trace contextRef="#ctx0" brushRef="#br0" timeOffset="137014.94">32594 13451 168 0,'35'-123'370'15,"-27"110"-351"-15,0 3-14 16,1-1 32-16,-3 4 5 16,10-8-5-16,-7 4-19 15,5-7-5-15,-14 19-13 0,-2 3 0 16,2-1 2-1,0 3 0-15,2 6 18 16,9 66-11-16,-16-61-7 0,1 0 17 16,0 1-16-16,-4-1 0 15,-3 18 8-15,1-3-7 16,-19 40-2-16,29-66-2 16,0 2 1-16,2-6-2 15,0 0 1-15,2 7 0 16,5-4-2-16,45 10 2 15,-44-15-35-15,4-2-72 16,-1 2-111-16</inkml:trace>
  <inkml:trace contextRef="#ctx0" brushRef="#br0" timeOffset="137661.78">29961 15754 591 0,'-5'0'43'0,"3"0"-40"16,2-5 15-16,2 5 29 16,-2 0-29-16,5 0-15 15,28-4 5-15,-18 2-5 16,3-2-3-16,0 2 2 15,2 0-7-15,17-2-23 0,64-11-32 16,-92 11-13-16,-5 1-66 16,1 3-134-16</inkml:trace>
  <inkml:trace contextRef="#ctx0" brushRef="#br0" timeOffset="137814.25">30009 15835 191 0,'-60'20'335'15,"65"-19"-327"-15,-1 4-2 16,1-1 4-16,1 0 12 0,12 0-16 16,64 15-6-1,-59-19-3-15,-1-5-53 0,3 1-96 16</inkml:trace>
  <inkml:trace contextRef="#ctx0" brushRef="#br0" timeOffset="138111.96">31124 15527 457 0,'-10'-6'198'0,"6"1"-198"15,0 5-4-15,-7-4 4 0,-1 8 18 16,-44 63-10-16,37-48-2 15,-6 8 5 1,-2-1-9-16,0 2 1 0,-29 28-3 16,1-2 1-16,-96 95-6 15,139-128 1-15,3-7-25 16,3-1-5-16,2-7-26 16,-3 10-26-16,24-20 13 15,0-14 1-15,-2 0-43 16,-1 0-21-16</inkml:trace>
  <inkml:trace contextRef="#ctx0" brushRef="#br0" timeOffset="138261.22">30754 15865 168 0,'44'-104'188'0,"-44"97"-90"16,0-4-38-16,0 7-6 0,2 2-30 15,-2-4-11-15,2 6 2 16,5 25-11-16,5-15 14 16,-4 3-10-16,3 1-7 15,1-1 1-15,9 10-2 16,64 40-21-16,-66-63-38 15,-4 4-88-15,5-4-161 16</inkml:trace>
  <inkml:trace contextRef="#ctx0" brushRef="#br0" timeOffset="138614.99">31467 15137 575 0,'2'-14'22'16,"7"0"-19"-16,1 1-3 15,9-17 39-15,5 7-12 16,54-35-13-16,-66 52-9 16,-4 2-5-16,-1 4 19 15,-5 2-19-15,7 0 1 16,-2 8 17-16,-9 56-2 15,-8-52-6-15,4 4 4 16,-5 0-3-16,0 2 10 0,-7 18-17 16,-45 69-3-1,59-93 5-15,0 0-6 0,2-4 0 16,-1 6 0-16,0 6-5 16,3 0 2-16,21 28-30 15,-13-45-37-15,0 2-39 16,0-1-113-16</inkml:trace>
  <inkml:trace contextRef="#ctx0" brushRef="#br0" timeOffset="138847.5">31301 15898 601 0,'-4'0'48'16,"4"0"-48"-16,-4-2 0 16,4 2 17-1,47-17-14-15,-30 13-3 0,8-2-25 16,2 2-35-16,2-5-3 16,29 1-63-16,148-25-146 15</inkml:trace>
  <inkml:trace contextRef="#ctx0" brushRef="#br0" timeOffset="139198.95">31905 15637 433 0,'-10'-19'168'16,"8"-38"-167"-16,14 48 0 15,5 0 30-15,-5 0-7 16,4 4-14-16,15-8 7 16,-2 1-13-16,47 2 11 15,-72 14-2-15,1 0-13 16,-3 2 13-16,0 2-12 16,2 10-1-16,-6 5 9 15,-29 71-8-15,22-77 3 16,-4 6-2-16,2-2-2 15,-2 2 6-15,-10 17-6 0,-41 72 0 16,57-94 0-16,5-5 0 16,0-4-11-16,4 1-37 15,2 12-25-15,7-5-7 16,72 0-55-16,-52-17-175 16</inkml:trace>
  <inkml:trace contextRef="#ctx0" brushRef="#br0" timeOffset="139446.32">32670 15623 235 0,'-2'-12'310'16,"2"6"-310"-16,0-6-1 16,-5-1 1-16,-11 30 18 15,8-3-1-15,-4-1-4 16,-1 8 12-16,0-1-4 15,-14 19-8-15,-6 0-1 16,-79 83-12-16,92-106 0 16,5-1-7-16,1-6-19 15,7-1-12-15,-12 10-50 16,-6 0-40-16,29-18-23 16</inkml:trace>
  <inkml:trace contextRef="#ctx0" brushRef="#br0" timeOffset="139648.4">32447 15735 183 0,'11'-31'366'16,"0"8"-317"-16,1 1-34 15,-12 22-3-15,0 3 8 16,4 8 20-16,2-3-22 16,5 15-13-16,39 54-5 15,-46-60 3-15,5-9-6 16,0 2 3-16,0 3-27 15,11 6-9-15,2-11-42 16,42 9-15-16,-54-17-75 16</inkml:trace>
  <inkml:trace contextRef="#ctx0" brushRef="#br0" timeOffset="140194.44">33146 15662 267 0,'2'-7'394'0,"-6"-15"-389"15,8 22 8-15,-4 0-9 16,6 4 0-16,-4-3 12 15,6 8-2-15,5 3-11 16,43 38 6-16,-51-43-9 16,-1 4-2-16,1-3 0 15,-3-4-10-15,3 11-44 16,-12 12-47-16,-9-19-153 16</inkml:trace>
  <inkml:trace contextRef="#ctx0" brushRef="#br0" timeOffset="140371.19">33093 15741 670 0,'-5'0'37'16,"7"-4"-22"-16,4 2-10 16,-2-6 3-16,52-28-8 15,-37 28-6-15,4 2-80 16,-5-3-42-16,1 9-107 15</inkml:trace>
  <inkml:trace contextRef="#ctx0" brushRef="#br0" timeOffset="140667.2">33661 15462 417 0,'27'-48'197'16,"53"-96"-189"-16,-62 128 17 15,-2 2 34-15,-3 0-21 16,-2 0-15-16,7-11-7 16,-5 7-13-16,-3-2 3 15,-10 25-6-15,0 4 2 16,0 5 10-16,0 5 0 16,0 19 5-16,0 12 8 15,0 149-8-15,0-166-1 16,0-2-8-16,0 1-7 15,0-6 1-15,0 34-2 0,0 86-4 16,0-128-14-16,0-4-57 16,-6-1-101-16,4 4-127 15</inkml:trace>
  <inkml:trace contextRef="#ctx0" brushRef="#br0" timeOffset="147567.28">31203 5721 326 0,'-8'-14'38'0,"8"14"-32"0,0-3 22 16,0 3 7-16,0-1-20 15,-2 1 1-15,6 0 2 16,-4-3-7-16,0 3 3 16,0 0 2-16,0 0-2 15,-2 0 9-15,0 0-9 16,-1 3 1-16,1-3 3 16,2 0-10-16,-2 0-5 15,2 1 0-15,-2 4 2 16,-5 4 13-16,-25 51-15 15,24-47 7-15,1 3 7 0,-1-2-16 16,-2-1 0-16,-7 10-1 16,-26 42 1-1,34-59-4-15,1 1-23 0,-4-3-87 16,-1 2-152 0</inkml:trace>
  <inkml:trace contextRef="#ctx0" brushRef="#br0" timeOffset="148497.39">31912 5434 502 0,'-7'-11'24'15,"3"2"-21"-15,0-2 20 16,0-2 16-16,-8-10-14 16,1 2-10-16,-29-19-1 15,33 34 1-15,0 4-14 16,1 4 0-16,-5 2-1 16,-9 2 1-16,-5 6-2 0,-67 58 1 15,72-56 0 1,3 6 0-16,1 0 0 0,1 0-1 15,-14 20-1-15,-34 82 2 16,61-108-4-16,2-3 1 16,4-1-3-16,1-5 5 15,3 12-6-15,8-11 7 16,53-22 16-16,-46 4-14 16,-1-4 3-16,0-4-5 15,1-3 0-15,21-20 2 16,-1-7-2-16,81-135 0 15,-105 151 0-15,-7-5 0 16,1 2 1-16,-3-1-1 16,7-37 0-16,6-139 4 15,-25 184-2-15,2 9-1 0,2 6 1 16,-2 3 3-16,2-13 11 16,-2 11-10-16,2 3-5 15,-4 11-1-15,0 3-15 16,0 3 15-16,0 4 3 15,-3 14-2-15,-2 10 7 16,-21 147-6-16,22-147 8 16,2 2 12-16,-2 3-7 15,-1-1-1-15,-1 34-6 16,-21 136-3-16,23-187 1 16,4 2-6-16,0-3 0 15,-2 0-5-15,-1 20-10 0,1-4-93 16,-34 75-177-16</inkml:trace>
  <inkml:trace contextRef="#ctx0" brushRef="#br0" timeOffset="153864.78">14234 17431 437 0,'-10'-8'44'0,"3"8"-30"16,5-4-11-16,-8 0 13 16,4-2 14-16,6 2-6 15,2 4 0-15,-2 0-24 16,0 0 0-16,0 0 5 16,0 0 4-16,0 0 0 15,-2 14-8-15,2-6 1 16,0 2 15-16,2 8-10 0,0 4-4 15,0 14 5-15,5 107-3 16,-7-120-1-16,3-2-4 16,-3-3 0-16,2 0 2 15,0 19-2-15,5-12 0 16,10 25 1-16,-14-50-1 16,-3-1 4-16,0 1-3 15,0 0 13-15,0-5 25 16,0-3-26-16,-9-42-10 15,2 24 1-15,3-1 1 16,4 0-5-16,2 2-1 16,0-30 1-16,40-83 2 15,-34 119-2-15,4 1-4 0,-1 6 1 16,3 2-13-16,15-12-13 16,5 9-23-16,88-6-22 15,-105 21-57-15,-1 6-219 16</inkml:trace>
  <inkml:trace contextRef="#ctx0" brushRef="#br0" timeOffset="154821.35">14739 17259 302 0,'-46'-141'256'16,"40"121"-235"-16,2 10-9 16,2 6 4-16,2-1 7 15,-3-4-1-15,3 6-22 16,3 28 3-16,5 1-1 16,1 3 2-16,-3 7-2 15,2-1 4-15,7 36 0 16,-3 5 1-16,7 169-7 15,-21-213 2-15,-2 5 3 16,1-12-5-16,1-3 0 0,-2 20 1 16,0 10-1-1,4-52 3-15,0 0 3 0,2-3 8 16,-2-6 7-16,2-5-21 16,4-13 0-16,28-106 2 15,-21 109-2-15,1-6 0 16,1 4-11-16,5 2-1 15,20-25 8-15,7 5-1 16,111-28 1-16,-133 72 3 16,-8 0 0-16,1 8 1 15,-5-2-4-15,19 13 4 16,15 72 1-16,-52-63 0 0,-1-2-1 16,-6 1 5-1,-3-4-3-15,-12 26 3 0,-6-5-4 16,-79 50 1-1,95-84 8-15,1-6-10 0,1 4 0 16,3-8 1-16,-15 10-1 16,6-5 0-16,-29-2-28 15,46-6-24-15,2 3-7 16,-1-5-43-16,-1 1-49 16</inkml:trace>
  <inkml:trace contextRef="#ctx0" brushRef="#br0" timeOffset="155514.19">15535 17624 542 0,'-10'-4'64'0,"-1"-6"-57"15,-12-46-4-15,28 38 3 0,1-5 28 16,1-1-18-16,2-6-3 15,4-24-4-15,20-133-4 16,-33 156 1-16,-4-1 2 16,-2-3-6-16,-3 3 8 15,-7-36-10-15,-6 6 0 16,-52-88-1-16,68 144 3 16,1 6-4-16,3 0-1 15,0 6 3-15,-5 2 3 16,0 24-3-16,-12 146-1 15,23-130 1-15,5-2 0 16,1 7 1-16,7 1-1 0,14 52 0 16,109 240 0-1,-118-295 0-15,-1-1 0 0,-2-1 0 16,-3-4 1-16,15 49-1 16,-6 1 0-16,-6 160 1 15,-27-225 1 1,-3 1-2-16,-3-8 0 0,-1-1 2 15,-18 18-2-15,-8-4 2 16,-103 12-2-16,110-56 1 16,-2-2 0-16,5-6-1 15,-1-4 0-15,-28-16-2 16,-98-100 2-16,145 118-1 16,-1 3-2-16,8-2-6 15,4 3 9-15,-3-21-25 0,12-1-5 16,82-62-6-16,-66 88-49 15,3-2-77-15</inkml:trace>
  <inkml:trace contextRef="#ctx0" brushRef="#br0" timeOffset="159883.57">16977 17231 243 0,'-19'-36'101'0,"3"-4"-88"16,-5-67-6-16,24 97 30 16,0 2 8-16,-1 4 20 15,-2 1-15-15,2-8-23 16,-2 7-1-16,2 4-19 15,-2 0-1-15,0 4-2 16,2 1-2-16,5 4-2 16,3 5 6-16,71 97-1 15,-61-83 12-15,5 5-15 16,1-4-1-16,-1 1 12 16,28 28-11-16,3 0 0 15,129 121 0-15,-156-153-1 0,-7-2 3 16,0 2-4-1,-6 0 0-15,18 29 11 0,8 96-10 16,-51-124 0-16,-5 1 4 16,-5 5-1-16,-6 4 6 15,-17 25-10-15,-7-4 0 16,-92 54 6-16,122-107-4 16,0 1 0-16,4-12 0 15,-1-7-1-15,-15-6 3 16,2-20-4-16,-42-153 0 15,64 148-2-15,5 3 2 16,4 5 0-16,3 1-2 16,1-38 2-16,52-105-1 15,-39 148 0-15,2 6 1 0,2-2 3 16,1-1-3-16,23-27-1 16,8 4 1-16,143-104 0 15,-165 130-4-15,-2 8-8 16,-3-3-45-16,-6 1-44 15,28-9-125-15</inkml:trace>
  <inkml:trace contextRef="#ctx0" brushRef="#br0" timeOffset="167696.24">1706 1489 171 0,'-5'-1'0'16</inkml:trace>
  <inkml:trace contextRef="#ctx0" brushRef="#br0" timeOffset="168313.92">1708 1499 196 0,'3'0'60'0,"-3"0"-34"0,2 0-14 16,3 3 3-16,-8-3 7 15,3 0-4-15,0 0 2 16,-2-3-5-16,2 3 2 16,0 0 9-16,0 0-7 15,0 0 2-15,0 0-1 16,0 0-3-16,0 0 2 15,2-1-5-15,1 1-11 16,1-9 17-16,2-3 0 16,3-3 0-16,3-6-10 15,-1-3-7-15,9-20-1 0,24-128-2 16,-42 138 0 0,-2-5 3-16,-6 6-3 0,-3-1 0 15,-7-39 1-15,-11-5 0 16,-95-162 1-16,98 209-2 15,6 9 0-15,5 8 24 16,1 5-15-16,-7-12-6 16,7 13-3-16,10 32 0 15,6-4 2-15,6 10-2 16,2 4 0-16,7 3 0 16,14 35 0-16,125 184-1 15,-122-199 1-15,1 5 0 0,1 2 0 16,-9 3-1-1,29 62-1-15,-11 2-5 16,35 256 7-16,-82-341 0 16,-2-2 0-16,-2 0 0 0,-5-4 0 15,-7 39 0-15,-8-7 0 16,-92 110 5-16,87-172-4 16,0-2-1-16,-2 1 5 15,2-8-1-15,-29 3-3 16,-103-62-1-16,141 38 0 15,5-5-1-15,1 6 1 16,5-6-1-16,-11-23-2 16,11 1-11-16,38-106-4 15,-15 131-37-15,4 3-72 16,0 2-46-16</inkml:trace>
  <inkml:trace contextRef="#ctx0" brushRef="#br0" timeOffset="169351.42">2343 854 352 0,'-8'-21'71'0,"-1"0"-41"16,-18-25-14-16,23 42 39 16,-1 0-3-16,2-1 13 15,1 5-40-15,-4-1-5 16,-1 1-11-16,-11 31 0 0,7 0-2 15,-3 3-2-15,4 4 6 16,1 3 8-16,-11 40-18 16,-25 193 1-1,43-233 0-15,2 1-1 0,2-4-1 16,1-2-6-16,3 33-22 16,5-7 3-16,47 64-32 15,-44-118-32-15,-3-2-51 16</inkml:trace>
  <inkml:trace contextRef="#ctx0" brushRef="#br0" timeOffset="169798.11">2760 1055 546 0,'-22'14'79'15,"8"-9"-79"-15,5-1 2 16,1 2 0-16,-15 11 8 16,6 5-7-16,-59 118 0 15,55-102-3-15,0-1 0 16,2-6-1-16,6-1-4 16,-18 27-4-16,-22 51-11 15,53-103-15-15,0-5-24 0,0 0 1 16,0 0-16-16,-3-7-19 15,1-7 23-15,11-82 70 16,-9 70 13-16,2-1 35 16,0 1 25-16,2 2 5 15,0-20-11-15,-2 8-13 16,0-8-8-16,-2 46-27 16,0 0-12-16,2 4 7 15,7 3 1-15,7 4-8 16,59 57-7-16,-60-58 0 15,-1 0 0-15,-3-2 0 16,1-2-27-16,9 11-37 16,0-8-49-16,32-1-52 15</inkml:trace>
  <inkml:trace contextRef="#ctx0" brushRef="#br0" timeOffset="170040.31">2948 727 407 0,'0'5'89'16,"-3"-1"-68"-16,6-1-6 15,3 4 37-15,0 13-1 16,57 72-27-16,-49-56 3 16,-1 2-7-16,0 1-7 15,-2 6-3-15,9 38-10 16,-4 5 0-16,-10 174 2 0,-12-228-2 15,-3 3-9 1,2-9-14-16,0-5-14 0,-3 22-21 16,-9 16-59-16,17-64-38 15</inkml:trace>
  <inkml:trace contextRef="#ctx0" brushRef="#br0" timeOffset="170260.98">3428 1151 399 0,'52'-52'172'16,"-61"64"-161"-16,16-15-11 16,6 0 7-16,3-1-4 15,10-2-2-15,10-2 2 16,80-5-3-16,-99 17-48 15,-1-4-40-15,-3 3-23 16</inkml:trace>
  <inkml:trace contextRef="#ctx0" brushRef="#br0" timeOffset="170431.73">3488 1355 438 0,'-4'6'113'15,"-2"16"-113"-15,8-7 2 0,47 20-2 16,-34-32 6-16,4-3-4 16,2 0 2-16,4-3-4 15,26 0-73-15,3-6-71 16</inkml:trace>
  <inkml:trace contextRef="#ctx0" brushRef="#br0" timeOffset="171380.84">5126 830 530 0,'-11'-4'82'0,"2"2"-81"15,-2-6 0-15,0-10 10 16,9 6 16-16,6-5 9 16,0-4-17-16,4-6-10 15,3-21-4-15,4-6 3 16,28-113 13-16,-43 138-19 16,0 1 3-16,0 2 0 15,2 2-4-15,-2-19 2 16,0-35-3-16,-2 77 0 15,2 1-1-15,-3 1 1 16,3 1-5-16,0 10 5 16,3 11 2-16,14 124 4 15,-13-103-6-15,4-2 0 16,-2 3 3-16,1-1-3 16,3 44-1-16,4-3 1 0,13 143-22 15,-27-204-24-15,0-2-13 16,0 3-40-16,-4-6-39 15</inkml:trace>
  <inkml:trace contextRef="#ctx0" brushRef="#br0" timeOffset="171647.91">4520 1273 571 0,'-9'2'49'0,"9"0"-49"16,7-2 0-16,6-6 13 16,118-27 23-16,-83 22-19 15,3 1 12-15,4-2-28 16,1 2 0-16,54-8 0 16,0-1 1-16,205-11-2 15,-266 26 0-15,-6 3-11 16,-3-1 1-16,-7-2-23 15,40 0-3-15,-15-2-11 16,60-13-51-16,-113 18-50 16</inkml:trace>
  <inkml:trace contextRef="#ctx0" brushRef="#br0" timeOffset="172713.99">4415 1684 205 0,'-4'-10'45'16,"-3"5"-27"-16,10 2-7 16,-3 1-3-16,0 2 12 15,0 0 2-15,0 0 13 16,-3 0-1-16,6 0 0 0,-3 0 14 15,0 0-4-15,0 0-7 16,-3 0 4-16,3 0-20 16,-2 7-11-16,7-2-6 15,-1 5 6-15,2 6 17 16,2 2-11-16,9 17-16 16,6 11 14-16,61 132-10 15,-66-142 2-15,2-5 1 16,-2 2-3-16,2-1 0 15,15 30-4-15,-4-6 0 16,54 78 1-16,-80-126-1 16,-1-5 0-16,-2 0 0 15,1 0 1-15,2 1 3 0,-3-19-4 16,-9 2 0-16,0-7 6 16,-2-10-6-16,1-2 0 15,-11-30 0-15,-3-15-2 16,-54-198 0-16,64 225-1 15,2 4 3-15,1 6-1 16,5 8 1-16,-8-34-1 16,8 14 0-16,16-40 2 15,-8 86 0-15,0 1-1 16,1 1 0-16,3-1-2 16,13-8 2-16,86-24-1 15,-79 24 0-15,6 5 2 16,2 0-2-16,-1 2 0 15,36-4 1-15,-2 2-2 0,128-6 2 16,-168 13-3 0,-2-4-6-16,-1 2-5 0,1-1 5 15,20-5-16-15,-5 1-13 16,43-16-18-16,-81 22-40 16,-6 2-19-16</inkml:trace>
  <inkml:trace contextRef="#ctx0" brushRef="#br0" timeOffset="173180.91">4926 1867 404 0,'-60'-22'120'0,"60"18"-107"16,2 1-11-16,2-2 19 15,-2-4 18-15,8-2-18 16,1-4-15-16,47-37 4 0,-45 44-8 15,-2 0 0 1,0 4 1-16,-2 2-2 0,9-3-1 16,9 12 0-16,-25 1 0 15,-2 10 21-15,-2 4-15 16,-2 5 5-16,-4 17-2 16,-5 10 1-16,-38 108-5 15,48-140-5-15,3-4 0 16,0-2-1-16,3 0 1 15,1 14-2-15,6-4-5 16,32 27-18-16,-34-49-9 16,4-4-22-16,-3-2-36 15,-1-4-19-15,15-3-212 0</inkml:trace>
  <inkml:trace contextRef="#ctx0" brushRef="#br0" timeOffset="173784.4">5231 1807 358 0,'-4'0'114'16,"-12"-6"-86"-16,18 6-14 16,-2-3 13-16,0 6 3 15,0-3 1-15,2 1-24 16,6 17-2-16,-4 0 11 15,4 4 9-15,-1 1-14 16,5 1-4-16,3 20-6 16,5 0 8-16,38 82-9 15,-53-108 0-15,-3-2 2 16,0 2-1-16,-2-2 1 16,2 16-2-16,-4-5 0 0,-7 8 4 15,9-35-4-15,2-1 0 16,-2-7-9-16,-2-2 9 15,2-15 0-15,-16-103 0 16,10 102-4-16,-1-2 1 16,0-4-7-16,0 1 6 15,-4-32 2-15,1-1 2 16,12-103-2-16,4 143 1 16,3 6 2-16,0 2-5 15,0 4 4-15,8-16-1 16,4 9 1-16,30-14-3 0,-42 31-20 15,2 0-19-15,-3 2-10 16,4-2 1-16,9 0-40 16,29-2-47-16</inkml:trace>
  <inkml:trace contextRef="#ctx0" brushRef="#br0" timeOffset="174030.01">5362 1569 412 0,'-8'0'113'16,"8"1"-105"-16,0 5-5 15,4 6 4-15,2 8 19 0,55 82-7 16,-43-79-11-16,-3-4-1 16,-1 2-7-16,-1-3 0 15,14 22 1-15,-7-4-1 16,26 52 0-16,-46-76-34 15,5-4-45-15,-3 2-9 16,0-1-132-16</inkml:trace>
  <inkml:trace contextRef="#ctx0" brushRef="#br0" timeOffset="174664.73">6131 1616 395 0,'-13'-6'120'0,"-3"-2"-98"16,1 0 1-16,-18-9 19 15,25 16-18-15,4 1-6 16,-3 0 2-16,5 1-18 16,-9 8-2-16,0 7 2 0,-43 82-1 15,47-72-2-15,7 0 1 16,3 0 0-16,1 1-1 15,6 23 1-15,50 86-3 16,-47-120 2-16,-5-2 2 16,4-4-2-16,-3 0-7 15,9 6-8-15,-5-6 15 16,3-6-18-16,-14-16 19 16,0-2 14-16,3-6-13 15,-3 0 1-15,0-22-2 16,-2-4 0-16,-13-120 0 0,8 136 0 15,2 9 0-15,1 1 2 16,0 4-2-16,-2-16 2 16,2-17-2-16,2 49 0 15,2 0 4-15,-2 0-4 16,2 0-4-16,0 3 4 16,5-3 0-16,31 4 6 15,-25-2-6-15,8 0 0 16,-2-2 6-16,4 2-6 15,20 0 0-15,5-4-2 16,110-20 1-16,-133 18-34 16,-5-4-96-16,-3 2-94 15</inkml:trace>
  <inkml:trace contextRef="#ctx0" brushRef="#br0" timeOffset="175882.89">7016 1020 325 0,'-9'-1'96'15,"6"1"-60"-15,1 0-22 16,2 0-7-16,-4-3 13 16,6 3-5-16,14 17 1 15,-10-13 22-15,5 4-22 16,-1-1-7-16,1-1 12 16,11 9-12-16,65 25-2 15,-72-39-2-15,3-1-4 16,-2-1 7-16,0-4-8 15,17-1 1-15,-2-4 8 0,42-41-5 16,-64 34-2 0,-2 0 4-16,-2 0-4 0,-3 1 4 15,2-12-1-15,-4 2-1 16,-29-36 10-16,21 56-12 16,-4 4-2-16,1 0-1 15,0 6 1-15,-16 4 0 16,-80 76 2-16,83-58 0 15,2 5 1-15,1 1-3 16,4-1 0-16,-20 33 1 16,12 2 0-16,-14 122 0 15,44-165-1-15,2 2 0 16,-1-3-3-16,3-3 3 0,9 20-2 16,5-7 1-16,58 34-1 15,-65-64-7-15,0-4-20 16,0 0-14-16,-1-2-10 15,18-8-49-15,72-62-49 16</inkml:trace>
  <inkml:trace contextRef="#ctx0" brushRef="#br0" timeOffset="176178.33">7633 698 75 0,'-12'-10'498'0,"-32"-15"-470"15,57 29-28-15,-5 0 0 16,-4-2 12-16,2-2-11 15,7 3 3-15,1-2 0 16,61-1-3-16,-54 11-1 16,-3-5-2-16,-1-2-34 15,6-3-51-15,15 3-91 0</inkml:trace>
  <inkml:trace contextRef="#ctx0" brushRef="#br0" timeOffset="179296.65">8306 230 265 0,'0'-2'42'0,"0"0"-33"0,0-1 9 16,0-3 11-16,0 6-9 15,0 0 4-15,0 0-18 16,0 0 9-16,-2-3 6 16,2 3-1-16,-5 3 7 15,2-6 2-15,3 3-11 16,0 0 3-16,0 3-16 15,-2-3 3-15,2 2 2 16,-2 9-7-16,2-7 8 16,-2 6-6-16,0 2 5 15,0 2 12-15,-5 14-10 0,-22 113 6 16,23-111-4-16,1 6-4 16,0 1 6-16,3 0-16 15,-2 35 1-15,4 1 4 16,14 117-5-16,-12-166-1 15,2-1 1-15,2-4-7 16,-1-3-14-16,7 22-30 16,0-8-28-16,35 33-55 15</inkml:trace>
  <inkml:trace contextRef="#ctx0" brushRef="#br0" timeOffset="180698.88">8755 295 171 0,'-2'-8'122'15,"0"8"-78"-15,2-3-32 16,0 3-4-16,0 0 10 15,0 0-15-15,2-1-2 16,-2 2 1-16,0-1-2 16,0 0 6-16,0 0 3 15,0 3 4-15,0-6 4 16,2 3-13-16,-2 0-2 16,0 0 1-16,0 0 2 15,0 0 14-15,-2 3-5 16,2-3-4-16,0 0 12 0,0-4-7 15,0 5 1-15,0-1-2 16,2 0-5-16,-2-1 4 16,0 5-9-16,-2-4-3 15,2 1 10-15,-2 2-8 16,0 1 7-16,-2 6 8 16,-3 5-7-16,-36 54 3 15,35-59-9-15,-1 4-3 16,3 0 9-16,-4-4-11 15,-5 14 0-15,1-4 0 16,-22 28 1-16,32-46-3 16,2 2-10-16,2-4-19 15,0 3-4-15,-2-2-30 16,6-5 11-16,-2 2-19 0,0-8-9 16</inkml:trace>
  <inkml:trace contextRef="#ctx0" brushRef="#br0" timeOffset="180925.84">8620 333 246 0,'-4'-13'165'15,"-1"13"-116"-15,5 3-39 16,0-6 6-16,3 3 7 16,-6 3 3-16,14 15-19 15,-7-12 6-15,5 2 6 0,-1 4-12 16,0-2-4-16,7 8-1 15,1 4-1-15,31 40-2 16,-40-56 0-16,0-2-40 16,-3-1-23-16,0-1-27 15,5 3-60-15</inkml:trace>
  <inkml:trace contextRef="#ctx0" brushRef="#br0" timeOffset="181131.45">8878 425 202 0,'4'2'216'0,"-6"-2"-180"15,4-4-36-15,-2 6 13 0,0-2 11 16,4 0-13-16,-2 0-11 16,2 0 0-16,25-6-3 15,-18 4-21-15,-3-2-33 16,2-3-27-16,1 3-83 15</inkml:trace>
  <inkml:trace contextRef="#ctx0" brushRef="#br0" timeOffset="181747.78">9173 287 343 0,'4'-9'52'0,"2"0"-33"0,-6 10 32 15,-2-1-5-15,2 3-20 16,-2-3-12-16,0 7-12 16,-16 54 10-16,7-44-5 15,0 8-2-15,1-7 4 16,4-2-9-16,-9 18 0 16,3-8 3-16,-3 20-3 15,15-48 0-15,0 0-1 16,0 0-1-16,0 0-1 15,2-2-16-15,0-5 14 16,13-56-15-16,-7 45 0 16,-4 4 4-16,1-4-2 0,-1 2 15 15,7-17 1 1,13-55 4-16,-21 85 1 16,-1 2 13-16,0 1-14 0,1 0 6 15,3 0 3-15,-1 1-10 16,12 6 6-16,-14 0-7 15,-1 0 7-15,0 4 2 16,3-1-8-16,-1 7-1 16,3 2 0-16,11 27 2 15,-16-44-1-15,2 2-1 16,-2 0-2-16,1-2-1 16,3 2 3-16,10-2 0 15,-12-4-2-15,3-2 4 16,-1 2 6-16,0-2-8 15,4-3 0-15,1-1 2 0,16-5-1 16,-25 16 2-16,-2-1 3 16,0 0-4-16,0 0 2 15,2 0-4-15,1 4 0 16,23 21 6-16,-19-15-5 16,0 2-1-16,2 2 0 15,-5-2-24-15,10 14-25 16,-7 64-42-16,-12-75-149 15</inkml:trace>
  <inkml:trace contextRef="#ctx0" brushRef="#br0" timeOffset="182114.3">8520 777 369 0,'-31'5'91'0,"35"-4"-87"16,0-1 5-16,1 3 14 15,3-3 30-15,13 0-25 16,6-3-15-16,104-6 5 0,-98 6-17 15,0 2 2-15,3 0 0 16,0-6-3-16,35-2 4 16,150-28-4-16,-188 31 0 15,-2 2 1-15,-4 0-1 16,-2 0-1-16,27-6-3 16,-15 2-26-16,43-13-11 15,-78 21-42-15,0 0-5 16,-4-1-17-16</inkml:trace>
  <inkml:trace contextRef="#ctx0" brushRef="#br0" timeOffset="182697.99">9108 948 370 0,'-6'-2'68'16,"-6"-4"-35"-16,-19-7-8 15,26 13 18-15,1 0-5 16,2 0-24-16,-2 3-9 15,-6 1-4-15,-3 4 2 0,-41 44 0 16,46-41-3-16,1-2 0 16,5 3-2-16,-3-1 2 15,-2 10-1-15,5 2-2 16,9 27 1-16,-7-48 1 16,0-2-5-16,2 0 0 15,1 2 5-15,-1-2-2 16,-2-8 3-16,2-2 16 15,3 0-15-15,-3-2 2 16,0 4-3-16,2-13 0 16,5 3 0-16,22-25 0 0,-26 34-1 15,2 5 1-15,-3 2 0 16,-2 0-3-16,7-3 3 16,0 2 0-16,25-1 0 15,-28 2 0-15,1-1 0 16,1 2 0-16,4 1 1 15,5-4 0-15,48 1-1 16,-53-2 0-16,1 1 0 16,-2 0 0-16,0 0-4 15,12-4-32-15,-4 2-37 16,26-18 2-16,-43 23-85 16</inkml:trace>
  <inkml:trace contextRef="#ctx0" brushRef="#br0" timeOffset="183163.49">9734 117 403 0,'-2'0'36'15,"0"2"-36"-15,4 2 23 16,2 4 18-16,5 11 5 16,2 12-18-16,47 144-5 15,-53-123 17-15,-3 1-18 16,-2 5-1-16,-4-4-6 16,-3 56-14-16,-49 203 1 15,40-276-2-15,1-4 2 0,-1-4-5 16,5-5-3-16,-11 24-21 15,4-16 1-15,2-2-35 16,14-36-49 0,2-6-52-16</inkml:trace>
  <inkml:trace contextRef="#ctx0" brushRef="#br0" timeOffset="183613.49">9999 64 158 0,'11'-18'277'0,"-2"-28"-223"15,-5 46-18-15,1 0 5 16,0 0 0-16,-1 0 0 15,3 0-23-15,-1 0-4 16,-4 0-1-16,-2 0-7 16,0 0 0-16,0 0-6 15,2 0 0-15,-2 0 16 16,8 30-8-16,-6-8 9 16,-4-1-4-16,0-4-11 15,-4 3 12-15,0 18-12 16,-3-5 0-16,-13 50 10 15,19-74-12-15,3-6 0 0,0-1 0 16,3 0 1-16,-1 5-4 16,12 4 3-16,-10-8 0 15,3-3 0-15,1 0 1 16,2 0-1-16,9 0 0 16,2 0-2-16,50 0-21 15,-62-3-76-15,2 2-107 16</inkml:trace>
  <inkml:trace contextRef="#ctx0" brushRef="#br0" timeOffset="189013.47">19477 17768 340 0,'-15'-6'50'16,"-3"-2"-42"-16,-12 4 1 15,30 4 24-15,0 0 1 16,3-2-23-16,-3 2-10 15,3 0 10-15,3 0-3 16,-8-4 13-16,2 4 7 16,-2 4-6-16,2-4-4 15,0 0-10-15,-2 2-6 16,6-2 4-16,-2 4-5 16,5-4-1-16,-1 4 8 15,4 0-1-15,9 1-1 16,6-5 0-16,81-13-2 0,-85 7 11 15,-3-2-15 1,-3-1 0-16,-3 4 1 0,14-7 1 16,19-21 1-16,-45 26-2 15,0 1 0-15,0-2 8 16,-2-2-9-16,-8-10-2 16,-1 2 1-16,-49-32 0 15,45 46-2-15,-1 0-9 16,-1 8 10-16,-2 4-3 15,-16 10 5-15,-5 4 0 16,-78 90 0-16,102-90 0 16,5 0 1-16,-1 6-1 15,4-1 0-15,-10 23 0 16,4 82 0-16,21-114-2 0,0-4 1 16,2 0 1-16,0 4 0 15,9 8-12-15,3-4-10 16,76 26-1-16,-73-52-46 15,1 0-37-15,-1 1-44 16</inkml:trace>
  <inkml:trace contextRef="#ctx0" brushRef="#br0" timeOffset="189988.25">19722 17102 252 0,'-4'0'80'16,"4"0"-43"-16,-3 0-21 16,1 0 9-16,0 0-12 15,2 0 4-15,0 0-1 0,0 0-7 16,0 0 3-1,-2 0-3-15,2 4-1 0,2 1 13 16,-2-5-11 0,2 0 0-16,-2 0 0 0,2 0 7 15,3 4-13-15,2-1-4 16,27 16 0-16,-26-23 1 16,3 4-1-16,1 0-1 15,-1 0-21-15,11-4-69 16,31-5-80-16</inkml:trace>
  <inkml:trace contextRef="#ctx0" brushRef="#br0" timeOffset="190958.08">20266 16655 327 0,'-13'-4'113'0,"3"8"-74"16,4-4-27-16,-9 0 10 16,5 4-2-16,-5 23-19 15,15-17 9-15,-2 3-7 16,2 4 2-16,0 0 8 15,2 20 3-15,13 70-1 16,-10-94-12-16,0 1-1 16,-3 1 1-16,2-4-3 15,3 13-2-15,-1-7-14 16,17 28-19-16,-21-45-34 16,4 4-39-16</inkml:trace>
  <inkml:trace contextRef="#ctx0" brushRef="#br0" timeOffset="191801.31">20748 16686 252 0,'-5'-5'111'0,"5"1"-76"16,0 4-17-16,0 0 9 15,-3-4 18-15,-1 12-19 16,2-8-9-16,0 5-13 16,-1 8 23-16,-3 1-2 15,-10 13-12-15,-4 9-9 16,-71 90 11-16,73-110-15 16,3-3 0-16,1 2 1 15,5-7 0-15,-13 14-2 16,6-8-5-16,5 0-26 0,11-18-12 15,2 2-17-15,0 2-2 16,-4-8-43-16,2-2 22 16,5-41-84-16</inkml:trace>
  <inkml:trace contextRef="#ctx0" brushRef="#br0" timeOffset="191933.92">20502 16896 140 0,'3'-12'136'0,"1"-6"-69"16,5 4-15-16,2-12-14 15,-11 26 2-15,0 0-14 16,0 0-13-16,2 0 4 15,1 4-5-15,3 0-5 16,38 10-4-16,-36-6-3 16,0-4 1-16,3 2-1 0,1-6-29 15,9 8-34-15,58-3-39 16</inkml:trace>
  <inkml:trace contextRef="#ctx0" brushRef="#br0" timeOffset="192126.27">21001 16793 437 0,'-2'0'69'0,"2"0"-67"16,0 0-2-16,0 0 0 16,2 0-1-16,30 0-8 15,-24-7 9-15,6 5-53 0,-1-6 19 16,1 4-36-1,10-6-37-15</inkml:trace>
  <inkml:trace contextRef="#ctx0" brushRef="#br0" timeOffset="192630.17">21273 16663 358 0,'3'-12'84'0,"-3"-6"-53"16,4-22 14-1,-4 34-10-15,0 4-3 0,2 0-14 16,-2 2-14-16,0 0-1 16,0 2-2-16,2 24-1 15,-2-14 12-15,2-2-11 16,0 5 0-16,1 0-1 15,-1 9 2-15,14 47-2 16,-12-67 0-16,0-3 0 16,3 4-6-16,0-5 5 15,4 4 1-15,0-8-1 16,24-10 4-16,-27 3-3 16,-2 4 0-16,-1 2 0 15,-1 1-1-15,8-1 1 16,-6-4-1-16,11 18 1 0,-14-8 0 15,2 2 1-15,1 2-1 16,1 4 0-16,6 9 9 16,28 76-8-16,-39-76 6 15,-2-1 0-15,-2-2-6 16,-1 1 4-16,-1 12-5 16,-3-1 0-16,-20 26-2 15,18-49 0-15,5-4-17 16,0 0-21-16,-3 0-51 15,-5-7-38-15</inkml:trace>
  <inkml:trace contextRef="#ctx0" brushRef="#br0" timeOffset="192928.68">21567 16462 402 0,'7'-11'30'16,"0"1"-24"-16,28 10 34 15,-17 4 9-15,0 2-15 16,0 5-15-16,1 4-7 16,17 12 21-16,58 102-14 15,-87-99 1-15,-5-1-7 0,-2 1-8 16,-2 2 8-1,-2 26-13-15,-8-4 0 0,-37 88 2 16,40-124-2-16,2-6-29 16,1-2-29-16,2-2-60 15,-8 15-44-15</inkml:trace>
  <inkml:trace contextRef="#ctx0" brushRef="#br0" timeOffset="193846.53">21953 16401 226 0,'-4'-4'89'16,"4"4"-54"-16,0-6-7 15,-5 2-6-15,0 0 1 16,1-5 16-16,4 3-8 15,-3 6 11-15,1-3-6 16,2 3-13-16,-4-4 5 16,2-1-11-16,2-4-6 15,2 5 12-15,0 4-17 16,-2-5-3-16,4 1 0 16,1-1-2-16,19-7 1 15,-19 7-2-15,-1 4 0 0,1 1-2 16,-2 0 2-16,5-5-1 15,-1 5 0-15,7 6 1 16,-14-1-2-16,2-5 2 16,-2 4 0-16,0-1 8 15,2 3-6-15,-2 7 2 16,-8 23-3-16,6-28 4 16,0 2 7-16,-2 2-12 15,-3-3 0-15,-1 14 4 16,-19 48-4-16,27-62 0 15,0-5 0-15,2-2 0 16,-2 0-1-16,4 8 1 16,1-6 0-16,24 7 4 15,-21-16-3-15,2 4-1 0,1 1 0 16,-1 0-9 0,7-5-28-16,-2 1-46 0,5 8-86 15</inkml:trace>
  <inkml:trace contextRef="#ctx0" brushRef="#br0" timeOffset="195297.29">20293 17218 188 0,'-18'-13'66'0,"11"9"-44"16,5 4 17-16,2 0 12 15,-2 0-22-15,-3-4 1 0,-6 8-3 16,14-8-1-16,-6 4 0 16,3 0-2-16,0 0 6 15,-2-2-11-15,2 4-5 16,-5-4 8-16,5 2-11 15,2 0-3-15,-2 0-7 16,0 0 3-16,3 0-8 16,-1 0 6-16,36 0-2 15,-27 0 12-15,12 0 0 16,8 0-1-16,2-4-6 16,30 0-3-16,188-28 2 15,-199 24-4-15,6-2 0 16,4-3 2-16,-4 0-1 0,59-10-1 15,-3 2 0-15,181-29 1 16,-257 45-1-16,-9 1 0 16,0 4 0-16,-8-4 2 15,31 0-2-15,-12 2 0 16,56-10 0-16,-87 12 0 16,-3 0 1-16,-1-5-1 15,-1 4 0-15,6 1-4 16,-4-12-1-16,-8 17-9 15,0-5 0-15,2 0-15 16,-5-5-19-16,0 5-41 0,-3-8-4 16,-34 16-104-1</inkml:trace>
  <inkml:trace contextRef="#ctx0" brushRef="#br0" timeOffset="196781.99">20810 17522 308 0,'-2'-5'88'15,"-4"1"-75"-15,4-1-3 16,-4 1 28-16,6 8 2 15,0-8-8-15,0 4-15 16,0 0 7-16,2 0 22 16,-2-5-11-16,4-17-9 15,2 8-12-15,-2 0-4 16,2-2 3-16,1 2-8 16,7-18-3-16,43-56 10 15,-52 74-12-15,-1 6 0 0,1 2 4 16,-3 2-3-1,2-4-1-15,1 5 0 0,9-4 0 16,-19 12-7-16,5-5 3 16,0 2 1-16,0 1 3 15,2 9 2-15,5 2 3 16,24 66-5-16,-29-66 0 16,0 5 6-16,0-8-6 15,1 3 0-15,1 8-1 16,0 37 1-16,-4-55-25 15,2 1-32-15,-2-1-13 16,0 1-13-16,4-1-37 0,0-4-20 16</inkml:trace>
  <inkml:trace contextRef="#ctx0" brushRef="#br0" timeOffset="197031.38">21220 17259 200 0,'16'-14'194'0,"-6"0"-124"16,-12 14-36-16,2 0-5 16,0 0 3-16,0 4-3 15,0 6 7-15,0 7-18 16,-6 64-7-16,-2-59 8 16,4-4-19-16,0 0 0 15,-1 0 2-15,-3 22-1 16,-2-4-1-16,-1 45-9 0,9-73-30 15,4-5-15-15,1 3-43 16,-1-1-12-16,4-1-165 16</inkml:trace>
  <inkml:trace contextRef="#ctx0" brushRef="#br0" timeOffset="197614.22">21417 17271 364 0,'-2'0'54'16,"0"0"-17"-16,0 0-11 16,2 0-1-16,10-4-7 15,-8 8-8-15,2 0 19 16,3-2-19-16,1 2 2 16,10 4 7-16,64 42-2 15,-64-38 6-15,1 2-17 16,-4 0-5-16,-3 5 17 15,13 10-14-15,-6 3-3 0,10 71 4 16,-31-89-1 0,-1-3-3-16,1 4-1 0,-2-5 0 15,-6 12 6-15,-3 0-6 16,-49 26 0-16,50-42 0 16,6-6 2-16,-3 0-2 15,3-2-1-15,-10-2 1 16,-22-36-5-16,34 28 2 15,1-6-8-15,1 4 11 16,7-8 4-16,-1-18-3 0,7-6-1 16,49-101 0-1,-48 121 3-15,-2 2-3 0,3 2 0 16,-1 0 1-16,13-22-1 16,1 4 0-16,44-49-2 15,-64 83-46-15,3-2-71 16,-3 8-127-16</inkml:trace>
  <inkml:trace contextRef="#ctx0" brushRef="#br0" timeOffset="199774.78">22931 17646 499 0,'-38'-17'89'0,"40"22"-66"0,5-5-17 16,-3 3 13-1,-1-3-6-15,3 0-9 0,-2 0-1 16,15 5-1-16,-6-10-2 16,5 5 7-16,1-3 5 15,2 3-7-15,16-4-5 16,69 3 0-16,-96 1-4 15,-1 0-5-15,3 0-58 16,-4 0-46-16,9 5-49 16</inkml:trace>
  <inkml:trace contextRef="#ctx0" brushRef="#br0" timeOffset="199965.05">23082 17817 556 0,'-24'7'91'0,"24"3"-91"16,4-6 0-16,1 0-4 15,-1 2 2-15,14-2 2 16,74-4-1-16,-69-4-29 16,4 4-69-16,0-1-14 15,0-4-57-15</inkml:trace>
  <inkml:trace contextRef="#ctx0" brushRef="#br0" timeOffset="200446.47">24230 17629 558 0,'-12'0'14'15,"10"0"-14"-15,0-5-5 16,51 1 5-16,-31-6 4 16,0-2 2-16,4 1-6 0,-2 4 0 15,21-15 1-15,-4 3 0 16,48-43-1-16,-83 57 2 15,0-8 0-15,-2 3 4 16,-4 3-6-16,-3-8 1 16,-4 3 13-16,-56-5-13 15,51 24 4-15,-1-3 4 16,-4 10 3-16,4 0 4 16,-21 16-6-16,-71 95-7 15,97-101 20-15,1 2-18 16,5 0-3-16,2-2 0 15,-8 24-1-15,10 0-2 16,33 65-2-16,-21-103-8 0,-2-3 2 16,5 2-18-16,1-3-5 15,13 2-12-15,6-8-63 16,88-40-44-16</inkml:trace>
  <inkml:trace contextRef="#ctx0" brushRef="#br0" timeOffset="200780.12">25045 17008 502 0,'-11'-4'117'15,"7"4"-117"-15,4 0 4 16,-2-4-4-16,50 16 4 15,-34-12-4-15,1 0 0 0,3-4-5 16,2 4-64-16,18-4-86 16</inkml:trace>
  <inkml:trace contextRef="#ctx0" brushRef="#br0" timeOffset="201615.48">26152 16477 228 0,'-2'-10'169'0,"-2"-2"-145"16,-5 2-6-16,9 10 22 16,-2 0 12-16,2 0-14 15,0 0-16-15,-2 0-19 16,-5 4 17-16,-25 28-19 15,26-28-1-15,2 0 6 0,-1 6-5 16,1 3 8-16,-4 18 12 16,-4 112-6-16,9-120 13 15,6-1-26-15,-1 1 2 16,2-5-1-16,0 18-2 16,4-2-2-16,13 44-28 15,-13-67-43-15,-2-2-28 16,1-3-107-16</inkml:trace>
  <inkml:trace contextRef="#ctx0" brushRef="#br0" timeOffset="201927.51">26682 16447 482 0,'-12'-2'81'16,"5"4"-78"-16,5 0 0 16,-12 8 2-16,-26 60 5 15,20-43 19-15,0 0-23 16,0-4-3-16,0 4-2 15,-18 21 1-15,2-7-1 16,-61 71-1-16,83-103-13 0,5 0-9 16,3-5-44-16,1 0-2 15,-4-2-38-15</inkml:trace>
  <inkml:trace contextRef="#ctx0" brushRef="#br0" timeOffset="202085.45">26478 16583 423 0,'0'0'53'16,"0"0"-52"-16,2 0 33 16,0 10 2-16,14 30-6 15,-11-27-20-15,1-4-9 16,3-1-1-16,0 2-28 16,9 9-90-16,4-6-112 0</inkml:trace>
  <inkml:trace contextRef="#ctx0" brushRef="#br0" timeOffset="202263.68">26939 16571 443 0,'-22'-6'202'16,"9"12"-196"-16,13-2 1 15,0 0-7-15,-2-4 1 16,12 0-1-16,66-12-1 15,-52 10-108-15,3-2-63 0,0 4-81 16</inkml:trace>
  <inkml:trace contextRef="#ctx0" brushRef="#br0" timeOffset="202713.99">27233 16451 416 0,'-7'-10'154'16,"-5"-8"-144"-16,12 13-8 16,2 2 23-16,0 3-13 15,0 0-1-15,0 0-9 16,19 16 2-16,-21-6 17 16,4 0-13-16,0 1 2 0,-2 4-6 15,3 12-4-15,-1-4 4 16,2 61-4-16,-2-80 0 15,-2 4-3-15,2-4 3 16,0-2-4-16,5 6-3 16,0-8-4-16,49-22 10 15,-42 12-10-15,-1-2 7 16,1 2 0-16,-3 2 4 16,12-11 0-16,24 2-1 15,-47 21 2-15,2 1 10 16,1 1-4-16,-1 1-1 15,5 11 11-15,-2 8-12 16,-3 87 3-16,-12-95-6 16,-2 4 0-16,4-4 0 0,-3-1-2 15,-9 16-6-15,-3 1-12 16,-20 30-40-16,36-64-43 16,1 5-30-16</inkml:trace>
  <inkml:trace contextRef="#ctx0" brushRef="#br0" timeOffset="203044.53">27826 16383 401 0,'-3'0'131'0,"1"0"-112"15,9 0 7-15,-4 4 16 16,26 54-7-16,-27-41-3 16,-2 6-14-16,0-2 4 15,-4 4-15-15,-6 27-6 16,-3-2 7-16,-45 110-8 15,47-141-1-15,-3 3 0 0,3-4-32 16,0-4-19-16,-4 12-32 16,-10 6-34-16,27-32-89 15</inkml:trace>
  <inkml:trace contextRef="#ctx0" brushRef="#br0" timeOffset="203416.88">27931 16258 564 0,'-5'4'26'16,"16"-4"-14"-16,3-4-11 15,-3 0 14-15,11 0 9 0,2-2-18 16,38 2-1-16,-56 8 5 15,0-4 4-15,-1 4 10 16,-1 6-17-16,4 3-2 16,-2 0 17-16,-12 51-15 15,-4-47 4-15,-3-3-7 16,-1 0-2-16,1 4 3 16,-12 16-5-16,-31 64 0 15,54-87-2-15,2 0 2 16,2-5-4-16,3 2 0 15,4 11-12-15,4-11-3 16,50 9-24-16,-53-21-29 0,2 0-54 16,-5 0-65-16</inkml:trace>
  <inkml:trace contextRef="#ctx0" brushRef="#br0" timeOffset="203879.97">26293 17183 513 0,'-9'0'38'15,"-2"-6"-23"-15,11-6-4 16,73-15 12-16,-48 22-3 16,4-4 8-16,2 5-18 15,0 4-5-15,31-5 9 16,10 1 6-16,166-5 3 15,-186-1-14-15,4 2-2 0,4-6 11 16,2 0-12-16,61-12-1 16,286-68-3-16,-332 78 1 15,-4 2 10-15,-11 4-13 16,-10-2 0-16,50-6-6 16,-27 4 1-16,22-12-14 15,-100 22-5-15,-2 4-21 16,3 0-14-16,-4 0-45 15,-13 4-75-15</inkml:trace>
  <inkml:trace contextRef="#ctx0" brushRef="#br0" timeOffset="205082.19">25872 16561 422 0,'-13'-13'63'0,"-3"-10"-37"16,1 2 16-16,-17 2 11 15,32 15-25-15,0 4-13 16,0 4-14-16,0 2 9 16,5 15-5-16,16 122 15 15,-9-102 10-15,1-1-15 16,3-4-4-16,1 4 3 15,15 32-11-15,-1-2 12 16,47 131-15-16,-71-179 0 16,-7-4 7-16,0-1-6 0,-2 2 2 15,-3 12-1-15,-6 0 0 16,-56 24 9-16,50-60-11 16,-6-3 0-16,0-2-4 15,2-9 4-15,-20-10-6 16,-63-142-2-16,97 132 8 15,3-2-7-15,8 1 7 16,3 4 0-16,8-40 3 16,10 6-3-16,91-109 0 15,-94 155-9-15,-2 6-23 16,0 6-12-16,3-3-44 16,18-10-48-16,1 11-51 15</inkml:trace>
  <inkml:trace contextRef="#ctx0" brushRef="#br0" timeOffset="205997.4">26152 17293 376 0,'-2'-22'154'0,"7"-18"-135"16,50-54-14-16,-30 81 19 15,-8 9 12-15,-5-1-27 16,-3 5 5-16,13-9-3 16,-9 14 0-16,8 35 8 15,-21-23 8-15,0 6-21 16,-5-2 12-16,1 8-15 15,-6 19 1-15,0-2 2 16,-15 74-6-16,27-116 0 16,5 0-6-16,0-4 6 15,2 0 6-15,13-4-2 16,107-76-3-16,-95 49 4 16,1 0-5-16,-2 3 1 15,-4 1-1-15,29-23 1 16,-8 11-1-16,21-14 0 15,-73 51-5-15,0 4 4 0,-1 2 0 16,3 5 1-16,-2 5 0 16,2 4 1-16,18 48-1 15,-9-60 0-15,-2 2 0 16,1-4-1-16,-1 1 1 16,11 3 0-16,44 11-2 15,-47-23 2-15,8-6-2 16,4 2 2-16,2-10-33 15,29-11 2-15,6 0 11 16,123-62 13-16,-166 83 6 0,-10 4 1 16,-5 3 2-1,-4 1-2-15,10-5 0 0,-8 5 2 16,11 10-2-16,-5-10 2 16,3-5-2-16,2 5 1 15,3-5 2-15,16 1 0 16,84-14-3-16,-109 18 15 15,7 0-11-15,-6 0-2 16,1 0-2-16,16 0 0 16,2-8 2-16,83-32-2 15,-85 26 0-15,-3 4 0 16,-4 3 0-16,-2-2 1 16,18-5 0-16,-12 4 1 0,16-1 19 15,-36 13-21-15,3-2 1 16,0 0 1-16,2 0-1 15,9 5 0 1,55-17-1-16,-50 6 0 0,1-2 3 16,3-2-3-16,-1 2 0 15,28-10 2-15,-4 4-2 16,76-16 11-16,-115 30-5 16,-4 0-3-16,-5 4-2 15,0-4-1-15,5 3-6 16,-7 2-10-16,-24 34-47 15,6-28-86-15</inkml:trace>
  <inkml:trace contextRef="#ctx0" brushRef="#br0" timeOffset="209671.15">26200 17348 217 0,'0'-15'104'0,"0"3"-104"16,4-3-26-16,0-10 26 16,5 3 8-16,18-20 16 15,-27 34-2-15,0 8 10 16,-2-4-9-16,2 4 12 15,-3-4 7-15,-1 4-22 16,-18-6-19-16,17 6-1 16,3 0-60-16,-2 0-18 15,-3 0-56-15</inkml:trace>
  <inkml:trace contextRef="#ctx0" brushRef="#br0" timeOffset="210797.14">26210 17151 373 0,'5'-4'59'16,"-1"-25"-52"-16,-6 22 10 15,2 2 41-15,0 1-13 0,-2-1-22 16,2-4 4-16,4 0-16 16,21-40 9-16,-19 36 4 15,2 0-8-15,-2 3 6 16,1-3-19-16,6-4 1 16,1-7 12-16,17-46-14 15,-31 56 2-15,0-5 0 16,0 4-2-16,-2 1 9 15,2-22-9-15,-9-77-2 16,9 96 12-16,-5-10-10 16,2 5-2-16,-1 4 0 15,-4-26 2-15,-3 2-2 16,-24-68 0-16,25 87 0 16,1 5-1-16,-1 1 1 15,2 2-1-15,-10-11 1 0,2 4 0 16,-46-18 2-1,45 30-2-15,1 2 0 0,-5 4-2 16,4-2 3-16,-24-3-2 16,-99 2 0-16,111 12 1 15,0 2 5-15,0 1-5 16,5 2 0-16,-29 9 3 16,4-2-3-16,-81 37 0 15,110-37 0-15,0-4 0 16,5 1 0-16,-2 4 0 15,-14 17 0-15,5 3 2 16,-39 104-1-16,54-108-1 16,0-6 0-16,2-2 1 15,-2 2 0-15,-9 28-1 16,-35 111 0-16,53-141-1 0,2-2 1 16,0 6 0-16,4-3 0 15,4 26 0-15,9-3-3 16,58 97 3-16,-55-129 0 15,0 1 2-15,2-6-2 16,1 3 0-16,25 12-2 16,6 3 5-16,116 31-1 15,-137-57-2-15,-4-5 0 16,2 4 1-16,-5-4-1 16,30 4-1-16,93-12-3 15,-128-2 4-15,-4-2 1 16,4-2-1-16,-3 0 0 0,19-16 8 15,-1-1-7-15,74-86-1 16,-95 95 0-16,3 0 1 16,-5-4 1-16,0 2-2 15,14-25 0-15,-5-5 3 16,14-110-2-16,-36 131-1 16,-2 4 0-16,-1 1 2 15,-3 2 1-15,-6-29-3 16,-45-88 0-16,41 126 2 15,-1-1-2-15,1 6-1 16,-5 2-1-16,-10-12-30 16,-4 4-5-16,-86 0-70 0,86 18-139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8T08:19:07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19967 13466 430 0,'-29'-5'39'0,"-6"-1"-39"16,-110 12-1-16,121 2 1 16,5-2 6-16,4 0 14 15,1-2-2-15,-12 6-4 16,-27 30-13-16,45-32 3 15,0 4 6-15,-1 2 0 0,-3-4 3 16,-5 14-1-16,-8 5-2 16,-57 75 7-16,64-80-8 15,0 0 8-15,1 0-1 16,1 1-6-16,-15 20 3 16,8-1-6-16,-3 56-3 15,33-88 2-15,-1 2-4 16,1-1-4-16,2-2 3 15,11 14-1-15,67 37 1 16,-69-55-1-16,4-1 5 16,0 0-13-16,3-1 9 0,21 5-2 15,8-4 2 1,112-18-2-16,-139 2-45 0,-2-2-29 16,-2 0-52-16,-3 2-245 15</inkml:trace>
  <inkml:trace contextRef="#ctx0" brushRef="#br0" timeOffset="364.82">20977 14239 542 0,'-5'10'48'16,"-1"2"-37"-16,-6 16-9 16,1-1 14-16,-24 75 0 15,26-88-15-15,2 0-1 0,2 2-24 16,1-2-37-16,-5 13-146 16</inkml:trace>
  <inkml:trace contextRef="#ctx0" brushRef="#br0" timeOffset="925.63">21930 13727 612 0,'-10'0'0'0,"-7"5"0"16,-18 21 0-16,31-8 6 15,1 8 17-15,1 6 8 16,0 4-21-16,-2 33-2 16,-4 8-2-16,-31 159-4 15,36-213-2-15,1-1-3 0,2-4-12 16,2-8-14-1,3 14-43-15,3-12-59 0,42-41-106 16</inkml:trace>
  <inkml:trace contextRef="#ctx0" brushRef="#br0" timeOffset="1497.89">22249 13569 519 0,'-16'10'32'0,"-15"19"-32"0,-14 0-2 16,-101 80 2-1,119-85 6-15,-2 3-5 0,2 6-2 16,0-3 1-16,-24 26-2 16,-62 94 1-16,104-139-5 15,4-5-2-15,5-5-7 16,2-1-4-16,-2 5 19 15,7-5 1-15,31-6 2 16,-31 10 0-16,3 2-3 16,4 2 0-16,-1 0 5 15,12 7-5-15,2 6 0 16,71 43 2-16,-74-57 0 16,1-4 0-16,2 0-2 15,0 0 0-15,28-1 13 16,108-21-10-16,-137 6 2 15,-6-1-1-15,-1-2 0 16,-4 0-3-16,18-18-1 0,-10-7 0 16,8-103 0-16,-36 124 0 15,-1 0 0-15,-2 4 0 16,0 6 1-16,-5-18 4 16,-5 16 5-16,-20 6 1 15,32 12-2-15,-2 4-8 16,4 3 1-16,-3 6 4 15,-3 13-1-15,-9 98 4 16,19-110-6-16,2 1-2 16,3-6-2-16,4 2-1 0,9 6-4 15,4-2-7 1,83-13-34-16,-87-16-26 0,0-4-31 16,-1-2-104-16</inkml:trace>
  <inkml:trace contextRef="#ctx0" brushRef="#br0" timeOffset="1781.03">22699 13884 382 0,'6'-1'30'16,"13"40"-24"-16,-13-28 13 15,1-3 12-15,4 8 4 16,-2-5-5-16,8 15-22 16,2 1 1-16,28 45 10 15,-47-68 2-15,0 0-3 0,0-8 7 16,0 4 28-16,0 0-5 15,-5-8-33-15,-19-57-11 16,12 43 12-16,6-2-14 16,-1 0 0-16,5 0-1 15,-5-22-1-15,18-82 0 16,-4 113-2-16,1 4-3 16,6-3-12-16,-1 1-28 15,16-6-24-15,2 3-25 16,67-12-40-16,-82 32-165 15</inkml:trace>
  <inkml:trace contextRef="#ctx0" brushRef="#br0" timeOffset="2780.19">23071 13690 516 0,'-2'0'79'0,"2"-3"-73"15,-2 3-5-15,4 18 8 16,2-1 7-16,0 2 19 16,-1 6-17-16,2-1-6 15,1 25 5-15,3 2-9 16,9 102-6-16,-13-135 3 16,-3-7-5-16,4-3-1 15,-1 1 0-15,6 3 0 16,15-12 1-16,-18-14 12 0,-2-7-11 15,1-2-1-15,1 1-5 16,6-27 3-16,-3 5 2 16,16-68 1-1,-27 104 0-15,0 0-1 0,0 4 0 16,-2 4-3-16,2-5 0 16,0 5-6-16,8 19 7 15,0-13 2-15,-2 2 0 16,3 1 0-16,2-1 0 15,7 11 1-15,40 51-1 16,-49-61 0-16,-1 0 1 16,2 1-1-16,-2-4 1 15,15 8-1-15,-4-3 0 16,55-3 5-16,-56-16-5 0,-2-4 0 16,-1-1 2-16,3-3-2 15,11-14 0-15,0-4-8 16,34-80-5-16,-63 91 12 15,0 6-6-15,-3 1 0 16,-1 1 0-16,-6-12 1 16,-36-19 6-16,34 46-1 15,4 1 2-15,-1 4 3 16,-3 3-1-16,-5 5-3 16,1 11 4-16,-26 107-1 0,40-103 4 15,2 0-7 1,2-3 1-16,0-2-3 15,7 22-1-15,5-8 3 0,61 24 1 16,-59-61 0-16,1-4 5 16,0 0-6-1,-5 0 1-15,15-2 0 0,34-27 1 16,-55 31-2-16,4-7 2 16,-4 0 0-16,3-1-1 15,7-10-1-15,1-4 0 16,35-70 1-16,-42 74 0 15,4-2-1-15,-1-4 1 16,1-1-1-16,10-24 1 16,-2-3-1-16,24-121 0 0,-50 139 1 15,0 0-1-15,-2-2 0 16,-1 6 1-16,-4-30-1 16,-23-56 0-1,30 119-1-15,4-1 1 0,-2 1 4 16,2 4-4-16,-5 13 0 15,1 11 2-15,-10 142 0 16,19-134 1-16,-2 3-2 16,-1 0-1-16,0 0 13 15,2 41-9-15,-6-1 5 16,-7 148-1-16,12-199-4 16,-1-6-4-16,6-7-4 15,3-1-4-15,12 13-3 0,91 3-52 16,-81-35-80-16</inkml:trace>
  <inkml:trace contextRef="#ctx0" brushRef="#br0" timeOffset="6913.96">16135 14077 626 0,'-11'12'20'15,"2"10"-20"-15,5 2-5 16,-9 18 5-16,5 8 9 16,18 122 3-16,-6-139-7 15,-2-3-5-15,0-2 0 16,3-2 1-16,-1 20-1 16,0-8 0-16,4 26 1 15,-10-64 0-15,2 0 5 16,0 0 8-16,-6-6-3 15,-2-11-2-15,-36-94-7 16,34 71-1-16,3-7 4 16,3 0-5-16,2-3 3 15,0-49-3-15,6 3 0 16,34-159-2-16,-26 227 2 0,-2 6-3 16,-1 6 3-16,1 6-1 15,9-13 0-15,-1 17-2 16,47 43 1-16,-57-21-1 15,2 4 3-15,-3 0 0 16,-3 2 3-16,2 20 0 16,-30 112 1-16,4-123-4 15,0-3 1-15,-5-2 0 16,2-2-1-16,-16 23-2 16,1-8-1-16,-26 11-10 0,64-54-16 15,2 2-32-15,0-2-59 16,4 0-2-1,8-8-5-15</inkml:trace>
  <inkml:trace contextRef="#ctx0" brushRef="#br0" timeOffset="7230.57">16320 14191 256 0,'0'4'101'0,"0"4"-45"16,2 3-25-16,0 0 16 15,3 13-12-15,-1 6-8 16,17 60-4-16,-19-72-16 15,2-2-4-15,0-1 2 16,2-3-4-16,4 11 2 16,-1-4-3-16,26-5 0 15,-30-20 10-15,0 2 0 0,-1-13-5 16,3 4-2-16,2-18-1 16,0-91 0-16,-14 108-2 15,-2-4 3-15,-1 4 12 16,-3 2-5-16,-9-14-6 15,-3 4 2-15,-44-22-6 16,61 42-1-16,2 2-9 16,-2 0-18-16,2 2-7 15,-5 0-38-15,3 4-10 16,-3 26-64-16</inkml:trace>
  <inkml:trace contextRef="#ctx0" brushRef="#br0" timeOffset="7629.59">16543 14233 278 0,'6'0'110'0,"2"-4"-95"16,2 0 5-16,9-5 37 16,0-8-7-16,60-81-28 15,-64 69 2-15,-1 0-16 16,-1-6-3-16,0 1 8 15,13-36 1-15,35-154-7 16,-59 190-5-16,-11 2-2 16,-2-3 6-16,0 5-5 15,-9-28 1-15,-2 10-2 16,-28-8 0-16,44 60 6 0,-3 8-1 16,-2 10-2-16,-1 8 2 15,-12 26-5-15,0 15 0 16,-46 199 1-16,70-226-1 15,2 0 0-15,2-1 0 16,0-5 0-16,9 38-3 16,49 102 0-16,-46-164-4 15,-5-1-5-15,4-6-14 16,-1-5-22-16,13 6-16 16,0-12-27-16,68-53-89 0</inkml:trace>
  <inkml:trace contextRef="#ctx0" brushRef="#br0" timeOffset="7964.23">16971 13962 429 0,'2'0'59'16,"-4"0"-43"-16,2 0-8 15,0 4 19-15,2 32 18 16,-2-23-19-16,2 0-17 16,0 2 1-16,2-1-10 15,6 12 1-15,-1 0 4 16,38 37-2-16,-38-58-3 15,-1-5 2-15,1 1 5 16,0-1 1-16,11 0-6 16,0-6-2-16,61-39 3 15,-66 29-1-15,3 2-2 0,-1 1-1 16,-3 6 1-16,15-9-4 16,24 3 1-16,-51 20 3 15,0-1 4-15,-2 5 18 16,0 6 0-16,-2 13-1 15,-6 6-14-15,-39 102 0 16,40-115-7-16,-6 7-3 16,0-3-9-16,-3 2-44 15,-7 27-135-15</inkml:trace>
  <inkml:trace contextRef="#ctx0" brushRef="#br0" timeOffset="8779.84">25377 14155 524 0,'7'0'118'0,"-27"0"-113"16,15 0-4-16,3 4 3 16,-3 3 14-16,-1 4 12 15,-5 5-19-15,-1 7-9 16,-3 48 0-16,13-59-1 0,-2 0-1 16,1 0-7-1,-2-2-27-15,-1 12-81 0,-5 19-205 16</inkml:trace>
  <inkml:trace contextRef="#ctx0" brushRef="#br0" timeOffset="9280.09">26034 13770 617 0,'-6'2'14'15,"4"2"-14"-15,2 4 0 16,0 5 8-16,-5 14 19 16,7 93-16-16,-2-98-5 15,0 1-3-15,0-1 0 16,0-6 4-16,0 18-4 16,3-12 2-16,3-4 9 0,-6-22 2 15,0 0 16 1,2-5 13-16,0-4-32 0,8-15-10 15,1-11-3-15,38-115 0 16,-40 128 0-16,4-2 0 16,3 4 0-16,-1-1-1 15,14-19 1-15,70-50-1 16,-86 85-6-16,2 2-27 16,1 1-12-16,-1 2-26 15,16-4-34-15,0 8-44 16,77 33-127-16</inkml:trace>
  <inkml:trace contextRef="#ctx0" brushRef="#br0" timeOffset="9486.95">26942 13994 543 0,'-3'17'31'16,"3"-4"-4"-16,-2 18 6 15,0-6-2-15,-3 59 4 16,0-71-26-16,3-1-9 16,-2 0-2-16,4-2-15 15,-2 10-23-15,4-6-49 16,14-1-53-16,-7-19-166 16</inkml:trace>
  <inkml:trace contextRef="#ctx0" brushRef="#br0" timeOffset="10050.62">27786 13582 244 0,'-13'-13'369'0,"3"5"-348"16,1 5 1-16,1-2 41 15,-15-2-23-15,-75 22-25 16,65-1 0-16,0 4-11 16,-1 3-2-16,5 1 1 0,-24 18-3 15,8 6 0 1,-35 98-3-16,73-121 3 0,1-2-2 16,4 2 1-16,-4-6-2 15,2 22-1-15,4-12-6 16,25 9 3-16,-17-40 7 15,6-7 1-15,8-5 1 16,-2-12-2-16,22-19-5 16,101-163 2-16,-124 170 0 15,-9 2 3-15,-1-1 0 16,-2-5 0-16,8-46 0 16,-4-10 1-16,26-241-1 0,-29 307 0 15,-1 4 0 1,1 8 0-16,0 5 8 0,3-12-8 15,-3 11 0-15,13 33 0 16,-13-1 4-16,6 7 12 16,-5 3-12-16,-5 5 7 15,9 30 13-15,-5 197-16 16,-13-199 2-16,-2-5-4 16,3-7-4-16,-3 0 5 15,-2 44-7-15,2-12-4 16,1 96 3-16,10-157-31 15,1-4-37-15,-1-4-84 16,3 0-312-16</inkml:trace>
  <inkml:trace contextRef="#ctx0" brushRef="#br0" timeOffset="11549.99">16169 15829 603 0,'-11'-4'6'0,"3"4"-5"16,4-4 14-16,-5 2 27 16,5 8-17-16,4-2-24 15,2 10 1-15,-2 8 12 16,2 9-3-16,-2 13 5 16,0 9-2-16,3 118-9 0,1-149 1 15,-4-8-6 1,4 4 0-16,-2-10 5 0,4 14-3 15,-2-12 1-15,0-1 18 16,-6-14 12-16,-2-9-11 16,-2 0-22-16,2-2 0 15,-4-21-1-15,-5-101 1 16,19 113 0-16,3 0-1 16,1 4 2-16,4-2-2 15,9-17-1-15,4 8-4 16,52-24-11-16,-68 54-37 15,1-1-24-15,1 3-36 16,-1 3-35-16</inkml:trace>
  <inkml:trace contextRef="#ctx0" brushRef="#br0" timeOffset="12098.77">16603 15508 372 0,'-44'-90'239'0,"42"86"-235"16,0 0-4-16,2 2 42 15,-4 4-17-15,4-2-25 0,12 44 7 16,-8-12-5-1,-1 6 13-15,1 4-12 0,-2 3 6 16,2 39-9-16,2 0 1 16,2 163-2-16,-6-215 1 15,-2-6-3-15,3-4-4 16,-3-8 6-16,2 18 1 16,0-11 1-16,0-20 0 15,-2-7 3-15,-2-12-4 16,6-3 2-16,1-2 0 15,6-25-2-15,62-105-1 16,-54 135-4-16,-4 4 1 16,1 0 3-16,-1 7-4 0,16-12 1 15,-2 5 2 1,54 24-4-16,-72 4 0 0,1 2-4 16,-6 4 10-16,-6 3 9 15,4 24-4-15,-8 2 3 16,-63 113 4-16,47-141 0 15,2 2 0-15,3-4-2 16,1-11-10-16,-10 19 0 16,-15 3-3-16,35-34-17 15,4-4-46-15,0-1-62 16,4-4-45-16</inkml:trace>
  <inkml:trace contextRef="#ctx0" brushRef="#br0" timeOffset="12580.57">17127 15958 397 0,'0'-4'83'15,"10"-14"-80"-15,38-57 24 16,-38 53 11-16,0 2-16 16,-4-1-5-16,1-6-15 15,4-23 0-15,-4 2 2 16,-11-109 9-16,-6 135 9 15,2 1-7-15,-1 2 4 16,2 5 4-16,-9-18-7 0,6 14-16 16,-9 11-11-1,22 20 11-15,-1 9 6 0,2 4-5 16,0 10 1-16,6 31-2 16,57 197 0-1,-45-216 0-15,-2 2 2 0,-4-5-2 16,-3-1 2-16,20 45-2 15,-4-8 4-15,47 144 0 16,-69-181-1-16,-3-13-3 16,-4 0 11-16,-2-5 5 15,0 32 3-15,-9-16-9 16,-47 37-6-16,44-84 2 16,-3 2-6-16,-8-10-1 15,5-1 1-15,-18-9 0 16,-60-84 6-16,90 93-6 0,-2-5-4 15,6 0-4-15,-1 0-43 16,-1-12-14-16,8-1-36 16,65-52-157-16</inkml:trace>
  <inkml:trace contextRef="#ctx0" brushRef="#br0" timeOffset="13297.72">19790 15695 523 0,'-27'0'21'0,"2"0"-6"16,2 0-6-16,-25 6 28 15,-1 5 5-15,-112 56-10 16,137-48-7-16,1-1-13 16,4 5-4-16,3 3 10 15,-20 18-13-15,11 5-5 16,-1 113 0-16,35-136-3 16,8 1-1-16,2-10-4 15,5 5 8-15,23 18 0 0,146 56 0 16,-150-93-36-16,-1-2-20 15,3-2-23-15,2-3-62 16</inkml:trace>
  <inkml:trace contextRef="#ctx0" brushRef="#br0" timeOffset="13493.54">20925 16204 585 0,'-2'19'15'16,"0"-2"-8"-16,2 5-6 0,-5 14 0 15,-1 13 3 1,-23 103-4-16,25-126-10 0,1-8-76 16,6 0-142-16</inkml:trace>
  <inkml:trace contextRef="#ctx0" brushRef="#br0" timeOffset="14014.87">22404 15552 430 0,'-19'5'235'0,"-35"17"-226"16,48 1-7-16,-1 8-2 16,3-2 13-16,-3 8-1 15,-4 26-7-15,2 8-5 16,-13 150-5-16,24-191 4 16,0-4-29-16,2-5-37 15,3-2-46-15,13 17-112 0</inkml:trace>
  <inkml:trace contextRef="#ctx0" brushRef="#br0" timeOffset="14796.77">22842 15529 512 0,'-18'9'24'0,"0"5"-22"16,-4 5 5-16,-5-2 13 15,-22 19 6-15,-120 106-18 16,146-119-6-16,1-1 0 16,4-4-1-16,7-4 1 0,-15 18-2 15,8-8-1-15,11 23-2 16,11-44-2-16,1 2 3 16,3-4 0-16,4 3 1 15,8 5 0-15,9-5 1 16,97 1 0-16,-99-5 4 15,2 0-4-15,-2 0-1 16,0-1 1-16,25-3 2 16,101-28 1-16,-129 23-3 15,-1-7 0-15,-1 0-1 16,-1-2-7-16,18-11-3 16,-5-12 4-16,22-85 1 0,-59 102 6 15,-4 6 0 1,1 2 1-16,-1 4 11 0,-8-19-2 15,-1 13 0-15,-40 9 5 16,43 18-9-16,-1 5-5 16,1 4-1-16,2 2 0 15,-9 21-3-15,2 89 2 16,25-108 0-16,2 2 1 16,4-4-2-16,-1 0-2 15,11 18-30-15,6-5-36 16,72 25 2-16,-86-63 13 15,-1-1-6-15,-1-1-18 16,-2-2-2-16,12-9 81 16,-3-5 5-16,33-61 40 15,-44 80-14-15,-2-5-20 0,1 7-5 16,-1 2 23-16,9 0 29 16,30 40-13-16,-40-21-15 15,0-2-13-15,-4-3 6 16,3 1 0-16,3 15-5 15,0-9-1-15,-4 8 6 16,-6-29 34-16,0 0 16 16,-6-6-23-16,4-2-30 15,-5-14-2-15,-5-5-6 16,-21-90 2-16,33 96-7 16,-1 2-6-16,6 0-1 15,1 2-6-15,1-14 5 0,29-36-36 16,-28 64-24-16,7-3-43 15,-1 6-48-15,3-4-201 16</inkml:trace>
  <inkml:trace contextRef="#ctx0" brushRef="#br0" timeOffset="15796.61">23704 15659 552 0,'-4'0'46'15,"-1"-4"-31"-15,-4 4 5 16,9 4-10-16,0-4-7 16,4 14 5-16,-2-2-3 0,3 15 3 15,0 6-1-15,10 81 1 16,-11-104 0-16,1 0-8 16,2-2 1-16,0-3 7 15,1 2-7-15,3-1 11 16,18-28 2-16,-17 8-10 15,-3-3-4-15,-3-6-2 16,4 5-6-16,5-22 6 16,25-63 0-16,-40 90 2 15,0 9 1-15,0-2-1 16,0 4 0-16,-3-4-1 16,6 6 0-16,8 1-3 0,-13-1 0 15,4 3-2-15,0 1 4 16,1 2-1-16,5 2 2 15,4 6 1-15,47 50 1 16,-51-52 5-16,5 0-6 16,-2 2 0-16,0-4 1 15,14 11 0-15,48 32 2 16,-62-47-3-16,1-2 0 16,1-4 4-16,-2 0-3 15,13 4-1-15,-4-8 3 16,43-17-1-16,-57 8 1 15,6-3-3-15,-3-4 0 16,1 0-3-16,11-18 2 16,-1-2 1-16,18-82 0 15,-36 104-1-15,-2-3 1 0,2 4-11 16,-4 1 0-16,0-14 11 16,-16-29-8-16,15 64-7 15,-1-5 15-15,2 4 5 16,-2 5-1-16,-5 9-4 15,-1 8 4-15,-21 109 9 16,27-113-11-16,4 0 0 16,2 0-1-16,0 1-1 15,3 16 0-15,4-1-6 16,42 40 6-16,-44-76 1 16,4 2 1-16,0-8 0 15,1-1 3-15,11 1 2 0,71-65-7 16,-76 42-1-16,0 6-2 15,-5-5 0-15,0 2 3 16,14-24 0-16,-4-5 1 16,30-101 0-16,-48 126 0 15,1 0-1-15,-2-5 0 16,1 4 4-16,0-29-4 16,-3-5 0-16,-24-135 0 15,13 171 0-15,2 10 2 16,2 9-2-16,3 6-5 15,-2-10 5-15,-7 70 5 16,5-18-2-16,-2 0 5 16,2 4-2-16,1 6 5 15,-3 43-5-15,0 3-3 16,8 197 5-16,8-255-8 0,-2-5 0 16,3-6-3-16,-1-4 0 15,11 26-15-15,5-12-22 16,83 11-51-16,-87-52-42 15,7-1-262-15</inkml:trace>
  <inkml:trace contextRef="#ctx0" brushRef="#br0" timeOffset="15964.77">25456 15756 564 0,'-6'33'25'15,"-4"-3"-23"-15,-26 69 2 16,32-81 17-16,-1 0-9 16,0 0-12-16,-1 3-21 15,-1 16-89-15</inkml:trace>
  <inkml:trace contextRef="#ctx0" brushRef="#br0" timeOffset="16514.68">26123 15248 359 0,'-17'-21'287'0,"19"24"-284"16,0-6-3-16,3 10 0 15,-1 2 0-15,10 11 18 0,84 108-6 16,-65-95-6-16,3 1-4 15,-1 2 2-15,-6-1 6 16,31 33-5-16,-8-3-4 16,32 116 5-16,-86-155-6 15,-3-8 0-15,-1 4 7 16,-1-8-4-16,-11 17 5 16,-4-9-8-16,-76 6 1 15,78-36 4-15,-2-2-5 16,4-4 0-16,3-9 1 15,-12-13 5-15,-2-132 1 16,42 128-6-16,3 0 0 16,2-2 11-16,3-1-10 0,22-37 2 15,6 3-1-15,140-128-3 16,-150 174 0-16,-2 7-1 16,3-2-4-16,-2 4-4 15,40-28-60-15,-2 6-97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7f89b02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a67f89b02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0" name="Google Shape;160;ga67f89b02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f89b02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a67f89b02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1" name="Google Shape;171;ga67f89b02d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7f89b02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67f89b02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7" name="Google Shape;177;ga67f89b02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dd1ca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6dd1ca9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6dd1ca9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67f89b02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67f89b02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67f89b02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67f89b0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7f89b0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a67f89b02d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0" name="Google Shape;130;ga67f89b02d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7f89b0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a67f89b02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a67f89b02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7f89b0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a67f89b02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6" name="Google Shape;146;ga67f89b02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7f89b0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67f89b02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" name="Google Shape;152;ga67f89b02d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hyperlink" Target="https://scikit-learn.org/stable/modules/svm.html#svc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1FB71FE-3B0C-1D5C-9B0B-9D0E0A478861}"/>
                  </a:ext>
                </a:extLst>
              </p14:cNvPr>
              <p14:cNvContentPartPr/>
              <p14:nvPr/>
            </p14:nvContentPartPr>
            <p14:xfrm>
              <a:off x="3305880" y="229680"/>
              <a:ext cx="8492400" cy="26740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1FB71FE-3B0C-1D5C-9B0B-9D0E0A4788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6520" y="220320"/>
                <a:ext cx="8511120" cy="269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7f89b02d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ga67f89b02d_0_5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Para el caso del kernel polinómico, podemos obtener el mismo resultado que añadiendo features polinómicas, pero realmente sin que las estemos añadiendo. Esta simulación es lo que se conoce como </a:t>
            </a:r>
            <a:r>
              <a:rPr lang="en-GB" sz="1800" b="1"/>
              <a:t>kernel trick</a:t>
            </a:r>
            <a:r>
              <a:rPr lang="en-GB" sz="1800"/>
              <a:t>. Son funciones que devuelven el product escalar de dos vectores , realizado en un nuevo espacio dimensional.</a:t>
            </a:r>
            <a:endParaRPr sz="2200" b="1"/>
          </a:p>
        </p:txBody>
      </p:sp>
      <p:pic>
        <p:nvPicPr>
          <p:cNvPr id="164" name="Google Shape;164;ga67f89b02d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>
            <a:spLocks noGrp="1"/>
          </p:cNvSpPr>
          <p:nvPr>
            <p:ph type="body" idx="1"/>
          </p:nvPr>
        </p:nvSpPr>
        <p:spPr>
          <a:xfrm>
            <a:off x="838200" y="2724393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900" b="1"/>
              <a:t>Kernels</a:t>
            </a:r>
            <a:endParaRPr sz="1900" b="1"/>
          </a:p>
        </p:txBody>
      </p:sp>
      <p:pic>
        <p:nvPicPr>
          <p:cNvPr id="166" name="Google Shape;166;ga67f89b02d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669" y="3183531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67f89b02d_0_54"/>
          <p:cNvSpPr txBox="1">
            <a:spLocks noGrp="1"/>
          </p:cNvSpPr>
          <p:nvPr>
            <p:ph type="body" idx="1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¿Cuándo usar un kernel u otro? Probar siempre primero con el lineal (LinearSVC más rápido que SVC(linear)). Si el set de datos no es muy grande, prueba con Gaussian RBF (Radial Basis Function) y el Polynomial, que dan buenos resultados.</a:t>
            </a:r>
            <a:endParaRPr sz="2200"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DE2AA73-3816-7B23-04C3-C635BF36C7DA}"/>
                  </a:ext>
                </a:extLst>
              </p14:cNvPr>
              <p14:cNvContentPartPr/>
              <p14:nvPr/>
            </p14:nvContentPartPr>
            <p14:xfrm>
              <a:off x="545040" y="0"/>
              <a:ext cx="11647440" cy="6677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DE2AA73-3816-7B23-04C3-C635BF36C7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680" y="-9360"/>
                <a:ext cx="11666160" cy="669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3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67f89b02d_0_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ga67f89b02d_0_68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Podemos utilizar SVM para algoritmos de regresión. A diferencia de clasificación, el objetivo es el inverso, SVM Regression intenta ajustarse al máximo para que abarque la mayor cantidad de muestras.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La anchura de los márgenes la controlaremos con el hiperparámetro ε, que es la tolerancia, cuanto más bajo, peor generalizará.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También podemos usar kernels para problemas no lineales.</a:t>
            </a:r>
            <a:endParaRPr sz="1800"/>
          </a:p>
        </p:txBody>
      </p:sp>
      <p:pic>
        <p:nvPicPr>
          <p:cNvPr id="181" name="Google Shape;181;ga67f89b02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6dd1ca9f6_0_0"/>
          <p:cNvSpPr txBox="1">
            <a:spLocks noGrp="1"/>
          </p:cNvSpPr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ga6dd1ca9f6_0_0"/>
          <p:cNvSpPr txBox="1">
            <a:spLocks noGrp="1"/>
          </p:cNvSpPr>
          <p:nvPr>
            <p:ph type="body" idx="1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9" name="Google Shape;189;ga6dd1ca9f6_0_0"/>
          <p:cNvSpPr txBox="1">
            <a:spLocks noGrp="1"/>
          </p:cNvSpPr>
          <p:nvPr>
            <p:ph type="body" idx="1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90" name="Google Shape;190;ga6dd1ca9f6_0_0"/>
          <p:cNvSpPr txBox="1">
            <a:spLocks noGrp="1"/>
          </p:cNvSpPr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04D1876-4EB9-1382-ED34-1905A8081220}"/>
                  </a:ext>
                </a:extLst>
              </p14:cNvPr>
              <p14:cNvContentPartPr/>
              <p14:nvPr/>
            </p14:nvContentPartPr>
            <p14:xfrm>
              <a:off x="5763960" y="4641840"/>
              <a:ext cx="4245120" cy="13719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04D1876-4EB9-1382-ED34-1905A80812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4600" y="4632480"/>
                <a:ext cx="4263840" cy="139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Algoritmo supervisado de Machine Learning capaz de resolver problemas lineales, no lineales, de clasificación y regresión.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Es uno de los modelos más utilizados debido a su versatilidad y precisión.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Son algoritmos sensibles al escalado, por lo que se suelen estandarizar antes del entrenamiento.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424"/>
              <a:buNone/>
            </a:pPr>
            <a:endParaRPr sz="2600"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BD42760-F201-E855-978A-4DF8A5482CEB}"/>
                  </a:ext>
                </a:extLst>
              </p14:cNvPr>
              <p14:cNvContentPartPr/>
              <p14:nvPr/>
            </p14:nvContentPartPr>
            <p14:xfrm>
              <a:off x="926280" y="1628280"/>
              <a:ext cx="9386640" cy="1289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BD42760-F201-E855-978A-4DF8A5482C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6920" y="1618920"/>
                <a:ext cx="9405360" cy="130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>
            <a:spLocks noGrp="1"/>
          </p:cNvSpPr>
          <p:nvPr>
            <p:ph type="body" idx="1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>
            <a:spLocks noGrp="1"/>
          </p:cNvSpPr>
          <p:nvPr>
            <p:ph type="body" idx="1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5B40712-15CA-432B-2E38-E4DD40A8EAAA}"/>
                  </a:ext>
                </a:extLst>
              </p14:cNvPr>
              <p14:cNvContentPartPr/>
              <p14:nvPr/>
            </p14:nvContentPartPr>
            <p14:xfrm>
              <a:off x="531720" y="2088360"/>
              <a:ext cx="10316880" cy="40878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5B40712-15CA-432B-2E38-E4DD40A8EA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360" y="2079000"/>
                <a:ext cx="10335600" cy="410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Para un problema de clasificación binaria con buena separación de las clases, existen infinitos hiperplanos que los separen, pero solo un hiperplano óptimo que maximiza la distancia entre las observaciones y el hiperplano.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sp>
        <p:nvSpPr>
          <p:cNvPr id="123" name="Google Shape;123;ga67f89b02d_0_12"/>
          <p:cNvSpPr txBox="1">
            <a:spLocks noGrp="1"/>
          </p:cNvSpPr>
          <p:nvPr>
            <p:ph type="body" idx="1"/>
          </p:nvPr>
        </p:nvSpPr>
        <p:spPr>
          <a:xfrm>
            <a:off x="925924" y="253565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Hiperplano óptimo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Aquel que tenga la mayor distancia mínima de las observaciones al hiperplano, el mayor </a:t>
            </a:r>
            <a:r>
              <a:rPr lang="en-GB" sz="1600" b="1"/>
              <a:t>margen.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Support Vector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Son los vectores que aguantan (</a:t>
            </a:r>
            <a:r>
              <a:rPr lang="en-GB" sz="1600" i="1"/>
              <a:t>soportan</a:t>
            </a:r>
            <a:r>
              <a:rPr lang="en-GB" sz="1600"/>
              <a:t>) al hiperplano óptimo de separación. Si estos cambian, el hiperplano también lo hará. El movimiento del resto de observaciones no tiene impacto.</a:t>
            </a:r>
            <a:endParaRPr sz="160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l="9836" r="3956"/>
          <a:stretch/>
        </p:blipFill>
        <p:spPr>
          <a:xfrm>
            <a:off x="6402706" y="2480437"/>
            <a:ext cx="4245348" cy="36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a67f89b02d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3906" y="4961510"/>
            <a:ext cx="2227853" cy="159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a67f89b02d_0_12"/>
          <p:cNvSpPr txBox="1"/>
          <p:nvPr/>
        </p:nvSpPr>
        <p:spPr>
          <a:xfrm>
            <a:off x="6269724" y="6248673"/>
            <a:ext cx="23459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Optimización Dual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5A3DED9-688A-7C0F-C90B-8A7B5DA336FD}"/>
                  </a:ext>
                </a:extLst>
              </p14:cNvPr>
              <p14:cNvContentPartPr/>
              <p14:nvPr/>
            </p14:nvContentPartPr>
            <p14:xfrm>
              <a:off x="1012680" y="11160"/>
              <a:ext cx="11132640" cy="29588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5A3DED9-688A-7C0F-C90B-8A7B5DA336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320" y="1800"/>
                <a:ext cx="11151360" cy="297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7f89b02d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ga67f89b02d_0_2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Son los clasificadores que utilizan un hiperplano óptimo. Presentan ciertos problemas: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Son sensibles a overfitting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Funcionan si los datos están linealmente separados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Muy sensible a outliers</a:t>
            </a:r>
            <a:endParaRPr sz="2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400"/>
          </a:p>
        </p:txBody>
      </p:sp>
      <p:pic>
        <p:nvPicPr>
          <p:cNvPr id="134" name="Google Shape;134;ga67f89b02d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E2C9CCD-6638-C1B1-B4BB-D79FAE4B0ABB}"/>
                  </a:ext>
                </a:extLst>
              </p14:cNvPr>
              <p14:cNvContentPartPr/>
              <p14:nvPr/>
            </p14:nvContentPartPr>
            <p14:xfrm>
              <a:off x="8452440" y="3129840"/>
              <a:ext cx="241560" cy="5425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E2C9CCD-6638-C1B1-B4BB-D79FAE4B0A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3080" y="3120480"/>
                <a:ext cx="260280" cy="56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67f89b02d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ga67f89b02d_0_33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Hiperplano que no separa perfectamente las clases, permitiendo que algunas observaciones caigan del lado incorrecto.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Ahora los </a:t>
            </a:r>
            <a:r>
              <a:rPr lang="en-GB" sz="1800" b="1"/>
              <a:t>support vectors</a:t>
            </a:r>
            <a:r>
              <a:rPr lang="en-GB" sz="1800"/>
              <a:t> serán tanto los que se encuentren en el margen como los que violen el margen.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Esta flexibilidad se controla mediante C. Cuanto menor es C, más es la flexibilidad/tolerante es mi modelo, y por tanto generalizará mejor. Más robusto, y por tanto, menos overfitting. Bias vs Variance.</a:t>
            </a:r>
            <a:endParaRPr sz="1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</p:txBody>
      </p:sp>
      <p:pic>
        <p:nvPicPr>
          <p:cNvPr id="142" name="Google Shape;142;ga67f89b02d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7f89b02d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ga67f89b02d_0_46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lang="en-GB" sz="1800" b="1"/>
              <a:t>compejidad al modelo, provocando que sea muy lento y podamos caer en overfitting.</a:t>
            </a:r>
            <a:endParaRPr sz="2200" b="1"/>
          </a:p>
        </p:txBody>
      </p:sp>
      <p:pic>
        <p:nvPicPr>
          <p:cNvPr id="156" name="Google Shape;156;ga67f89b02d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4C11E15-86FE-1E97-2F29-3522B1AE5517}"/>
                  </a:ext>
                </a:extLst>
              </p14:cNvPr>
              <p14:cNvContentPartPr/>
              <p14:nvPr/>
            </p14:nvContentPartPr>
            <p14:xfrm>
              <a:off x="9338760" y="2673000"/>
              <a:ext cx="970200" cy="77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4C11E15-86FE-1E97-2F29-3522B1AE55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9400" y="2663640"/>
                <a:ext cx="988920" cy="9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Panorámica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Machine Learning – Support Vector Machines</vt:lpstr>
      <vt:lpstr>Definición</vt:lpstr>
      <vt:lpstr>Linear Support Vector Classifier</vt:lpstr>
      <vt:lpstr>Hiperplano</vt:lpstr>
      <vt:lpstr>Hiperplano óptimo</vt:lpstr>
      <vt:lpstr>Hard margin classifier</vt:lpstr>
      <vt:lpstr>Soft margin classifier</vt:lpstr>
      <vt:lpstr>Nonlinear Support Vector Classifier</vt:lpstr>
      <vt:lpstr>Nonlinear SVC</vt:lpstr>
      <vt:lpstr>kernels</vt:lpstr>
      <vt:lpstr>Support Vector Regression</vt:lpstr>
      <vt:lpstr>Support Vector Regression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Support Vector Machines</dc:title>
  <dc:creator>Gabriel VT</dc:creator>
  <cp:lastModifiedBy>Alberto Becerra Tomé</cp:lastModifiedBy>
  <cp:revision>1</cp:revision>
  <dcterms:created xsi:type="dcterms:W3CDTF">2020-05-12T19:48:30Z</dcterms:created>
  <dcterms:modified xsi:type="dcterms:W3CDTF">2023-05-08T10:30:29Z</dcterms:modified>
</cp:coreProperties>
</file>