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fTaorGXcFkqvL3c61bZtaer9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21T08:06:54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14959 1855 207 0,'0'0'108'0,"0"0"-101"0,0 0-5 0,0 0 17 16,0 0-10-16,0 0 6 16,0 0 0-16,-20-41-10 15,20 41-2-15,0-1-2 16,0 1 2-16,0 0 11 15,0 0-8-15,0 0 7 16,0 0 8-16,0 0-3 16,-3 0-3-16,3 0-15 15,-2 7 7-15,-4 22 0 16,-2 17-5-16,-2 16 2 16,-3 16 2-16,-6 10 1 15,-1 6 4-15,1 3-3 0,-2-1-6 16,2-8 9-1,3-8-11-15,3-12 0 16,5-13 4-16,2-10-3 0,6-10-1 16,0-9 0-16,0-10 0 15,0-6 0-15,0-5 0 16,0-5-5-16,0 0 5 16,0-15 7-16,6-23 3 15,8-22-10-15,-1-16 2 16,3-15-3-16,-3-9 1 15,-1-2-1-15,-3-2-1 16,-1 9-2-16,1 11 3 16,-4 13 1-16,-1 18 0 15,3 11 0-15,-5 13 0 0,5 6 0 16,-1 6 0-16,-4 10 0 16,-2 4 0-16,3 3-5 15,0 6-8-15,7 24 8 16,3 17 5-16,1 13 0 15,1 10 3-15,3 4-2 16,-2 0 0-16,0-6-1 16,-1-4 0-16,-1-5 1 15,1-5-1-15,3-6 0 16,0-7 0-16,0-10 0 16,0-8 1-16,3-12-1 15,2-7 0-15,4-4-1 16,2-4 1-16,4-27 0 0,3-13 3 15,-3-6-3-15,-4-7-2 16,-6 1-6-16,-5 4-4 16,-5 3 10-16,-5 6-3 15,-1 8 5-15,-4 13 1 16,-1 11-1-16,-2 11 0 16,2 0-2-16,-2 6-1 15,0 26-2-15,0 13 5 16,0 10 0-16,-4 2 6 15,-6 4-4-15,6-3 0 16,2-3-2-16,2-5 1 16,0-6 0-16,0-3-1 0,0-4 0 15,0-8 0 1,6-2 0-16,4-7-15 0,1-4-45 16,2-4-1-16,3-4-39 15,3-8-169-15</inkml:trace>
  <inkml:trace contextRef="#ctx0" brushRef="#br0" timeOffset="466.34">15894 2127 381 0,'0'0'9'16,"0"0"6"-16,0 0-12 16,0 0 0-16,-79-108 15 15,63 104-6-15,3 4 3 16,1 0-12-16,1 2-3 16,-1 16 8-16,4 6-8 15,-1 8 0-15,5 9-1 16,2 4 1-16,2 5 0 15,0 2-1-15,11-2 1 16,13-2-3-16,7-1 3 0,9-1 0 16,3-8-2-1,-1 0 4-15,-4-7-2 0,-5-4 0 16,-10 0 0-16,-8-4 0 16,-8-2 0-16,-7-1 0 15,-2 2 4-15,-31-1-1 16,-12-2 3-16,-11 1-6 15,-2-2 2-15,5-4 0 16,6-6-2-16,9-2 0 16,13-6-2-16,8 0 2 15,10 0-28-15,7 0-23 16,0-2-76-16,11-18-144 16</inkml:trace>
  <inkml:trace contextRef="#ctx0" brushRef="#br0" timeOffset="774.93">16366 2220 333 0,'0'0'79'15,"0"0"-74"-15,0 0-2 16,0 0-3-16,0 0 1 15,-83 122 17-15,66-76-14 16,7 6-2-16,5 0 4 0,5 0 1 16,0-8 4-16,0-8-7 15,13-3-4-15,10-8 10 16,-1-5-10-16,4-3-1 16,3-7-1-16,-2-6 0 15,0-4 2-15,-2 0 1 16,-5-16-1-16,-7-14-3 15,-6-8-59-15,-7-3-72 16</inkml:trace>
  <inkml:trace contextRef="#ctx0" brushRef="#br0" timeOffset="991.86">16211 2466 216 0,'0'0'6'16,"0"0"13"-16,0 0-2 15,0 0-8-15,0 0 19 16,0 0-4-16,64-16-1 16,-21 4 3-16,3-5-11 15,2 0 15-15,-6 1-26 16,-11-1-2-16,-11 4-2 16,-11-3-2-16,-9 0-40 15,0 2-60-15,-29 6-121 16</inkml:trace>
  <inkml:trace contextRef="#ctx0" brushRef="#br0" timeOffset="1181.72">16106 2256 242 0,'0'0'7'0,"0"0"-7"16,0 0 0-16,0 0 2 16,0 0 9-16,0 0 11 15,73-23-14-15,-46 17 10 16,-2-4-11-16,4 2 6 15,-2-2-5-15,-2 0-8 16,-2-2 0-16,0 2-37 16,-1 0-27-16</inkml:trace>
  <inkml:trace contextRef="#ctx0" brushRef="#br0" timeOffset="1712.11">17247 2232 414 0,'0'0'92'0,"0"0"-85"0,0 0-1 16,0 0-6-16,0 0 5 15,0 0-4-15,154 3 2 16,-88 0 1-16,-3-3-4 16,-3 0-1-16,-6 0-1 15,-12 0-18-15,-7 0-62 16,-14 0-44-16,-13 0-72 16</inkml:trace>
  <inkml:trace contextRef="#ctx0" brushRef="#br0" timeOffset="1916.23">17367 2478 370 0,'0'0'33'16,"0"0"-29"-16,0 0 4 15,0 0 28-15,114 66 8 16,-51-62-19-16,10-4-21 15,5 0-2-15,0 0-2 16,-2 0-57-16,-11 0-102 16</inkml:trace>
  <inkml:trace contextRef="#ctx0" brushRef="#br0" timeOffset="3015.1">18687 1798 406 0,'0'0'44'0,"0"0"-26"15,0 0-17-15,0 0-1 16,6 115 0-16,17-40 9 15,8 10 3-15,4 9-5 16,3 1-2-16,-3-3-5 16,1-4 16-16,0-10-15 15,-2-11 0-15,-3-15 5 16,-7-12-3-16,-4-12-2 16,-2-8-1-16,-7-12 0 15,0-5 5-15,-2-3-2 16,2-17 9-16,5-27 34 15,-1-23-35-15,4-15-7 0,-9-12-4 16,-3-4 0-16,-1-3 2 16,4 7-2-16,3 8 0 15,3 14 0-15,1 20 0 16,-1 15 0-16,-3 14-3 16,1 10-12-16,-1 7 5 15,1 6-36-15,-3 0-46 16,2 8-11-16,-4 21-109 15</inkml:trace>
  <inkml:trace contextRef="#ctx0" brushRef="#br0" timeOffset="3534.1">19696 2486 305 0,'0'0'31'0,"0"0"-11"16,-126-84 2-16,84 74-6 16,0 6 11-16,7 4-11 15,1 2-14-15,2 24 4 16,7 10-6-16,4 10 1 15,8 8-1-15,8 1 1 16,5-1-5-16,0-7 4 0,5-3-3 16,17-7 2-1,3-9 1-15,1-10-2 0,1-8-2 16,0-10 1-16,-3 0 2 16,1-16 2-16,-3-18 19 15,1-12-7 1,-4-8-9-16,-3 0-1 0,-3 0-2 15,1 5 1-15,-5 9 5 16,-1 12-6-16,4 8-1 16,-5 8 11-16,-1 6-8 15,0 6-3-15,6 0 0 16,1 0 0-16,3 16-3 16,4 12 4-16,-2 4-1 15,1 2 5-15,0 1-5 16,-1-4-19-16,-1-2-7 0,-1-8-11 15,-1-4-6 1,1-10-62-16,-3-2-90 0</inkml:trace>
  <inkml:trace contextRef="#ctx0" brushRef="#br0" timeOffset="3849.14">20019 2537 242 0,'0'0'12'15,"0"0"6"-15,0 0-8 16,8 104 1-16,2-72 4 0,1-1-3 16,-1 0-8-16,-2-3-4 15,-4-8 3-15,1-8 6 16,-3-5 0-16,-2-7 1 16,0 0 25-16,0-3 38 15,0-19-27-15,0-14-45 16,0-6 0-16,-2-5 28 15,2-3-21-15,0 0-3 16,0 2 3-16,2 2-8 16,18 4-6-16,8 6-1 15,9 8-3-15,0 3 9 16,3 5-41-16,5 5-38 16,1 6-13-16,2 2-122 15</inkml:trace>
  <inkml:trace contextRef="#ctx0" brushRef="#br0" timeOffset="4147.8">20569 1837 351 0,'0'0'71'16,"0"0"-69"-16,0 0 4 15,0 0-6-15,160-57 0 16,-110 51 2-16,0 5-2 16,0 1 1-16,-6 0-1 15,-11 0-8-15,-12 0-4 16,-13 0-80-16,-8 1-54 15</inkml:trace>
  <inkml:trace contextRef="#ctx0" brushRef="#br0" timeOffset="4464.89">20750 1945 231 0,'0'0'99'15,"-50"101"-87"-15,28-32 18 16,0 7-3-16,-2 4-1 16,-3 9 30-16,0 1-28 15,-2 2-20-15,2-6 6 16,10-7-7-16,5-13-4 16,10-10-3-16,2-9 2 15,0-7 2-15,7-11-4 16,8-4 0-16,1-7-3 15,4-8 2-15,0-2 0 16,3-7-3-16,-2-1 4 16,4 0 5-16,2 0-5 0,4-5-2 15,0-12-42-15,5 2-51 16,1-6-28-16</inkml:trace>
  <inkml:trace contextRef="#ctx0" brushRef="#br0" timeOffset="4858.57">21728 2185 253 0,'0'0'171'16,"0"0"-111"-16,0 0-60 15,0 0 3-15,0 0 7 16,-85 115 10-16,42-52-2 15,-5 4-9-15,-6 4-8 16,5-3 6-16,2-2-7 0,8-6 0 16,5-11-1-16,12-10-12 15,10-11-24-15,8-10-15 16,4-8-15-16,0-5 35 16,0-5-64-16,0-3-119 15</inkml:trace>
  <inkml:trace contextRef="#ctx0" brushRef="#br0" timeOffset="5075.18">21388 2408 308 0,'0'0'32'16,"0"0"-32"-16,0 0 0 0,0 0 12 15,0 0-1 1,0 0-6-16,123 63-1 0,-92-36-4 15,-2-2 8-15,-2-6-8 16,-2-3-1-16,-7-4 0 16,-3-8-29-16,-8-1-31 15,-5-3-10-15,-2 0-91 16</inkml:trace>
  <inkml:trace contextRef="#ctx0" brushRef="#br0" timeOffset="5515.75">21511 1657 353 0,'0'0'26'0,"0"0"-9"15,0 0-17-15,0 0 1 16,0 0 6-16,0 0 1 16,-127 95 3-16,100-59-10 15,8-5 2-15,1-4 1 16,9-4-4-16,5-7 0 16,4-5-2-16,0-5 2 15,0-1-4-15,2-5-2 16,13 0 6-16,5-6 12 15,7-17-5-15,2-3-4 0,2 1 5 16,-6 3-5-16,-5 4 7 16,-4 1 6-16,-1 4-10 15,3 0 3-15,2 2-9 16,2-1 0-16,3 10 0 16,-3-1 0-16,-2 3-2 15,0 0-1-15,-2 0-7 16,-1 8-13-16,2 4-36 15,-4 7-59-15</inkml:trace>
  <inkml:trace contextRef="#ctx0" brushRef="#br0" timeOffset="6165.11">21848 1544 403 0,'0'0'0'0,"0"0"10"15,0 0-12 1,0 0 2-16,0 0 0 0,0 0 4 15,96-48-3-15,-70 44 0 16,-6 1 4-16,-1 3-4 16,-6 0 14-16,-3 0-15 15,2 0 0-15,-3 5 9 16,2 7-6-16,3 3-1 16,1 2-2-16,1 3 1 15,1 4 2-15,-3 4-3 16,-3 4 0-16,0 3 4 15,-6 2-2-15,-1 6 1 16,0 2-3-16,1 8 3 0,1 5 0 16,4 4-3-16,-4 2 0 15,5 0 2-15,1-1-2 16,-1-3 2-16,2-4-2 16,-4 0 0-16,0 0 0 15,-1-2 0-15,2 2 0 16,-3-2 1-16,-1-2-1 15,0-1 0-15,-1-8 0 16,0-3 0-16,-5-5-1 16,0-5 1-16,0-4 0 15,0-4-4-15,0-3 3 16,-20-4 1-16,-7-3 2 16,-7-3 1-16,-3-4 5 15,3-3-8-15,3-2 0 0,7 0 7 16,3 0-6-1,6 0-1-15,3 0 0 0,4 0-32 16,6-2-46-16</inkml:trace>
  <inkml:trace contextRef="#ctx0" brushRef="#br0" timeOffset="7044.94">23347 1885 378 0,'0'0'46'0,"0"0"-25"16,0 0-21-16,0 0 0 15,0 0 6-15,0 0 9 16,14 111 5-16,-7-68-3 16,1 1-7-16,1-6-1 15,1-2-2-15,-2-5-6 16,-1-3 7-16,-3-6-8 15,-4 0 0-15,0-3-2 16,0 4-18-16,-17-4-62 0,-10 2-49 16</inkml:trace>
  <inkml:trace contextRef="#ctx0" brushRef="#br0" timeOffset="7271.03">23223 2220 415 0,'0'0'44'0,"0"0"-41"15,0 0-3-15,0 0 5 16,0 0 17-16,118 0-13 16,-78 7-6-16,3 1-3 15,1-1 1-15,3-1-8 0,-5-5 4 16,-2 3-70-16,-3-1 10 15,0-2-84-15</inkml:trace>
  <inkml:trace contextRef="#ctx0" brushRef="#br0" timeOffset="8470.44">24586 1814 349 0,'0'0'64'0,"0"0"-58"15,0 0-5-15,2 118-1 16,3-45 4-16,0 10-4 16,3 0 19-16,-1-1-15 15,-3 3 0-15,-2-7 7 16,-2-4-8-16,0-13-1 15,0-17-2-15,0-16 2 16,-4-14 2-16,0-6-2 0,-3-8 16 16,-4 0 29-16,-3-21-23 15,-6-16-20-15,3-18-4 16,-4-8 2-16,6-14-8 16,-1-13 6-16,3-9 0 15,7-10-2-15,6-4 3 16,0 9-1-16,11 14 0 15,18 19-5-15,6 18 2 16,3 10 3-16,5 11 0 16,-1 10 3-16,0 6-3 15,-4 8-2-15,0 5 2 16,-7 3 0-16,-4 0-5 16,-8 23 5-16,-7 11-4 15,-10 10 4-15,-2 6 0 16,-11 4 1-16,-21 3-2 0,-1-3 9 15,2-7-7-15,7-4-1 16,8-11 0-16,10-8-3 16,6-6 3-16,0-4-7 15,0-6-3-15,17 0-9 16,10-2 18-16,6-2-4 16,14 2-1-16,5 4 1 15,5 4 5-15,-1 8-5 16,-5 2 2-16,-4 4 3 15,-4 4-3-15,-10 5 3 16,-8 1 0-16,-12 2-1 16,-13 0 2-16,0 4-2 0,-29 0 0 15,-18 0 1-15,-9-3 15 16,-4-10-15-16,-2-4 1 16,6-9 13-16,10-4-7 15,7-10-1-15,12-4-6 16,8 0 2-16,7 0-6 15,10-13 2-15,2-7-43 16,2-6 2-16,25-6-8 16,12-6-16-16,2-2 19 15,8-2-5-15,2 6-18 16,3 2-1-16,-5 8 72 16,-6 8 12-16,-8 9 58 15,-10 8-2-15,-4 1-32 0,-5 0-13 16,1 12 6-1,2 14 7-15,-1 6-16 0,7 4-2 16,-1 2 6-16,-2-1-21 16,1-4-3-16,-6-3 2 15,-3-4 0-15,-1-8-2 16,-7-6-14-16,-3-6-31 16,2-6-94-16</inkml:trace>
  <inkml:trace contextRef="#ctx0" brushRef="#br0" timeOffset="8640.23">25379 2065 35 0,'0'0'404'16,"0"0"-376"-16,0 0-28 16,0 0 1-16,0 0-1 15,0 0-6-15,23-36-4 16,12 36-75-16,5 15-49 15</inkml:trace>
  <inkml:trace contextRef="#ctx0" brushRef="#br0" timeOffset="9098.11">25861 2198 364 0,'0'0'16'0,"0"0"-10"16,-132-13 21-16,94 13-4 16,7 9 0-16,2 17-23 15,4 7 0-15,8 6 1 16,8 2-1-16,7 0 0 16,2-2-4-16,0-4 1 15,17-7 1-15,6-6 2 16,4-7-14-16,0-9 11 15,4-6 2-15,0 0 1 16,-2-17 0-16,-3-14 3 16,-1-2-5-16,-5-5 2 0,-5 4 0 15,-5 4 4-15,-6 4-4 16,0 5 7-16,-4 9 7 16,5 5-5-16,-3 4 16 15,0 3-25-15,0 0-1 16,3 4 1-16,6 19 0 15,2 3 6-15,1 2-6 16,3 4 3-16,4 1-3 16,1-2 0-16,4-1-17 15,9-3-20-15,4-5-2 16,10-3-52-16,7-7-38 16,-3-3-25-16</inkml:trace>
  <inkml:trace contextRef="#ctx0" brushRef="#br0" timeOffset="9414.93">26416 2274 195 0,'0'0'29'16,"-77"-125"-7"-16,38 70 34 15,3 10 5-15,11 13-7 16,15 16-26-16,2 10-6 16,8 6 16-16,0 0-38 15,0 0-13-15,16 22 13 16,13 10 0-16,7 7 3 15,6 3-3-15,1 1 0 16,-1 1 3-16,-5 3-3 0,-8-4 0 16,-4 0 2-1,-7-3-1-15,-7-6-1 0,-4-1 0 16,-7-10 0-16,0-5 2 16,-5-2 0-16,-12-6-2 15,-8-6 5-15,-4-2 0 16,2-2-5-16,-2 0-9 15,3-7-44-15,5-14-4 16,4-3-85-16</inkml:trace>
  <inkml:trace contextRef="#ctx0" brushRef="#br0" timeOffset="9749.85">26906 1452 402 0,'0'0'48'0,"0"0"-40"16,0 0-4-16,0 0 4 15,-114 81 1-15,87-14 14 16,0 13-1-16,5 20-9 15,5 14 19-15,0 3-21 0,13-2-6 16,4-12 4 0,0-12-8-16,12-9-1 0,17-13 0 15,9-3 0-15,-1-15-8 16,7-8 4 0,4-10-37-16,-1-10-21 0,-3-9-38 15,-2-13-41-15</inkml:trace>
  <inkml:trace contextRef="#ctx0" brushRef="#br0" timeOffset="10058.5">27681 1769 419 0,'0'0'19'0,"0"0"-14"15,0 0 5-15,-25 156 8 16,-1-82 36-16,-12 4-23 16,-4 0-17-16,-5-4-6 15,3-7-8-15,3-5 4 16,7-6-1-16,5-10-3 15,3-4-5-15,0-7 4 16,1-14-34-16,5-10-29 0,7-11 5 16,1-5-11-16,5-25-88 15</inkml:trace>
  <inkml:trace contextRef="#ctx0" brushRef="#br0" timeOffset="10257.07">27233 2099 321 0,'0'0'59'15,"0"0"-16"-15,0 0-37 16,0 0 1-16,0 0 2 16,0 0 6-16,78 78 4 15,-44-42-19-15,1 4 0 16,3-4 3-16,3-4-2 16,-4-1-1-16,-6-7-2 0,-4-6-29 15,-7-6-3 1,-11-8-54-16,0-4-44 0</inkml:trace>
  <inkml:trace contextRef="#ctx0" brushRef="#br0" timeOffset="10682.26">27409 1533 411 0,'0'0'22'16,"0"0"-22"-16,0 0 0 15,0 0 6-15,0 0-5 16,0 0 4-16,-104 86-5 16,71-51 2-16,0-3-1 15,10-2-1-15,9-8 0 16,7-5 2-16,7-9-2 15,0-5-1-15,0 0-1 16,0-3-4-16,0 0 4 16,2-5 4-16,19-19 22 15,4-3-19-15,4-4-4 16,2 1 0-16,0 5-1 16,-5 8 0-16,1 3 9 0,-9 6-6 15,-1 3 3 1,-1 5 6-16,1 0-5 0,4 3-5 15,1 13-2 1,5 2 2-16,2 2-9 0,0-3-1 16,3-3-52-16,-7 5-51 15</inkml:trace>
  <inkml:trace contextRef="#ctx0" brushRef="#br0" timeOffset="10998.25">27920 1338 297 0,'0'0'54'16,"0"0"-46"-16,0 0 15 15,125 138 10-15,-79-64 28 16,3 10-12-16,-7 3-28 16,-8 12-3-16,-14 6-9 15,-16-1-1-15,-4 2-8 16,-8-9 5-16,-24-9 0 16,-10-2-5-16,-7-6-8 15,-5-6-24-15,-4-2-56 0,5-8-82 16</inkml:trace>
  <inkml:trace contextRef="#ctx0" brushRef="#br0" timeOffset="12336.91">28381 1137 301 0,'0'0'59'16,"0"0"-23"-16,0 0-15 15,0 0 22-15,0 0 0 16,0 0-22-16,4-50-9 16,14 40-3-16,0-1-7 15,-1 2 18-15,1 3-13 16,1 1-1-16,-2 1 4 15,1 3-6-15,-1-2-1 16,4 3-3-16,-1 0 0 16,0 0 1-16,0 13-1 0,0 2 0 15,-5 3 4-15,-4 0-4 16,-3 4 1-16,-6-1-1 16,-2 1 0-16,0 2 3 15,0 0 1-15,-21 2-3 16,-3 0 2-16,-3-2 1 15,1-2 2-15,1 1-6 16,5-6 3-16,5 1 2 16,1-3-5-16,3-3 0 15,-1-1 1-15,8-3 0 16,0-2-1-16,4-3-1 16,0-2 1-16,0-1-2 0,0 0 2 15,0 0 0-15,0 0 1 16,0 0-1-1,0 0 2-15,0 0-2 0,0 0 0 16,0 0 10-16,10 0-7 16,7 0-1-16,5 0 3 15,5 0-5-15,4 0 3 16,3 0-3-16,1 0 0 16,1 0 0-16,-3 0 0 15,-2 0 0-15,-2 0 0 16,-2 0 1-16,-5 0-1 15,-4 0 0-15,0 0 0 16,-7 0 0-16,1 0 0 0,-8 0 0 16,-4 0-2-16,2 0 2 15,-2 0-11-15,0 0-38 16,0 0-70-16,0 3-69 16</inkml:trace>
  <inkml:trace contextRef="#ctx0" brushRef="#br0" timeOffset="16949.08">18940 3619 284 0,'0'0'25'0,"0"0"-20"16,0 0-5-16,0 0 3 15,0 0 0-15,0 0 44 16,0 0-23-16,-42-27-23 16,42 26 13-16,0-2-12 15,0 0 4-15,0 0 10 16,0 0-8-16,0 1 2 16,0-2-10-16,0 2 0 15,9-6 2-15,16-3-1 16,8 0-1-16,9-3 1 15,12 2 2-15,4-1 0 16,11 4-3-16,4 1 0 16,3 2 4-16,1 2-3 0,0 4-1 15,-2 0 2 1,-1 0-1-16,-1 2 1 0,-6 10-2 16,-2 8 0-16,-7 2 1 15,-7 6-1-15,-13 4 0 16,-7 3 0-16,-11-4 1 15,-5-3 2-15,-3-6-3 16,-3-9 0-16,-7-4 2 16,0-3-2-16,-2-3 0 15,0-2 0-15,0-1 0 0,0 0 13 16,0 0-11 0,0 0 3-16,0 0 15 15,-2-5-18-15,-2-6 5 16,4-3 8-16,0 0-9 15,0-4-6-15,4-6-1 0,16 3 1 16,9 0 7-16,11-1-7 16,7 2 0-16,13 0-1 15,16-2 3-15,11 0 1 16,11 2-3-16,4-2 0 16,10 5-2-16,2 3 2 15,1 9 0-15,1 1-1 16,-4 4 4-16,-8 0-3 15,-2 0 0-15,-3 0 0 16,-5 0 0-16,-8 0 0 0,-8 0 0 16,-9 0 0-16,-11 0 2 15,-8 0-1-15,-6 0-1 16,-7 0 0 0,-8 0-1-16,-2 4 1 0,-9 0 0 15,-5-3-1-15,-4 2 2 16,-4-3-1-16,0 0 0 15,-5 0 0-15,0 0-10 16,0 0 10-16,0 2-16 16,0-2-13-16,0 0-35 15,0 0 18-15,-5 2-55 16,-6-2-190-16</inkml:trace>
  <inkml:trace contextRef="#ctx0" brushRef="#br0" timeOffset="18607.38">20621 3746 200 0,'0'0'21'0,"0"0"-4"16,0 0-15-16,0 0 30 15,0 0 5-15,0 0-10 16,-8-33 2-16,8 27-23 16,0 5-1-16,0-2 15 15,0 2-8-15,0-2 17 16,0 3-25-16,0-1 3 16,0 1 22-16,0 0-17 15,0-3 2-15,0-1-1 16,0 1-12-16,0-1 15 15,0 2-16-15,0-1 0 16,0 3 17-16,0-2-17 0,0 2 0 16,0 0-2-1,0 0 4-15,0 0-10 0,0 7 7 16,0 15 1-16,5 4 2 16,4 8 1-16,2 2-3 15,-2 2 1-15,2 0 3 16,-2 0 2-16,2 0-6 15,-4 0 0-15,0 0 4 16,-3-4-4-16,0 0 0 16,-2-4 0-16,-2-4 2 15,0-1 0-15,0-8-2 16,0 0 0-16,0-7 4 0,0-4-4 16,0-1 0-1,0-4 0-15,0-1 3 0,0 0 1 16,0 0-4-16,0 0 0 15,0 0 5-15,0 0-5 16,0 0 0-16,0 0 0 16,0 0 4-16,0 0-1 15,0 0-3-15,0 0-14 16,0 0-3-16,0-1-67 16,0-8 1-16,-4-1-22 15,-4 4-60-15</inkml:trace>
  <inkml:trace contextRef="#ctx0" brushRef="#br0" timeOffset="19415.07">20376 3980 295 0,'0'0'35'0,"0"0"-19"15,0 0-6-15,0 0 22 16,0 0-14-16,0 0 10 16,-3-27-11-16,3 27-12 0,0 0 14 15,0 0-19-15,0 0 2 16,0 0 3-16,0 0 0 15,0 0-5-15,0 4 8 16,7 3-8-16,4 3 20 16,-1 4-16-16,4 1 0 15,-1 2 13-15,3 1-17 16,0 4 3-16,2 2-2 16,-3 1 1-16,7 3 9 15,-1-2-11-15,-2 2 0 16,2-2 10-16,-5 2-10 0,-1 0 0 15,1-3 0 1,-3-2 3-16,0-2-2 0,-1-2-1 16,-4-2 0-16,1-6 0 15,-2-1 0-15,-2-2 0 16,-1-4 0-16,-2-2 2 16,-2-2-3-16,2 0 1 15,-2 0 0-15,0 0 5 16,0 0-3-16,2 0 5 15,0 0 7-15,5 0-5 16,0-14 0-16,2 0-9 16,-2 0 0-16,1-4 3 15,4 0-3-15,-1-2 0 16,3 0-1-16,-4 3 3 0,3 0-2 16,1 1 0-1,1 0 0-15,4 2 0 0,-4-5 0 16,3 4 0-16,-2-3 0 15,1-3 1-15,-3 3-1 16,-3 4 0-16,0 5 0 16,-5-1 1-16,0 1-1 15,-2 1 0-15,-2 0-1 16,4 2 2-16,-1-1-1 16,1 0 0-16,0 3 0 15,-4 3 0-15,-2 1 0 16,0 0-1-16,0 0 0 15,0 0-27-15,0 0-22 16,-6 3-69-16,-4 12-25 16</inkml:trace>
  <inkml:trace contextRef="#ctx0" brushRef="#br0" timeOffset="23398.37">24588 3108 145 0,'0'0'20'16,"0"0"13"-16,0 0-16 16,0 0 3-16,0 0 7 15,0 0-7-15,-6 0 8 16,6 0-8-16,0 0 0 16,0 0 12-16,0 0-18 15,0 0 2-15,-3 0-4 16,3 0-7-16,0 0 11 15,0 0-15-15,0 0 1 16,0 0 18-16,0-2-20 0,0 0 0 16,17-2 10-16,12-4-9 15,13 2 4-15,11-3-5 16,5 5 0-16,7 1 3 16,4 2-3-16,4-2 0 15,3 3-1-15,4 0 3 16,5 0-2-16,0 10 0 15,-1 6 0-15,-8 2 1 16,-5-1 0-16,1 6-1 16,-3-2 0-16,-1 2 2 15,-3-3-1-15,-3-2-1 16,-8-4 0-16,-5 3 0 16,-7-6 0-16,-8 3-1 15,-5 2 1-15,-2-4 0 0,-7 3-2 16,-1-4 2-16,-5-1 0 15,-7 1-1-15,-3-7 1 16,-4-2-1-16,0 0 0 16,0-2 2-16,0 0 9 15,0 0-7-15,0 0-3 16,0 0 18-16,0-2-17 16,0-10 10-16,0 0-6 15,4-2-3-15,23-3 6 16,15-1-8-16,18-2 0 15,19 1 0-15,10 0 0 16,11 0 0-16,10 2 0 16,1 3 0-16,-2 2 1 0,-2 2-1 15,-4 2 0-15,-3 0 1 16,-9 4-1-16,1 4 0 16,-1 0-1-16,5 0 5 15,2 0-5-15,-1 0 1 16,-5 0 0-16,-5-2 0 15,-12 2 0-15,-5 0 0 16,-8 0-2-16,-7 0 4 16,-3 0-2-16,-7 0 0 15,-7 0 0-15,-12 0-2 16,-8 0 2-16,-9 0-1 16,0 0-20-16,-5 0-8 15,5 0 25-15,-3 0-26 0,2 6-9 16,-8 0 1-16,0 4-53 15,0 0-67-15</inkml:trace>
  <inkml:trace contextRef="#ctx0" brushRef="#br0" timeOffset="24248.14">26474 3601 277 0,'0'0'72'0,"0"0"-58"16,0 0-9-16,0 0 27 16,0 0-25-16,0 0-3 15,0 0-4-15,-68 47 3 16,24-10 7-16,-12 7-2 16,-8 9 7-16,-5 1 19 0,-2 2-24 15,1 2 2-15,1-4 4 16,7-4-12-16,10-3 11 15,8-7-15 1,9-8 0-16,6-4 6 0,4-6-6 16,10-6 0-16,7-2 0 15,6-8 0-15,2-2-6 16,0-2-8-16,2-2-13 16,14 0 17-16,4 0-53 15,2-12 15-15,-3-7-74 16</inkml:trace>
  <inkml:trace contextRef="#ctx0" brushRef="#br0" timeOffset="25044.21">26534 3545 226 0,'0'0'63'0,"0"0"-32"16,0 0-20-16,0 0 8 15,0 0 10-15,0 0-16 16,-70-4-5-16,41 4-3 16,-4 8-4-16,-3 4 13 15,-3-2-14-15,-4 4 0 16,3-3 5-16,2 4-1 16,5-3-4-16,8-3 2 15,7-2 0-15,7-3 5 16,0-2-7-16,7 1 0 15,2-3 6-15,2 1-6 16,0 1-1-16,0-2-1 16,0 0 0-16,0 0-3 0,0 0 1 15,0 0 4-15,8 0 7 16,8 0 0-16,2-8-4 16,6-3-2-16,5-8 0 15,7 1 7-15,2-2-8 16,1 2 0-16,0 3 3 15,-6 2-3-15,-4 1 0 16,-3 4 0-16,-3-3 0 16,-3 4 0-16,-2 0 0 15,-7 2 0-15,-4 5 4 16,-3-2-4-16,-4 2 0 16,2 0 0-16,3 0 1 0,-1 12 5 15,3 6-4-15,-5 2-2 16,3 2 12-16,-3 2-10 15,-2 4 1-15,0 5 3 16,0-1-4-16,0-3 17 16,0 2-19-16,0-5 0 15,0-5 14-15,-2-1-12 16,2-1 2-16,0-8-4 16,0-2 3-16,0-1-2 15,0-4-1-15,0 0 0 16,0-2 2-16,0-2-2 15,0 0-1-15,0 0-1 16,0 0-33-16,0 0-33 16,0-4-235-16</inkml:trace>
  <inkml:trace contextRef="#ctx0" brushRef="#br0" timeOffset="57970.95">22944 8484 3 0,'0'0'16'0,"0"0"-10"15,0 0-3-15,0 0-3 16,0 0 1-16,0 0 6 16,0 0-2-16,0 0 9 15,0 0 12-15,2 0 1 0,-2 0-3 16,0 0-17 0,0 0-3-16,0-4 15 0,0 0-15 15,0 2-4-15,0-2 14 16,0 2-7-16,0-3-4 15,0 4-3-15,0 1 3 16,2-2-1-16,-2 2-2 16,0 0 0-16,0 0 3 15,0 0-3-15,0 0 0 16,0 0 2-16,0 0-1 16,0 0 22-16,0 0-20 15,0 0 2-15,0 0 9 16,0 0-9-16,0 0 2 0,0 0-3 15,0 0-2 1,0 0 18-16,0 0-20 0,0 0 5 16,0 0 11-1,0 0-9-15,0 0 2 0,0 0 0 16,0 0-9-16,0 0 14 16,0 0-14-16,3 0 0 15,1 0 1-15,1-4 0 16,4-2 6-16,2-2-3 15,5-4 2-15,1-5-3 16,6 0-3-16,3-3 0 16,1-6 5-16,2 1-4 15,2 0 2-15,1-1-3 16,-3 3 4-16,2 1 0 0,-4 0-4 16,-4 1 0-1,0 4 7-15,-5 3-5 0,-7 2 4 16,0 4 0-16,-4 2-2 15,-5 2 21-15,1 1-25 16,-1-1 0-16,0 1 7 16,0 1-7-16,0 2 1 15,0-2-1-15,-2 2 0 16,3-2 0-16,-3 2 0 16,0 0-1-16,0 0-2 15,0 0 3-15,0 0 0 16,0 0 0-16,0 0 1 15,0 0-3-15,0 0 2 16,0 0 0-16,0 0 1 16,0 0 0-16,0 0-1 0,0 0-11 15,0 0-33 1,0 0 7-16,0 0-40 0,0 0 23 16,0 0-49-16</inkml:trace>
  <inkml:trace contextRef="#ctx0" brushRef="#br0" timeOffset="75553.89">18232 6719 125 0,'0'0'0'0</inkml:trace>
  <inkml:trace contextRef="#ctx0" brushRef="#br0" timeOffset="121180.89">18269 12318 158 0,'0'0'32'0,"0"0"-14"16,0 0 3-16,0 0 1 0,0 0-16 15,0 0-5 1,0 0 13-16,0 0-12 0,0-21 16 15,0 21 0-15,0 0-9 16,0 0-1-16,0 0-8 16,0 0 1-16,0 0 6 15,0 0-7-15,0 0 0 16,0 0 5-16,0 0-3 16,0 0 4-16,0 0-6 15,0 3 0-15,0 9 24 16,0 0-22-16,0 4 2 15,3 2 4-15,-1 2-7 0,3 0 6 16,-3 6-7-16,3 0 2 16,-1 5 5-16,0-1-7 15,0 0 0-15,3 1 5 16,-2 0-3-16,2 1 0 16,1-1-2-16,-1 0 0 15,-1-1 2-15,0-1-2 16,-2 0 0-16,-2 1 3 15,-2 2-3-15,2 4 5 16,-2 0-5-16,0 4 0 16,0 3 8-16,0-4-6 15,0 6-1-15,0 2 6 16,0-2-1-16,0 5-1 16,0 2-5-16,7 5 0 15,-5 1 5-15,4 2-5 0,2 0 0 16,-4 0 0-16,0-3 2 15,1-2-2-15,-1 4 0 16,-2-5 0-16,0 0 0 16,-2 0 0-16,0-4 0 15,0 0 2-15,0 3-2 16,0-5 7-16,0 4-7 16,0 3 0-16,-4-2 4 15,-5 1-4-15,3 0 0 16,4-4 1-16,2-1 0 15,0-1-1-15,0-2 0 16,0-6 0-16,4 4 2 0,3 0-2 16,-1 6 0-16,-4-4 1 15,0 7 0-15,-2-1-2 16,0-2 1-16,0 0 0 16,0-2 1-16,0-8-1 15,0 0 0-15,0-4 1 16,0 0-1-16,0-3 0 15,0-2 0-15,-2 4 0 16,0-7 0-16,0 6 0 16,-2-7 0-16,1 0 0 15,-1-1 1-15,2-8-1 16,0 1 0-16,0-6 0 16,-2-3-3-16,2 2 3 0,2-8-5 15,-2 3 3-15,0-3-7 16,2 3 2-16,-4 3-1 15,2 3 0-15,-3-4 7 16,-1 4-19-16,4-5-6 16,-1 2-34-16,3-2-36 15</inkml:trace>
  <inkml:trace contextRef="#ctx0" brushRef="#br0" timeOffset="122576.84">16576 14702 238 0,'0'0'63'0,"0"0"-34"16,0 0-29-16,0 0 12 0,0 0-8 15,0 0 5 1,47-18 11-16,-27 14-13 0,-2 1 1 15,2 3 1-15,2 0 5 16,3 0 2-16,6 0 0 16,4 0-13-16,8 9 12 15,6 3-13-15,2-2 0 16,7-2 1-16,7 3-1 16,8-5 7-16,14-3-9 15,9 0 0-15,7-3 6 16,3 0-6-16,-3 0 0 15,-5 0 1-15,-9 0 0 16,-11 5 0-16,-9 3-1 16,-2 1 0-16,-2 1-1 0,-6 2 1 15,2 2 0-15,1-4-1 16,3-5 2-16,11-1-1 16,4-4 0-16,4 0 0 15,3 0 0-15,-8 0 0 16,-6 0 0-16,-4 0-1 15,-3-1 2-15,2-7-1 16,-1 2 0-16,-1 2 0 16,3-3-2-16,3 6 2 15,1-4-1-15,-2 4 1 16,1 1 0-16,-3 0 0 16,-2 0 0-16,-3 0 0 15,1 0 0-15,-5 0 0 0,0 0 0 16,-2 0 0-16,-2 6 1 15,-7-2 0-15,2 1-1 16,-7 4 0-16,1-4 0 16,0 4 0-16,-7-1 0 15,4-3 0-15,-4 8 0 16,-3-9 0-16,2-3 0 16,-4 2 0-16,3-3 0 15,-5 2 0-15,2 2 0 16,3 0 0-16,-5-4 1 15,0 0 0-15,2 0-1 16,-1 0 0-16,-1 0 0 0,0 0 0 16,2 0 0-16,3 0 0 15,-2 0 1-15,-1 0-1 16,-1 0 0-16,-7 0 0 16,0 0 0-16,-2 0 0 15,-3 0 0-15,-5 0 0 16,1 0 1-16,-5 0-2 15,2 0 1-15,-3 0 0 16,-4 0 0-16,3 0 0 16,-5 0-1-16,1 0-34 15,-3 0-20-15,1 0-23 0,-1 3-33 16</inkml:trace>
  <inkml:trace contextRef="#ctx0" brushRef="#br0" timeOffset="124305.94">18949 13691 516 0,'0'0'20'0,"0"0"-12"15,0 0-5-15,0 0 2 0,0 0 7 16,0 0-12-1,0 0-17-15,-75 31-15 0,90-13 5 16,3 0-14-16,2 0-46 16,4 2-74-16</inkml:trace>
  <inkml:trace contextRef="#ctx0" brushRef="#br0" timeOffset="124497.03">19335 13948 284 0,'0'0'60'0,"0"0"-41"15,0 0-17-15,0 0 4 16,0 0 9-16,0 0-9 0,40 24-2 16,-26-18-4-1,-1 0-8-15,-3 0 3 0,6 2-76 16</inkml:trace>
  <inkml:trace contextRef="#ctx0" brushRef="#br0" timeOffset="124690.18">19335 13948 346 0,'133'-138'104'0,"-155"134"-87"15,0 4-17-15,6 0 6 16,10 0-6-16,6 0-4 0,0 0 4 16,0 0-70-16,0-15-62 15</inkml:trace>
  <inkml:trace contextRef="#ctx0" brushRef="#br0" timeOffset="124879.25">19410 13539 351 0,'0'0'49'15,"0"0"-25"-15,0 0-16 0,0 0 3 16,0 0-11 0,0 0-5-16,16 2-2 0,9 6-30 15,4-2-23-15,2 8-53 16</inkml:trace>
  <inkml:trace contextRef="#ctx0" brushRef="#br0" timeOffset="125052.44">19829 13714 389 0,'0'0'93'15,"0"0"-75"-15,0 0-6 0,0 0 21 16,0 0-15-1,0 0-18-15,0 2-2 0,0-2-2 16,0 0-40-16,0-11-33 16,0-12-114-16</inkml:trace>
  <inkml:trace contextRef="#ctx0" brushRef="#br0" timeOffset="125236.04">19742 13127 425 0,'0'0'32'15,"0"0"-20"-15,0 0-11 16,0 0 0-16,0 0-1 0,0 0-1 16,-53-44-49-16,77 41-104 15</inkml:trace>
  <inkml:trace contextRef="#ctx0" brushRef="#br0" timeOffset="125431.01">19979 13183 371 0,'0'0'77'0,"0"0"-68"15,0 0-9-15,0 0 5 16,0 0-5-16,0 0 0 15,96 42 3-15,-65-40-3 16,0-1-18-16,7 4-66 0,-3-5-118 16</inkml:trace>
  <inkml:trace contextRef="#ctx0" brushRef="#br0" timeOffset="125593.15">20286 13134 315 0,'0'0'148'16,"0"0"-138"-16,0 0-10 15,-118-38 0-15,109 28-5 16,9-2-1-16,0-2-48 16,13 0-81-16</inkml:trace>
  <inkml:trace contextRef="#ctx0" brushRef="#br0" timeOffset="125769.25">20166 12703 403 0,'0'0'21'15,"0"0"-21"-15,0 0-7 0,0 0 6 16,0 0-19-1,0 0-41-15,27-4-90 16</inkml:trace>
  <inkml:trace contextRef="#ctx0" brushRef="#br0" timeOffset="125975.21">20696 13136 313 0,'0'0'40'0,"0"0"-19"16,0 0-21-16,0 0 8 15,141 108-8-15,-108-98-1 16,-2-6 0-16,1-4-1 0,-1 0-68 16,2 0-170-1</inkml:trace>
  <inkml:trace contextRef="#ctx0" brushRef="#br0" timeOffset="126146.53">20983 12916 382 0,'0'0'10'0,"0"0"-10"16,0 0-3-16,0 0 1 0,-82-113-52 15,82 97-73 1</inkml:trace>
  <inkml:trace contextRef="#ctx0" brushRef="#br0" timeOffset="126326.89">20921 12641 365 0,'0'0'26'0,"0"0"-25"16,0 0 5-16,0 0-4 16,0 0 2-16,0 0-4 15,20-30 0-15,3 30-45 16,-2 0-75-16</inkml:trace>
  <inkml:trace contextRef="#ctx0" brushRef="#br0" timeOffset="126530.43">21396 12902 382 0,'0'0'38'0,"0"0"-35"16,0 0 11-16,0 0-13 15,0 0 11-15,0 0-6 16,73 60-2-16,-55-60-4 15,-7 0-36-15,0 0-68 0</inkml:trace>
  <inkml:trace contextRef="#ctx0" brushRef="#br0" timeOffset="126712.41">21110 12448 452 0,'0'0'5'0,"0"0"-3"16,0 0-3-16,0 0 1 15,0 0-10-15,0 0-44 16,-22-5-42-16</inkml:trace>
  <inkml:trace contextRef="#ctx0" brushRef="#br0" timeOffset="126912.61">21514 12677 344 0,'0'0'58'16,"0"0"-28"-16,0 0-16 15,75 116-2-15,-39-94 7 16,4 0-19-16,7 0 2 15,-3 1-8-15,1 1 3 16,-5-4-36-16,-7 1-77 0</inkml:trace>
  <inkml:trace contextRef="#ctx0" brushRef="#br0" timeOffset="127122.61">21935 13072 345 0,'0'0'44'16,"0"0"-19"-16,0 0 1 15,0 0 26-15,0 0-4 16,0 0-35-16,-51-20-9 16,51 14-4-16,0-1-13 0,0-8-40 15,-5 3-71-15,-2-4-154 16</inkml:trace>
  <inkml:trace contextRef="#ctx0" brushRef="#br0" timeOffset="127294.9">21596 12322 468 0,'0'0'5'15,"0"0"-5"-15,0 0-1 0,0 0-19 16,0 0 11-16,0 0-104 16</inkml:trace>
  <inkml:trace contextRef="#ctx0" brushRef="#br0" timeOffset="127520.51">22113 12701 419 0,'0'0'28'16,"0"0"-28"-16,0 0 15 16,79 105-14-1,-44-83 2-15,7-3 1 0,0-1-4 16,-1-5-64-16,-1-4-85 15</inkml:trace>
  <inkml:trace contextRef="#ctx0" brushRef="#br0" timeOffset="127698.04">22396 12749 506 0,'0'0'4'0,"0"0"-4"0,0 0 0 16,0 0 0-16,-111-112-7 15,106 76-37-15,-4-3-102 16</inkml:trace>
  <inkml:trace contextRef="#ctx0" brushRef="#br0" timeOffset="127861.97">22209 12346 363 0,'0'0'59'0,"0"0"-22"15,0 0 17-15,0 0-30 16,0 0-24-16,0 0-2 16,-5 1-7-16,5 16 0 0,0 6-74 15,0-6-145-15</inkml:trace>
  <inkml:trace contextRef="#ctx0" brushRef="#br0" timeOffset="130380.9">18245 14476 129 0,'0'0'82'0,"0"0"-45"16,0 0 0-16,0 0-1 15,0 0-7-15,0 0-8 16,18-50 4-16,-12 46-18 16,-1 0-5-16,2 0 5 15,0-7-6-15,1-1-1 16,3 0 7-16,3-3-3 15,-1-2 3-15,7-1-6 0,3-2-1 16,4-2 7-16,6-4-7 16,9-4 0-16,2-2 1 15,6-2-1-15,-1-4 0 16,-3 0-1-16,-1 4-9 16,-7 6-11-16,-7 5-28 15,-8 8-16-15,-8 4-29 16,-6 7-95-16</inkml:trace>
  <inkml:trace contextRef="#ctx0" brushRef="#br0" timeOffset="130679.07">18998 13968 49 0,'0'0'92'0,"0"0"-24"16,0 0-23-16,0 0-5 15,0 0-4-15,0 0-21 16,94-100-7-16,-72 82 5 16,0 1-12-16,7-4-1 15,-2 3 3-15,2 2-2 16,0 0-1-16,2 1 0 15,0 4-1-15,3 1-3 0,-1-4-27 16,0 4-44-16,4-1-94 16</inkml:trace>
  <inkml:trace contextRef="#ctx0" brushRef="#br0" timeOffset="130924.21">19816 13505 306 0,'0'0'27'0,"0"0"-12"0,0 0-14 15,0 0 1-15,0 0-2 16,0 0 0-16,159-91 1 15,-111 52-1-15,4 1-4 16,-4 3-9-16,1 11-40 16,-4 3-61-16</inkml:trace>
  <inkml:trace contextRef="#ctx0" brushRef="#br0" timeOffset="131209.91">20736 13020 299 0,'0'0'42'15,"0"0"-32"-15,0 0-5 16,0 0 3-16,0 0-7 15,0 0-1-15,138-50 3 16,-82 30-3-16,-3 2 0 16,-6 0-5-16,-5 4-18 15,-4 1-24-15,-7 4-40 16,-2 0-3-16</inkml:trace>
  <inkml:trace contextRef="#ctx0" brushRef="#br0" timeOffset="131579.23">22211 12468 17 0,'0'0'49'16,"0"0"-14"-16,0 0-24 15,0 0-1-15,0 0-8 16,0 0 4-16,89-62 13 15,-71 52 5-15,0 1-1 16,0-1-20-16,-1-1-2 16,1 5 2-16,-3-2-3 15,-1 3-9-15,-5 5-72 16</inkml:trace>
  <inkml:trace contextRef="#ctx0" brushRef="#br0" timeOffset="131780.22">22603 12262 292 0,'0'0'27'16,"0"0"-26"-16,0 0 1 16,0 0-2-16,0 0 9 15,163-65-9-15,-99 46 0 16,6 0 3-16,-3 1-3 15,-9 5 0-15,-16 0-14 0,-13 10-130 16</inkml:trace>
  <inkml:trace contextRef="#ctx0" brushRef="#br0" timeOffset="135108.96">18085 13552 33 0,'0'0'37'15,"0"0"-20"-15,0 0 2 16,0 0-15-16,0 0 9 16,0 0 18-16,0 0-20 0,-5-9-5 15,3 9 3-15,2 0-9 16,-2 0 12-16,0 0-12 15,2 0 0-15,0 0 6 16,0 0-4-16,0 0 4 16,0 0-6-16,0 0 0 15,-2 0 1-15,2-2-1 16,-3 2 0-16,1 0-1 16,0 0 1-16,-3 0-30 15,3 0-79-15</inkml:trace>
  <inkml:trace contextRef="#ctx0" brushRef="#br0" timeOffset="144396.26">17588 13466 80 0,'0'0'40'15,"0"0"-35"-15,0 0 2 16,0 0 17-16,0 0 1 15,0 0-6-15,0 0-6 0,-5-8-2 16,5 8 11-16,0 0-19 16,0 0-1-16,0 0 4 15,0 0-2-15,0 0 3 16,0 0-2-16,0 0-3 16,0 0 15-16,0 0-12 15,0 0 0-15,0 0 3 16,0 0-3-16,0 0 0 15,0 0-4-15,0 0 0 16,0 0 14-16,7 0-11 16,9 0 0-16,1 0 7 15,6 0-2-15,4 0 2 0,2-7-9 16,0 3-1-16,2-4 2 16,0 4-3-1,2-4-1-15,1 0 1 0,-1-2-9 16,-2 0-18-16,0 0-77 15,-8 2-87-15</inkml:trace>
  <inkml:trace contextRef="#ctx0" brushRef="#br0" timeOffset="144724.28">18276 13347 358 0,'0'0'10'16,"0"0"-8"-16,0 0-2 15,0 0 1-15,0 0 3 16,0 0-4-16,99-2 3 15,-70 2-1-15,4-2-2 16,0 0 0-16,3-2-1 16,2 0 1-16,-3 4 0 15,-2 0-15-15,-1 0-25 16,-3 0-10-16,-5 0 9 16,1 4-23-16,-2-2-17 0</inkml:trace>
  <inkml:trace contextRef="#ctx0" brushRef="#br0" timeOffset="144956.69">18880 13341 25 0,'0'0'26'16,"0"0"3"-16,0 0-9 15,0 0 2-15,0 0 17 16,118 54-26-16,-97-44-4 16,0 0 7-16,-2-3-1 15,0 0-1-15,1-3-7 16,1 0-1-16,-2-2 12 15,2 2-11-15,-5-2-1 16,1 0-3-16,1-2-3 16,-3 0 3-16,6 0-3 0,-1 0-6 15,2 0 3-15,4 0-38 16,1-4-49-16</inkml:trace>
  <inkml:trace contextRef="#ctx0" brushRef="#br0" timeOffset="145255.59">19709 13414 198 0,'0'0'13'0,"0"0"-9"16,0 0-4-16,0 0 22 15,0 0-21-15,0 0 0 16,87 0 0-16,-70 0 0 16,4 0-2-16,-1 0 0 15,0 0-19-15,0 0-13 16,-2 0-21-16,-3-6-14 15</inkml:trace>
  <inkml:trace contextRef="#ctx0" brushRef="#br0" timeOffset="145546.88">20189 13311 248 0,'0'0'59'15,"0"0"-30"-15,0 0 8 16,0 0 0-16,0 0 16 16,0 0-6-16,48-17-26 15,-42 17 1-15,-1 0-3 16,-2 0-8-16,1 0 0 0,7 0-11 16,7 0 0-1,11 0 1-15,5 3-1 0,3 1-4 16,-1-3-2-16,4 4-8 15,-2-5-20-15,-2 0-36 16,-3 0-54-16,-6 0-61 16</inkml:trace>
  <inkml:trace contextRef="#ctx0" brushRef="#br0" timeOffset="145790.01">20750 13302 70 0,'0'0'60'0,"0"0"-33"16,0 0 12-16,0 0 16 16,0 0-20-16,0 0-8 0,64-19-2 15,-59 19-3-15,1 0 9 16,4 0-16-16,0-3-13 16,6 0 9-16,2-2-11 15,4 2-3-15,2-4-2 16,1 2-16-16,-1-1-12 15,1-2-17-15,-2 1-32 16,-6 1-17-16,1 3 3 16</inkml:trace>
  <inkml:trace contextRef="#ctx0" brushRef="#br0" timeOffset="145996.14">21305 13208 54 0,'0'0'138'0,"0"0"-108"16,0 0-21-16,0 0 24 16,0 0 0-16,0 0-15 15,64 0-2-15,-51 0-16 16,5 0 0-16,3 0 0 16,2 0 0-16,2 0-22 15,0 0-55-15</inkml:trace>
  <inkml:trace contextRef="#ctx0" brushRef="#br0" timeOffset="146207.72">21808 13171 319 0,'0'0'59'0,"0"0"-54"16,0 0 2-16,0 0-7 15,0 0 15-15,0 0-15 16,100-17 0-16,-73 17 0 16,-5-1-1-16,1-2 1 15,-6 1-17-15,1 2-40 16,-5 0-33-16,-1 0-105 16</inkml:trace>
  <inkml:trace contextRef="#ctx0" brushRef="#br0" timeOffset="146429.09">22225 13190 247 0,'0'0'46'16,"0"0"-39"-16,0 0 24 16,0 0-2-16,0 0-11 15,0 0-9-15,129 4-9 16,-110-4-5-16,-3 0 1 15,-1-1-15-15,2 1-13 16,-5 0-16-16,2-3 1 16,-1 3-40-16</inkml:trace>
  <inkml:trace contextRef="#ctx0" brushRef="#br0" timeOffset="146681.94">22722 13204 196 0,'0'0'46'16,"0"0"-29"-16,0 0 12 16,0 0 2-16,124-33-16 15,-106 28 9-15,-2 5-23 16,-3 0-1-16,0 0 4 16,-2 0-4-16,0 0 0 0,1 0-5 15,1 0-7-15,1 0 10 16,1 2-39-16,1-2-10 15,-1 0-6-15,1 0-28 16,-3 0 20-16,1 3 46 16,-3 0 13-16,4 3 2 15</inkml:trace>
  <inkml:trace contextRef="#ctx0" brushRef="#br0" timeOffset="146846.09">23223 13198 67 0,'0'0'65'15,"0"0"-5"-15,0 0-11 16,0 0-10-16,0 0-12 0,0 0-15 16,93 0-1-1,-82-5-11-15,-1 1 0 0,-2-2-3 16,-1-3-44-16,-3-3-190 16</inkml:trace>
  <inkml:trace contextRef="#ctx0" brushRef="#br0" timeOffset="147019.39">23521 13190 548 0,'0'0'43'0,"0"0"-40"0,0 0 12 15,0 0-12-15,0 0-3 16,0 0-26-16,27-26-71 15,-25 26-183-15</inkml:trace>
  <inkml:trace contextRef="#ctx0" brushRef="#br0" timeOffset="175795.58">8239 13826 37 0,'0'0'52'0,"0"0"-44"16,0 0-6-16,0 0 4 16,0 0 11-16,0 0 11 15,0 0 1-15,0 0-6 16,0 0 1-16,0 0-5 16,0 0-4-16,0 0 5 15,0 0-12-15,0 0-1 16,0 0 1-16,0 0-4 15,0 0-1-15,0 0-3 0,0 0 0 16,0 0 3-16,0 0-3 16,0 0 0-16,0 0 2 15,0 0 6-15,0 0 5 16,-3 0-4-16,3 0-2 16,-2 0 11-16,2 0-15 15,0 2-1-15,0 4 3 16,0-1 5-16,0-3 0 0,0 1-5 15,0-1-5 1,0 2 9-16,0 0-7 0,0 0 3 16,10 2 1-16,9-2 0 15,6 2 7-15,6 0-2 16,4-2-8-16,6 2 6 16,6-5-8-16,-2 4 0 15,-1-3-1-15,-2 4 4 16,-4-6-3-16,-2 0-1 15,-3 2 0-15,1-2-4 16,-3 0 3-16,-2 0-1 16,-5 0 4-16,-2 0 0 15,-2 0 0-15,-3 0-2 16,-5 0 0-16,-1 0 0 16,-1 0 0-16,-4 0-3 15,-4 0 2-15,1 0-20 16,-3 0-9-16,0 0 17 0,0 0-8 15,-9 0-31 1,-7 0-37-16,-3 0-31 0</inkml:trace>
  <inkml:trace contextRef="#ctx0" brushRef="#br0" timeOffset="176263.49">8722 13834 233 0,'0'0'16'0,"0"0"-14"15,0 0 1-15,0 0 4 16,0 0 6-16,0 0 1 15,52 0-9-15,-39 0 4 16,-2 0 9-16,2 0-2 16,-2 0 7-16,3 0-8 15,-3 5-6-15,3-3 6 16,-1 4-13-16,3 3 4 16,1-1 1-16,3 0-4 15,1 0 0-15,-4 2-3 16,1-2 0-16,0 0 0 0,-4-2 0 15,-6 4 0-15,-1-5 1 16,-5-2 0-16,-2 1-1 16,0-2 1-16,0 3 0 15,-5 6 24-15,-15-1-22 16,-1 2-3-16,-4 0 4 16,-2 0-3-16,2 1-1 15,4-2 0-15,0 1-4 16,5-2-2-16,3 3-80 15,7-4-95-15</inkml:trace>
  <inkml:trace contextRef="#ctx0" brushRef="#br0" timeOffset="176893.6">9580 13684 277 0,'0'0'80'16,"0"0"-71"-16,0 0-2 15,0 0 12-15,0 0 1 16,0 0-5-16,0 0 3 15,2 3-6-15,10 19-7 16,-1 8-2-16,0-1 10 16,-5 5-11-16,-3 4 0 15,-3 2 5-15,0 2-4 16,0-2 0-16,0-4-3 16,0-1 0-16,0-6 5 15,0-2-5-15,0-9-3 16,-7-3-4-16,7-6-37 0,0-7-45 15,0-2-112-15</inkml:trace>
  <inkml:trace contextRef="#ctx0" brushRef="#br0" timeOffset="177237.85">9805 13712 183 0,'0'0'97'0,"0"0"-69"16,0 0-28-16,0 0 14 15,0 0 21-15,0 0-22 16,22 58-2-16,-15-20 7 15,-5 4-2-15,0 4 12 16,-2 2-19-16,0-2 1 16,3-3-3-16,-3-5-4 15,5-8 2-15,-3-4-5 16,4-6 0-16,1-6-4 16,-3-4 4-16,0-4-24 15,2-2-69-15</inkml:trace>
  <inkml:trace contextRef="#ctx0" brushRef="#br0" timeOffset="177854.04">10164 14047 469 0,'0'0'36'0,"0"0"-31"16,0 0 47-16,0 0-23 15,0 0-22-15,0 0-7 16,-18-3 0-16,18 3 0 0,0 0 0 16,0 0 0-1,0 0-4-15,0 0 4 0,0 0-26 16,0 0-38-16,0 0-23 16,0 3-66-16</inkml:trace>
  <inkml:trace contextRef="#ctx0" brushRef="#br0" timeOffset="178311.89">10480 13702 294 0,'0'0'76'0,"0"0"-64"16,0 0-7-16,0 0 4 16,0 0 6-16,0 0-9 0,0 54 18 15,0-20 0 1,0 6-2-16,0 2 9 0,-2 2-21 16,2-2-2-16,0 2 4 15,0-12-10-15,0-1-2 16,0-3 0-16,0-6 1 15,0-6-2-15,0-4-12 16,0-6-26-16,2-4 1 16,0-2-25-16,0 0-31 15,1-2-44-15</inkml:trace>
  <inkml:trace contextRef="#ctx0" brushRef="#br0" timeOffset="178617.07">10661 13633 386 0,'0'0'59'0,"0"0"-59"15,0 0 0-15,0 0 11 16,0 0 1-16,0 0 1 15,8 127-7-15,-8-87 7 16,0-1 6-16,0-4-12 0,0-3-5 16,0-4-1-16,0-4 1 15,0-4-4-15,0 0 2 16,0-6-17-16,0-4-23 16,0-2-19-16,0-5-37 15,0-2-60-15</inkml:trace>
  <inkml:trace contextRef="#ctx0" brushRef="#br0" timeOffset="179195.55">10823 13896 266 0,'0'0'102'16,"0"0"-83"-16,0 0-10 15,0 0 6-15,0 0-11 16,0 0 14-16,36-18-15 16,-23 14 4-16,4 4 7 15,-5 0 4-15,1 0 4 16,-3 0-16-16,-1 15-3 15,-1 0 8-15,-3 3-8 16,-2 1 8-16,-3 4 2 16,0 2-9-16,0-2 9 0,0 4-11 15,-6-1-1-15,-4 2 9 16,-3-2-9 0,1-2 2-16,1-2 0 0,5-4-3 15,-2-2 8-15,6-6-8 16,-2-3 0-16,4-1 5 15,0-1-5-15,-2-3 0 16,2 0 0-16,0 0 0 16,0 4 0-16,0-2 0 15,0 0 0-15,0 2 1 16,0 0-1-16,2-1-1 16,6 0 1-16,4 1 0 15,-1-6 5-15,5 4-5 16,1-4 0-16,4 0 4 0,3 0-1 15,-2 0-3-15,-2 0 0 16,1 0 3-16,-6 0-5 16,-3 0 2-16,-10 0-25 15,-2 0-71-15,0 0-122 16</inkml:trace>
  <inkml:trace contextRef="#ctx0" brushRef="#br0" timeOffset="182762.56">8288 14614 202 0,'0'0'35'0,"0"0"-27"15,0 0 15-15,0 0 4 16,0 0-3-16,0 0-8 0,0 0 0 15,0 0 4-15,0 0 11 16,0 0-12-16,0 0-2 16,0 0 5-16,0 0-2 15,0 0-7-15,0 0-11 16,0 0 0-16,4 0 3 16,14 0-3-16,5 0-1 15,6 0 8-15,6 0-7 16,5 0 2-16,4 0-4 15,-1 0 0-15,-1 0 3 16,-2 0-3-16,-3 0 0 16,-2 0 0-16,-4 0 1 0,0 0-2 15,-4-4 1-15,-3 0-6 16,-4 0 6-16,-6-1-17 16,-1 5-4-16,-4-1-7 15,1-2-12-15,-4 1-7 16,3 2-49-16,-1 0 9 15</inkml:trace>
  <inkml:trace contextRef="#ctx0" brushRef="#br0" timeOffset="183232.03">8816 14477 312 0,'0'0'24'0,"0"0"-15"16,0 0 9-16,0 0-3 15,0 0-6-15,0 0-2 16,9-1 2-16,2 1 11 0,2 0-13 15,3 1 2 1,5 6 0-16,-2 2-7 0,6 0 3 16,2 1-3-1,-3-2-2-15,0 2 5 0,-4 1-5 16,-1 0 0-16,-6-1 1 16,-7-2 1-16,0 1-1 15,-6-4-1-15,0-3 1 16,0 3 2-16,0 0-2 15,0 5 7-15,-10 4-4 16,-13 5 0-16,2 0-2 16,-6 3-2-16,0-2 1 15,6-6 0-15,4-1-1 16,3-6-3-16,6-1-26 16,-1 2-36-16,3-2-67 15</inkml:trace>
  <inkml:trace contextRef="#ctx0" brushRef="#br0" timeOffset="183720.67">9534 14468 303 0,'0'0'96'16,"0"0"-84"-16,0 0-10 0,0 0-1 16,0 0 5-1,0 0 13-15,31 40-13 16,-20-14-4-16,-3-2 3 15,2 4 1-15,-1 0 1 0,-3-2-7 16,-2-2 1-16,1-2 2 16,-1-4-3-16,-4-1 0 15,0-8 0-15,0-3-11 16,0-3-31-16,0-2-39 16,0-1-43-16</inkml:trace>
  <inkml:trace contextRef="#ctx0" brushRef="#br0" timeOffset="184046.94">9761 14383 179 0,'0'0'171'0,"0"0"-145"15,0 0-20-15,0 0 11 16,0 0 5-16,0 0 17 16,22 26-21-16,-13 5-3 15,0 1 4-15,-3 4 4 16,-1-1-14-16,0 1-7 16,-1-1 4-16,-2-5-6 15,0 0 0-15,-2-2 0 16,0 0-4-16,5-10-14 0,-3-4-47 15,2-5-18-15,6-3-14 16,-2-3-88-16</inkml:trace>
  <inkml:trace contextRef="#ctx0" brushRef="#br0" timeOffset="185517.42">10211 14650 406 0,'0'0'60'0,"0"0"-57"16,0 0 11-16,0 0 19 15,0 0-31-15,0 0-1 16,-16 4-1-16,16 0-4 16,0 0 4-16,0 2 0 0,0 0 0 15,0 0-18-15,0 0-50 16,0 4-17-16,0-2-143 15</inkml:trace>
  <inkml:trace contextRef="#ctx0" brushRef="#br0" timeOffset="185985">10547 14430 4 0,'0'0'368'0,"0"0"-338"15,0 0-30-15,0 0 12 16,0 0 1-16,0 0 6 0,0 88-2 15,0-48-8-15,-2-2 10 16,-3 0-10-16,5-4-9 16,0-8 5-16,0-4-5 15,0-2-1-15,0-4-1 16,2-6-14-16,6-1-21 16,-4-6-16-16,0 0-37 15,1-3-42-15</inkml:trace>
  <inkml:trace contextRef="#ctx0" brushRef="#br0" timeOffset="186297.91">10688 14453 268 0,'0'0'97'16,"0"0"-84"-16,0 0-12 15,0 0 1-15,0 0 17 16,0 0 11-16,26 59-23 16,-19-25-4-16,-5 3 12 15,2 0-12-15,-2-1-2 0,1-2 2 16,0-6-2-16,1-2-1 15,0-4-1-15,3-5-37 16,-3-3-42-16,3 0-99 16</inkml:trace>
  <inkml:trace contextRef="#ctx0" brushRef="#br0" timeOffset="186976.19">10960 14793 341 0,'0'0'16'0,"0"0"-16"16,0 0 0-16,0 0 15 15,0 0-15-15,0 0 1 16,22-39 1-16,-13 33-2 16,-3-3 0-16,1 3 3 15,-3 0-3-15,3-3 4 16,0 3-4-16,-1-2 1 15,1 4 2-15,0-2-3 16,-2 2 0-16,-3 4 1 0,0-6-1 16,2 5 0-1,-2 1 0-15,-2-3 0 0,0 3 2 16,0 0 0-16,3 0 3 16,-1 0 4-16,0 0 11 15,4 0-2-15,2 10-12 16,-2 2-5-16,3 4 12 15,-3 5-11-15,2-2 3 16,0 2 1-16,-3-2-5 16,-1-1 4-16,0-4-5 15,-4 3 0-15,2-9 0 16,2 2 0-16,-4-7-30 16,2 3-59-16,2-3-193 15</inkml:trace>
  <inkml:trace contextRef="#ctx0" brushRef="#br0" timeOffset="191677.96">25128 12708 320 0,'0'0'59'0,"0"0"-50"15,0 0-7-15,0 0 5 16,0 0 4-16,0 0-11 16,0 0 3-16,0-3-2 15,0 3-1-15,0 0 0 16,0 0 1-16,0 0 0 16,0 0-1-16,0 0 0 15,0 0 1-15,0 0 5 16,0 0-4-16,0 0 5 15,0 0-1-15,0 0-5 16,0 0 1-16,0 0-2 16,0 0 0-16,0 0-1 15,0 0 1-15,0 0 0 0,0 0 2 16,0 0-2-16,0 0 1 16,0 0-1-16,0 0 2 15,0 0 4-15,0 0-6 16,0 0 0-16,0 0 1 15,0 0-1-15,0 0 3 16,0 0 0-16,0 0-3 16,0 0 7-16,0 0-7 15,0 0 0-15,0 0 4 16,0 0 0-16,0 0 1 0,0 0-5 16,2 0 1-1,0 9 6-15,2 2-7 16,1 7 3-16,-1 8 8 0,-1 8-6 15,1 9 9-15,-1 5-2 16,-1 8 0-16,2 2 10 16,3 6-14-16,-1 0-2 15,1 0 2-15,0-3-3 16,-1-7-1-16,1-4-4 16,-1-6 0-16,0-8 1 15,-2-4-1-15,-4-7 0 16,2-8 1-16,-2-7-1 15,0-2 0-15,0-2-16 16,0-6-38-16,-12 0-4 16,-1 0-62-16</inkml:trace>
  <inkml:trace contextRef="#ctx0" brushRef="#br0" timeOffset="192079.78">25429 12729 308 0,'0'0'47'16,"0"0"-46"-16,0 0 6 16,0 0 20-16,0 0-3 15,27 132 15-15,-19-70 3 16,1 6 4-16,2-1-7 16,3-5-24-16,-1-4 2 15,3-2-8-15,-3-3-5 16,3-6 0-16,-3 0-4 0,1-6 0 15,-8-4 2 1,0-3-2-16,-3-6-3 16,-3-8 3-16,0-6-14 0,0-4-24 15,0-6-51-15,0-4-6 16,-5 0-168-16</inkml:trace>
  <inkml:trace contextRef="#ctx0" brushRef="#br0" timeOffset="192590.76">26310 12753 266 0,'0'0'97'0,"0"0"-78"16,0 0-9-16,0 0 29 16,-50 106-7-16,21-56-8 15,0 3 2-15,-5 1-11 16,1-4 4-16,4-4-19 15,0-2 1-15,7-4 2 16,3-3-3-16,4-8 0 16,7-8 0-16,-4-3-9 15,3-8-8-15,3-6-36 16,-1-4-2-16,4 0-24 16,3-14-171-16</inkml:trace>
  <inkml:trace contextRef="#ctx0" brushRef="#br0" timeOffset="192824.97">26013 12922 321 0,'0'0'75'0,"0"0"-55"16,0 0-9-16,0 0 7 16,0 0-12-16,0 0 1 15,23 31 4-15,-4-4 7 16,-7 3-17-16,0 1 2 15,-1 8-1-15,-2 1 0 16,0 0 1-16,-2 0-3 0,-1-1 0 16,3-7-5-1,0-2-28-15,4-6-31 0,1-4-59 16</inkml:trace>
  <inkml:trace contextRef="#ctx0" brushRef="#br0" timeOffset="193457.21">26636 12705 335 0,'0'0'54'0,"0"0"-49"16,0 0-3-16,0 0 19 15,0 0 24-15,-2 127-14 16,2-77 6-16,0 4-5 16,2 1 1-16,-2-2-19 0,0-3-7 15,0-4-3 1,0-2-4-16,0-6 3 0,0-3-3 15,0-9 0-15,2-7-3 16,0-5 3-16,1-5-5 16,-1-7-10-16,-2-2-23 15,0 0-32-15,0 0-32 16,0-16-197-16</inkml:trace>
  <inkml:trace contextRef="#ctx0" brushRef="#br0" timeOffset="193760.44">26823 12695 334 0,'0'0'91'0,"0"0"-65"16,0 0-22-16,0 0 24 15,5 133 11-15,-1-75-9 16,0 0-12-16,-2 0-6 16,2-2 1-16,-2-2 1 15,-2-4-14-15,0-1 0 16,2-9 2-16,2-4-2 16,3-11 0-16,-1-4-1 15,1-9-10-15,2-6-23 0,-5-6-43 16,5 0-33-16,3-17-42 15</inkml:trace>
  <inkml:trace contextRef="#ctx0" brushRef="#br0" timeOffset="194549.76">26950 12286 338 0,'0'0'26'0,"0"0"-22"16,0 0 16-16,0 0-1 16,0 0-2-16,0 0-12 15,58-54-1-15,-43 54 15 16,-1 0-2-16,-3 0-2 15,-1 0 2-15,-4 0-4 16,1 0 5-16,-1 0-14 0,4 14 5 16,-4 8 8-1,3 4-15-15,-7 8 4 0,0 2-2 16,-2 3-2-16,0-3 3 16,0 0 1-16,-4-3 1 15,-9 2 0-15,-1-6-6 16,1 0 3-16,3-9 2 15,2-2-6-15,1-4 6 16,5-6-6-16,-2 0 0 16,4 0 3-16,-2-6-3 15,2 2 0-15,0 0 0 16,0-2 0-16,0 0-2 0,0 0 2 16,0 0-2-1,0 0-1-15,10-2 3 0,5 0 0 16,-1 0-1-16,5 0 0 15,-6 0-2-15,0 0-23 16,-4 0-34-16,-2 0-52 16,1 0-128-16</inkml:trace>
  <inkml:trace contextRef="#ctx0" brushRef="#br0" timeOffset="195310.15">27378 12952 68 0,'0'0'295'0,"0"0"-278"0,0 0-8 16,0 0 6-1,0 0-3-15,0 0-1 0,107 0-11 16,-67 0 0-16,2-2 2 15,-4-2-2-15,-5-2 0 16,-6 3 0-16,-9 2-12 16,-9-1-25-16,-9 2-74 15</inkml:trace>
  <inkml:trace contextRef="#ctx0" brushRef="#br0" timeOffset="195528.85">27247 13139 321 0,'0'0'75'15,"0"0"-75"-15,0 0 6 16,0 0 24-16,0 0-7 16,0 0-19-16,100 19 10 15,-65-19-12-15,1 0-2 16,1 0-3-16,-2 0-40 15,0-8-15-15,-1-2-99 16</inkml:trace>
  <inkml:trace contextRef="#ctx0" brushRef="#br0" timeOffset="196462.23">27960 12677 352 0,'0'0'37'15,"0"0"-30"-15,0 0 2 16,0 0 25-16,0 0-7 0,0 0-5 16,75 98 12-1,-48-50-4-15,4 7-2 0,-4 4-12 16,-2 0-14-16,-5 3 9 16,-5-4-11-16,-2 3 0 15,-6-2 3-15,0-6-3 16,-3-8 1-16,-2-4-1 15,1-13 1-15,-1-6-1 16,-2-8 0-16,0-4 0 16,0-6 1-16,0-2-1 15,0-2 0-15,0 0-2 16,2-4 2-16,2-22 11 0,2-12-11 16,-2-10 0-1,-4-8-2-15,0-6-17 0,0-5 3 16,0 2-3-16,0-4 8 15,-7 5 11-15,-2 4-7 16,0 3 7-16,0 9 2 16,0 4-2-16,0 5 5 15,-2-3-1-15,2 7-3 16,0-1 7-16,1 3-7 16,3 8-1-16,3 7 3 15,0 6-1-15,2 6 3 16,0 2-4-16,0 4 3 15,0-3-4-15,0 3 0 16,0 0-6-16,0 0 3 16,11 0 3-16,13 0 2 15,5 0-1-15,7 0-1 0,10 0 15 16,10 0-9-16,13 0 2 16,14 0 5-16,12-5-3 15,11 0-5-15,2 2-3 16,6-3-1-16,0 2 8 15,1 1-8-15,1 1-1 16,-4 0 2-16,-5-1-2 16,-7-1 0-16,1-5 0 15,-6 1 0-15,3 1 2 16,2-2-2-16,-2 3 0 16,1 0 0-16,-11 2 1 0,-7 4-2 15,-12 0 1 1,-16 0 0-16,-13 0 1 0,-3 0-1 15,-6 0 0-15,-3 0 1 16,-3 0-1-16,-5 0 0 16,-9-2 0-16,-2-4-7 15,-9-3-8-15,0 2-34 16,-5 7-63-16,-33 0-100 16</inkml:trace>
  <inkml:trace contextRef="#ctx0" brushRef="#br0" timeOffset="197090.08">28824 12914 167 0,'0'0'97'0,"0"0"-31"16,0 0-26-16,0 0 26 15,0 0-5-15,0 0-18 16,7 0-18-16,-12 0-17 16,-13 18 1-16,-6 9 11 15,-5 5-16-15,-2 1 6 16,2-1 1-16,4-2-9 15,3-4 1-15,5 1-3 16,-2-4 0-16,6-2 0 16,-1-4 0-16,2-5-7 15,2-2-11-15,3-5-37 0,1-5-34 16,-1 0-18 0,3 0-180-16</inkml:trace>
  <inkml:trace contextRef="#ctx0" brushRef="#br0" timeOffset="197315.25">28568 13020 340 0,'0'0'54'16,"0"0"-35"-16,0 0 15 16,0 0 8-16,0 0-16 15,0 0-5-15,46 6-7 16,-29 8-1-16,0 2-9 15,1 0-4-15,1 2 0 16,2-2-3-16,-3 0-52 16,-3 1-18-16,1 2-22 15,-5-3-166-15</inkml:trace>
  <inkml:trace contextRef="#ctx0" brushRef="#br0" timeOffset="197526.58">28969 13230 313 0,'0'0'101'0,"0"0"-86"16,0 0-15-16,0 0 40 0,0 0-27 16,0 0-9-1,17 115-1-15,-12-91-3 0,-1-4 0 16,1-1-1-16,-5-5-24 15,3-3-27-15,-1-1-68 16</inkml:trace>
  <inkml:trace contextRef="#ctx0" brushRef="#br0" timeOffset="197994.83">29234 12778 280 0,'0'0'60'15,"0"0"-57"-15,0 0 11 16,0 0 9-16,0 0-14 16,0 0 5-16,24-9-4 15,-24 11 10-15,0 10 5 16,0 2-21-16,0-2 6 16,0-2 7-16,0 0-3 0,0 2 0 15,-4 0-5 1,-2 3-2-16,-4-1 11 0,6 1-17 15,-3 0 4-15,3-4 1 16,4-2-2-16,0-1-2 16,0-2-2-16,0-2 0 15,0-2-6-15,0-1 4 16,4-1-9-16,15 0-26 16,2 0-19-16,6 0-18 15,2 0-93-15</inkml:trace>
  <inkml:trace contextRef="#ctx0" brushRef="#br0" timeOffset="198300.16">29559 12886 260 0,'0'0'104'16,"0"0"-87"-16,0 0 27 15,0 0 8-15,0 0-4 16,0 0-17-16,18 90-15 16,-16-63 0-16,3 4-10 15,-3-5-5-15,-2-2 7 0,0 0-8 16,0-5 0-16,0-2 0 15,0-5-2-15,0-2-12 16,0-2-53-16,0-4-43 16,-9 2-54-16</inkml:trace>
  <inkml:trace contextRef="#ctx0" brushRef="#br0" timeOffset="198515.04">29387 13090 407 0,'0'0'65'0,"0"0"-62"15,0 0-3-15,0 0 30 16,0 0-9-16,0 0-21 16,106-12 3-16,-69 4-7 15,1 0 2-15,0 2-49 16,-5 4-47-16,-2 0-135 15</inkml:trace>
  <inkml:trace contextRef="#ctx0" brushRef="#br0" timeOffset="199307.91">29956 13357 410 0,'0'0'63'0,"0"0"-63"16,0 0 0-16,0 0 5 15,0 0-5-15,0 0-7 16,111-20-54-16,-66 16-56 16,1 2 27-16,2-2-12 15</inkml:trace>
  <inkml:trace contextRef="#ctx0" brushRef="#br0" timeOffset="199480.01">30366 13364 170 0,'0'0'39'0,"0"0"-14"0,0 0 27 16,0 0-16-16,0 0-24 15,0 0-1-15,109-5-10 16,-91-2-1-16,0 4 0 16,-3 1-23-16,-3 0-59 15</inkml:trace>
  <inkml:trace contextRef="#ctx0" brushRef="#br0" timeOffset="199776.14">30860 13046 244 0,'0'0'180'0,"0"0"-148"16,0 0-29-16,0 0 44 15,0 0-23-15,0 0 2 16,11 60-10-16,-3-25-7 16,-4 8 1-16,-2 0-10 15,0-1 0-15,0-2 1 0,-2-8-1 16,0-2-15-16,3-10-67 15,-3 0-30-15,0-4-130 16</inkml:trace>
  <inkml:trace contextRef="#ctx0" brushRef="#br0" timeOffset="199987.2">30760 13174 327 0,'0'0'84'0,"0"0"-82"0,0 0 26 16,0 0 23-16,0 0-27 15,0 0-16-15,129 9-8 16,-79-9 0-16,3 0 0 16,3 0-37-16,-1-3-39 15,-3-5-77-15</inkml:trace>
  <inkml:trace contextRef="#ctx0" brushRef="#br0" timeOffset="200287.33">31743 12852 309 0,'0'0'102'0,"0"0"-70"16,0 0 32-16,0 0-16 16,0 0-21-16,0 0-24 15,-27 21-1-15,-4 15 21 16,-14 11-22-16,-6-3 1 16,-2 2 10-16,-1 4-10 15,0-2-1-15,6 2-1 16,3-4 1-16,9-8-5 15,11-14-22-15,10-11-59 16,9-13-4-16,6 0-34 0</inkml:trace>
  <inkml:trace contextRef="#ctx0" brushRef="#br0" timeOffset="200508.86">31353 12864 300 0,'0'0'108'0,"0"0"-58"16,0 0-32-16,0 0 1 16,0 0-9-16,0 0 0 15,11 77 10-15,3-46-20 16,1 0 0-16,3-1 6 0,-3-5-6 16,1-5-1-1,2-2-4-15,-3-6-49 0,-2 0-24 16,1-2-72-16</inkml:trace>
  <inkml:trace contextRef="#ctx0" brushRef="#br0" timeOffset="201230.01">31671 13124 320 0,'0'0'50'0,"0"0"-24"16,0 0 10-16,0 0-9 16,0 0-10-16,0 0 11 15,0 54-1-15,0-25-13 16,0 3-4-16,0 0 8 15,0 2-9-15,-9-5-4 16,3-4-4-16,0-6 1 16,1-4 2-16,2-7-4 15,3 0 0-15,0-6 0 0,0-2 0 16,0 0 0 0,-2 0 0-16,0-6 1 0,2-12-4 15,-2-5 3 1,-1-4-1-16,1-3 0 0,0 0-10 15,0 4 4-15,2 3 2 16,0 6 3-16,0 2 1 16,0 3 1-16,0 2-2 15,2 4 1-15,0 2 1 16,0 2 0-16,1 2 3 16,-3 0-3-16,2 0 9 15,2 0-8-15,6 0-1 16,3 2 11-16,7 8-2 15,3 2-3-15,0 2-3 16,2 2-2-16,0-2 9 0,-3 0-10 16,2-1 0-1,-1-4 2-15,-3 2-1 0,-5-4-1 16,-1-2 0-16,-1-1 1 16,-3-4 8-16,-4 0-8 15,0 0 5-15,1 0 3 16,2-10-5-16,0-8 0 15,-2 0-4-15,-5-2 1 16,-2 1 1-16,0 0-2 16,0 1 0-16,0 0-2 15,0 4 2-15,0 3-7 16,0 1-13-16,0 2-18 16,0 0-12-16,0 2-58 15,0 4-63-15</inkml:trace>
  <inkml:trace contextRef="#ctx0" brushRef="#br0" timeOffset="201995.15">32008 12551 349 0,'0'0'42'0,"0"0"-26"16,0 0 30-16,0 0 11 15,0 0-44-15,0 0-3 16,9-26-10-16,2 23 12 15,2 2-10-15,-1-1 6 16,-4 2 5-16,-3 0-3 0,1 0 1 16,-1 0-9-16,-2 0-1 15,-3 0 4-15,0 3-5 16,0 12 0-16,0 5 9 16,-8 1-6-16,-5 4 4 15,0 0-7-15,-1 2 2 16,6-3 3-16,3 0-5 15,3-5 0-15,2 0 1 16,0-4 0-16,0-6-2 16,0-1 0-16,5 0 1 15,7-4-5-15,2 0 3 16,4-4 2-16,0 0-2 16,-3 0-14-16,1 0-19 15,-7 0-44-15,-1-8-61 0</inkml:trace>
  <inkml:trace contextRef="#ctx0" brushRef="#br0" timeOffset="203077.78">30266 12427 163 0,'0'0'70'0,"0"0"-22"15,0 0-6-15,0 0-10 16,0 0-13-16,0 0-3 15,2 0-16-15,4 0 4 16,3 0 8-16,1 0-10 16,3 0 2-16,3 0 1 15,1 0-2-15,3 0 4 16,3 0 0-16,-1 0 5 0,4 0 10 16,1 4-17-1,4 1 19-15,5 3-8 0,9 1-9 16,6-1-1-16,5-3-4 15,6 4 0-15,7-1 1 16,9-2-3-16,9 2 0 16,7-2 3-16,1 3-3 15,1 1 0-15,-4 2 0 16,-8 1 0-16,-2-3 0 16,-5-2 0-16,-4-4 0 15,-7-1 0-15,-5-3 1 16,-6 0-1-16,-5 0 0 15,-8 0 0-15,-7 0 0 16,-1 0 0-16,1 0 0 16,-1 0 0-16,0 0 1 0,-1 0-1 15,0 0 0-15,-1 0 0 16,-3 0 0-16,-2 0 0 16,-4 0 0-16,-2 0 0 15,-7 0 0-15,-6 0 0 16,-1 0 0-16,-7 0 0 15,0 0-5-15,0 0 4 16,0 0-9-16,0 0-8 16,0 0-15-16,0 0-5 15,-7-3-21-15,-9 0-37 16</inkml:trace>
  <inkml:trace contextRef="#ctx0" brushRef="#br0" timeOffset="206410.9">26910 12173 287 0,'0'0'23'0,"0"0"-16"15,0 0 26-15,0 0-16 16,0 0 3-16,0 0-2 16,73-80-16-16,-59 76 11 15,-3 2-3-15,-4 2-1 16,-3 0 20-16,0 0-10 15,-4 0 0-15,0 0-7 16,3 2-7-16,0 11 9 16,-3-1-9-16,2 0-5 15,2-1 9-15,0-1-8 16,1 1 2-16,1-7 3 0,-2 2-5 16,0-2 5-1,-4-3-6-15,0 8 0 0,0 3 4 16,0 8-4-16,0 5 0 15,-12-2 1-15,3-1 1 16,5-9 1-16,4-2-3 16,0-3-1-16,0-2-3 15,9 2 3-15,7-4 0 16,1-1 1-16,3-3 1 16,-2 0 7-16,0 0-8 15,-5-7 0-15,1 1 0 16,-6 0 0-16,-3 0 0 15,-1 4 1-15,-4 2 0 16,0 0 3-16,0 0-4 16,0 0-3-16,0 0 1 0,-7 4 4 15,-6 16 2-15,-5 0-3 16,-4 7 0-16,0-4 1 16,4 0-2-16,5-6 0 15,5-3-2-15,8-6 2 16,0-3-4-16,0-1 0 15,0-4-1-15,10 0 4 16,3 0 0-16,1 0 1 16,1 0 7-16,1 0-6 15,-5-4 0-15,-2 1-1 16,-5 3 2-16,-4 0-4 16,0 0 2-16,0 0-7 0,-2 3 7 15,-18 16 7 1,-13 10-4-16,-8 3-3 0,-1 1 0 15,2-1 0-15,11-3 0 16,15-8 0-16,12-2-4 16,2-9 3-16,0-2-3 15,21-3-1-15,3-5 5 16,10 0-1-16,-1 0 1 16,3-7 0-16,-5-5 0 15,-7 0 0-15,-1 1 0 16,-8 3 0-16,1-3 0 15,-7 3 1-15,-3 2-1 16,-4 1 0-16,-2 2 3 0,0 0-3 16,0 2 0-1,0 1-1-15,0 0 2 0,0 0-1 16,-8 0 0 0,-1 1 0-16,-3 12 2 0,6-1-2 15,2-1-1-15,4-4-1 16,0-3-10-16,0-1 12 15,0-3-6-15,4 0 6 16,5 0-5-16,0 0 10 16,2-1-2-16,0-11-1 15,3-2-2-15,-4-3 3 16,-1 4-3-16,-5-1 0 16,-4 2 1-16,0 4-1 15,-4 2-3-15,-17 0-2 0,-9 6-9 16,-3 0-3-16,-8 0-6 15,2 0 17-15,-1 8 6 16,6 4-8-16,12-6 5 16,11-4 3-16,11 0-2 15,0-2 1-15,0 0-20 16,19-8 21-16,6-12 3 16,2-4-2-16,-2-2-1 15,-4-6 0-15,0 0 0 16,-8 2 1-16,-2 1-1 15,-8 5 0-15,-3 6 2 16,0 3-1-16,-9 7-1 16,-11 1 0-16,-3 3 0 0,0 4 6 15,4 0-4 1,3 0-1-16,3 0 0 0,7 0-1 16,3 2-1-16,3 2-1 15,0-2-7-15,0 2 8 16,0-4-6-16,3 3 2 15,7-3 5-15,6 0-2 16,4 0 2-16,2-17 0 16,5-1 6-16,0-4-3 15,-5 2-3-15,-6 1 0 16,-8 8 6-16,-8 1-2 16,0 6 22-16,-4 4-15 0,-23 0-9 15,-4 0 9 1,-2 18-11-16,-1 1 1 0,3 4 0 15,6-3-1-15,13-2 0 16,7-4 0-16,5-2-7 16,0-5 7-16,0 0-5 15,15-3 5-15,1-2-1 16,2-2 2-16,0 0 0 16,-3 0 2-16,1 0-2 15,-1 0 5-15,-3 0-6 16,-6-4 0-16,-3 4 6 15,-3 0-4-15,0 0 9 16,0 0-7-16,0 0 0 0,0 0-8 16,0 6 3-1,-3 10 1-15,-5 0 11 0,-2-2-9 16,8-4-1-16,0-1-1 16,2-3 0-16,0-3-3 15,0 1 2-15,0-1-3 16,4-2 3-16,8 3-2 15,1-2-13-15,1 1-35 16,1 5-61-16</inkml:trace>
  <inkml:trace contextRef="#ctx0" brushRef="#br0" timeOffset="207328.65">27023 13297 162 0,'0'0'89'0,"0"0"-42"15,0 0 5-15,0 0-6 16,0 0-3-16,0 0-24 16,-2-4-10-16,2 0 4 15,0-2-3-15,10-2 5 16,3-2-3-16,1-1-1 15,-4 5 13-15,1 1-14 16,-1 1 1-16,1-2-2 0,2 0-2 16,3 1-1-16,-1 4-3 15,3-2-1-15,-5 3 5 16,-1 0-7-16,-6 0-6 16,1 9 6-16,-3 17 1 15,-4 4 3-15,0 6-1 16,0 6 1-16,-11 0 3 15,-9-2-6-15,0 0-1 16,0-4 2-16,0-3-1 16,2-3-1-16,4-7 0 15,4-2 0-15,3-7 3 16,5-4-3-16,2-5-4 16,0 2 4-16,0-1-1 15,2-5-2-15,9 3-2 0,3-1 5 16,1-2 6-16,1 2-4 15,-1-1-2-15,5-2 2 16,-4 2-2-16,0 0 0 16,-1-1 0-16,-3 2-18 15,-4-2-23-15,1 7-66 16,-3 2-82-16</inkml:trace>
  <inkml:trace contextRef="#ctx0" brushRef="#br0" timeOffset="208549.63">25215 14962 353 0,'0'0'112'0,"0"0"-75"15,0 0 1 1,0 0 2-16,0 0-30 0,0 0-8 15,-18 6 8-15,18 21 0 16,0 15 2-16,0 8 10 16,0 9-3-16,0 3-1 15,0 2-7-15,0 1-6 16,-5 0 9-16,1-5-12 16,4-10-1-16,0-1 1 15,0-13-1-15,0-6-2 16,6-2 1-16,3-6 0 15,-5-4-5-15,2-8 0 16,-4-3-30-16,2-3-14 0,-4-2-64 16,0-2-38-1</inkml:trace>
  <inkml:trace contextRef="#ctx0" brushRef="#br0" timeOffset="208877.88">25398 14949 370 0,'0'0'117'0,"0"0"-93"15,0 0-24-15,0 0 0 16,0 0 30-16,0 156-10 15,4-93-1-15,0 1 10 16,-2 6-7-16,3-6-4 16,-1 3-14-16,3-6-3 15,-2-7 3-15,1-4-4 16,-1-3 0-16,-1-9 0 16,2-5-2-16,2-8-34 15,-2 0-84-15,1-14-114 16</inkml:trace>
  <inkml:trace contextRef="#ctx0" brushRef="#br0" timeOffset="209271.03">26324 15108 330 0,'0'0'196'0,"0"0"-170"0,0 0-25 15,0 0 10-15,-9 119 8 16,0-62-13-16,-8 0-4 16,-8 8 23-16,-4 2-23 15,-4-6 5-15,-1-8-5 16,8-7-1-16,5-11-1 16,6-4 0-16,8-18-8 15,4-4-12-15,3-7-41 16,0-2-30-16,0-2-29 15,0-24-33-15</inkml:trace>
  <inkml:trace contextRef="#ctx0" brushRef="#br0" timeOffset="209491.92">26113 15186 334 0,'0'0'188'16,"0"0"-158"-16,0 0-26 15,0 0 11-15,0 0-9 16,0 0 6-16,0 0 9 16,91 138-20-16,-56-92 1 15,-6-2 0-15,1-4-2 16,-6-11 0-16,-2 0-3 0,-6-7-39 16,-3-8-36-16,1-1-42 15,1-12-223-15</inkml:trace>
  <inkml:trace contextRef="#ctx0" brushRef="#br0" timeOffset="209819.26">26694 14798 396 0,'0'0'128'16,"0"0"-119"-16,0 0-7 0,0 107 15 15,9-46 14-15,-1 8-16 16,0 1-6-16,-4 2 9 16,1-1-12-16,-3 1-1 15,2-9-3-15,0-2-1 16,1-7 1-16,4-8-2 15,0-7 0-15,0-11-2 16,2-6 2-16,0-8-16 16,-2-6-33-16,-3-8-36 15,2 0-33-15,-2-8-55 16</inkml:trace>
  <inkml:trace contextRef="#ctx0" brushRef="#br0" timeOffset="210106.91">26964 14772 375 0,'0'0'101'0,"0"0"-90"15,0 0-10-15,0 0 13 16,0 0 14-16,38 144-2 0,-19-81-3 15,-1 1-11 1,1-2 8-16,-6-4-9 0,-5 1-11 16,-6-5 6-16,0-1-6 15,-2-8 0-15,0-1-3 16,0-4-18-16,0-14-43 16,0 2-37-16,4-11-91 15</inkml:trace>
  <inkml:trace contextRef="#ctx0" brushRef="#br0" timeOffset="210778.18">27239 15621 405 0,'0'0'87'16,"0"0"-84"-16,0 0 24 15,0 0 9-15,0 0-33 16,0 0 6-16,-2-60-3 16,14 39 3-16,-1 4 8 15,-3-4-6-15,2 5 3 0,-4 3 0 16,-3 2-3 0,1 7 4-16,-4 0-10 0,2 4 0 15,-2 0 6 1,2 0-11-16,-2 0-1 0,2 0 0 15,4 0-1-15,-2 8 2 16,3 10 0-16,-1 4 0 16,0 10 9-16,2 0-8 15,-4 3 1-15,-2 1-1 16,-2-5-1-16,5-4 3 16,-1-4-3-16,2-2 0 15,-1-4-3-15,2-2-11 16,0-9-30-16,1-2-31 15,3 0-55-15,5-4-83 16</inkml:trace>
  <inkml:trace contextRef="#ctx0" brushRef="#br0" timeOffset="211078.11">27763 14972 398 0,'0'0'146'16,"0"0"-123"-16,0 0-22 0,0 0 10 16,0 0 8-16,7 107-2 15,2-50-10-15,0-2-2 16,-3-3-5-16,-3-8 6 15,-1-2-6-15,-2-11 0 16,0-8 0-16,0-10 0 16,0-7-41-16,0-2-60 15,0-4-54-15</inkml:trace>
  <inkml:trace contextRef="#ctx0" brushRef="#br0" timeOffset="211259.66">27607 15230 330 0,'0'0'285'15,"0"0"-273"-15,0 0-11 16,0 0-1-16,0 0 36 16,0 0-23-16,116 0-8 15,-69 2-5-15,-2 0-10 16,0 7-74-16,-1-9-187 15</inkml:trace>
  <inkml:trace contextRef="#ctx0" brushRef="#br0" timeOffset="212086.04">28504 14646 348 0,'0'0'86'0,"0"0"-80"16,0 0 31-16,0 120 28 16,0-48-16-16,0 6-17 15,0 5-20-15,0-7 0 16,0-10-5-16,0-8-1 15,2-9-6-15,6-10 4 16,3-2-3-16,-1-5-1 16,-4-5 0-16,1-10-2 15,-3-7-23-15,0-2-41 16,-1-8-51-16,4 0-109 16</inkml:trace>
  <inkml:trace contextRef="#ctx0" brushRef="#br0" timeOffset="212460.49">29234 14644 59 0,'0'0'59'0,"0"0"-41"16,0 0-6-16,0 0-12 0</inkml:trace>
  <inkml:trace contextRef="#ctx0" brushRef="#br0" timeOffset="213398.56">27839 15108 117 0,'0'0'41'16,"0"0"-23"0,0 0 5-16,0 0 11 0,0 0-23 15,0 0-7 1,2-12 32-16,-2 9 0 0,0 3 3 15,0 0-2-15,0 0-3 16,-4 0 1-16,-7 0-5 16,-7 0-23-16,-2 4 5 15,-2 10-12-15,-3 2 4 16,3 3 2-16,1-2-4 16,4 2 0-16,5-8-2 15,10-5 0-15,2-1 1 16,0-4-1-16,0-1 0 15,12 0 4-15,13 0 18 16,6-1-8-16,7-17-2 0,-3-5-10 16,-2 6 4-16,-6 0-6 15,-12 11 0-15,-7 6 1 16,-8 0 0-16,0 0-2 16,0 0-2-16,-12 6 3 15,-13 20 13-15,-8 9-13 16,-2 1 0-16,3-4 2 15,5-6-2-15,15-2 0 16,5-6 0-16,7-7 0 16,0 2-6-16,0-7 5 15,13-2-5-15,10-4 6 16,3 0 5-16,8 0 0 16,-1-17-5-16,0 4 3 15,-6 3 1-15,-7-2-4 0,-6 6 0 16,-8 2 1-16,-6 4-1 15,0 0 3-15,0 0-3 16,-2 0 0-16,-21 22 15 16,-10 4-15-16,-2 2 0 15,3-2 2-15,10-8-2 16,11-3 0-16,7-7 0 16,4-3-2-16,0-1-3 15,0 0 2-15,0-4-4 16,11 0-15-16,5 0-23 15,3 0-42-15,8-10-110 16</inkml:trace>
  <inkml:trace contextRef="#ctx0" brushRef="#br0" timeOffset="213690.12">28213 14941 373 0,'0'0'27'16,"0"0"-20"-16,0 0 41 0,0 0-32 15,117-28-12-15,-84 24 2 16,-2 4-6-16,-6-4-1 16,-12 4-2-16,-9 0-37 15,-4 0-67-15</inkml:trace>
  <inkml:trace contextRef="#ctx0" brushRef="#br0" timeOffset="213898.26">27995 15262 333 0,'0'0'90'0,"0"0"-89"16,0 0 37-16,0 0 5 16,0 0-31-16,154-16-7 15,-105 6-4-15,2 0-1 16,3 2-1-16,-5-5-37 15,-5 7-47-15,-6 0-118 16</inkml:trace>
  <inkml:trace contextRef="#ctx0" brushRef="#br0" timeOffset="214502.95">29287 14684 367 0,'0'0'101'16,"0"0"-67"-16,0 0-6 0,0 0-3 15,0 0-16-15,0 0-1 16,-129 146 2-16,98-93-2 16,-4 5-7-16,-2 5 6 15,4-9-7-15,-3-4-1 16,10-12 1-16,6-11-7 16,6-10-8-16,8-8-17 15,6-4-32-15,0-5 0 16,0-5-51-16</inkml:trace>
  <inkml:trace contextRef="#ctx0" brushRef="#br0" timeOffset="214708.63">28984 14911 335 0,'0'0'78'15,"0"0"-21"-15,0 0-22 16,0 0-16-16,0 0-12 15,0 0 6-15,14 80-4 16,-3-55-9-16,2 2 0 16,5-1 4-16,-3-8-4 15,6 3-7-15,-3-6-51 16,-5-2-30-16,3-2-74 0</inkml:trace>
  <inkml:trace contextRef="#ctx0" brushRef="#br0" timeOffset="-214551.64">29317 15066 367 0,'0'0'41'0,"0"0"-36"16,0 0 39-16,0 0-9 15,0 0-17-15,0 0-13 16,37 121-1-16,-30-90-3 15,0-6 2-15,-3-5-3 16,1 1-5-16,-1-12 4 16,-2 2-45-16,5-7-35 0,0-4-63 15</inkml:trace>
  <inkml:trace contextRef="#ctx0" brushRef="#br0" timeOffset="-214216.51">29709 14476 371 0,'0'0'56'16,"0"0"-40"-16,0 0 17 0,0 0 2 15,0 0-4-15,27 138 3 16,-10-80-12-16,1 9 8 16,-3 1-10-16,1 2-8 15,-7-2 6-15,0-5-17 16,-7-13 0-16,-2-3 3 16,0-3-4-16,0-7 0 15,0-10 0-15,0 0-4 16,0-15-15-16,4-2-35 15,1-6-36-15,2 0-36 16,2-4-165-16</inkml:trace>
  <inkml:trace contextRef="#ctx0" brushRef="#br0" timeOffset="-213911.51">30241 14600 363 0,'0'0'28'0,"0"0"-8"15,0 0 46-15,0 148-33 16,0-84-3-16,0 3-7 15,0-1-9-15,0-12-8 16,4-6-4-16,1-12 0 16,-1-6-1-16,-2-7-1 15,-2-7-17-15,0-5-53 16,-2-6-48-16,-13-5-248 16</inkml:trace>
  <inkml:trace contextRef="#ctx0" brushRef="#br0" timeOffset="-213728.53">30116 14897 414 0,'0'0'35'0,"0"0"-31"16,0 0 2-16,0 0 13 15,0 0-18-15,0 0-2 16,109 12-14-16,-75 1-77 15,-2 2-131-15</inkml:trace>
  <inkml:trace contextRef="#ctx0" brushRef="#br0" timeOffset="-213535.13">30491 15132 346 0,'0'0'13'0,"0"0"-12"16,0 0 3-16,0 0 0 15,0 0-4-15,0 0-1 16,111-19-42-16,-91 15-92 16</inkml:trace>
  <inkml:trace contextRef="#ctx0" brushRef="#br0" timeOffset="-213311.61">30879 15113 101 0,'0'0'78'16,"0"0"-30"-16,0 0 17 16,0 0-35-16,0 0-19 15,0 0-3-15,115-16-7 16,-95 8 1-16,-2 2-2 15,0 0 0-15,-4 0-1 16,-4 1-12-16,1 4-35 16,1-6-18-16,-3 3-100 15</inkml:trace>
  <inkml:trace contextRef="#ctx0" brushRef="#br0" timeOffset="-213001.47">31507 14714 333 0,'0'0'107'16,"0"0"-99"-16,0 0-5 15,0 0 33-15,0 0 2 16,0 0-19-16,31 76-4 16,-20-37-7-16,2-3 19 0,-2-4-10 15,1 0-17 1,-5-6 4-16,-3 0-4 0,-4 1-3 16,0-10-17-16,0-3-75 15,0 2-8-15,-11-6-103 16</inkml:trace>
  <inkml:trace contextRef="#ctx0" brushRef="#br0" timeOffset="-212753.74">31364 14874 413 0,'0'0'63'16,"0"0"-58"-16,0 0 9 15,0 0 36-15,0 0-4 16,0 0-23-16,101-6-9 16,-72 9 2-16,0 3-8 15,2 0-2-15,0-1-6 16,0 0-4-16,-2-3-3 16,-1-2-28-16,-1 0-20 15,4 0-63-15,0 0-75 16</inkml:trace>
  <inkml:trace contextRef="#ctx0" brushRef="#br0" timeOffset="-212434.29">31999 14437 274 0,'0'0'254'16,"0"0"-243"-16,0 0-11 15,0 0 1-15,0 0 10 16,-20 121 18-16,15-63-12 0,-1 0 7 16,-5 7-2-16,-3-2-7 15,-5 6 6-15,-2-3-21 16,3-6 0-16,3-5 3 15,-1-5-3-15,3-15 0 16,-1 1-4-16,5-4-26 16,3-5-36-16,2-1-103 15</inkml:trace>
  <inkml:trace contextRef="#ctx0" brushRef="#br0" timeOffset="-212056.47">32529 14490 419 0,'0'0'133'16,"0"0"-114"-16,0 0-9 15,0 0 24-15,0 0-24 16,0 0 8-16,-2 84-5 16,-13-36-1-16,-12 7 15 0,-9 1-11 15,-11 5-6-15,1 0 1 16,1-5-8-16,11-5-3 15,8-5 0-15,13-11-7 16,3-12 1-16,8-2-41 16,2-11-38-16,0-5-55 15,0-5-97-15</inkml:trace>
  <inkml:trace contextRef="#ctx0" brushRef="#br0" timeOffset="-211843.41">32333 14624 504 0,'0'0'37'0,"0"0"-21"0,0 0 12 15,0 0-7-15,0 0-2 16,0 0-11-16,40 103 8 16,-24-64-16-16,-3-3 0 15,3 5 4-15,4-5-4 16,-2-6-4-16,1-4-30 15,4-2-72-15,-5-2-43 16</inkml:trace>
  <inkml:trace contextRef="#ctx0" brushRef="#br0" timeOffset="-211143.27">32718 14843 407 0,'0'0'62'0,"0"0"-7"16,0 0 7-16,0 0-26 15,0 0-24-15,0 0-9 16,0 14-3-16,0 16 0 15,-6 1 15-15,-3 6-14 16,-2-1-1-16,-3 0 8 16,-1-2-6-16,1 1 0 0,4-8-2 15,0-1 2-15,4-6-2 16,3-3 0-16,3-4 0 16,-2-4-1-16,0-4 1 15,2-5-3-15,0 0-15 16,0 0-15-16,0-4 10 15,0-14-28-15,0-5 27 16,0-9 23-16,0 1 1 16,0-9-1-16,4 2 0 15,1-4 0-15,4 2-5 16,-2 4 4-16,-3 10 2 16,3 15 0-16,-5 10 2 0,0 1 19 15,2 0-6-15,2 3 1 16,2 14 20-16,1 5-26 15,3 4-5 1,-2-3 3-16,3 4-6 0,1-7 1 16,3 2-3-16,2 1 1 15,-4-6 9-15,1-1-8 16,-1-1 2-16,-3-8 3 16,3 3-4-16,5-10 5 15,3 0 8-15,6 0-3 16,2-4-3-16,0-9-10 15,0-6 0-15,-2-3 2 16,0 0-2-16,-3-2 1 0,-5 2-1 16,-5-3 0-1,-5 6-1-15,-5-1 1 0,-4 6-21 16,-2 8-17-16,0-4-20 16,0 8-68-16,0 2-157 15</inkml:trace>
  <inkml:trace contextRef="#ctx0" brushRef="#br0" timeOffset="-210667.57">33385 14279 422 0,'0'0'91'16,"0"0"-82"-16,0 0 37 15,0 0 1-15,0 0-28 16,0 0-17-16,0 0 1 16,0 64 22-16,0-20-12 0,0 5 6 15,0 4 5-15,0-3-6 16,0 0 3-16,0-3-12 16,-18 0-6-16,0-3 6 15,0-5-9-15,1 2 0 16,-1-10 1-16,5 2-1 15,1-3 0-15,8-4-13 16,4-8-19-16,0-1-4 16,0-7-11-16,-3-1-7 15,3-5 6-15,0 0-50 16,-2-4-60-16</inkml:trace>
  <inkml:trace contextRef="#ctx0" brushRef="#br0" timeOffset="-189568.91">9558 16637 363 0,'0'0'56'16,"0"0"-55"-16,0 0-1 15,0 0 7-15,0 0 6 0,0 0 5 16,0 0-9-16,0 0-4 15,-13-4 24-15,13 4-14 16,0 0-2-16,0 0-4 16,0 0-4-16,0 0 11 15,0 0-13-15,0 0-1 16,2 0 3-16,25 0-2 16,12 9-3-16,15-5 6 15,6 1-2-15,5-5-1 16,-1 4-3-16,-3-4 0 15,-5 4 1-15,-8-4-1 16,-5 0 0-16,-10 0-1 0,-8 0 1 16,-10 0 0-1,-8-4-3-15,-5-5 3 0,-2-8 5 16,0-1-5-16,-5-10-7 16,-8 6 6-16,3 0 1 15,-4 4-1-15,5 3 1 16,5 13 0-16,-2-3-1 15,6 5 1-15,0 0-3 16,0 0-2-16,0 13 3 16,19 10-2-16,10 9 4 15,6 6 0-15,8 12 0 16,1 13 0-16,6 5 0 16,-2 12-1-16,-3 8 2 15,-1-4-1-15,-6 2 0 16,-2-9 0-16,-7-7 2 0,-7-12-2 15,-6-8 0-15,-7-10 2 16,-7-10-1-16,-2-6 3 16,0-2-3-16,-16-4 3 15,-20-1 19-15,-8-8-22 16,-9 4 4-16,-3-11-2 16,3-2-3-16,6 0 4 15,7 0-4-15,11 0 0 16,6-11-6-16,8-1 6 15,6-2-15-15,6 1-19 16,3-2-56-16,0-1-18 16,14-2-103-16</inkml:trace>
  <inkml:trace contextRef="#ctx0" brushRef="#br0" timeOffset="-189168.83">10770 16467 489 0,'0'0'35'0,"0"0"-34"16,0 0 4-16,0 0-4 15,-51 118 5-15,51-40 2 16,0 8 2-16,0 8 6 16,10 9-13-16,13-5 3 15,2-5 5-15,4-7-11 16,6-10 0-16,3-10 0 15,5-8 1-15,1-9-4 16,-2-8 2-16,1-6-16 0,-1-7-15 16,-1-6-56-1,1-8-21-15,0-6-98 0</inkml:trace>
  <inkml:trace contextRef="#ctx0" brushRef="#br0" timeOffset="-188568.81">11465 16798 537 0,'0'0'9'0,"0"0"-9"15,0 0-7-15,0 0 7 16,0 0 2-16,0 0-1 16,-51 98-1-16,51-44 0 15,5 8 0-15,14 0 3 16,10-3-3-16,8-9 0 16,2-6 1-16,3-9-1 15,3-8 0-15,4-10-1 16,0-6 2-16,-3-11-4 15,2 0 2-15,-6-11 1 16,-5-18-7-16,-2-7 5 16,-9-14-2-16,-8-8 4 15,-12-5 3-15,-6-3 5 0,0 2-8 16,-31 3 0-16,-13 8 0 16,-8-1-3-16,-6 8 3 15,-2 6 15-15,0 5-14 16,2 13 9-16,5 8-10 15,6 10 0-15,5 4 2 16,11 0 0-16,8 0-2 16,5 18 0-16,5 8 1 15,0 0-1-15,8 6 0 16,3-2 0-16,2 3 0 16,0-1 0-16,11-3 0 15,16-6 0-15,7-2 0 0,10-2 2 16,7-9-2-1,7-6-3-15,5-4 0 0,-3 0 3 16,2-4-36-16,1-19-42 16,-3 2-51-16</inkml:trace>
  <inkml:trace contextRef="#ctx0" brushRef="#br0" timeOffset="-188251.61">12194 16226 458 0,'0'0'45'15,"0"0"-37"-15,0 0-8 16,129 122 19-16,-80-52 4 15,0 11-9-15,-4 3-5 16,-8 2-3-16,-8 3-5 16,-10-10 15-16,-11-2-16 15,-6-5 0-15,-2-2 4 16,0-8-3-16,-10-7-1 16,-13-5 0-16,-4-6-25 15,-2-12-26-15,5-6-87 16,-1-16-102-16</inkml:trace>
  <inkml:trace contextRef="#ctx0" brushRef="#br0" timeOffset="-187987.48">12938 16477 507 0,'0'0'21'16,"0"0"-21"-16,133 0 0 16,-65 0 10-16,-2 0-10 15,3 0-2-15,-2 0-16 16,-13 0-94-16,-19 0-96 15</inkml:trace>
  <inkml:trace contextRef="#ctx0" brushRef="#br0" timeOffset="-187779.79">12985 16820 215 0,'0'0'331'15,"0"0"-329"-15,0 0 3 16,0 0-2-16,0 0 2 16,127 82 4-16,-58-82-2 15,11 0-7-15,2 0-9 16,5-2-78-16,-8-11-102 16</inkml:trace>
  <inkml:trace contextRef="#ctx0" brushRef="#br0" timeOffset="-186019.52">14868 16333 184 0,'0'0'307'0,"0"0"-286"15,0 0-17-15,0 0 35 16,0 0-9-16,0 0-16 16,0 0-11-16,-12-4-1 15,12-1 9-15,2-8-6 16,12-4 2-16,1-1 18 16,3-10-23-16,1 3 2 15,-4-6-4-15,3-5 3 16,-3 0-3-16,3-8 0 15,-3 2 0-15,-3 4 4 16,-5 5-3-16,-3 1-2 0,-4 10 1 16,0 5 0-1,0 0 1-15,0 11-1 0,0-2 0 16,0 8-8-16,0 0 7 16,0 0-5-16,0 0 5 15,0 20 2-15,0 12 0 16,2 9-1-16,7 4 0 15,2 8 3-15,0-3-1 16,2 0-2-16,1-2 0 16,-3-8 0-16,3 0 0 15,-6 1 0-15,1-10-6 16,-3 4-20-16,-6-4-34 16,0 2-23-16,0 1-61 0</inkml:trace>
  <inkml:trace contextRef="#ctx0" brushRef="#br0" timeOffset="-185760.45">14689 16663 481 0,'0'0'49'15,"0"0"-47"-15,0 0-2 16,0 0 13-16,156 23 1 16,-83-17 10-16,8-6-24 0,4 0 0 15,0 0 2-15,-6 0-2 16,-6 0-8-16,-5 0-23 16,-15 0-25-16,-10 0-24 15,-14 4-51-15</inkml:trace>
  <inkml:trace contextRef="#ctx0" brushRef="#br0" timeOffset="-185100.97">15019 17052 175 0,'0'0'98'0,"0"0"-87"16,0 0 8-16,0 0 24 16,0 0 17-16,-35 135-21 15,14-91-8-15,-1 6-2 16,-7 8-6-16,0 4-1 0,2-4-8 15,3 0-10 1,6-9 9-16,3-5-13 16,7-8 0-16,2-8 0 0,4-10 0 15,2-6 0-15,0-6-1 16,0-6-9-16,0 0 9 16,0 0-18-16,0-18-8 15,0-18 13-15,0-14 5 16,0-8 9-16,0-4 0 15,0-5-8-15,2 13 4 16,4 6 4-16,4 16 0 16,-6 14 4-16,3 10-1 15,-1 8 4-15,6 0-7 16,10 0 1-16,7 8 5 16,10 18-2-16,13 6 6 15,4 8-7-15,4 0-1 16,-2 0-1-16,-7 1-1 0,-8-10 0 15,-8 0 2-15,-4-13-2 16,-6-8 0-16,-6-6 1 16,-2-4 2-16,-9 0-1 15,-4-8 1-15,-4-21 16 16,0-10-5-16,0-6-14 16,0 5 0-16,-15 4-2 15,1 1-5-15,-3 4-5 16,3 7-20-16,6 6-51 15,3 2-13-15,5 6-151 16</inkml:trace>
  <inkml:trace contextRef="#ctx0" brushRef="#br0" timeOffset="-184744.5">15901 16284 213 0,'0'0'238'16,"0"0"-230"-16,0 0-7 16,116-4 14-16,-60 8 5 15,4 0 5-15,2 6-23 16,-3-6-2-16,-4-4 1 16,-10 0-1-16,-12 0-10 15,-15 0-55-15,-11 0-37 16,-7 0-3-16</inkml:trace>
  <inkml:trace contextRef="#ctx0" brushRef="#br0" timeOffset="-184334.05">15940 16365 92 0,'0'0'314'0,"0"0"-295"15,0 0-19-15,0 0 0 16,0 0 18-16,0 0-1 16,93 62-10-16,-62-44 4 15,3 4-8-15,-5-4 0 16,-6 1 13-16,-2 2-7 16,-10-3-5-16,-2 4-4 15,-9 0 3-15,0 6 22 16,0 3-13-16,-9 4 5 0,-11 6 2 15,-7-1-11 1,-2 6 4-16,0 2-8 0,0 6-3 16,4-6 13-16,4-2-13 15,9-2 10-15,6-8 0 16,6-2-7-16,0-5 1 16,0-8-5-16,13-2 0 15,9-5-6-15,3-3 6 16,6-5-3-16,5-6-14 15,5 0-30-15,5 0-18 16,3-17-43-16,-3-7-75 16</inkml:trace>
  <inkml:trace contextRef="#ctx0" brushRef="#br0" timeOffset="-183935.69">16723 16142 400 0,'0'0'52'16,"0"0"-36"-16,0 0-12 16,0 0 10-16,0 0 16 15,-53 138 6-15,44-67-2 16,3 11-10-16,1 10-1 16,5 2 4-16,0-4-19 15,0-1-2-15,20-13-6 16,9-10 2-16,6-2-1 15,10-12-1-15,6-6-9 16,9-10 1-16,0-6-48 0,3-3-47 16,-3-10-84-1</inkml:trace>
  <inkml:trace contextRef="#ctx0" brushRef="#br0" timeOffset="-183318.94">17137 16427 556 0,'0'0'38'15,"0"0"-37"-15,0 0 8 16,0 0 4-16,0 0-12 15,0 0 8-15,-4 46-7 16,27 2 10-16,1 10-2 16,-1-4-9-16,1-6 4 0,0-6-5 15,1-7 0-15,2-9 0 16,0-12 0-16,-8-4 0 16,2-6 0-16,-5-4-5 15,1 0 1-15,5-19 2 16,1-16 2-16,3-14 0 15,1 3-21-15,-3 2 5 16,-3 14 11-16,-8 12 5 16,-5 8 5-16,-4 10-5 15,-4 0 0-15,6 0 0 16,5 10 8-16,7 17-1 16,-1 0 5-16,4 11-6 15,-4-2 0-15,-1 5-6 0,-3-5 0 16,1 0 3-16,-3-6-3 15,-3-2-5-15,2-11-18 16,-1 2-32-16,1-7-29 16,4-1-73-16</inkml:trace>
  <inkml:trace contextRef="#ctx0" brushRef="#br0" timeOffset="-183129.32">18026 16673 212 0,'0'0'307'0,"0"0"-291"0,0 0-7 15,0 0 9-15,0 0-6 16,148-46-10-16,-106 42 1 16,1 0-6-16,-4 4-38 15,7 0-102-15</inkml:trace>
  <inkml:trace contextRef="#ctx0" brushRef="#br0" timeOffset="-182418.71">18615 16423 345 0,'0'0'191'0,"0"0"-190"16,0 0-1-16,0 0 39 16,0 0-4-16,0 0-33 15,-22-12-2-15,51 34 0 16,4 7 14-16,-1-2-14 16,-3-4 0-16,-3 0 4 15,0-4-3-15,-1-6-1 0,-2-1 0 16,-3-8 0-16,-3-4-9 15,1 0 8-15,4-8 0 16,5-19 1-16,6 0 7 16,4-5-7-16,0 10-1 15,-3 2 1-15,-10 10-4 16,-6 10 4-16,-2 0-6 16,-1 0 6-16,3 22 4 15,-1 10 6-15,2 8-7 16,-3 0 0-16,-6 0 3 15,-3-3-6-15,-5-4 0 16,-2-5 1-16,0-1-1 0,-4-5-2 16,-21-4-31-1,-2-4-31-15,0-6-41 0,-4-8-91 16</inkml:trace>
  <inkml:trace contextRef="#ctx0" brushRef="#br0" timeOffset="-181986.66">18737 15993 400 0,'0'0'47'15,"0"0"-47"-15,0 0 1 16,0 0 6-16,0 0-7 16,0 0 2-16,-133 55 1 15,110-37-3-15,4 3 0 16,5-6 2-16,3-3-2 16,7-2 0-16,4-5 0 15,0-5 0-15,4 0-7 16,19 0 5-16,12 0 2 15,3-17 14-15,-3 1-3 16,-6 4-7-16,-6 2-4 16,-8 6 0-16,-5 4 4 15,0-4-2-15,1 4-2 0,3 0 2 16,3 0-2-16,8 0 0 16,2 0-1-16,0 10-2 15,4 6-6-15,-2-2-80 16,2 4-35-16</inkml:trace>
  <inkml:trace contextRef="#ctx0" brushRef="#br0" timeOffset="-181685.66">19312 16037 271 0,'0'0'129'16,"0"0"-98"-16,0 0 5 15,150 117 21-15,-104-63-16 16,-5-4-5-16,-8 9-15 16,-6 3-10-16,-12 4 12 15,-5 1-23-15,-10 4 2 16,0 1 4-16,0-5-5 15,-10-9-1-15,-3-12-2 16,7-12-19-16,0-13-5 0,6-6-47 16,0-15-54-16,4 0-195 15</inkml:trace>
  <inkml:trace contextRef="#ctx0" brushRef="#br0" timeOffset="-181185.57">19651 15835 242 0,'0'0'203'0,"0"0"-186"16,0 0-17-16,0 0 50 16,0 0-19-16,0 0-12 15,83-76-2-15,-56 73-16 16,2 3 1-16,-3 0 22 16,-2 0-17-16,-6 15-1 15,-2-1 0-15,-9 7 2 16,-3 2 7-16,-4 0-15 15,0-2 1-15,0-2 16 16,-4 2-16-16,-12 2 1 0,-2-5 4 16,5 0-4-16,2-9 3 15,4 0-5-15,4-1 0 16,3-2-2 0,0 2 2-16,0 2 0 0,0-2-2 15,8-1 4-15,11 4 1 16,8 3-3-16,6-2 0 15,5-2 2-15,3-1-2 16,-3 0-4-16,-7-1-4 16,0-2-66-16,-9-2-146 15</inkml:trace>
  <inkml:trace contextRef="#ctx0" brushRef="#br0" timeOffset="-163028.77">20748 16230 390 0,'0'0'102'15,"0"0"-84"-15,0 0-10 16,0 0 10-16,0 0 7 16,0 0-14-16,0 0-5 0,-16-16 7 15,18 16 7 1,-2 0 10-16,0 0 5 0,0 0-22 16,0 0-3-16,0 4-7 15,2 14-1-15,7 17 10 16,2 0-5-16,-2 7-4 15,0 1 4-15,-4-3-7 16,-1-3 0-16,5-1 0 16,1-5-5-16,4-10-6 15,2-6-28-15,-3-3-18 16,-6-12-28-16,-7 4-57 16,0-4-65-16</inkml:trace>
  <inkml:trace contextRef="#ctx0" brushRef="#br0" timeOffset="-162818.28">20696 16468 493 0,'0'0'129'16,"0"0"-124"-16,0 0-1 15,0 0 9-15,0 0 8 16,143-23-14-16,-70 5-2 15,6 6-5-15,0-6-2 16,2 0-16-16,-4 0-30 16,-5 0-68-16,-3-1-82 15</inkml:trace>
  <inkml:trace contextRef="#ctx0" brushRef="#br0" timeOffset="-162219.91">21793 16013 358 0,'0'0'206'0,"0"0"-185"16,0 0-20-16,0 0 7 16,10 141 5-16,11-77 7 15,0 6-9-15,0-2-6 16,1-1 1-16,0-3-6 0,5-3 0 15,0-11 0 1,-1-2 1-16,-3-17 1 0,-8-3-2 16,-5-7 0-16,-8-7 2 15,-2-5-1-15,0-4 0 16,0-5 3-16,-18 0 12 16,-11-18-13-16,-9-14-2 15,-4-9-1-15,1-21 1 16,4-8 2-16,1-6-6 15,7-11 3-15,9 9 0 16,9-4-1-16,11 3 1 16,0-2 0-16,9 5 3 15,17 6-3-15,8 7-1 16,3 13 0-16,2 10 1 0,-3 9 0 16,-1 12 0-16,-4 7 0 15,-2 8-2-15,0 4 2 16,-2 0-4-16,-3 26 3 15,-2 10 1-15,-10 17 6 16,-10 1-3-16,-2 3 2 16,-11-3 7-16,-16 5-11 15,-7-7 2-15,1-2-3 16,-5-6 1-16,1-8-1 16,1-4 0-16,0-1-2 15,5-8 1-15,2-2-27 16,3-2-19-16,1-2-37 15,11-3-65-15,12-7-240 0</inkml:trace>
  <inkml:trace contextRef="#ctx0" brushRef="#br0" timeOffset="-161753.55">22323 16290 438 0,'0'0'76'0,"0"0"-68"16,0 0-5-16,-36 103 24 15,36-55-2-15,0 2-7 0,2 2-7 16,20-8-11-16,3 2 0 16,8-10 1-16,2-6-1 15,2-7 0-15,1-9-1 16,-1-10 1-16,3-4-5 15,-1 0 10-15,-4-13-5 16,-4-15 0-16,-4-12 12 16,-7-13-2-16,-6 1-3 15,-4-3-7-15,-7 1 8 16,-3 10-8-16,0-1 0 16,-9 10 5-16,-20 8-4 15,-2 9 14-15,-7 4-7 16,-5 4-4-16,3 8 0 15,3 2-4-15,3 0 0 16,5 0-3-16,5 12 2 0,5 6-8 16,9 4-6-1,10 0-4-15,0 2 6 0,4 2-13 16,18-7-20-16,10-3-13 16,1-7-25-16,7-4-5 15,7-1-80-15</inkml:trace>
  <inkml:trace contextRef="#ctx0" brushRef="#br0" timeOffset="-161419.47">23029 16288 25 0,'0'0'174'15,"0"0"-148"-15,0 0 3 16,71-136 24-16,-60 94-14 0,-4 2 9 16,-7 4-4-16,0 10-12 15,0 8 17-15,-16 5 9 16,3 9-28-16,4 3 3 15,4 1-8-15,3 0-21 16,2 5-4-16,0 22 0 16,0 3 0-16,7 6-1 15,20 0 1-15,4 0-1 16,9 1 1-16,2-2 1 16,-2-1 0-16,-1-2-1 15,-8-1 0-15,-9 1 5 16,-11-4-4-16,-11 6 2 15,0 2 12-15,-22 8 2 0,-20 10-7 16,-18 0-10 0,-10 1-1-16,-10 1-2 0,0-11-36 15,-3-1-44-15,21-15-138 16</inkml:trace>
  <inkml:trace contextRef="#ctx0" brushRef="#br0" timeOffset="-159550.77">14535 18272 392 0,'0'0'70'16,"0"0"-37"-16,0 0-14 16,0 0 9-16,0 0-2 15,0 0-21-15,0 0 9 16,76-36 5-16,-38 22 12 16,9-6-2-16,2-1-16 15,11-9-5-15,11-6 13 16,21 0-10-16,14 0-3 15,20 2-2-15,12 6-5 0,9 2 2 16,9 12-3 0,2 10 0-16,-5 4-1 0,-12 0 1 15,-18 0 0-15,-21 8 0 16,-15 9 0-16,-20 2-2 16,-19-5 2-16,-11 3 0 15,-18-2-2-15,-7 1 2 16,-8-5-4-16,-4-2 4 15,0-1 0-15,0 0 5 16,0 2-4-16,0-6 0 16,-4 1 8-16,2-5-8 15,2 0 0-15,0 0-1 0,0 0-4 16,0 0 0-16,0 0-5 16,15-9 9-16,22-13 1 15,21-6 0-15,30-7-1 16,28-7 1-16,26-6 0 15,27 4 2-15,16 4-3 16,11 4 0-16,5 10 1 16,-14 8-1-16,-18 8 0 15,-24 6 0-15,-27 4 2 16,-22 0-2-16,-17 0 0 16,-11 0 0-16,-10 8 1 15,-7-2-1-15,-6 2 0 16,-9 1-1-16,-1-3 2 15,-2-3 0-15,-4 1-1 16,3-4 0-16,1 0-3 0,-2 0-8 16,2 0-38-1,-3 0-17-15,-4-4-97 0</inkml:trace>
  <inkml:trace contextRef="#ctx0" brushRef="#br0" timeOffset="-158284.77">21970 18071 161 0,'0'0'108'0,"0"0"-63"15,0 0-2-15,0 0 13 16,0 0 11-16,0 0-22 16,-29-15-11-16,27 15 3 15,0-2-13-15,0 2-2 16,2 0 3-16,0-5-15 15,0 5-5-15,0-4-5 16,0-6 0-16,16-8 11 16,13-4-9-16,13-5-2 15,9 4 4-15,9 3-2 0,5 1-2 16,2 5 0-16,-1 5 1 16,-1 5 0-16,-5-1-1 15,-2 5 0 1,-6 0 0-16,-6 0 0 0,-5 5-1 15,-10 4 1-15,-5 8 0 16,-8-4 0-16,-9 2 0 16,-5 3 0-16,-4-2 0 15,0-2 3-15,0 4 2 16,-9-5-3-16,-1 6 1 16,3-11 0-16,4-2-3 15,3-2 0-15,0-4-2 16,0 0-1-16,0 0-7 15,0 0 0-15,16 0 0 0,13-4 10 16,11-14 2-16,9 0-2 16,9 0 4-16,5 0-4 15,3 4 1-15,5 6-1 16,3 4 0-16,2 4 3 16,-3 0-3-16,1 0 0 15,-3 0 0-15,-4 8 0 16,-9 10 2-16,-9-4-2 15,-9 3 0-15,-7-9 1 16,-4 7-1-16,0-3 0 16,-6-2 0-16,-2-3 1 15,-4 0-2-15,-7-5-34 0,0-2-35 16,1 2-88 0</inkml:trace>
  <inkml:trace contextRef="#ctx0" brushRef="#br0" timeOffset="-153434.05">1129 804 120 0,'0'0'22'16,"0"0"-2"-16,0 0-3 16,0 0 6-16,0 0-1 15,0 0 11-15,0 0-2 16,-55-24-10-16,50 21 1 15,1 3-3-15,1-1 6 16,-2 1-14-16,3 0 0 16,-2 0 7-16,0 0 3 15,-1 0 2-15,5 0-2 0,-2 0 2 16,2 0 4 0,0 0-22-16,0 0-4 0,0 0-2 15,0 12 3-15,13 6 2 16,10 2-2-16,8-2-1 15,9-8 14-15,11-4-13 16,7-6 1-16,3 0 7 16,-1-4-9-16,-10-14 2 15,-7 1-3-15,-16 6 2 16,-12 5 0-16,-8 4-2 16,-7 2 0-16,0 0 5 15,0 0-3-15,0 0 1 16,0 0-3-16,-9 0 0 15,5 0-3-15,-1 0 3 16,5 0 0-16,0 0-1 0,0 0 1 16,0 0-6-1,0 0-3-15,0 22 9 0,0 17 3 16,7 15-3-16,2 17 0 16,0 11 1-16,2 3-1 15,2-2 1-15,1-8-1 16,-1-6 0-16,3-6 0 15,-3-2 0-15,-5-7 0 16,-2-4 1-16,-6-3-1 16,0-6 1-16,-10-6-1 15,-5-8 1-15,-8-4 7 16,-3-5-3-16,-6-5 0 16,-5 0 5-16,-3-6-4 15,-1-4 3-15,6-3-5 0,1 0-1 16,7 0-6-16,6 0 2 15,7-4-6-15,5-6-6 16,5-8-23-16,0-9-28 16,1 4-35-16,3-6-106 15</inkml:trace>
  <inkml:trace contextRef="#ctx0" brushRef="#br0" timeOffset="-152486.45">1965 630 350 0,'0'0'36'0,"0"0"-35"16,0 0 10-16,0 0 2 16,0 0 5-16,0 0 22 15,-27-67-16-15,27 67-11 16,0 0-4-16,0 0 6 16,0 4 8-16,-4 18-18 15,-10 20 9-15,1 29-3 16,-8 13-3-16,-3 4 1 15,6-8-3-15,12-6-6 16,6-1 7-16,0-5-7 16,22-4 0-16,-2-9-1 15,0-11-2-15,2-7 0 0,7-8-2 16,4-7-14-16,4-10 8 16,-2-6-24-16,-4-6-33 15,-4 0 4-15,-3-22-23 16,-1-8-127-16</inkml:trace>
  <inkml:trace contextRef="#ctx0" brushRef="#br0" timeOffset="-150919.55">1560 501 254 0,'0'0'38'0,"0"0"-32"16,0 0-6-16,0 0 2 16,0 0 8-16,0 0 11 15,0 0 1-15,50-95-12 16,-50 95 3-16,0 0 18 16,0 0-1-16,0 0-10 15,4 15-18-15,4 10 15 16,3 14 18-16,-1 3-31 15,0-4-4-15,3-4 3 16,1-3-3-16,-1-3-1 16,5-4-7-16,-1-7-61 15,2-3-21-15,-2-6-108 16</inkml:trace>
  <inkml:trace contextRef="#ctx0" brushRef="#br0" timeOffset="-150350.58">2326 577 97 0,'0'0'258'16,"0"0"-255"-1,0 0 7-15,0 0-8 16,13 135 18-16,-13-77-4 0,0 2 2 16,2 2 9-16,-2-2-22 15,0-5 5-15,0-5 6 16,9-12-14-16,7-10 4 16,3-10-6-16,4-4 0 15,-3-6-2-15,3-7 2 16,-2-1 0-16,2 0 3 15,-3 0-2-15,2-15-1 16,-4-13 5-16,5-9 0 16,-8-9 3-16,-1-4-8 15,-12-4 0-15,-2 6 1 16,0 10-1-16,-27 9 0 16,-9 8-9-16,-6 5 9 15,-3 4-2-15,6 2 2 0,2 2 0 16,16 4 2-16,4 0-2 15,9 2 0-15,8 2-7 16,0 0 7-16,0 0-3 16,0 0-1-16,0 6 0 15,8 6 2-15,4-1 2 16,1 1-2-16,0-1-1 16,5-3-7-16,3 0-2 15,2-6-35-15,7-2 6 16,1 0 4-16,2-2-26 15,-2-14-36-15,-4-4-69 16</inkml:trace>
  <inkml:trace contextRef="#ctx0" brushRef="#br0" timeOffset="-150050.52">2789 431 300 0,'0'0'42'16,"0"0"-36"-16,0 0-4 16,0 0 5-16,0 0 15 15,113 10-5-15,-72 22-3 16,3 14 0-16,0 18 11 16,-5 15 31-16,-8 11-28 0,-7 4-15 15,-8-2 6-15,-5-7-12 16,-7-9-3-16,-1-11-4 15,2-12 1 1,-3-11 1-16,-2-10-2 0,0-8-6 16,0-7-22-16,0-13-66 15,-5-1-41-15</inkml:trace>
  <inkml:trace contextRef="#ctx0" brushRef="#br0" timeOffset="-149832.75">3549 736 396 0,'0'0'66'0,"0"0"-62"15,0 0-3-15,0 0 4 16,114 16-4-16,-61-16 2 15,-4 0-1-15,-2 0-2 16,-9 0-55-16,-14-3-71 16</inkml:trace>
  <inkml:trace contextRef="#ctx0" brushRef="#br0" timeOffset="-149635.59">3621 1033 492 0,'0'0'46'16,"0"0"-46"-16,0 0-20 15,0 0 20-15,0 0 7 16,0 0-7-16,160 45-36 16,-102-60-89-16,-8-10-27 15</inkml:trace>
  <inkml:trace contextRef="#ctx0" brushRef="#br0" timeOffset="-149203.35">4197 387 397 0,'0'0'0'15,"0"0"2"-15,0 0 3 16,0 0 3-16,0 0 3 16,0 0-1-16,98-26-6 15,-69 17 6-15,-2 4-8 16,2 0 1-16,2 5 5 16,0 0-6-16,2 7-1 0,1 11-1 15,2 11 0-15,2 10 6 16,-5 14-6-16,3 5 0 15,-1 11 2-15,3-2-1 16,5-5 2-16,-3-4-3 16,-5-4 0-16,-10 0-2 15,-11 0 2-15,-8 1 0 16,-6-4 4-16,0 0-3 16,0-1 2-16,-25-6 0 15,-6-4 1-15,-6-7 0 16,-4-8-4-16,7-9-3 15,8-6-34-15,6-10-8 0,2 0-6 16,-1 0-57-16</inkml:trace>
  <inkml:trace contextRef="#ctx0" brushRef="#br0" timeOffset="-148692.83">5138 389 417 0,'0'0'49'16,"0"0"-48"-16,0 0 0 15,-58 142 2-15,51-64 24 16,7 5-5-16,0-4-5 16,13-4-1-16,20-7-14 15,5-4 4-15,3-5-3 16,-4-9-3-16,-3-9-3 15,-3-6-18-15,-2-11-50 16,-2-12 0-16,-2-12 7 16,-8 0-11-16,-1-10-35 15</inkml:trace>
  <inkml:trace contextRef="#ctx0" brushRef="#br0" timeOffset="-148236.59">5601 695 390 0,'0'0'82'0,"0"0"-78"16,0 0 2-16,0 0-4 15,0 0 3-15,-31 131-5 16,31-93 0-16,0-6-5 16,15-7 7-16,7-4-2 15,5-5 0-15,-2-3 1 16,0-4-2-16,-4-5-2 15,2-4 3-15,-1 0 4 0,0-20-3 16,-2-8-2-16,-1-12-2 16,-6-10 1-16,-5-4-2 15,-6-5-5-15,-2 9 9 16,0 11 2-16,-21 12 0 16,-8 11-2-16,-7 10 3 15,-5 5-1-15,-3 1-4 16,-3 5 2-16,7 19 0 15,5 2 8-15,12 1-8 16,17-8 0-16,6-1 0 16,0 2 2-16,8 0-4 15,15-3 1-15,4-1 1 16,4-4 8-16,0-2-8 16,3-2-1-16,-1-4 1 15,0 0-2-15,-2-4-8 0,-4 0-61 16,-4-5-98-16</inkml:trace>
  <inkml:trace contextRef="#ctx0" brushRef="#br0" timeOffset="-147936.37">6042 208 74 0,'0'0'333'16,"0"0"-310"-16,0 0-23 0,0 0 0 15,0 0 29-15,0 0 1 16,114 147 9-16,-52-81-10 16,-2 12-19-16,-13 4 35 15,-14 3-30-15,-17-7-8 16,-16-6 4-16,0-6-11 15,0-6 0-15,-9-4 0 16,-2-3-14-16,-2-2-27 16,-6-2-71-16,2-6-20 15</inkml:trace>
  <inkml:trace contextRef="#ctx0" brushRef="#br0" timeOffset="-147545.61">6958 437 403 0,'0'0'138'15,"0"0"-133"-15,0 0-3 16,8 107-2-16,4-25 10 15,-1 4 6-15,2-2-2 16,9-13-14-16,3-18 0 16,2-12-5-16,-8-14-2 15,-2-4-31-15,-15-6-66 16,-2-4-33-16</inkml:trace>
  <inkml:trace contextRef="#ctx0" brushRef="#br0" timeOffset="-147336.59">6819 812 495 0,'0'0'10'15,"0"0"-10"-15,0 0 0 16,132 21 0-16,-61-21-3 0,8 0-91 15,-8-13-234 1</inkml:trace>
  <inkml:trace contextRef="#ctx0" brushRef="#br0" timeOffset="-142901.86">8342 287 242 0,'0'0'104'16,"0"0"-70"-16,0 0-12 16,0 0 26-16,0 0-3 15,0 0-12-15,0 0-17 16,8-53-7-16,-8 43 12 15,0 5-1-15,0 5-11 0,0 0 10 16,0 0-9-16,-2 0 5 16,-9-6 2-16,-3-5-16 15,-5 6 9-15,-4-2-4 16,-8 7-6-16,-7 0 13 16,-4 0-12-16,-3 12 0 15,-2 0 11-15,3 2-10 16,-1-2 6-16,-1 9-8 15,4 6 0-15,-3 8 8 16,3 13-8-16,3 12 0 16,1 14 0-16,1 9 3 15,1 0-1-15,3-2-2 16,6-13 0-16,7-6-3 0,13-8 3 16,7-4 0-1,0 1 0-15,9-5 0 0,15-1 0 16,5 0 0-16,9-7 0 15,5-10 1-15,6-8 0 16,4-12-2-16,12-6 1 16,1-2 0-16,-1 0-3 15,-3-4-13-15,-10-12-23 16,-12-2-19-16,-9 8-45 16,-15 2-125-16</inkml:trace>
  <inkml:trace contextRef="#ctx0" brushRef="#br0" timeOffset="-141753.74">8034 1871 323 0,'0'0'67'15,"0"0"-65"-15,0 0 22 16,0 0 18-16,0 0-5 15,0 0 6-15,-83-70-34 16,70 60-4-16,-3-1 12 16,1 4 8-16,-7 0-1 15,-3 7-18-15,-6 0 2 16,-5 4-5-16,-6 22 1 16,-7 11-4-16,5 13 3 0,1 6-2 15,7 6-1 1,12-4 0-16,6-6 0 0,14-10-3 15,4-13 3-15,0-12-8 16,29-3 5-16,4-1 3 16,9 0 0-16,2 1 0 15,4-1-6-15,1-5 5 16,2-8-33-16,0 0-29 16,1-7-33-16,-8-11-47 15,-4 2-69-15</inkml:trace>
  <inkml:trace contextRef="#ctx0" brushRef="#br0" timeOffset="-141336.67">8306 1778 495 0,'0'0'47'16,"0"0"-47"-16,0 0 1 15,0 0-9-15,0 0 8 16,0 0 0-16,33 10 0 0,1 21 1 16,-3 7 1-16,2 4-2 15,1-2 0-15,-3-6 8 16,-2-11-8-16,-2-4 0 15,-10-7 2-15,-1-4-2 16,-10 2 4-16,-3 6-4 16,-3 5 9-16,-3 4 29 15,-21 6-14-15,-5-2-11 16,1-1-7-16,-1-7-3 16,2-11-2-16,2-10-1 15,3 0 0-15,6 0-5 16,2-5-8-16,6 5-28 15,-1 0-27-15,2 0-48 16,2 11-50-16</inkml:trace>
  <inkml:trace contextRef="#ctx0" brushRef="#br0" timeOffset="-140985.41">8818 1905 314 0,'0'0'129'0,"0"0"-109"16,0 0-4-16,0 0-12 15,0 0 3-15,0 0-2 16,2 108 1-16,-2-58-1 16,0-4-1-16,16-11 5 0,7-10 9 15,6-6-18-15,-6-8 1 16,0-7 1-16,-3-4 1 15,-2 0-3-15,-2-4-3 16,-6-18 3-16,2-11 28 16,-3-17-26-16,-7-11-1 15,-2 7 1-15,0 10-1 16,-9 16-1-16,-11 16-1 16,-3 2-8-16,4 6 6 15,-1 4-46-15,-5 0-61 16,-2 2-163-16</inkml:trace>
  <inkml:trace contextRef="#ctx0" brushRef="#br0" timeOffset="-139752.86">11033 324 356 0,'0'0'57'0,"0"0"-50"16,0 0 3-16,0 0 15 16,0 0-8-16,0 0-7 15,0 0-10-15,-3 9 0 16,24-9 8-16,1 16-7 15,2 12 10-15,1 3 4 16,6 2-14-16,2-9 6 16,8-8-7-16,1-12 0 15,0-4 1-15,-6 0-1 16,-5 0 0-16,-9 0 0 16,-8-4-2-16,-9 2-4 0,-5 2 12 15,0 0-5-15,0-4 9 16,0-6-8-16,0 0-2 15,0 1 0-15,0 9-4 16,0 0-1-16,0 12-14 16,10 22 19-16,11 5-2 15,6 13 2-15,4 7 0 16,0-2-1-16,2 4 2 16,1-2-1-16,-5-1 0 15,-12 9 0-15,-10 8 2 16,-7-6-2-16,0-5 0 15,-3-15 8-15,-14-12 4 16,-6-8 10-16,-8-5-14 16,-9 0 4-16,-5-6 0 0,-1-2-10 15,4-6-2-15,3-4 0 16,10-6-5-16,8 0 3 16,7 0-31-16,10-10-31 15,1-12-35-15,3-9-91 16</inkml:trace>
  <inkml:trace contextRef="#ctx0" brushRef="#br0" timeOffset="-139482.6">11762 130 482 0,'0'0'37'15,"0"0"-37"-15,0 0-6 16,0 0 4-16,0 0 2 16,48 117 0-16,-41-47 2 15,2 0-2-15,4-6-7 16,7-10-33-16,3-14-61 15,4-2-95-15</inkml:trace>
  <inkml:trace contextRef="#ctx0" brushRef="#br0" timeOffset="-139181.54">12287 441 341 0,'0'0'117'0,"0"0"-113"16,0 0-4-16,0 0 0 0,-13 162 5 16,-3-83-1-1,6 3 7-15,2-2-6 0,6-5-3 16,2-4 7-16,0 0-9 15,0-11-3-15,16-6 0 16,4-8 1-16,4-10-15 16,5-4-29-16,2-12-38 15,-2-6-34-15</inkml:trace>
  <inkml:trace contextRef="#ctx0" brushRef="#br0" timeOffset="-138650.64">12593 782 550 0,'0'0'20'0,"0"0"-18"16,0 0-2-16,0 0 0 15,0 0 0-15,0 0-2 16,-40 85 2-16,40-25-2 15,0-1 2-15,6-12 0 16,12-16 0-16,4-11 0 16,1-5 0-16,1 3-6 15,0 0 6-15,1-4-1 16,4-6 1-16,4-8 0 16,5-2 0-16,3-29-4 0,-4-10-6 15,-3-5 7 1,-8-7-9-16,-7-1-14 0,-15 4-2 15,-4 10 12-15,-10 4 4 16,-19 6 8-16,-6-5 4 16,-1-6 0-16,1 2 1 15,-1 11-1-15,3 20 25 16,2 8-11-16,2 19-5 16,8 5-9-16,13-4 0 15,6-17 0-15,2-3 0 16,0 0-8-16,15 6 8 15,3 20 3-15,-1 9-1 0,4 5-2 16,3-9 3-16,5-14 3 16,3-15-6-16,-1-2-3 15,-4 0-7-15,-10 0-35 16,1 0-26-16,-5-4-56 16</inkml:trace>
  <inkml:trace contextRef="#ctx0" brushRef="#br0" timeOffset="-138393.78">13322 264 305 0,'0'0'40'0,"0"0"-30"16,0 0 11-16,0 0 26 15,119 142 7-15,-96-52-17 16,-3 10 8-16,-7 10-29 16,-7-8 1-16,-6-6-6 15,0-2-7-15,-6-9-4 16,-16-10 0-16,-2-8-32 16,-3-13-27-16,0-14-92 15</inkml:trace>
  <inkml:trace contextRef="#ctx0" brushRef="#br0" timeOffset="-135986.58">14159 335 360 0,'0'0'72'16,"0"0"-61"-16,0 0 8 15,0 0 32-15,0 0-29 16,0 0-18-16,2-8-2 15,7 12 0-15,5 6-2 16,5 10 2-16,4 8 5 16,4 4 13-16,2 3-15 15,4-2-4-15,3-3 12 16,3 0-10-16,4 0-1 0,1 0 1 16,2-1-3-1,-2-1 10-15,-2-2-10 0,-2-2 0 16,-4-4 5-16,-7 0-5 15,-4-2 0-15,-8-4 0 16,-1-6 0-16,-5 0 1 16,-3-4-1-16,-5-2 0 15,-3 2 4-15,0-2-3 16,0-2 6-16,0 3 13 16,-5-1-14-16,-12 10 30 15,-8 7-35-15,-6 3 0 16,-2 2 4-16,-3-2-5 15,0-6 0-15,0 0 0 16,1 2 3-16,-1-2-3 16,7 0 0-16,2-2 0 0,12-6-1 15,6-6 1-15,9-2-2 16,0 0-3-16,0 0-25 16,0 0-4-16,0 0-32 15,9 0-25-15,6 0-9 16,8-7-89-16</inkml:trace>
  <inkml:trace contextRef="#ctx0" brushRef="#br0" timeOffset="-135367.75">15153 314 417 0,'0'0'59'15,"0"0"-59"-15,0 0-4 16,0 0 4-16,0 0 9 15,0 0-2-15,116-8 16 0,-74 7-23 16,-3-2 0-16,-7 3 5 16,-6 0 1-16,-5 12-2 15,-6 2-4-15,-1-7 3 16,-3-5-1-16,-2-2-2 16,-4 0 0-16,-3 0 4 15,0 0-3-15,0 0 2 16,-2 0 0-16,0 0-3 15,0 0 9-15,0 0-9 16,0 4-4-16,9 6 4 16,7 13 3-16,1 14-1 15,8 17-2-15,4 4 0 16,-2 5 1-16,4-10-1 0,2-4 0 16,-2-1 2-1,-4-2-2-15,-6 4 1 0,-13-2-1 16,-6-1 0-16,-2 0 8 15,0-5-7-15,-20-6 3 16,-7-4 18-16,-6-5-9 16,-1-5 1-16,-1-6-8 15,-1-2-3-15,3-6 5 16,2-2-8-16,2-6 0 16,6 0-1-16,8 0-16 15,1 0-20-15,4-6-39 16,3-7-69-16</inkml:trace>
  <inkml:trace contextRef="#ctx0" brushRef="#br0" timeOffset="-135020.35">16088 284 422 0,'0'0'122'0,"0"0"-122"0,0 0-3 16,0 0 3 0,0 0 1-16,-31 130 4 0,20-43 0 15,5 8 1-15,-3 11 14 16,4-10-13-16,5-12 0 15,0-18-5-15,14-18-2 16,17-10 0-16,2-11-3 16,5-10-8-16,-1-4 1 15,4-9-24-15,3-4-12 16,1-18-41-16,-5-22-21 16,-2-11-86-16</inkml:trace>
  <inkml:trace contextRef="#ctx0" brushRef="#br0" timeOffset="-134553.6">16532 483 452 0,'0'0'24'16,"0"0"-22"-16,0 0 1 16,0 0-3-16,0 0 0 15,0 0 9-15,-2 116-8 16,2-62-1-16,0-4 2 15,0-7 6-15,11-12 0 16,7-8-8-16,-1-7 0 16,3-5 1-16,3-2-1 15,3-7-1-15,3-2 1 16,2 0 2-16,0-18-1 0,-2-19-1 16,-2-13-50-16,-11-6 21 15,-9-2-29-15,-7 4 13 16,-7 10 45-16,-22 8 0 15,-2 9 18-15,0 4 22 16,6-1 3-16,0 4-6 16,1 6-27-16,2 8-5 15,0 6-1-15,3 12 0 16,6 11 0-16,3 8-4 16,8-7 0-16,2-4 8 15,0 4-6-15,17-4 0 16,5 0 4-16,3 2-3 0,1-10 0 15,1-2-3 1,0-10 0-16,-3 0-5 0,-1 0-8 16,-2 0-59-16,4 0-48 15</inkml:trace>
  <inkml:trace contextRef="#ctx0" brushRef="#br0" timeOffset="-134272.78">17203 144 349 0,'0'0'42'0,"0"0"-26"15,0 0 24-15,129 76 5 16,-94-16-6-16,-6 9 0 15,-4 11-20-15,-14 10 15 16,-11 10-24-16,-4 7-2 16,-38 7 0-16,-12-6-5 15,-4-14-3-15,6-12-2 16,15-19-35-16,5-15-52 16,8-14-178-16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21T08:12:40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7758 2007 145 0,'0'0'18'15,"0"0"-2"-15,0 0 20 16,0 0 23-16,0 0-27 16,0 0-3-16,0 0-12 15,0 0-1-15,0-22-3 16,0 20-5-16,0 2 10 15,0-2 4-15,0 2-5 16,0 0 7-16,0 0-11 16,0 0 2-16,0 0-2 15,0 0-9-15,-5 0 16 0,-1 0-12 16,-8 2 2-16,-9 14-2 16,-6 14-8-16,-4 8 0 15,-5 14 0-15,-1 14 1 16,-4 13 7-16,-1 13-7 15,-4 16 0-15,2 6 10 16,4 3-8-16,1-3 0 16,10-7 2-16,6-13-5 15,10-10 5-15,9-9-5 16,6-12 0-16,0-7 1 16,0-3-1-16,4-5 0 15,9-2-2-15,3-4-2 0,-1 2 4 16,1-4-15-1,-3-5-16-15,1 1-26 0,-3-13-53 16,3-5-56-16</inkml:trace>
  <inkml:trace contextRef="#ctx0" brushRef="#br0" timeOffset="567.94">8635 2185 366 0,'0'0'44'15,"0"0"-44"-15,0 0 3 16,0 0 13-16,0 0 7 15,-31 129 7-15,9-63 0 16,-7 11-11-16,-8 8 11 16,-8 5-8-16,-5 1-9 15,0-3 8-15,0-5-11 16,4-10-1-16,5-7-5 16,12-9-3-16,7-11 5 15,9-8-6-15,8-5 0 16,5-8 2-16,0-3-2 15,0-6-3-15,21-2 1 16,10-4 2-16,9-2 2 16,7-3-2-16,8-5 2 15,5 0 3-15,2 0-5 0,-1 0-1 16,-6-9-16 0,-1-2-36-16,-4-2-25 0,-11-2-111 15</inkml:trace>
  <inkml:trace contextRef="#ctx0" brushRef="#br0" timeOffset="1165.57">9299 1899 213 0,'0'0'214'16,"0"0"-200"-16,0 0-12 16,0 0 12-16,0 0-3 0,0 0-2 15,40-75-8 1,-15 75 1-16,2 0 5 0,0 7-6 16,2 13-1-16,-2 3 12 15,-4 4-2-15,-4 11-3 16,-9 4 4-16,-5 6-10 15,-5 6 17-15,0-2-17 16,-13 1 12-16,-16-3-3 16,2-5-4-16,-2-2-3 15,4-3 0-15,6-4 0 16,0 2 6-16,7-4-9 16,3-4 0-16,6-4 3 15,3-8-2-15,0-6-2 16,0 1 1-16,0-8 0 0,12 1-4 15,3-3 4 1,5-3 0-16,3 0-2 0,6 0-4 16,0 0-42-16,2-5-47 15,-2-4-61-15</inkml:trace>
  <inkml:trace contextRef="#ctx0" brushRef="#br0" timeOffset="1548.3">9997 1671 16 0,'0'0'449'0,"0"0"-449"15,0 0 0-15,0 0 3 16,0 0-1-16,0 0 7 16,134 125 13-16,-85-30 6 15,-1 19-5-15,2 22 0 16,-12 15 13-16,-16 1-12 0,-18 0-14 15,-4-2 10 1,-24-8-8-16,-26-10-6 0,-7-8-6 16,-13-5 0-16,-5-5-3 15,-6 2 2-15,0-2-68 16,-6-18-173-16</inkml:trace>
  <inkml:trace contextRef="#ctx0" brushRef="#br0" timeOffset="16518.09">2412 638 43 0,'0'0'353'16,"0"0"-336"-16,0 0-17 16,0 0 14-16,0 0-11 15,0 0 14-15,0 0 9 16,-17-89-18-16,23 84-6 15,1 0-2-15,-3 5 0 16,-4 0 8-16,0 0-8 16,0 0-2-16,0 5-4 15,8 12 6-15,2 10 17 0,5 4-12 16,-1 1-4 0,4 0 8-16,-2-3-9 0,-1-5 0 15,-1-4 0-15,1-6 2 16,1-4 1-16,-1-4-3 15,3-4-1-15,1-2 1 16,0 0 3-16,1 0-1 16,3-11-1-16,1-8 2 15,2-9 1-15,-1 1-4 16,0-3 0-16,0 5 0 16,-4 0 0-16,-3 10 0 15,-2 3-1-15,-3 8 3 16,-2 4-5-16,3 0-1 0,-3 2-11 15,2 17 9-15,1 4 6 16,-3-1 4-16,5-3-4 16,-1-1 2-16,1-1 0 15,3-3-2-15,2-4 0 16,-1 0 0-16,2-3 0 16,0-2-2-16,-1-5-4 15,1 0 6-15,2 0 1 16,1-19-1-16,-1-4 0 15,1-5-8-15,2-7 8 16,-1-1-6-16,-2 7 4 16,-5 4 2-16,-6 8-1 0,-4 10 1 15,-2 3 0 1,-3 4-5-16,2 0 4 0,-1 4-9 16,4 16-7-16,0 4 17 15,0 4 3-15,-1 0-3 16,4-1 0-16,-1-5 3 15,3 0-3-15,1 0 0 16,3-2-10-16,-3-2-36 16,3-2-54-16,0-8-50 15</inkml:trace>
  <inkml:trace contextRef="#ctx0" brushRef="#br0" timeOffset="16814.13">3918 545 486 0,'0'0'1'15,"0"0"-1"-15,0 0-3 16,0 0 3-16,34 118 4 16,-20-71-4-16,-4-4 0 15,4-2 1-15,-1-8-1 0,-2-6-12 16,7-7-36-16,1-4-23 16,-4-8-59-16</inkml:trace>
  <inkml:trace contextRef="#ctx0" brushRef="#br0" timeOffset="16997.25">3930 387 56 0,'0'0'417'15,"0"0"-417"-15,0 0-8 0,0 0-23 16,0 0-13-16,0 0 24 15,15 14-44-15,8-1-124 16</inkml:trace>
  <inkml:trace contextRef="#ctx0" brushRef="#br0" timeOffset="17415">4199 479 346 0,'0'0'9'16,"0"0"-1"-16,0 0-8 0,-44 140 2 15,42-101 9-15,2-2 1 16,0-2-8-16,0-9-4 16,6-8 0-16,10-6 4 15,-3-9-4-15,6 2-5 16,-2-5 0-16,3 0 5 15,-3-11 3-15,2-10-3 16,-1-9-1-16,-5 0 0 16,0 1 1-16,-1 5 0 15,-2 5 1-15,-3 8 5 16,-3 5-1-16,-1 6-5 16,2 0 0-16,1 0-3 15,5 17 6-15,3 1-3 16,-1 0 3-16,3 2-2 0,-1 2 3 15,1-3-4 1,1 2 0-16,1-5 3 0,2-4-3 16,-2-5-7-16,2-1-18 15,-4-1-99-15</inkml:trace>
  <inkml:trace contextRef="#ctx0" brushRef="#br0" timeOffset="18498.24">5088 142 0 0,'0'0'67'0,"0"0"-22"16,0 0-5-16,0 0 0 16,0 0 9-16,0 0-24 15,0 0-17-15,0 0 5 16,0 0 5-16,0 0 4 16,0 0-7-16,0 0-6 15,0 0 26-15,0 0-27 16,2 0-2-16,8 0 8 0,5 0 2 15,3-2 4 1,9-2-10-16,6-1-5 0,1 4 11 16,3 1-16-16,1 0-1 15,-5 0 1-15,1 0 1 16,-5 0 0-16,-2 0-1 16,-5 0 0-16,-7 0 0 15,-3 0 0-15,-8 0 0 16,-1 0 0-16,-3 0 1 15,0 0 4-15,0 0-5 16,0 0 3-16,0 0 1 16,0 0-4-16,0 0-7 15,0 0 7-15,0 0-1 0,0 6-14 16,0 18 10-16,0 14 5 16,0 11 10-16,6 2-10 15,10 6 0-15,1 1 3 16,2 2-2-16,-2 2 2 15,-3-2-3-15,-3-7 0 16,-3-6 8-16,-2-10-8 16,-6-5 0-16,0-7 1 15,0-2 1-15,-3-2 13 16,-15 0-10-16,-7-4 8 16,1 0 1-16,-5-7-14 15,5 0 0-15,4-8 1 16,1 1 1-16,6-3-4 15,5 0-13-15,0 0-58 0,8 0-23 16,0 0-64-16</inkml:trace>
  <inkml:trace contextRef="#ctx0" brushRef="#br0" timeOffset="18847.99">6067 160 54 0,'0'0'385'16,"0"0"-368"-16,0 0-11 15,0 0-6-15,0 0 0 16,0 0 1-16,-32 107 7 15,1-36 22-15,-4 10-27 16,-5-1 11-16,3 2 3 16,11-8-12-16,6-8-3 15,14-7-2-15,6-9 0 16,0-10-2-16,21-6 2 16,20-6-5-16,3-10-16 15,10-2-36-15,0-8 5 16,-4-6-40-16,4-2-128 15</inkml:trace>
  <inkml:trace contextRef="#ctx0" brushRef="#br0" timeOffset="19331">6626 361 323 0,'0'0'90'0,"0"0"-69"16,0 0-9-16,0 0-8 16,0 0 2-16,0 0-2 15,-100 112-2-15,86-66 7 0,5 0-8 16,3-3-1-16,6-3 6 16,0-11-5-16,0 0-1 15,13-9 0-15,11-8 0 16,7-4 2-16,1-8 3 15,-1 0 0-15,-4 0-5 16,-5-10 1-16,1-16 12 16,-6-8-13-16,-3-4-4 15,-5-5 3-15,-9 0-18 16,0 8 4-16,-3 1-3 16,-21 7 18-16,-7 6-7 15,-1 7 4-15,1 6 3 0,4 6 21 16,5 2-21-16,7 0 3 15,8 0 0-15,2 0-2 16,5 12-1-16,0 6-8 16,0 6 8-16,3 3 1 15,10-4-1-15,2 1-3 16,8-7-4-16,3-2-31 16,3-9-14-16,1-6-41 15,-4 0-22-15</inkml:trace>
  <inkml:trace contextRef="#ctx0" brushRef="#br0" timeOffset="19573.07">7049 100 330 0,'0'0'89'0,"0"0"-89"16,0 0-7-16,0 0 7 15,0 0 27-15,44 148 17 16,-34-83-32-16,-6 7 3 16,-4 8 12-16,0-1-26 15,0-2 0-15,0-4 0 16,-18-3-1-16,-9-7-16 16,-4-4-81-16,-5-5-24 15,-5-10-185-15</inkml:trace>
  <inkml:trace contextRef="#ctx0" brushRef="#br0" timeOffset="21115.85">3337 1336 260 0,'0'0'63'16,"0"0"-41"-16,0 0 6 15,0 0 20-15,0 0-13 16,0 0-10-16,-51-21-16 16,42 21-6-16,-4 0 4 15,-6 18-7-15,0 8 0 0,-4 10 9 16,1 2-9-16,2 5 4 15,7 0 0-15,2-4-4 16,6-1 6-16,5-8-6 16,0 1 0-16,3-11 1 15,16 3 0-15,4-9-2 16,3-2 0-16,6-10-7 16,1-2 8-16,2 0 4 15,-1-15-4-15,-1-10 0 16,-6-6-9-16,-4-5-22 15,-7-3-9-15,-6-1 3 16,-3 0 29-16,-7 4 0 16,0 2 5-16,0 3 1 15,-2 7 2-15,-19 5-1 16,2 5-1-16,-4 2-2 0,1 3 4 16,2 7 0-16,4 2 1 15,1 0 0-15,-1 0-1 16,3 0 0-16,4 4-1 15,0 4 2-15,5 0-2 16,-1 0 1-16,1 1 0 16,2 0 3-16,2 1-3 15,0 1 0-15,0-1-2 16,0-3 4-16,15 1-1 16,1-1-1-16,6-4-3 15,2 1 3-15,3-1 5 16,2-3-5-16,2 0-17 15,-4 0-86-15,0 0-58 0</inkml:trace>
  <inkml:trace contextRef="#ctx0" brushRef="#br0" timeOffset="21597.96">3899 1305 324 0,'0'0'24'0,"0"0"-16"16,0 0-7-16,-114 0 10 16,85 16 3-16,2 4-5 15,2 6-3-15,4 2-1 0,5 0 0 16,3 5 15-1,9-6-20-15,4 4 3 0,0-3 4 16,0 0-4-16,13 0 8 16,5-2-11-16,1-2 1 15,4-6-3-15,4-7 2 16,-1-4-7-16,0-7 3 16,1 0-13-16,-6 0 3 15,-8-4-35-15,-6-10-66 16,-3-6-95-16</inkml:trace>
  <inkml:trace contextRef="#ctx0" brushRef="#br0" timeOffset="21791.48">3740 1474 202 0,'0'0'126'15,"0"0"-113"-15,0 0-13 16,0 0 3-16,0 0-3 15,0 0 19-15,25 0-17 16,-5 0 3-16,7 2-5 16,0-2 2-16,4 0-7 15,0 0-40-15,-4 0-63 16,-1 0-56-16</inkml:trace>
  <inkml:trace contextRef="#ctx0" brushRef="#br0" timeOffset="22480.87">4520 1041 226 0,'0'0'111'15,"0"0"-100"-15,0 0-4 16,0 0 12-16,0 0-7 15,0 0-2-15,-138 17-9 16,100 8 1-16,-2 0 7 16,-5 12-5-16,1 3 17 15,-1 6 8-15,3 6-14 16,9-3-2-16,4-1-1 16,4-2-12-16,10 2 11 15,5-3-11-15,8-4 0 0,2-5 0 16,0-6 3-16,21-6-6 15,10-4 3-15,11-4 0 16,7-4 2-16,5-6 1 16,2-3-3-16,-4-3 0 15,-2 0 8-15,-2-7-8 16,-5-16 0-16,-3 0 0 16,0-7-3-16,-4-2 3 15,-2-2-3-15,-1-5 0 16,-2-3 3-16,-2 1-1 15,-7 0 1-15,-8 4 0 16,-8 2 6-16,-6 1-6 0,0 0-2 16,-6 0 1-1,-15 0 1-15,-1 2 0 0,0 4 0 16,-3 3-5-16,1 11 0 16,-1 4-15-16,-6 9 0 15,-2 1 6-15,1 0-33 16,-1 10-4-16,0 11-84 15</inkml:trace>
  <inkml:trace contextRef="#ctx0" brushRef="#br0" timeOffset="23130.77">4317 1235 226 0,'0'0'86'0,"0"0"-86"15,0 0 0-15,0 0 0 16,0 0 28-16,0 0-5 16,0 90-8-16,-4-60-5 15,-5-2 2-15,-2-2-1 16,0-3-11-16,-2-3 0 15,3-6 4-15,-1-3-4 16,5-2 0-16,4-6 1 16,0 0-1-16,2-1 0 15,0-2-2-15,0 0-12 0,0 0 13 16,0 0-16-16,0 0-10 16,0 0-16-16,2-5 19 15,6-1 24-15,3 3-1 16,1 0 2-16,1 2 6 15,3 1-4-15,-1 0-1 16,6 0 6-16,-2 0-3 16,1-2-2-16,5-2-3 15,-5-3 0-15,-4 0 8 16,-4-4-8-16,-2 2-1 0,-3-4-1 16,-3-1-6-1,-2-4-6-15,0-2 14 0,-2 0-8 16,0 1 4-1,0 0-21-15,0 0 25 0,0 4 5 16,0 5 2-16,0 4 12 16,0 6 0-16,0 0 4 15,0 0 5-15,0 0-28 16,0 0 0-16,0 10 0 16,0 8 17-16,0 4 2 15,0 3-5-15,0-4-13 16,0 0 17-16,0 0-17 15,2 1-1-15,3 0 0 16,0-1-1-16,1-4-59 0</inkml:trace>
  <inkml:trace contextRef="#ctx0" brushRef="#br0" timeOffset="29851.67">8141 387 202 0,'0'0'46'15,"0"0"-46"-15,0 0 6 16,0 0-5-16,0 0 23 15,0 0-3-15,0 0-13 16,0-52-1-16,0 50-2 16,0 2 3-16,0 0 22 15,0 0-16-15,-3 0-5 16,1 0 13-16,2 0-4 16,0 0-8-16,0 0-8 15,0 0 4-15,0 0-12 0,0 18 2 16,0 8 4-16,-2 10 4 15,0 9-3-15,-5 3 30 16,1 2-24 0,1-5-4-16,0-4 6 0,1-10-7 15,0-6-2-15,2-6 4 16,-1-3-4-16,1-1 0 16,0-5 0-16,0-2-9 15,2-4 9-15,-2 0-42 16,2-1-18-16,-2 0-51 15,-10-3-7-15</inkml:trace>
  <inkml:trace contextRef="#ctx0" brushRef="#br0" timeOffset="30087.64">7843 716 367 0,'0'0'55'0,"0"0"-36"16,0 0-8-16,0 0 32 16,0 0-26-16,0 0-11 15,4-34 4-15,19 25-9 16,8 2-1-16,4 0-1 16,7 1-8-16,8 2-50 15,0 3-25-15,0 1-28 0,1 0-123 16</inkml:trace>
  <inkml:trace contextRef="#ctx0" brushRef="#br0" timeOffset="30530.6">8822 588 247 0,'0'0'55'0,"0"0"-34"16,0 0-16-16,0 0-3 15,0 0 14-15,0 0-4 16,-117 78-2-16,107-50-10 15,6-2 3-15,4-2-1 16,0-2-2-16,0-6-1 16,2 0 1-16,12-6 1 15,1-2-1-15,3-3-1 16,0-5 1-16,6 0 24 16,-1 0-23-16,4 0 0 15,2-15 5-15,2-5-5 0,-2-2 0 16,0-4-1-1,-3-4 0-15,-4 2-3 0,-3-4 3 16,-4 3-12-16,-9 4-21 16,0 4-43-16,-6 9-83 15</inkml:trace>
  <inkml:trace contextRef="#ctx0" brushRef="#br0" timeOffset="30824.14">8776 546 36 0,'0'0'346'16,"0"0"-338"-16,0 0-8 15,0 0-1-15,0 0 0 16,0 0 2-16,64 81 8 15,-39-55-8-15,-2-2-1 16,-4 1 4-16,1-3-3 16,-2 0 1-16,2-2-2 15,-2-3 0-15,-3-2 0 16,4-1 0-16,-4 0-2 16,1 2-11-16,-1-2-41 15,3 4-81-15</inkml:trace>
  <inkml:trace contextRef="#ctx0" brushRef="#br0" timeOffset="31416.21">9522 180 182 0,'0'0'5'15,"0"0"7"-15,0 0-11 16,114 0 5-16,-76 0 13 15,1 1-9-15,4-1 7 16,2 3-17-16,-5-1 2 0,0-2 1 16,-7 0-3-1,-6 2 0-15,-9 0-24 0,-2 0-57 16</inkml:trace>
  <inkml:trace contextRef="#ctx0" brushRef="#br0" timeOffset="32051.96">9524 211 136 0,'0'0'191'0,"0"0"-183"0,0 0-8 15,0 0-21-15,0 0 21 16,0 0 19-16,47 36-15 16,-20-22 0-16,2-2-3 15,3-2 3-15,-3 2 10 16,-1-1-14-16,-2 3 4 16,-1 1-2-16,-4-1-2 15,-4-2 0-15,-3-2 0 16,-3 0 1-16,-5-2-2 15,-4 2 1-15,-2-1 0 16,0 2-3-16,0 1 6 16,-8 3 11-16,-17 4 0 0,-6 5-14 15,-7 0 6 1,-2 8-6-16,-5 4 0 0,1 0 8 16,2 2-6-16,8-4 1 15,8-6-2-15,5-3 1 16,8-3 1-16,4-3-3 15,2 0 0-15,5-2 1 16,0-6-1-16,0-1 0 16,2-2 2-16,0 0-1 15,0-1 5-15,0 0-6 16,2-1 0-16,7 0 2 16,7 0-2-16,-1-2 0 15,5 0 8-15,5-4 2 0,-1 2-3 16,0-2-7-16,1 2 0 15,0 2 1-15,2-1-1 16,-6-3-1-16,6 0 1 16,2 0 0-16,-2 0-4 15,0 0-14-15,0 0-27 16,-3 0-37-16,0 0-101 16</inkml:trace>
  <inkml:trace contextRef="#ctx0" brushRef="#br0" timeOffset="33462.51">10451 456 24 0,'0'0'42'16,"0"0"-42"-16,0 0 0 15,0 0-5-15,0 0 1 0,0 0-9 16</inkml:trace>
  <inkml:trace contextRef="#ctx0" brushRef="#br0" timeOffset="34482.65">9202 898 0 0,'0'0'48'0,"0"0"8"0,0 0-34 15,0 0-9 1,0 0-1-16,0 0-5 0,-100 34 16 16,84-32-4-16,7-2-1 15,-3 0-7-15,4 0-6 16,-3 0 3-16,-3 0-8 16,1 0 0-16,-1 0-1 15,-1 0-1-15,-1 0-9 16,1 0-42-16,1 0 8 15,3 0-57-15</inkml:trace>
  <inkml:trace contextRef="#ctx0" brushRef="#br0" timeOffset="35716.04">9302 176 92 0,'0'0'79'0,"0"0"-16"16,0 0-26-16,0 0-13 15,0 0-11-15,0 0-2 16,0-6-3-16,0 6-2 16,0 0 14-16,0 0-10 15,0 0 13-15,0 0-3 16,0 0-16-16,0 7 5 15,0 14-3-15,0 5 6 16,0 1 14-16,0 2-20 16,0-3-3-16,0-1 1 15,0-4-4-15,0 0 2 16,4-3-2-16,-2-1 0 16,-2 2-7-16,0 0-27 15,0 2-62-15,0 0-51 0</inkml:trace>
  <inkml:trace contextRef="#ctx0" brushRef="#br0" timeOffset="35938.15">9181 683 355 0,'0'0'44'0,"0"0"-44"0,0 0 0 15,0 0 13 1,0 0-10-16,0 0 1 0,114-88-4 16,-91 81 3-1,-6-2-5-15,-3 7 2 0,-1 2-8 16,-2 0-12-16,-2 0-93 16,-2 0-21-16</inkml:trace>
  <inkml:trace contextRef="#ctx0" brushRef="#br0" timeOffset="36380.91">9212 836 323 0,'0'0'35'0,"0"0"-30"0,0 0 4 15,0 0 8-15,0 0-10 16,0 0-4-16,29-26 0 16,-18 24-2-16,-1 0-1 15,-2 2 0-15,1 0 2 16,1 0-2-16,-4 0 0 16,1 0 0-16,-3 4 2 15,0 6-4-15,-2 3 2 16,-2 4 0-16,0 3 10 15,0 4-6-15,0 3 17 16,-15 6-10-16,-3 1-6 16,-1 1 7-16,5-6-12 0,3-4 0 15,5-6 12 1,3-2-9-16,3-3 1 0,0 0-3 16,0-4 2-16,0-3-1 15,3-1-2-15,7 1 0 16,5-5-2-16,8 0 2 15,4-2-9-15,6 0-76 16,10 0-133-16</inkml:trace>
  <inkml:trace contextRef="#ctx0" brushRef="#br0" timeOffset="38747.44">10763 295 155 0,'0'0'37'16,"0"0"-17"-1,0 0 7-15,0 0 22 0,0 0-9 16,0 0-20-16,0 0-1 16,-42 0-19-16,38 0 0 15,-3 7 5-15,-7 15-2 16,-1 9 11-16,-8 5 5 15,1 10-12-15,0 6 28 16,2 5-26-16,4 5-6 16,7-4 8-16,9-3-1 15,0-5 7-15,0-2-14 16,9-4-3-16,11-7 8 16,3-1-8-16,2-6-1 15,-2-6 1-15,2-1 0 16,-2-6 0-16,-3-6 0 0,-1-6-4 15,-3-5 0 1,0 0 8-16,2 0-1 0,4-18-1 16,4-8 7-16,3-6-6 15,0 0-3-15,-4-2 0 16,-7 1-1-16,-5 4 1 16,-4-3-2-16,-6 4 1 15,-3-2 1-15,0 2-1 16,0-4-14-16,-12-1 14 15,-7-3-10-15,-4-1 6 16,-2 2 5-16,1 3 5 16,-1 5-5-16,1 4-3 0,2 5 1 15,1 4-2 1,-1 2 4-16,2 6 0 0,0 1 1 16,-3 4-1-16,2 1 1 15,5 0-1-15,3 0-1 16,1 0 1-16,3 6 0 15,3 8 0-15,0 2-1 16,1 2 1-16,5 4 4 16,0 0-2-16,0 2-2 15,0 0 0-15,13 0 7 16,3-2-7-16,1-4-2 16,4-5 0-16,0-5 4 15,2-7-2-15,6-1 2 16,0 0-2-16,4 0 0 15,3-12-28-15,-1-4-61 0,2-5-76 16</inkml:trace>
  <inkml:trace contextRef="#ctx0" brushRef="#br0" timeOffset="39381.23">11124 144 299 0,'0'0'36'15,"0"0"-14"-15,0 0-22 16,0 0 2-16,0 0 4 15,0 0-4-15,18-18 2 16,-7 18-4-16,1 0 0 16,-4 0 5-16,1 0-3 15,-5 0-2-15,-1 0 4 16,-1 1 1-16,-2 10 0 16,0 5-1-16,0 4 4 15,0 3 17-15,0 0-18 16,-2 1 7-16,-5 1-5 15,1-3-5-15,1-2 13 16,1-3-17-16,4 0 2 16,-2 1 8-16,-1 0-9 0,1-3-1 15,2 2 4-15,0-5-4 16,0-2 5-16,0-1-5 16,0-7 0-16,0 3 2 15,2-1-2-15,9-1 0 16,-2 0 3-16,5-1 2 15,1-2 3-15,1 0-8 16,-1 0-32-16,1 0-81 16</inkml:trace>
  <inkml:trace contextRef="#ctx0" brushRef="#br0" timeOffset="40337.76">11213 983 166 0,'0'0'55'0,"0"0"-37"16,0 0-11-16,0 0 18 0,0 0-8 16,0 0-3-1,0 9 20-15,0 4-20 0,0-2 4 16,0 6 13-16,0 1-16 15,0-3-10-15,0 0-1 16,0 0-3-16,0 2 7 16,0-2-8-16,0 2 0 15,0-1 4-15,2-2-4 16,3-2-4-16,-1-4 3 16,1-4-11-16,0-2 6 15,1-2-42-15,5 0-45 16,-1 0-11-16</inkml:trace>
  <inkml:trace contextRef="#ctx0" brushRef="#br0" timeOffset="40534.71">11247 631 411 0,'0'0'27'0,"0"0"-27"16,0 0-1-16,0 0 0 15,0 0-35-15,0 0-86 16</inkml:trace>
  <inkml:trace contextRef="#ctx0" brushRef="#br0" timeOffset="-90020.8">8689 1506 181 0,'0'0'20'0,"0"0"-19"15,0 0-2-15,0 0 2 16,0 0-1-16,0 0 17 16,0 0-15-16,0 0 5 15,6 0-7-15,-6 0 0 16,0 0 4-16,2 0-3 15,4 0-1-15,-2 2 0 16,5 2 2-16,-1 3 3 16,8-2-5-16,4-2 5 15,7 2 14-15,4-1-6 0,4-2-8 16,4 2 0 0,1 0-5-16,4 0 4 15,3-2-4-15,5 2 0 0,8-2 3 16,4 0-3-16,5 0 0 15,2 2 0-15,1 0 1 16,1 0-1-16,5-2 0 16,7-2 0-16,0 0 2 15,6 0-2-15,0 0-2 16,5 0 2-16,4-2 0 16,1-2 0-16,-1 3 0 15,-4 1 0-15,-7-3-2 0,-7 3 2 16,-4 0 0-1,-7 0-4-15,-3 0 1 0,-1 0 2 16,-3 0-6-16,3 0 7 16,-3 0-3-16,3-8 3 15,2-4 0-15,3-4 0 16,5-2 2-16,8-5-4 16,0 0 2-16,-3-2 0 15,-4 0 0-15,-5-3 2 16,-3-2-2-16,-3-5 0 15,-3-5 0-15,-1-2 2 16,-7-5 0-16,0-6 5 16,-8-1 8-16,-5 0-2 15,-1 1 11-15,-9 0-12 16,-8 3-1-16,-10 5 7 16,-11 1-18-16,-4 0 10 0,0-2 11 15,0-3-14-15,-17-4-3 16,-5-1 11-16,-5-5-8 15,-7-1 1-15,-1 4-3 16,-7 3-5-16,-3 3 13 16,-4 0-12-16,-4-1 0 15,-5 1 5-15,-7 3-6 16,-9 14 5-16,-12 16 1 16,-15 11-6-16,-6 6 3 15,0 0 4-15,9 0-6 16,9 0-1-16,7 0 3 0,-1 0-3 15,-2 0 0 1,2 0 0-16,-5 0-2 0,1 0 2 16,0 0 0-16,-4 0-4 15,-3 0 4-15,-6 0-5 16,3 0 2-16,-4 0 3 16,9 0-1-16,4 0 1 15,1 0-3-15,4 0-1 16,2 0-11-16,8 0 5 15,7 0 1-15,1 0-6 16,1 0 14-16,1 0-2 16,5 0 3-16,4 0 0 15,5 0 0-15,3 0 1 0,-8 0-1 16,-4 0 0-16,2 0 1 16,10 0-1-16,6 0 0 15,13 0-1-15,5 0 2 16,3 0-2-16,2 0 1 15,1 0 0-15,3 0-1 16,2 23 1-16,0 13 0 16,4 3 0-16,3 1 0 15,-1 4 0-15,1 4 0 16,-3 3 0-16,-2 5 0 16,-4 2 0-16,-3 2 0 15,-7-4 0-15,4-6 1 0,-1-6-1 16,2-1 0-1,7-3 0-15,4 1 0 0,5 3 0 16,2 0-1-16,0-1 1 16,0-3 0-16,9 2-2 15,7-2 2-15,-8 5 0 16,3 1 2-16,1-5-2 16,-1 2 0-16,-1-3 0 15,4-3 0-15,1-2-5 16,4-3 5-16,-1 1 0 15,-3-6-2-15,5 3 2 16,0-1-2-16,2-1-1 16,3-3 6-16,0 2-6 15,2-4 3-15,-4-2 0 16,2-1 0-16,-4 0 0 0,-4-1-2 16,-1-5-13-16,-3 3-12 15,1-3-6-15,-8 5-59 16,1-2-120-16</inkml:trace>
  <inkml:trace contextRef="#ctx0" brushRef="#br0" timeOffset="-79120.48">23877 5522 36 0,'0'0'23'16,"0"0"-18"-16,0 0 11 0,0 0-15 15,0 0 4 1,0 0 16-16,0 0 14 0,0 4-7 15,0-4-17-15,0 0 6 16,0 0 13-16,0 0-17 16,-2 0 4-16,2 0 2 15,0 0-7-15,0 0 8 16,0 0-12-16,0 0-2 16,0 0 17-16,0 0-20 15,0 0 3-15,0 0-1 16,0 0-2-16,0 0 2 15,0 0-5-15,0 0 0 16,0 0 19-16,0 0-17 16,0 0 0-16,5 0 3 15,8 0 5-15,10 0-2 0,5-2-8 16,15-2 0-16,-1 0 2 16,7-1-2-16,0 3 0 15,0-3 1-15,3 1 1 16,-4-2-2-16,0 0 0 15,-2-2 0-15,-1 2 0 16,1 2 0-16,-3-2 0 16,-1 1 0-16,0 0 1 15,1-1-1-15,3 2 0 16,4 2 0-16,3 0 0 16,6 0 0-16,3 2 0 15,0 0 0-15,5 0 0 16,-3 0 0-16,-1 0-1 15,-1 0 1-15,-4 0-2 0,-2 6 2 16,-5 0-1-16,0-3 1 16,1-3 0-16,1 0 3 15,7 0-3-15,6 0 0 16,4 0-2-16,6 0 2 16,2 0 0-16,2 0-1 15,7 0 2-15,6 0-2 16,7-3 1-16,8-1 0 15,-4 2-3-15,1 2 3 16,-5 0-7-16,-4 0 5 16,0 0-2-16,-1 2 3 15,1 6-6-15,0 2 7 16,5-2-4-16,3-2 4 16,10-4 0-16,7 0 0 15,1-2 1-15,1 2-2 0,-6 2-1 16,-3 2 2-16,-2-3-3 15,-8 3 3-15,-6-3-1 16,-7-3 1-16,-4 4 0 16,-6-3 0-16,-6 2 0 15,-6 1 0-15,-7 0 0 16,-6-2 0-16,-4 2 0 16,-3 2 4-16,0 1-4 0,2-1 2 15,7 0-2 1,7-5 0-16,10 4 8 0,4-3-7 15,2 5 0-15,0-2 1 16,-3 0-2-16,-4 1 2 16,-3-4-2-16,-5 3 0 15,-2-4 1-15,-7 4-1 16,-6-4 0-16,-1 4 3 16,-4 1-3-16,1-2 4 15,2 1-4-15,2 1 0 16,1-2 3-16,-2 0-3 15,2-1 0-15,-3-3 1 16,-2 0-1-16,-2 0 1 16,-1 0-1-16,-4 0 0 15,0 0 0-15,-4 0 0 0,-3 0 0 16,1 0 0-16,-3 0 1 16,-4 0-2-16,-3 0 1 15,0 0 0-15,-4 0 0 16,1 0 0-16,-6 0-4 15,-6 0-11-15,-2-3-14 16,-7-6-78-16</inkml:trace>
  <inkml:trace contextRef="#ctx0" brushRef="#br0" timeOffset="-77186.52">24060 3369 221 0,'0'0'41'0,"0"0"-37"16,0 0 5-16,0 0-3 15,0 0 5-15,0 0 12 16,132-53-11-16,-96 44-9 15,4 0 11-15,2 3-14 16,7-2 2-16,3 4 9 0,3 0-3 16,5 2 1-1,4 2-9-15,6 0 1 0,3 0 7 16,6 0-2-16,5-1-6 16,3-2 7-1,2-1-1-15,0 1-3 0,5-1-3 16,-1-1 0-16,5 2 2 15,5-2-2-15,10 3 0 16,1-2 1-16,2 2 1 16,-3 0-4-16,-1 2 2 15,-2-2 0-15,-4 0 0 16,-8 0 0-16,-9 0 0 16,-8 2 2-16,-10 0-2 15,0 0 0-15,-4 0 0 16,0 0 0-16,2 0-2 0,0 0 2 15,-1 0 0-15,2 0 2 16,-3 0-2-16,-5 0 1 16,3 0-1-16,-5 8 0 15,5-2 0-15,-1 3 0 16,3-1 0-16,-5 2 0 16,0-1 1-16,-6 0-2 15,-4 0 0-15,-4-1 1 16,2 2 0-16,4-1 0 15,1-1 0-15,5-2 0 16,5-1 0-16,2 1 0 16,0 3 0-16,1 1 0 0,-3 0 0 15,2 2 0-15,0 0 0 16,-2 1 0-16,-3 2 1 16,0-1-1-16,-1-3 0 15,-1 2 0-15,-2-3-1 16,-3 1 1-16,1-4 0 15,0 0 1-15,-1 2-1 16,4 1 1-16,-1 3-1 16,4-1 0-16,0 1-1 15,5-1 1-15,0 1 0 16,-1-5 0-16,1 3 0 16,-3-5 0-16,-1 0-1 15,-1-4 1-15,-2-2 0 0,-2 0 0 16,-4 0 0-16,-2 0 1 15,-10 0-1-15,-2 0 0 16,-5 0 0-16,-1 0 0 16,-2 0-1-16,-1 0 1 15,0 0 0-15,0 0 0 16,0 0 1-16,0 0-1 16,5-2 0-16,2 2 0 15,-1 0 0-15,-1 0 0 16,-5 0 0-16,-2 0 0 15,-9 0 0-15,-7 0 0 16,-3 0-3-16,-8 0 3 16,-2 0-4-16,0 0 4 15,0 0 0-15,2 0 2 16,3 0-2-16,1 0 0 0,4 0 0 16,-2-2 0-16,1-2 0 15,-3 0 0-15,0 0 0 16,0 4 1-16,-4 0-1 15,0-2 0-15,-2 2 0 16,0 0 0-16,0 0-3 16,0 0 3-16,0 0-10 15,-2-3-8-15,-16 2-13 16,-7 1-9-16,-4 0-33 16,-4 0-108-16</inkml:trace>
  <inkml:trace contextRef="#ctx0" brushRef="#br0" timeOffset="-51105.52">8054 6509 253 0,'0'0'31'0,"0"0"-30"16,0 0 6-16,0 0 15 15,0 0 4-15,0 0-13 16,0 0-3-16,5 0-9 16,8-2 21-16,-3 0-16 0,7 2 1 15,-5 0 1-15,9 0 0 16,-1 0-1-16,2 0-7 15,5-2 1-15,2 0 6 16,2-2-7-16,4-2 0 16,2-1 3-16,-2-5-3 15,1 3 1-15,-5-1-1 16,-4-1 0-16,-8 1-1 16,-3 0 1-16,-5-2 0 15,-3 0 0-15,-6 0 0 16,-2 0 0-16,0 1-1 15,0 1 1-15,0 4 0 0,0 1 0 16,-2 4 0 0,-1 1 2-16,0 0 0 15,3 18-1-15,-2 14-1 0,2 8 0 16,0 4 1-16,0 6-1 16,16 9 0-16,2 2 1 15,2 16-1-15,0 3 1 16,-2 2-1-16,-2 0 0 15,-6-6 0-15,-5-8 0 16,-5-1 0-16,0-9 3 16,0-7 1-16,-20-6 8 15,-6-7 6-15,-4-8 0 16,-7-10 3-16,0-6-19 16,2-8 0-16,-1-6 3 15,7 0-1-15,2 0 2 0,8-14-6 16,3-6 1-16,7 0-7 15,5-6 5-15,4-2-33 16,0-6-23-16,7 2-25 16,19-2-71-16</inkml:trace>
  <inkml:trace contextRef="#ctx0" brushRef="#br0" timeOffset="-50787.56">8903 6292 396 0,'0'0'25'0,"0"0"-12"16,0 0-6-16,0 0 1 15,0 0-6-15,0 0 9 16,0 0 19-16,-15 143-22 15,9-84-3-15,2 6 12 16,2 1-7-16,2 4 0 16,0 2-10-16,0-1 0 15,2-5 1-15,14-9-1 16,4-9-4-16,4-10-2 16,1-8-16-16,4-10-11 0,0-8-23 15,4-8-25-15,-1-4-27 16</inkml:trace>
  <inkml:trace contextRef="#ctx0" brushRef="#br0" timeOffset="-50304.52">9281 6595 386 0,'0'0'31'0,"0"0"-19"16,0 0-11-16,0 0-1 15,0 0 6-15,0 0 6 0,-62 122-3 16,62-79-9 0,0-1 0-16,2-2 5 15,16-9-5-15,1-4 0 0,-2-5 0 16,3-8 0-16,0-6 0 16,0-6-3-16,0-2 3 15,-2 0 7-15,2-12-4 16,-2-11-1-16,-5-8 2 15,-2-7-3-15,-4-1 2 16,-7-1-3-16,0 5 0 16,0 2-4-16,-18 4 4 15,2-1 0-15,-1 7 3 16,1 7-2-16,-1 3 6 0,0 2-6 16,7 7 0-1,1 2 2-15,2 2 1 0,2 0-4 16,5 4 3-16,0 11-1 15,0 2-4-15,0 2-1 16,8-5 3-16,7 1-3 16,7 0 3-16,3-6 0 15,1 0-2-15,5-8 0 16,3-1-23-16,-2 0-28 16,1 0-45-16,-4-6-15 15</inkml:trace>
  <inkml:trace contextRef="#ctx0" brushRef="#br0" timeOffset="-50021.22">9740 6244 321 0,'0'0'54'0,"0"0"-53"15,0 0-1-15,0 0 14 16,0 0 0-16,139 112 9 15,-108-54-10-15,-6 7-1 16,-8 3 14-16,-10 7-12 16,-7 2 1-16,0 3 1 15,-22-7-10-15,-1-8-3 16,3-6-3-16,1-13 0 16,5-7-1-16,3-9 1 0,4-15-26 15,7-7-32 1,0-8-38-16,0 0-118 0</inkml:trace>
  <inkml:trace contextRef="#ctx0" brushRef="#br0" timeOffset="-49815.75">10420 6372 371 0,'0'0'28'0,"0"0"-20"16,0 0-5-1,0 0-2-15,125 0-1 0,-103 2-8 16,-4 9-64-16,-11 1-75 16</inkml:trace>
  <inkml:trace contextRef="#ctx0" brushRef="#br0" timeOffset="-49618.79">10239 6631 407 0,'0'0'16'0,"0"0"-14"0,0 0 3 15,0 0 20-15,0 0 1 16,159 42-16-16,-106-42 0 15,1 0-10-15,-5-10-30 16,-5 0-59-16,-10 0-225 16</inkml:trace>
  <inkml:trace contextRef="#ctx0" brushRef="#br0" timeOffset="-48554.18">11062 6248 370 0,'0'0'47'16,"0"0"-44"-16,0 0-3 0,4 169 0 16,-4-94 18-1,0 14-1-15,0 5-12 0,0 3 2 16,0-6-5-16,0-10-1 16,4-16-1-16,4-18 0 15,-2-15 1-15,1-14-1 16,-5-10-1-16,0-8 1 15,-2-15 0-15,2-30 5 16,-2-23-5-16,0-14-6 16,0-15 5-16,0-5-33 15,-2-4 4-15,-17 1 23 16,-6 14 0-16,2 15 4 0,8 17 3 16,3 23 2-1,8 15 14-15,4 14-16 0,0 7 8 16,0 0-4-16,2 16-4 15,19 17 3-15,-2 6-3 16,6 7 0-16,2 7 1 16,0 0-1-16,2 4 0 15,0 3 0-15,0-2 1 16,-2-5 0-16,-1-8-1 16,-2-13 0-16,3-14 1 15,0-12-1-15,-2-6-1 16,4-12 1-16,-3-21 4 15,-2-10-2-15,3-6-2 16,-7-3 0-16,-7-1-7 16,-3-3 2-16,-10 2 0 0,0 1 5 15,0 9 0 1,0 17 0-16,0 10 0 0,0 15 0 16,0 2 8-16,0 14-4 15,0 18-3-15,0 11 24 16,0 3-10-16,6 2-2 15,10 4 1-15,2-2-5 16,0 0 7-16,-3-2-16 16,1 0 0-16,1-5 2 15,2-2-2-15,0-6-2 16,1-9-36-16,-1-8-19 16,-4-12-6-16,1-6-54 15</inkml:trace>
  <inkml:trace contextRef="#ctx0" brushRef="#br0" timeOffset="-47967.78">12150 6140 61 0,'0'0'319'0,"0"0"-303"15,0 0-4-15,-114-73 4 16,89 63 20-16,5 3-16 16,9 4-9-16,2 3-5 15,5 0-6-15,-1 17 0 0,5 12 0 16,0 10 0-16,5 5-6 15,23 6 6-15,11 2 0 16,9 4 2-16,8 1 0 16,0-4 1-16,0 0-3 15,-12-3 0-15,-9-5 2 16,-12-6-2-16,-15-3 0 16,-8-6 2-16,0-4-1 15,-17 0 3-15,-24-6-2 16,-7-4 0-16,-4-5 0 15,2-11-2-15,7 0 0 16,10-3 0-16,8-15 0 16,10-5-11-16,10-6-45 15,5-1-19-15,0-2-63 0</inkml:trace>
  <inkml:trace contextRef="#ctx0" brushRef="#br0" timeOffset="-47667.3">12512 6230 319 0,'0'0'79'16,"0"0"-74"-16,0 0-2 16,0 0 1-16,0 0 13 0,0 0 11 15,-31 97-10-15,18-47 2 16,1 4-10-16,8 1 5 15,4 1 2-15,0-3-8 16,7-5-2-16,17-5-3 16,7-4-3-16,6-8 4 15,0-8-4-15,1-5-1 16,0-8 0-16,-5-6-4 16,-4-4-25-16,-2-5-32 15,-7-19-19-15,-11-9-35 16</inkml:trace>
  <inkml:trace contextRef="#ctx0" brushRef="#br0" timeOffset="-47463.78">12570 6491 295 0,'0'0'32'15,"0"0"-29"-15,0 0 11 16,0 0 23-16,0 0-6 15,0 0-12-15,131 0-9 16,-96 0-10-16,-7-5 0 16,-10-9-7-16,-9-4-30 15,-9-4-47-15,0 4-48 16</inkml:trace>
  <inkml:trace contextRef="#ctx0" brushRef="#br0" timeOffset="-47282.84">12452 6247 366 0,'0'0'13'16,"0"0"4"-16,0 0-17 15,0 0 16-15,0 0-3 16,122-27-9-16,-76 23-4 16,0-1-8-16,-1 0-22 15,-5 2-51-15,-3-4 17 16,-1 3-100-16</inkml:trace>
  <inkml:trace contextRef="#ctx0" brushRef="#br0" timeOffset="-47015.21">13143 6046 312 0,'0'0'82'0,"0"0"-71"16,0 0-8-16,0 0 30 15,0 0 17-15,-47 120-24 16,27-64 1-16,-2 8-12 16,1 4-1-16,4 3-1 15,5-5-8-15,10-9-2 16,2-4-3-16,0-7 0 16,16-7-4-16,6-6 4 15,7-5-9-15,2-14-29 0,8-8-33 16,-4-6-15-16,1 0-13 15,-1-18-177-15</inkml:trace>
  <inkml:trace contextRef="#ctx0" brushRef="#br0" timeOffset="-46532.61">13532 6159 402 0,'0'0'27'0,"0"0"-25"0,0 0 0 16,0 0 1-1,0 0 11-15,-66 139 13 0,66-90-17 16,0-4 9-16,0-2-18 16,16-7 3-16,3-6 3 15,8-8 0-15,2-9-3 16,2-7-4-16,-2-6 0 15,0 0-1-15,-2-3 8 16,0-21-9-16,-4-6 2 16,-6-11-4-16,-5 0-30 15,-12-6-9-15,0 1 11 16,-12 4 31-16,-17 2-15 0,-5 8 13 16,-5 8 3-1,-1 8 3-15,-1 10 4 0,1 6-3 16,7 0 2-16,4 0 11 15,9 9-17-15,11 4 6 16,9 1-1-16,0 3-3 16,0 2 3-16,15-1-5 15,10 1 0-15,6-4 3 16,4-1-3-16,4-2 0 16,-1-6 0-16,1-2-7 15,-1-4-33-15,1 0-31 16,-4-1-23-16</inkml:trace>
  <inkml:trace contextRef="#ctx0" brushRef="#br0" timeOffset="-46276.65">14126 5801 370 0,'0'0'17'15,"0"0"-7"-15,86 127 25 16,-52-71 10-16,-8 3 11 16,-10 4-30-16,-7-2-2 15,-9 2 9-15,0 1-16 16,-17-4-9-16,-8-4-4 16,-4-1-3-16,-2-3-1 0,-3-2-6 15,-3 5-42 1,-4 4-51-16,-10-2-136 0</inkml:trace>
  <inkml:trace contextRef="#ctx0" brushRef="#br0" timeOffset="-45605.64">11076 7858 424 0,'0'0'48'0,"0"0"-45"16,0 0-1-16,0 0 27 15,0 0 11-15,0 0 2 16,-14 105-35-16,7-63-6 16,3-6 14-16,4-2-14 15,0-6-1-15,0-5 1 16,0-2 0-16,0-5-2 15,2-5-14-15,-2-6-53 16,0-1-42-16,0-4-81 16</inkml:trace>
  <inkml:trace contextRef="#ctx0" brushRef="#br0" timeOffset="-45437.8">10951 8019 417 0,'0'0'26'0,"0"0"-12"16,0 0-14-16,0 0 16 16,0 0-3-16,142-2-12 15,-99 2 0-15,1 0-1 16,0 0-43-16,-1 0-39 16,-1 0-133-16</inkml:trace>
  <inkml:trace contextRef="#ctx0" brushRef="#br0" timeOffset="-45084.45">11666 7510 486 0,'0'0'31'16,"0"0"-31"-16,-25 106 8 15,23-52 6-15,0 6 18 16,-2 7-4-16,1 4-18 0,-4 4-2 16,0-3-1-1,1-6-2-15,-3-6 10 0,7-4-15 16,2-8 0-16,0-8 1 15,0-6-1-15,2-13-1 16,11-7-2-16,3-11-13 16,-1-3-7-16,2 0-27 15,-2-15-36-15,1-14-73 16</inkml:trace>
  <inkml:trace contextRef="#ctx0" brushRef="#br0" timeOffset="-44763.9">12000 7407 337 0,'0'0'125'0,"0"0"-110"15,0 0-13-15,0 160 26 16,0-87 18-16,0 7 4 16,0 3-26-16,-5 2-11 15,1 2 3-15,-5-9-11 16,3-7 0-16,3-14-5 16,3-7 1-16,0-9 0 0,0-12-1 15,7-6-5-15,1-9 2 16,-1-5-39-16,-2 1-46 15,0-4-93-15</inkml:trace>
  <inkml:trace contextRef="#ctx0" brushRef="#br0" timeOffset="-43204.51">11290 7578 247 0,'0'0'32'0,"0"0"-32"15,0 0 1-15,0 0 3 16,-117 71 22-16,109-59 6 16,8 3-14-16,0-1-4 15,0 0 2-15,8-2-7 16,8-2 4-16,0-4 5 16,1-2-7-16,1-4 5 0,3 0-16 15,2 0 5-15,6-6 11 16,8-14-13-16,5-4 0 15,0-6-3-15,-2 0 3 16,-6-3-2-16,-13 7-1 16,-7 2-4-16,-7 6 0 15,-7 4-37-15,0 5-7 16,-9 9-52-16</inkml:trace>
  <inkml:trace contextRef="#ctx0" brushRef="#br0" timeOffset="-42972.75">11325 7575 208 0,'0'0'183'16,"0"0"-172"-16,0 0-2 16,0 0-7-16,0 0 28 15,80 115 9-15,-49-89-20 16,0 1-14-16,0-2-5 15,-2-3 4-15,0-1-4 16,-6-2 0-16,-5-5-18 16,-5-4-29-16,-9-1-40 15,-4-2-50-15</inkml:trace>
  <inkml:trace contextRef="#ctx0" brushRef="#br0" timeOffset="-42724.4">11342 7881 371 0,'0'0'45'16,"0"0"-44"-16,0 0 6 15,0 0-4-15,0 0 2 16,0 0-5-16,94 0 2 0,-80 0-3 15,3 0 1 1,-3 0-9-16,-3 0 4 0,-3 1-40 16,-2 3-38-16,-6 7-66 15</inkml:trace>
  <inkml:trace contextRef="#ctx0" brushRef="#br0" timeOffset="-42317.95">11358 8025 245 0,'0'0'77'0,"0"0"-56"15,0 0-21-15,0 0 32 16,0 0-16-16,0 0-3 16,38-12-3-16,-22 7-5 15,-3 4 6-15,-2 1 4 0,1 0-7 16,-6 0 17-16,1 0-17 15,-5 0-7-15,-2 17 5 16,0-3 4-16,0 9-1 16,-13 2-1-16,-8 2-6 15,-3 3 16-15,-5 2-18 16,-3 2 2-16,1 2 6 16,4 1-6-16,10-6 1 15,1-1-3-15,7-5 3 16,7 1 3-16,2-8-6 15,0-2 0-15,0-2 3 16,7-2-3-16,11-4 0 16,7-7 0-16,-2 2 0 0,6-3-5 15,3 0-14-15,1 0-45 16,6-6-40-16,-4-8-217 16</inkml:trace>
  <inkml:trace contextRef="#ctx0" brushRef="#br0" timeOffset="-40639.18">12661 7630 212 0,'0'0'0'0,"0"0"-24"15,0 0 3-15,0 0 21 16,0 0 17-16,0 0 6 16,0-38-8-16,0 36 5 15,0 2 16-15,-2 0 22 16,-2 0-23-16,-2-2-14 16,-2 0 4-16,-1 2-8 15,-3 0 2-15,-2 0-5 16,-6 0-1-16,-2 0 8 15,-5 14-20-15,0 5 4 16,0 8 11-16,3 3-6 16,6 4 4-16,7 3-9 15,2 2-4-15,7-1 14 16,2 2-15-16,0 0 0 16,0-3 4-16,16 1-3 15,5-4 0-15,2-2-1 16,1-6 0-16,3-6 0 0,2-4 0 15,0-4 0-15,0-5 0 16,3-4 1-16,1-3-1 16,5 0 0-16,-1 0 0 15,1-14 3-15,-2-2-3 16,-5-7 0-16,-1 4 0 16,-11-7 0-16,-3-2 0 15,-3 0 0-15,-9-4 0 16,-2 2-3-16,-2-2 3 15,0 1-5-15,-8-1 4 16,-9-4-4-16,-8 1 2 16,-4-1-6-16,-5 3 8 0,-4 1-5 15,-2 2 1-15,-2 4 2 16,1 8 1-16,1 6 4 16,5 8-4-16,2 4 0 15,6 0 2-15,4 5 2 16,10 9-2-16,5 3 0 15,8 1-2-15,0 0 4 16,0 3 0-16,8-2-2 16,11 3 0-16,0 1 9 15,6 0-7-15,1-3-2 16,4-2 7-16,-1-4-4 16,2-3 0-16,0-6-3 15,0-1 0-15,2-2-5 0,-1-2-25 16,-3 0-50-16,0 0-24 15,-2 0-113-15</inkml:trace>
  <inkml:trace contextRef="#ctx0" brushRef="#br0" timeOffset="-39905.89">13194 7313 322 0,'0'0'48'0,"0"0"-48"16,0 0 24-16,-5 134 28 16,5-71-27-16,0 5 9 15,0 6-2-15,0 8-8 16,0 4 4-16,-2-3-16 15,0-7-7-15,2-10 10 16,0-14-14-16,0-13-1 16,16-6 3-16,-5-11-1 15,0-6-2-15,-2-5 0 16,-2-10-8-16,4-1 2 16,3 0-25-16,3-16-7 15,-1-13-55-15,-1-6-27 0,-1-5-105 16</inkml:trace>
  <inkml:trace contextRef="#ctx0" brushRef="#br0" timeOffset="-39621.6">13426 7321 80 0,'0'0'261'0,"0"0"-249"0,0 0 3 15,9 126 17-15,-3-57 15 16,4 8-1-16,-4 6-4 16,1-2-8-16,1 3-18 15,2-4-5-15,1-10 13 16,2-8-24-16,3-8 2 16,-2-8 0-16,1-6-1 15,-2-4 1-15,-2-3-2 16,2-3-10-16,3-9-5 15,-3-2-50-15,1-8-43 16,-1-4-27-16</inkml:trace>
  <inkml:trace contextRef="#ctx0" brushRef="#br0" timeOffset="-38904.68">13914 8088 345 0,'0'0'44'0,"0"0"-42"16,0 0 4-16,0 0-1 16,0 0 22-16,0 0-4 15,51-107-17-15,-35 97 5 16,2 2-8-16,-1 2 2 15,1 2-1-15,0 4-2 16,0 0 7-16,-5 0-9 16,1 0 0-16,-3 15 10 15,-5 3-8-15,0 7 3 16,-2 0 1-16,-4 8 4 0,0 3 8 16,0 2-8-1,-10 2-2-15,-9 3 10 0,-6 5-15 16,-6 0 4-16,0-1-2 15,-3-3-5-15,5-7 10 16,4-9-10-16,7-9 2 16,7-4 10-16,3-5-12 15,4-2 3-15,1 0-3 16,3-3 3-16,0-1-4 16,0-4 1-16,0 2 0 15,0-2-1-15,0 0 1 16,0 0 0-16,11 0 1 0,6 0 0 15,6 0 3-15,6 0-4 16,4 0 0-16,3 0 1 16,5 0-1-16,1 0 0 15,-3 0-1-15,-2-2 2 16,-6-1-3-16,-7 2 2 16,-4-2-21-16,-5 1-5 15,-9-2-26-15,-6 0-31 16,0 0-24-16</inkml:trace>
  <inkml:trace contextRef="#ctx0" brushRef="#br0" timeOffset="-38217.68">13725 7050 221 0,'0'0'12'0,"0"0"32"16,0 0-8-16,0 0-12 16,0 0 2-16,0 0-11 15,21-66 4-15,0 58-12 16,-1-1 2-16,2 2 11 0,-4 3-3 16,-5 4-4-16,3 0-6 15,-3 0-4-15,-1 7 13 16,-4 16-10-16,-3 5 3 15,-5 5 13-15,0 0-3 16,0 5-6-16,-7 1-2 16,-1-2-6-16,0 0 8 15,4-5-13-15,4-4 0 16,0-2 7-16,0-7-6 16,0 0-1-16,6-2 0 15,12-7 2-15,5 1 7 16,6-1-9-16,4-6 0 15,5 0 8-15,4-2-7 16,1-2-1-16,1 0 0 0,-6 0-4 16,-4 0 0-1,-8 0-71-15,-14 0-134 0</inkml:trace>
  <inkml:trace contextRef="#ctx0" brushRef="#br0" timeOffset="-210539.53">25803 4820 53 0,'0'0'102'0,"0"0"-29"16,0 0-47-16,0 0 4 16,0 0 8-16,0 0-30 0,0 0 0 15,0 0-1-15,-12 0-2 16,12 0 3-16,0 0-8 16,0 0 0-16,0 0 6 15,0 0-5-15,0 0-1 16,-2 0 3-16,0-2-3 15,2 0 0-15,0 2 0 16,0-2 0-16,0 2 13 16,0 0-7-16,0 0 3 15,0 0-2-15,0 0 3 0,0 0 0 16,0 0-10-16,0 0 0 16,0 0 4-16,0 0-4 15,0 0 0-15,0 0-2 16,0 0 4-16,4 0 9 15,8 0-6-15,3 0-5 16,5 0 16-16,3 0-13 16,-1 0-3-16,7 0 3 15,-3 0-1-15,10 0 4 16,3 0-6-16,0 0 0 16,5 0 3-16,4 0-3 15,3 4 0-15,6-2 0 16,9 1 1-16,1-2-1 15,-1-1 0-15,-1 3 0 16,-7 1 1-16,-4-1-1 0,-8 4 0 16,-1-1-1-1,-3 0 2-15,-2-3 0 0,1 4-1 16,-4-6 0-16,3 3 0 16,0-1 0-16,3-1 0 15,1-1 0-15,1 2 1 16,-1-3-1-16,-4 0 0 15,-4 0 0-15,-2 0 0 16,-3 1 0-16,0 2 0 16,5-3-1-16,-5 0 3 15,6 0-2-15,-1 0 0 16,2 0 0-16,2 0-1 16,0 0 2-16,2 0-1 15,-1 0 0-15,-1 0 1 0,-5-3-2 16,-1-2 1-16,-5 0 0 15,-3 1 0-15,3-1 0 16,-2-1 0-16,2 1-1 16,0-1 3-16,5 2-1 15,3 0-1-15,3 1 0 16,3-1 3-16,1-3-3 16,1 3 0-16,-7 2 0 15,-3-2 2-15,-6 0-2 16,-2-1 0-16,-2-2 0 15,2 1 2-15,-3 0-2 16,-2-2 0-16,3 2 0 16,0-3 1-16,-2 1-1 0,4-1 0 15,-4-1 0 1,-3 4 1-16,-5-3 0 0,-3 2-1 16,-1-3 0-16,-5 0 2 15,1-2 13-15,-5 0-11 16,3-4 0-16,2 2 15 15,1-2-18-15,5 0 2 16,1 2-3-16,-3 0 2 16,1-1-1-16,-4 4-1 15,-3-4 0-15,-1 2-1 16,-4 1 1-16,0-6-5 16,0-1 4-16,0 3 2 0,0-2 6 15,0 0-7-15,0 0 0 16,0-1 2-16,0 2-2 15,0 1 0 1,-4 0-8-16,-5 0 8 0,-5 0 4 16,-1-2-4-16,-5 2 1 15,-5-2 7-15,1 1-7 16,-3-2-1-16,0 0 0 16,-2 2 2-16,3 1-1 15,-6-5-1-15,1 3 0 16,-2-2 2-16,-3 0 1 15,-3 0-3-15,-11 0 0 16,-4 2 0-16,-6 1 0 0,-2-4 0 16,6 0 0-1,1 4 1-15,3-1 0 0,1 3-1 16,-3 4 0-16,1 1 1 16,-5 2-1-16,-2 2 0 15,0 4 0-15,2 2 0 16,2-2 0-16,0-3 0 15,3-1-1-15,0 3 2 16,1-2-1-16,1 0 0 16,-2 1 0-16,-3 0 0 15,0 0 0-15,-2-2 0 16,-4 2 0-16,-1 1 0 0,-1 3 1 16,3-1-1-16,3-1 0 15,6-4 0-15,2 2 0 16,6 0 0-16,-1-1-1 15,7 2 2-15,3-3 1 16,2 0-2-16,1 2 0 16,1 0 0-16,-2-1 0 15,0 5 0-15,-2 0 0 16,0 0 0-16,4 0 0 16,-1 0 0-16,1 0 0 15,0 3 0-15,2 3 0 16,5-1 0-16,0-2 0 15,-3 1 1-15,0 0-1 16,-4 2 0-16,-1 0 0 16,1-1 0-16,4 3 0 15,3-1-1-15,2 1 1 16,0 2 0-16,1 2-2 0,2 2 2 16,-2 0 0-16,1 2-1 15,-2 0 1-15,2 2 0 16,-3 1 0-16,4-4 0 15,-1 3 0-15,-1 2 0 16,2-2 0-16,-2 1 0 16,-1-2 0-16,5 1 0 15,-2 3 0-15,4-2 0 16,1 4-2-16,6-1 2 16,-4 0 0-16,5 2 0 0,1-2 0 15,0-2-1 1,-1 3 1-16,-3-4 0 0,4 1 0 15,2-1 0 1,2 2 0-16,2 0 0 0,0-2 0 16,0-1-2-16,4 0 0 15,14 0 2-15,1-2-6 16,4 3 6-16,2-1 0 16,-6 0 5-16,4 2-4 15,-5-1-1-15,1-2 0 16,0-1 0-16,-1-2 0 15,-3 0 0-15,3-2 0 16,2-2-6-16,0 0 5 0,7-3-1 16,0 4 1-1,4-1-4-15,4 0-1 0,3-4-18 16,4 0-20-16,1 0 0 16,-1-2-24-16,-2 4 4 15,-4 0-33-15</inkml:trace>
  <inkml:trace contextRef="#ctx0" brushRef="#br0" timeOffset="-207672.6">16757 5884 196 0,'0'0'15'0,"0"0"-10"16,0 0-5-16,0 0 0 16,0 0-3-16,0 0 3 15,0 0 12-15,-23-19-11 16,23 19 0-16,0 0 10 0,0 0-3 16,0 0 3-1,0 0-4-15,-2 0 8 0,0-2 25 16,-2 0-29-16,-3 0 2 15,1-2 15-15,-2 0-11 16,-3 0 8-16,3-1-19 16,-4 2-3-16,1-2 4 15,0 0-7-15,0-1 0 16,0-2 4-16,0-2 1 16,-3 0 8-16,-1 0-11 15,-1-2 1-15,-1 0 16 16,-4 2-18-16,3 0-1 15,-4 0 3-15,0 0-1 16,-5 0-1-16,-4-1-1 16,0 2 0-16,-7 0 0 0,0 0 0 15,-5 0 0-15,-1 2 0 16,-3 0 1-16,1-1-1 16,-4 1 0-16,6-4 0 15,-1 4 0-15,5 0 0 16,5 3 0-16,-1 4 0 15,5 0 0-15,-2 0 1 16,-4 0-1-16,2 7 0 16,-1 4-1-16,-1 4 1 15,-1 0 0-15,-1 2 1 16,2 1-1-16,6 2 2 16,2-2-2-16,6 0 0 0,4 2-2 15,0 0 2-15,2 0 0 16,-1 3 2-16,-3-2-2 15,4 2 0 1,-1-2 0-16,1 3 0 0,1 0 6 16,1 2-5-16,-4 2-1 15,1 0 5-15,5 1-3 16,2-2-1-16,7 3-1 16,1-3 0-16,3 1 2 15,0-2-2-15,0 4 0 16,0-2 3-16,5 0-3 15,8 0 0-15,0 2 0 16,1 0 0-16,1-2 4 0,-1 2-4 16,3-2 0-1,2-1 0-15,3-1 2 0,3-1-4 16,3-2-1-16,1-1 3 16,0-3 5-16,4 0-2 15,2-1-3-15,0 0 0 16,1-2 5-16,-1 2-5 15,0-2-3-15,3-4 3 16,1-2 2-16,-2-1 3 16,-3-2-10-16,-1-3 8 15,-2 0-3-15,-2 0 6 16,-4-2-6-16,0 2 0 0,-4 0 4 16,0 0-4-1,1 1 0-15,0-2 0 0,0 1 3 16,1 1-3-16,4-1 0 15,2-2 0-15,0-1-3 16,0-1 3-16,-5 0 0 16,-2 0 0-16,-6 0 3 15,-3 0-3-15,-2 0 0 16,-4 0 0-16,2 0 0 16,0 0 0-16,1 0 0 15,4 0 0-15,1-6 2 16,4-1-3-16,1-4 1 15,2-1 0-15,0-2 0 16,3 1 0-16,2 0 0 16,0 1-1-16,-4 1 2 15,0 0 0-15,-3 2-1 0,0-2 0 16,0-1 0-16,1 0 0 16,3-4 0-16,-2-2 0 15,0 0 1-15,-6 0 0 16,0 2-1-16,0-1 0 15,-3-2-1-15,5-1 2 16,-1-6-1-16,1 2 0 16,-5-5 1-16,-1 1-1 15,-6 2 0-15,-1-3 0 16,-3 2 1-16,2 1-1 16,-4 5 0-16,2-2-1 15,1 2 3-15,-3-2-2 16,0 1 0-16,0 0-2 0,-9-1-6 15,-11 4 14 1,-7 1-6-16,-2 2 0 0,1 0 0 16,3 4 3-16,0-3-3 15,9 6 0-15,5-2 0 16,3 3 0-16,3 1-5 16,5 3-39-16,0-1-31 15,0 1-70-15</inkml:trace>
  <inkml:trace contextRef="#ctx0" brushRef="#br0" timeOffset="-205256.4">22350 2702 73 0,'0'0'66'0,"0"0"-34"16,0 0-1 0,0 0-4-16,0 0-12 0,0 0 12 15,0 0-27-15,-8-27 0 16,8 23 1-16,0-3 2 16,0 4-3-16,0 0-1 15,3 2 1-15,-3 1 5 16,0-3-5-16,0 3 0 15,0-2 14-15,0 1-6 16,0-5 1-16,0 2-7 16,0-2 0-16,0-2 1 15,0 2-3-15,0-2 0 16,0-1 10-16,0 0-6 16,0-2 14-16,0 0 16 0,-5-2-25 15,-8 1 15-15,0 1-20 16,-1-3-3-16,-1-1 10 15,-1 1-10-15,-1 0 4 16,-6 3-3-16,1-1 3 16,-3-1 3-16,-2 1-3 15,-2 0-5-15,-2 0 9 16,0 2-6-16,-1 0-2 16,-1 2-1-16,6-2 0 15,-4 3 13-15,5 0-13 16,1 3 0-16,-1 2 6 15,-1 2-6-15,-2 0 0 16,-5 0-1-16,1 10 1 0,0 4 1 16,-1 2-1-16,1 0 0 15,2-1 0-15,0 2 2 16,4-1-3-16,-2 0 1 16,4 2 0-16,3-2 1 15,2-1-1-15,4-2 0 16,3 3 0-16,-3 0 1 15,-3 4-2-15,0 4 1 16,-5 3 0-16,1-1 0 16,2 0 0-16,-4 2 0 15,0 1 3-15,0 0-3 16,-4 0 0-16,3 4 0 16,-3-1 0-16,3-1 0 15,3-3 0-15,3-2 0 0,9-2 0 16,7-2 0-16,1 0 0 15,3 0-2-15,0 5 2 16,0-2 2-16,0 0-2 16,3-2 0-16,7 1-2 15,2 0 4-15,1 0-2 16,3 0 0-16,-3-2 0 16,0-2 0-16,3 1 0 15,1-3 0-15,6 0-2 16,4-1 2-16,4 0-1 15,0 1 0-15,2-3 2 16,1 2 7-16,-1 1-8 16,-2-3 0-16,0 2 2 0,1 0-1 15,-1-7-2-15,0-1-1 16,-2-3 2-16,0-2-5 16,-2 0 8-16,0-2-3 15,-5-2 5-15,0 2-5 16,0-2 0-16,1 0-1 15,-3 2 1-15,0-2 1 16,0 0-1-16,1 0 0 16,5 0 0-16,0 0 0 15,1-6 0-15,2-8-1 16,0 0 2-16,-2-2-3 16,0 0 2-16,-4-2 0 0,0 0 3 15,-4-3-3 1,-4 6 1-16,-1-3-1 0,-6-1 1 15,3 1 0-15,-1 0-1 16,-2-4 0-16,3 1 2 16,-1-6-2-16,3 0 1 15,1-4-1-15,1 3 0 16,1-2 0-16,3 2 0 16,-5-1 0-16,1 4 1 15,-3-2 0-15,-6 4 0 16,1-2-1-16,-5 4 0 15,0-4 1-15,-2 3-1 0,0 2 0 16,2 2 1-16,3 2-1 16,-5 3 2-16,0 0-2 15,0 1 0-15,0 1-7 16,0 3 7-16,0-3 0 16,0 3-1-16,-7-2 1 15,-1 0-23-15,-1 0-3 16,4 0-20-16,-2 2 4 15,3-2-18-15,4-3-79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21T08:20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10854 2044 379 0,'0'0'87'0,"0"0"-82"16,0 0-5-1,0 0-6-15,0 0 6 0,0 0 12 16,0 0-3-16,50 15 9 16,-17-13-12-16,0-2 2 15,1 0 3-15,-5 0-4 16,-2 0-2-16,-5-4-5 16,-7-2 0-16,-5-1 5 15,-8-4-4-15,-2-1 7 16,0-2-1-16,0-2-7 15,0 2 5-15,0 6-5 16,-10 6 1-16,6 2-2 16,2 0-2-16,2 0 0 0,0 18 3 15,0 26 0-15,0 18 2 16,0 16-2-16,6 9 0 16,21-1-2-16,14-2 2 15,5 4-2-15,10-1 2 16,4 1 4-16,-2-2 1 15,-7-8-5-15,-12-5 0 16,-12-10 6-16,-17-6-2 16,-10-5-3-16,0-8 9 15,-16-4-8-15,-21-6 11 16,-12-6-5-16,-2-9-5 16,-5-8 5-16,6-7-8 15,6-4 0-15,9 0 0 16,8-15 0-16,6-10-21 0,8-6-34 15,13-13-10 1,0-9-53-16,21-7-133 0</inkml:trace>
  <inkml:trace contextRef="#ctx0" brushRef="#br0" timeOffset="301.07">11864 1838 509 0,'0'0'11'0,"0"0"-7"0,0 0 5 16,0 0 6-16,0 0-6 16,-121 101 3-16,98-25-1 15,7 16-2-15,3 10 1 16,7 3-9-16,6-5 0 15,0-1 0-15,8-8-1 16,21-6-1-16,11-11-2 16,8-16-8-16,8-16-1 15,6-10-18-15,3-14-9 16,0-15-28-16,-2-3-26 0,-3-22-22 16</inkml:trace>
  <inkml:trace contextRef="#ctx0" brushRef="#br0" timeOffset="768.66">12416 2185 436 0,'0'0'19'0,"0"0"-12"16,0 0-2-16,0 0 5 16,0 0 8-16,-104 151 0 15,94-89-6-15,6 6-12 16,4 3 0-16,0-1 5 15,18-6-5-15,14-10 0 16,5-10-2-16,6-12 4 16,6-16-2-16,6-12 1 0,-1-4 1 15,-5-14 5 1,-4-22-6-16,-10-10 1 0,-8-12-1 16,-12-8 0-16,-8-3-2 15,-7 0-6-15,-11 0-5 16,-27 2 5-16,-11 4 2 15,-7 5 4-15,-1 7 1 16,1 9 7-16,4 12 9 16,10 12-3-16,9 8 3 15,11 7 3-15,11 3-7 16,9 0-12-16,2 19-1 16,0 11-1-16,6 7 0 0,16 1 2 15,4-2-3 1,6-2 1-16,3-4-1 0,6-8-12 15,1-8-7-15,1-6-12 16,-1-8-28-16,0 0-29 16,-5-6-46-16</inkml:trace>
  <inkml:trace contextRef="#ctx0" brushRef="#br0" timeOffset="1017.07">12946 1841 266 0,'0'0'77'0,"0"0"-75"16,0 0 4-16,0 0 8 0,143-10 17 16,-91 50-5-16,3 14 11 15,3 17-15-15,-4 18 6 16,-9 9-2-16,-12 7 12 16,-16 3-28-16,-15-6 1 15,-2 1-9-15,-12-8 2 16,-22-10-1-16,1-13-3 15,-3-13 3-15,7-14-6 16,5-10 1-16,10-15-29 16,12-18-23-16,2-2-74 15,9-20-168-15</inkml:trace>
  <inkml:trace contextRef="#ctx0" brushRef="#br0" timeOffset="1242.91">13889 2195 529 0,'0'0'28'0,"0"0"-27"15,114 0-1-15,-56 0 3 16,5 0-3-16,-3 0 1 15,-3 3-2-15,-8-3-3 16,-15 1-75-16,-18-1-90 16</inkml:trace>
  <inkml:trace contextRef="#ctx0" brushRef="#br0" timeOffset="1420.97">13920 2471 528 0,'0'0'7'0,"0"0"-6"16,0 0-1-16,0 0 8 16,0 0-2-16,159 75-5 15,-88-75-1-15,7 0-23 16,0-5-81-16,-4-16-42 16</inkml:trace>
  <inkml:trace contextRef="#ctx0" brushRef="#br0" timeOffset="2166.52">14897 1791 575 0,'0'0'19'0,"0"0"-19"15,0 0 0 1,0 132 15-16,2-46 15 0,0 18-4 16,-2 10-16-1,0 1 8-15,0-7-17 0,-14-6 1 16,3-8 1-16,5-9-3 16,4-20 0-1,2-15-1-15,0-19 1 0,0-13-1 16,0-14 1-16,0-4 0 15,0-4 2-15,-3-32 10 16,3-22-11-16,0-24-1 16,0-23-3-16,0-19-1 15,0-24-10-15,0-21-8 16,0-2-8-16,0 7 7 16,0 30 14-16,0 32 5 15,0 33 4-15,0 30 11 0,0 19-11 16,0 16 7-1,0 4-3-15,3 7-4 0,18 28-7 16,6 19 6-16,10 20 1 16,2 16 2-16,-1 17-2 15,-2 17 0-15,-5 4 0 16,-4-4 0-16,4-17 0 16,6-27 0-16,4-26-2 15,3-24 1-15,0-13 1 16,-5-17 0-16,-3 0 3 15,-5-25 1-15,-4-19 1 16,-6-17-5-16,-3-14 1 16,-7-18 1-16,-6-9-2 0,-2 3 0 15,-3 18 1-15,0 24-1 16,0 27 1-16,0 19 0 16,0 11 0-16,0 19-1 15,0 28 2-15,0 19 4 16,0 14 3-16,0 4-5 15,0 4 1-15,0-3-5 16,8-8 2-16,13-10-5 16,8-7-9-16,2-8-12 15,11-16-22-15,4-13-45 16,8-23-52-16</inkml:trace>
  <inkml:trace contextRef="#ctx0" brushRef="#br0" timeOffset="2466.44">16119 1935 455 0,'0'0'80'16,"0"0"-53"-16,0 0-1 16,0 0-3-16,0 0-1 15,0 0-5-15,-119 161-3 16,107-94-8-16,3 2 0 15,9-5-4-15,0-4 1 16,0-2 5-16,7-2-8 16,18-3 0-16,6-10-1 15,6-7 4-15,11-14-3 0,4-14 0 16,6-8-6 0,0 0-7-16,-6-22-30 0,-12-4 12 15,-11-6-43-15,-13-6-28 16,-14-5-79-16</inkml:trace>
  <inkml:trace contextRef="#ctx0" brushRef="#br0" timeOffset="2650.53">16046 2188 399 0,'0'0'37'0,"0"0"-34"0,0 0 5 15,0 0 11-15,0 0 7 16,0 0 1-1,102 76-18-15,-48-73-2 0,4-3-7 16,2 0-2-16,-4-5-24 16,-8-18-70-16,-14-9-96 15</inkml:trace>
  <inkml:trace contextRef="#ctx0" brushRef="#br0" timeOffset="2846.13">16077 1838 532 0,'0'0'40'16,"0"0"-34"-16,0 0 8 15,0 0-2-15,0 0 11 16,0 0-17-16,167 0-4 16,-99 3 0-16,-8 1-2 15,-5-3 0-15,-8 2-3 16,-5-3-57-16,-9 0-127 15</inkml:trace>
  <inkml:trace contextRef="#ctx0" brushRef="#br0" timeOffset="3687.95">17644 2045 547 0,'0'0'40'0,"0"0"-40"15,0 0-1-15,0 0-2 16,0 0 3-16,0 0 21 16,0 143-10-16,0-87-9 15,0-8-1-15,0-7-1 16,0-5 0-16,0-9-5 16,0-4-32-16,0-10-44 0,0-9-74 15</inkml:trace>
  <inkml:trace contextRef="#ctx0" brushRef="#br0" timeOffset="3901.61">17330 2286 490 0,'0'0'36'0,"0"0"-36"16,0 0-58-16,0 0 22 15,0 0 33-15,0 0 3 16,156 47 3-16,-88-44-3 0,-1-3-17 16,-7 0-8-1,-10 0-20-15,-15-10-74 0</inkml:trace>
  <inkml:trace contextRef="#ctx0" brushRef="#br0" timeOffset="4734.04">15923 1794 238 0,'0'0'64'0,"0"0"-45"15,0 0 9-15,0 0 15 0,0 0 8 16,0 0-2 0,-26-3-27-16,10-1-16 0,-2-3 9 15,-2 5-2-15,3-2-6 16,-2 4-1-16,4 0-4 15,-1 2-1-15,1 14 2 16,-1 5-3-16,3 3 0 16,4 8 0-16,4 1 0 15,5 6 1-15,0 5-1 16,2 2-1-16,19 6 1 16,1 4 4-16,5 4-4 15,-2-3 0-15,1-1 0 16,-2-2 2-16,-3 0-2 15,-6-3-1-15,-8 2 1 16,-7 0-1-16,0-7-1 0,0-5 3 16,-3-9-1-1,-10-5 6-15,0-5-3 0,-7-6 9 16,-3-6 3-16,-8-2-5 16,-2-4-4-16,0-2-6 15,1-2-1-15,10 0 0 16,11 0-27-16,9 0-41 15,2-6-102-15</inkml:trace>
  <inkml:trace contextRef="#ctx0" brushRef="#br0" timeOffset="5599.81">18531 1958 118 0,'0'0'309'16,"0"0"-276"-16,0 0-16 0,0 0 21 16,0 0 8-1,0 0-31-15,-43 0 4 0,16 37-19 16,-7 17 1-16,-3 10 2 16,1 5-2-16,5-3 0 15,11-8 0-15,9-6-1 16,9-8 1-16,2-8-1 15,2-8 0-15,23-8 1 16,12-10 2-16,13-10 1 16,12 0 5-16,9-20-7 15,0-20 4-15,1-10-5 16,-7-9 3-16,-11-4-4 16,-4-10 0-16,-12 3-2 15,-9 6-19-15,-13 3-25 0,-12 11-5 16,-4 9-26-1,0 9-54-15</inkml:trace>
  <inkml:trace contextRef="#ctx0" brushRef="#br0" timeOffset="5835.68">18622 1791 405 0,'0'0'32'0,"0"0"-31"15,0 0 24-15,33 148 12 16,7-78-4-16,16 12 8 0,9 7-14 16,-1-2 1-16,3-8-11 15,-5-12-12-15,-2-10 0 16,-6-4-5-16,-10-12-1 16,-7-3 1-16,-9-3-9 15,-6-11-24-15,-3-4-64 16,-11-14-141-16</inkml:trace>
  <inkml:trace contextRef="#ctx0" brushRef="#br0" timeOffset="6520.64">19705 1594 327 0,'0'0'118'0,"0"0"-100"0,0 0-11 16,0 0 21-1,0 0 15-15,0 0-28 0,2 25-15 16,4 42 27-16,3 25 6 16,-2 17-11-16,-2 9-10 15,-1 4 9-15,-4-3-5 16,0-9-9-16,0-18 1 16,0-8-8-16,0-17 0 15,0-9-1-15,0-14 1 16,0-14-2-16,0-10-1 15,2-10-4-15,3-8-6 16,1-2-23-16,4-12-15 16,3-32 15-16,-1-14-83 0,2-13-136 15</inkml:trace>
  <inkml:trace contextRef="#ctx0" brushRef="#br0" timeOffset="6787.42">19971 1602 450 0,'0'0'21'15,"0"0"-12"-15,0 0-6 16,0 0 7-16,0 117 39 16,0-40-9-16,8 14-18 0,3 16 1 15,-1 8-5 1,4 2 7-16,-5-5-7 0,0-14-8 15,0-10-10-15,-2-8 0 16,-1-9-2-16,1-8 2 16,0-13-8-16,4-11-25 15,4-15-46-15,5-12-49 16,3-12-198-16</inkml:trace>
  <inkml:trace contextRef="#ctx0" brushRef="#br0" timeOffset="8233.23">20721 1742 333 0,'0'0'46'15,"0"0"-19"-15,0 0-3 16,0 0 22-16,0 0 10 0,-119-71-18 16,90 71-29-16,-8 19-1 15,-8 19 1-15,-6 12-6 16,4 10 4-1,9 9 3-15,11 3-6 0,14 6 4 16,13 0-5-16,0 3 4 16,22-5-3-16,21-4-1 15,7-9-1-15,11-8-2 16,3-11-2-16,8-13 1 16,3-11 1-16,4-16 0 15,-2-4 0-15,-5-12 3 16,-3-25 0-16,-9-9-3 15,-13-13 2-15,-12-10-4 16,-14-13-4-16,-15-6-2 16,-6-4 7-16,-15 9-2 0,-23 5-2 15,-13 7 5 1,-9 9 0-16,-5 11 4 0,-2 7-4 16,5 11 0-16,6 11-4 15,4 12 4-15,11 10 0 16,1 0 0-16,-3 18 4 15,12 14-7-15,-1 6 3 16,12 1-1-16,16 5 1 16,4 0-3-16,0 1 2 15,27 2 1-15,8-5 4 16,8 2 1-16,8-4-5 16,4-6-1-16,10-2 1 15,9-7 0-15,1-14 0 16,0-6-21-16,-7-5-33 0,-10-11-30 15,-7-16-71-15</inkml:trace>
  <inkml:trace contextRef="#ctx0" brushRef="#br0" timeOffset="8600.16">21552 1421 438 0,'0'0'110'0,"0"0"-95"16,0 0-15-16,0 0-2 15,0 0 2-15,4 111 33 16,0-33 0-16,1 14-21 15,1 8 5-15,0 9 4 16,-2 5-12-16,0-6-2 16,-2-2-7-16,5-16 0 15,-1-15-2-15,4-16 2 16,1-15-4-16,2-13 3 16,-2-9-12-16,0-13-14 15,1-9-16-15,3 0-4 0,3-28-11 16,4-17-70-1,0-13-198-15</inkml:trace>
  <inkml:trace contextRef="#ctx0" brushRef="#br0" timeOffset="8850.35">21906 1394 488 0,'0'0'21'0,"0"0"-4"15,0 0-11-15,0 0 1 16,0 0-2-16,0 0 37 0,20 180-8 16,-9-83-13-16,-4 16-5 15,0 4 1-15,-5 3-9 16,-2-3-4-16,4-9-4 16,0-14 0-16,7-18-7 15,3-18-1-15,7-12-18 16,2-12-25-16,0-11-24 15,-1-5-81-15</inkml:trace>
  <inkml:trace contextRef="#ctx0" brushRef="#br0" timeOffset="9468.81">22373 2835 595 0,'0'0'22'0,"0"0"-21"15,0 0-1-15,0 0 3 16,99-122 14-16,-61 78-17 16,2-4 0-16,-3 0 1 15,-6 5-1-15,-8 7 2 16,-7 12-2-16,-9 6 0 16,-3 10 4-16,-2 8-3 15,-2 0 1-15,0 0-2 0,0 16 3 16,0 20 2-1,0 14 11-15,-6 8-6 0,-3 9 17 16,4 3-6-16,2-2-3 16,3-1 6-16,0-5-15 15,0-6-1-15,0-8-8 16,6-8 1-16,5-8-6 16,-1-6 3-16,2-10-11 15,-3-6-33-15,1-10-62 16,-3 0-116-16</inkml:trace>
  <inkml:trace contextRef="#ctx0" brushRef="#br0" timeOffset="39871.74">18417 3691 245 0,'0'0'9'0,"0"0"-4"16,0 0 16-16,0 0-14 15,0 0 4-15,0 0 11 16,0 0-7-16,33-90-7 16,-22 84 6-16,3 0-8 0,3 1 9 15,3-4-15 1,12-1 0-16,13-4 14 0,10-2-12 16,19-2 3-16,19-1 3 15,18 5-3-15,19 3 14 16,12 7-19-16,3 4 0 15,-7 0 10-15,-8 15-10 16,-17 12 4-16,-12 8 0 16,-19 7-3-16,-14 4 8 15,-12-1-9-15,-13-1 0 16,-9 0 9-16,-13-1-8 16,-5-5-1-16,-5-2 1 15,-7-6 0-15,2-8 5 16,-2-8-6-16,0-5 0 0,1-8 3 15,3-1-1-15,8 0-2 16,9-7 5-16,17-18-5 16,18-7 8-16,15-1-8 15,19-4 0-15,11 0-4 16,18 1 6-16,20 4-2 16,17 0 0-16,13 5 2 15,10 10 4-15,-5 10-6 16,-8 7 0-16,-12 0 6 15,-6 17-3-15,-8 1-3 16,-3-2 0-16,-16-2 2 16,-14-1 1-16,-15-3-3 15,-16-1 0-15,-8-1 1 0,-17-2-1 16,-8-2 0-16,-12-4-1 16,-6 0 3-16,-6 0-2 15,-8 0 0-15,-3 0 0 16,-8 0-6-16,-2 0 4 15,-2 0-35-15,0 0-13 16,0 0-30-16,-2 0-148 16</inkml:trace>
  <inkml:trace contextRef="#ctx0" brushRef="#br0" timeOffset="41385.03">19758 2794 18 0,'0'0'19'0,"0"0"-17"16,0 0 23-16,0 0 10 15,0 0-17-15,58 104 6 16,-29-76-3-16,7 2-1 15,4 2-9-15,4 1 9 16,3 2 5-16,7-3-15 16,5-1 3-16,9-6-1 15,11-3 0-15,15-6 9 16,16-6-15-16,10-6 5 16,16-4 7-16,11 0-18 15,4 0 3-15,3 0 1 0,-9-12-3 16,-11-8 7-1,-14-4-8-15,-16-2 0 0,-8-5 1 16,-13 0 0-16,-5-4-1 16,-2-3 0-16,2-2 0 15,-5-4 4-15,-4-2-4 16,-11-2 0-16,-14-7 10 16,-10-2-8-16,-14-8-1 15,-8-8 1-15,-10-9-1 16,-2-1 2-16,0 3-3 15,0 6 0-15,-10 1 15 16,-7 3-14-16,-8-4 4 16,-8-6 0-16,-7 2-3 15,-9 1 12-15,-5 7-14 16,-4 8 0-16,1 2 14 0,1 5-13 16,0 4 6-16,4 2-4 15,2 4-1-15,5 1 7 16,-2 2-9-16,0 7 0 15,1 3 7-15,-4 4-5 16,-3 8-2-16,-5 4 0 16,-15 9 2-16,-12 7-1 15,-11 0-1-15,-16 15 0 16,-5 14 1-16,-4 8-1 16,5 1 0-16,14 0 0 15,15-4 2-15,13-3-1 16,12-4-1-16,9 1 0 15,4 2-1-15,-1 7 1 0,2 5 0 16,-6 6-2-16,-2 11 5 16,-4 8-6-16,0 11 3 15,-1 11 0-15,4-1 2 16,6-2-2-16,1-7 0 16,11-7 0-16,1-6 1 15,5-4-5-15,1 0 4 16,1-2 0-16,2 2 0 15,4-2 0-15,5-2 0 16,14-3 0-16,6-5 0 16,0-5-6-16,29 0 5 15,8-1 1-15,15-2 0 0,8-3 1 16,7-2-1-16,2-2 0 16,-5-3 3-16,-4 2-2 15,-6 0-1-15,-5-1 0 16,-2 0-3-16,-4-3 3 15,-1-1-10-15,-3-5-10 16,2-1-18-16,3-2-11 16,-2-6-53-16</inkml:trace>
  <inkml:trace contextRef="#ctx0" brushRef="#br0" timeOffset="78438.48">12793 6180 94 0,'0'0'25'0,"0"0"-6"0,0 0 1 16,0 0 2-1,0 0-10-15,0 0-3 0,0 0-3 16,0 0-5-16,0-10 9 16,0 10-9-16,0 0 11 15,0 0 6-15,0 0-6 16,0 0-5-16,0 0-4 15,0 0 0-15,0 0 8 16,0 0-10-16,0 0-1 16,0 0 5-16,2 0-1 15,10 0 3-15,3 0-6 16,1 0 1-16,8 0 7 0,2 0-8 16,7 0-1-16,6 0 5 15,5 0-4 1,15 0 1-16,9 0-2 0,9 0 0 15,10 0 7-15,4 0-7 16,3 0 0-16,-1 0 4 16,1 0-4-16,-3-3 1 15,-2 0-1-15,-5-5 0 16,-3 0 1-16,-6 0-1 16,-3 0 0-16,-7-2 0 15,-5-1 1-15,-2 0-1 16,-5-3-1-16,-2 0 1 15,-1-1 4-15,-4 1-4 16,-1 3 0-16,-3-1 1 16,-2 2-1-16,1-1 2 0,-2 1-2 15,8 2 0 1,-2 0 1-16,-3 1-1 0,-1 2 0 16,-10 5 0-16,-10-2 1 15,0 2-2-15,-8 0 0 16,1 0 1-16,1 0 1 15,3 0 0-15,7 0-1 16,-2 0 0-16,2 0 0 16,0 0 0-16,-3 0 0 15,-4 0 0-15,-5 0 0 16,-4 0 0-16,-9 0-1 16,0 0-27-16,0 0-55 0,-27 0-95 15</inkml:trace>
  <inkml:trace contextRef="#ctx0" brushRef="#br0" timeOffset="138364.51">26896 692 199 0,'0'0'42'16,"0"0"-29"-16,0 0 0 15,0 0 9-15,0 0 11 16,0 0-17-16,0 0 12 16,0 0-13-16,14-48-10 15,-14 48 0-15,0 0-5 0,0 0 0 16,0 0 5-16,0 0-5 16,0 0 0-16,0 7 1 15,0 18 0-15,5 12 14 16,-1 21-13-16,-2 13 2 15,0 13 25-15,0 14-26 16,1 9-1-16,-1 11 8 16,1 15-2-16,3 1 9 15,3 4-17-15,7 2 1 16,-1-5 23-16,1-1-24 16,-3-6 3-16,0 0 1 15,-5-5-2-15,-6-1 5 16,-2 1-7-16,0-9 0 15,0-8 0-15,0-10 0 16,0-9 0-16,0-8-1 0,0-8 4 16,0-4-4-16,0-7 1 15,-2-10 0-15,-4-10-1 16,4-12 1-16,0-12 0 16,0-10-1-16,2-6 3 15,-2 0-1-15,-1 0-1 16,-3-2-12-16,-3-18-31 15,-2-13-69-15,-7-15-224 16</inkml:trace>
  <inkml:trace contextRef="#ctx0" brushRef="#br0" timeOffset="139754.79">25466 1048 297 0,'0'0'15'0,"0"0"-15"16,0 0-3-16,0 0 3 15,0 0 1-15,0 0 37 0,92 89-29 16,-52-55 7-16,9 6 5 16,5 1-15-16,3 6 2 15,5 3 0-15,4 4-7 16,0 5 11-16,5 0-12 16,0 3 0-16,6 3 3 15,-4 0-3-15,1 2 0 16,-7 5 0-16,-5 1 2 15,-6-3 0-15,-8-4-2 16,-3-10 0-16,-9-7 0 16,-3-6 0-16,-2 0 0 15,-4-6 0-15,-2 0 1 16,-3-3 0-16,-4-4-1 0,1 0 0 16,-3-6 0-16,-1-5 0 15,1-6 0-15,-7-5 0 16,-5-2 0-16,-1-4 3 15,0-2-3-15,-3 0 0 16,2 0 5-16,-2 0-5 16,0 0 0-16,0 0 0 15,4 0 2-15,3 2-3 16,1 0 1-16,8 0 0 16,-3-2 8-16,3 3-8 15,-3-3 0-15,-4 0 1 16,-2 0 3-16,-2 0 2 15,-3 0-6-15,2 0 0 0,0 0 2 16,5 0-2-16,1 0 0 16,3 1 0-16,1 5 0 15,1-1 0-15,-1-4 0 16,-6 4 0-16,-3-5 2 16,-3 0-2-16,-2 0 0 15,0 0 5-15,0 0-4 16,0 0 15-16,0 0-8 15,0 0-5-15,2 0 5 16,2 0-8-16,8 0-7 16,-1 0 6-16,2 0 2 15,1-9 2-15,-4 1-3 0,2-2 0 16,-3-2 4 0,2-5-4-16,2-4 0 0,0-5 0 15,4-6 2-15,2-8-5 16,6-6 3-16,8-13 0 15,10-14-7-15,7-18 7 16,19-15-2-16,10-5-4 16,8-1 6-16,4 8 0 15,-7 6 0-15,1 3 0 16,-4 11 2-16,-8 8-2 16,-9 6-2-16,-8 8 2 15,-6 4 0-15,-8 1 2 16,-7 11-2-16,-8 8 0 15,-9 12 0-15,-9 8 0 16,-5 11-5-16,-4 7-39 0,0 0-36 16,0 1-57-16</inkml:trace>
  <inkml:trace contextRef="#ctx0" brushRef="#br0" timeOffset="140650.29">25150 2865 267 0,'0'0'7'0,"0"0"5"15,0 0 12-15,0 0-15 16,0 0 8-16,0 0-17 15,100-80 5-15,-48 64 10 16,15 2-15-16,6 0 7 16,12 4 10-16,12 2-10 15,17 4 2-15,18-2-9 16,17 0 4-16,16 1 7 16,11-1-11-16,4-3 0 15,1-1 1-15,0-3 0 16,-2-5 2-16,8 0-3 0,4-2 1 15,-6 3 4 1,-8-1-5-16,-14 3-1 0,-21 5 1 16,-7 0 0-16,-13 6 0 15,-7 2 0-15,1-2 0 16,1-1 2-16,-7-4-2 16,-2-1 0-16,-10 2 1 15,-9 2 0-15,-8 2-2 16,-11 2 1-16,-14 2 0 15,-24 0-7-15,-20 0 7 16,-12 0-28-16,0 0-26 16,-10 4 38-16,-19 10 10 15,-7 4-60-15,-7-6-181 16</inkml:trace>
  <inkml:trace contextRef="#ctx0" brushRef="#br0" timeOffset="141614.22">27060 2492 5 0,'0'0'21'0,"0"0"15"15,0 0-13-15,0 0 6 16,0 0-17-16,0 0 9 16,0-2-17-16,0 2 20 15,0 0 8-15,0 0-5 16,0 0 0-16,0 0-14 16,0 0-13-16,0 0 7 15,0 0-7-15,0 0-2 16,0 0-18-16,0 0-25 15,-10 0-34-15,4 0-51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21T08:26:55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11519 1764 526 0,'0'0'16'16,"0"0"-16"-16,0 0 8 0,0 0 1 16,0 0 27-1,0 0-15-15,0 0-18 0,0 0-3 16,-50 9-5 0,58-2 5-16,7 4 2 0,5-1-2 15,0-3 0-15,6-1 1 16,6-4 2-16,6-2 8 15,4 0-5-15,2-2-3 16,4-11 6-16,-2-5-9 16,-5-5 0-16,-6 5 0 15,-8-3 3-15,-12 8-1 16,-3-1-2-16,-10 2 0 16,-2 0 9-16,0 5-9 15,0 1-2-15,-10 1 2 16,2 3 0-16,1 2 4 0,3 0-4 15,0 0 0-15,-2 24-7 16,2 12 7-16,4 11-1 16,0 4 0-1,4 8 2-15,25 3-5 0,12 11 4 16,5 8 0-16,10 3-1 16,2 5 1-16,0-7 0 15,-4 0 0-15,-3-4 0 16,-8 1 2-16,-10-7-2 15,-9-6 0-15,-12-8 0 16,-10-10 0-16,-2-6 0 16,-9-6 0-16,-20-3 2 15,-14-8 3-15,-3-6-5 16,-10-7 0-16,0-8 2 0,-2-4 0 16,2 0-3-16,6-9 1 15,7-8-3-15,5-5 0 16,11-5-30-16,12-5-54 15,13-7-57-15,2-6-184 16</inkml:trace>
  <inkml:trace contextRef="#ctx0" brushRef="#br0" timeOffset="345.08">12622 1577 299 0,'0'0'279'16,"0"0"-265"-16,0 0-5 16,0 0 2-16,0 0 12 15,0 0-5-15,-38 37-18 16,33 29 0-16,-2 20 3 15,3 15-1-15,0 9 4 16,4 7-1-16,0-4-5 16,0-6 8-16,0-11-8 15,10-14 0-15,9-8-1 16,5-13 1-16,8-17-4 16,3-16-19-16,7-16-24 0,5-12 0 15,2-3-22-15,0-23-59 16,-7-7-156-16</inkml:trace>
  <inkml:trace contextRef="#ctx0" brushRef="#br0" timeOffset="827.83">13131 1911 500 0,'0'0'65'16,"0"0"-58"-16,0 0-6 0,0 0 9 15,0 0-6 1,0 0-2-16,-91 106 4 0,87-46-6 16,1 7 0-16,3-5 2 15,0-8-2-15,9-8 2 16,16-6-2-16,4-9 0 16,6-6-4-16,6-11 4 15,1-11-9-15,5-3 9 16,-3-5 3-16,-4-25-2 15,-3-6-2-15,-9-8 3 16,-10-3 4-16,-7-7-6 16,-11-4-1-16,0-4 0 15,-7 2-13-15,-24 6 11 16,-11 6-2-16,-9 5 5 0,-5 10 2 16,3 4 0-16,8 11 3 15,5 7 7-15,9 8-6 16,8 3 8-16,3 0-12 15,7 17 1-15,7 10-2 16,6 9-1-16,0 1-2 16,2 1 1-16,20-4-1 15,12-5 0-15,5-2-4 16,11-7-10-16,5-8-2 16,-2-12-27-16,3 0-50 15,-4 0-3-15,-8-22-17 16</inkml:trace>
  <inkml:trace contextRef="#ctx0" brushRef="#br0" timeOffset="1115.83">13455 1421 358 0,'0'0'47'16,"0"0"-40"-16,0 0-4 15,0 0 23-15,158 99-9 16,-94-29 2-16,3 10-1 16,-4 14 15-16,-12 9 2 15,-15 3-4-15,-16 3-7 0,-16-6 11 16,-4-6-18-16,-2-9-3 16,-18-6-7-16,-7-8-4 15,3-4-1-15,-5-8-2 16,0-9 0-16,7-18-3 15,9-12-11-15,9-19-58 16,4-4-122-16</inkml:trace>
  <inkml:trace contextRef="#ctx0" brushRef="#br0" timeOffset="7071.62">14482 2029 575 0,'0'0'26'16,"0"0"-18"-16,0 0-8 15,0 0-3-15,0 0 0 16,0 0-2-16,0 0 5 16,66 6 0-16,-21-3-1 15,0-3 4-15,0 0-6 16,-5 0 0-16,-5 0-30 16,-6 1-48-16,-9 4-49 15,-15 0-97-15</inkml:trace>
  <inkml:trace contextRef="#ctx0" brushRef="#br0" timeOffset="7280.67">14433 2226 532 0,'0'0'57'0,"0"0"-52"15,0 0-5-15,0 0-6 16,0 0 3-16,0 0 1 15,49 18 4-15,-6-16-1 16,3-2-1-16,8 0-3 16,2 0-30-16,4 0-45 0,0-13-42 15,-3-4-179-15</inkml:trace>
  <inkml:trace contextRef="#ctx0" brushRef="#br0" timeOffset="9362.45">15610 1548 545 0,'0'0'18'0,"0"0"-9"0,0 0-13 15,0 0 4-15,-17 115 0 16,25-23 9-16,-4 20-8 16,-2 10 1-16,-2 4-2 15,0 1 2-15,-2-11 1 16,-10-17-3-16,6-19 0 15,-1-25 1-15,5-19-1 16,2-22 0-16,0-11-1 16,0-3-2-16,0-18 3 15,0-25 0-15,0-17 3 16,-6-16 1-16,-6-14-4 16,-3-22-1-16,-8-13 0 0,-6-13-8 15,0-4 7-15,5 9-2 16,6 13 4-16,7 20 0 15,6 21 0-15,5 25 0 16,0 22 0-16,0 18 0 16,0 14 4-16,0 0-4 15,0 4-6-15,14 27 3 16,13 16 3-16,9 18 6 16,1 15-5-16,-1 11 1 15,-1 6 3-15,-4 2-5 16,-2-5 0-16,-2-15 2 15,0-12-2-15,0-17 0 0,-4-18 0 16,-4-11 0-16,-1-16-5 16,-5-5 4-16,1 0 0 15,1-27 1-15,1-18 2 16,-1-9 0-16,1-8-2 16,-5 0 0-16,-2-1-5 15,-2 3 5-15,0 6-1 16,-3 12 0-16,-2 17 1 15,0 17 0-15,-2 8 0 16,3 0-8-16,1 23 8 16,2 21 5-16,6 12 2 15,-3 10 1-15,-3 5-7 16,2 5 0-16,-6 4-1 16,-2 1 1-16,0-1 0 15,0-6-1-15,4-14-6 0,5-10-40 16,7-16-13-16,3-14-38 15,6-12-23-15</inkml:trace>
  <inkml:trace contextRef="#ctx0" brushRef="#br0" timeOffset="9781.48">16287 1486 532 0,'0'0'4'0,"0"0"3"15,0 0-2-15,-116-28 8 16,95 28-11-16,2 18 15 16,1 14-17-16,5 6 0 15,3 10-1-15,10 6 1 16,0 6 0-16,5 6-2 15,24 1 2-15,13-3 1 16,10-2-1-16,5-6-1 16,3-6 1-16,-4-2 0 15,-6-10 0-15,-8-6-1 16,-5 1 3-16,-8-9 0 16,-4-1-2-16,-11 4 0 0,-12-4 2 15,-2 4-2 1,-10 1 6-16,-19 0-6 0,-6 0 2 15,-7-3 0 1,2-8-2-16,1-3-4 0,8-12-14 16,8-2-37-16,4 0-14 15,9-16-49-15,10-12-58 16</inkml:trace>
  <inkml:trace contextRef="#ctx0" brushRef="#br0" timeOffset="10082.03">16759 1606 397 0,'0'0'55'0,"0"0"-23"16,0 0-24-16,0 0 3 16,0 0-5-16,0 120-2 15,0-39 2-15,0 8-5 16,-7 9 2-16,7-1 13 15,0-3-15-15,0-9 4 16,0-17 1-16,15-16-4 16,6-16 0-16,6-8-2 15,4-13 0-15,2-13-8 16,9-2 8-16,-1 0-5 0,1-21-4 16,-2-15-9-1,-4-9-22-15,-5-5-35 0,-9-5-76 16</inkml:trace>
  <inkml:trace contextRef="#ctx0" brushRef="#br0" timeOffset="10275.1">16888 1932 462 0,'0'0'14'15,"0"0"-14"-15,0 0 1 16,0 0 3-16,0 0-4 15,0 0 0-15,47 0 0 16,-14 0 3-16,1 0-5 0,-5-15 2 16,-4-1-30-16,-8-2-16 15,-5-2-108-15</inkml:trace>
  <inkml:trace contextRef="#ctx0" brushRef="#br0" timeOffset="10544.48">16634 1632 455 0,'0'0'68'0,"0"0"-68"16,0 0-3-16,0 0 3 15,0 0 4-15,0 0 1 16,152-19-5-16,-99 16-1 16,3 1-2-16,-7 2-49 15,0 0-7-15,-7 0-45 16,-2 0-145-16</inkml:trace>
  <inkml:trace contextRef="#ctx0" brushRef="#br0" timeOffset="10860.24">17548 1291 302 0,'0'0'193'0,"0"0"-184"15,0 0-3-15,0 0-5 16,0 0 0-16,-62 165 32 16,48-88-28-16,3 14 3 15,4 11 3-15,1 9-5 16,1 3 2-16,0 0-8 0,5-10 0 16,0-17 0-1,0-17 0-15,14-22-4 0,8-18-4 16,9-14-27-16,0-15-22 15,6-1-58-15,0-11-17 16</inkml:trace>
  <inkml:trace contextRef="#ctx0" brushRef="#br0" timeOffset="11413.36">17835 1539 448 0,'0'0'88'0,"0"0"-79"15,0 0-6-15,0 0-3 16,0 0 0-16,-35 135 13 16,35-63-12-16,0 2-1 15,0 1 3-15,6-1-1 16,17-4 3-16,3-8-5 15,3-8 0-15,7-10 4 16,-1-14-4-16,3-10 0 16,3-9-2-16,-6-11 1 15,1 0-2-15,-3-22-3 16,-4-18 6-16,-4-13 5 16,-8-7-5-16,-5-2-18 0,-12 2 5 15,0 2-9-15,-7-1 12 16,-19 0-7-16,-11-2 16 15,-3 9-6-15,-4 4 7 16,1 12 0-16,4 10 11 16,-3 4 4-16,5 10 6 15,4 8-13-15,4 4-1 16,9 0 5-16,2 4-11 16,9 14-1-16,7 5 0 15,2 8 0-15,0 3-3 16,25 4 3-16,4-2 0 15,6-4-3-15,3-4 3 0,4-6-2 16,1-6-4 0,-1-10-22-16,0-6-6 15,-1 0-25-15,-6-12-73 0</inkml:trace>
  <inkml:trace contextRef="#ctx0" brushRef="#br0" timeOffset="11677.58">18412 1063 412 0,'0'0'17'16,"0"0"-10"-16,80 128 17 15,-33-56-5-15,5 14 0 16,1 10 20-16,-4 11-26 15,-18 10 11-15,-16 1-4 16,-15 6-7-16,-6 4 13 16,-25-8-26-16,-9-9 0 15,0-15-5-15,1-22 4 16,4-7-44-16,8-11-84 16,5-15-93-16</inkml:trace>
  <inkml:trace contextRef="#ctx0" brushRef="#br0" timeOffset="14933.32">19761 1733 175 0,'0'0'34'16,"0"0"-19"-16,0 0-14 16,0 0 5-16,0 0 14 15,0 0-14-15,0-12 5 16,0 12 13-16,0 0 7 15,0 0 10-15,0 0-2 16,0 0-12-16,0 0 6 0,0 0-16 16,0 0 1-16,0 0 0 15,0 0-4-15,0 0 2 16,0 3-16-16,0 17 2 16,0 9 41-16,0 3-23 15,0 0-9-15,0-2-4 16,0-1-5-16,0-2 5 15,0-1-7-15,0-4 0 16,2-5 3-16,0 0-3 16,0-5 0-16,0-4-1 15,3 2-2-15,-3-6-2 16,0-2-39-16,0 1-33 16,-2-3-38-16,0 0-54 0</inkml:trace>
  <inkml:trace contextRef="#ctx0" brushRef="#br0" timeOffset="15142.29">19582 1961 433 0,'0'0'89'15,"0"0"-89"-15,0 0-3 16,0 0 1-16,0 0 2 15,0 0 0-15,138 4 5 16,-84-4-5-16,1-4-2 0,1-6-34 16,-3-2-45-16,-6-2-177 15</inkml:trace>
  <inkml:trace contextRef="#ctx0" brushRef="#br0" timeOffset="16513.66">20843 1764 400 0,'0'0'27'16,"0"0"-2"-16,0 0-24 15,0 0 24-15,0 0-12 16,0 0-11-16,-27 56 5 0,27-3-6 16,13 5 4-16,6 6 18 15,-4 0-13-15,-1-2 19 16,-4-6-22-16,-3-7-1 16,0-13 3-16,-2-15-5 15,-3-6-3-15,2-9-1 16,-4-6 2-16,0 0 21 15,0 0-4-15,0-25 13 16,0-19-20-16,0-15-8 16,-6-8 2-16,3-3-6 15,1 4 0-15,2 6 3 0,0 4-3 16,5 1-7 0,14 4 7-16,8 2 0 0,2 7 0 15,4 9-5-15,-2 12 5 16,-4 9-2-16,-2 6 2 15,0 6-32-15,-8 0-15 16,3 0-41-16,-1 16-11 16,-6 1-86-16</inkml:trace>
  <inkml:trace contextRef="#ctx0" brushRef="#br0" timeOffset="19194.95">21816 1034 94 0,'0'0'61'0,"0"0"-41"16,0 0-7-16,0 0 30 15,0 0-5-15,0 0-21 0,21-42 5 16,-21 36-2-16,2 3-3 16,0-2 10-16,-2 3-8 15,2 0 4-15,-2 2-12 16,0-3 1-16,0 3 14 16,0 0-8-16,0 0 8 15,0 0-4-15,0 0-12 16,0 0 12-16,0 0-22 15,0 13 2-15,0 27-2 16,0 24 10-16,0 27 15 16,-6 18 0-16,-12 8-19 15,-8 11 14-15,-8 5-15 16,-7-3 2-16,-5 1 7 0,-3-7-13 16,7-12 0-1,6-15-1-15,14-28 1 0,10-21-1 16,8-21 0-16,4-11-4 15,0-9 1-15,2 0 2 16,16-3 1-16,7-4 2 16,6 0-2-16,2-2 10 15,7-18-10-15,-2 2 0 16,5 0-2-16,1-2-32 16,-1 2-49-16,3 3-40 15,-3-2-89-15</inkml:trace>
  <inkml:trace contextRef="#ctx0" brushRef="#br0" timeOffset="20527.59">22342 1902 379 0,'0'0'51'15,"0"0"-23"-15,0 0-13 16,0 0 28-16,0 0-3 16,-119-78-13-16,96 78-27 15,1 4 0-15,-5 25 8 0,-4 13-8 16,-5 8 0 0,1 16-3-16,1 7 7 0,5-2-4 15,9-1 0-15,11-13 0 16,9-14-1-16,0-8 1 15,0-11-4-15,15-8-2 16,3-6 4-16,5-10-6 16,2 0 6-16,4-10-6 15,-1-23 8-15,-3-9 14 16,-3-10-11-16,-7-8-3 16,-1 2 0-16,-5 4-1 15,-1 10 1-15,2 12 0 16,-6 12 1-16,1 7-1 15,-3 8 0-15,-2 5 0 0,0 0-1 16,0 0-7-16,0 0 7 16,4 16 1-16,6 8 6 15,0 2-5-15,3 0 1 16,3 2-2-16,5 2 1 16,-2 0-2-16,4-2 1 15,2-1-12-15,4-7-22 16,4-9-21-16,2-6 0 15,5-5 0-15,0 0-5 16,-1-13-6-16,-8-12 58 16,-2-10 2-16,-5-6-32 15,-10-6-37-15,-6 3 56 16,-8 2 19-16,0 2 68 0,-25 2-5 16,-6 3-27-1,-4 2-6-15,-1 5 9 0,3 6 5 16,2 5 5-16,8 7-14 15,6 6-17-15,7 3 8 16,6 1-23-16,4 0-2 16,0 9 0-16,0 18-1 15,14 2 0-15,13 6-2 16,6 1 1-16,5 2-3 16,6 0 4-16,3 2 0 15,-5-2 4-15,-4 2-3 16,-9-4 0-16,-7 2-1 15,-9-3 3-15,-7-5 14 16,-6 2-15-16,0-6 8 0,-27 0 0 16,-4-6-2-16,-1-4-3 15,6-10-5-15,1-6 0 16,10 0-6-16,1-2-13 16,7-18-37-16,7-11 8 15,0-2-3-15,13-10-13 16,18-4-4-16,8-4-1 15,3-1-5-15,-2 1 69 16,1 8 5-16,-8 5 68 16,-2 6-12-16,-7 4-9 15,-4 4-19-15,-6 4 15 16,-3-1 2-16,-7 6-8 16,-2 3-10-16,-2 1 3 0,0 5 3 15,0 5-4-15,0 1-17 16,-6 0-9-16,-5 0 1 15,-1 0-2-15,2 1-2 16,3 5 8-16,0 0-4 16,2 3-3-16,3-4-1 15,0 4 0-15,2-1-1 16,0-1 1-16,0 4-2 16,0-3 1-16,0 4-3 15,16 1 3-15,-1 2-7 16,6 6 8-16,3 5 7 15,2 5-7-15,3 7 0 0,-2-2 1 16,0 4-1 0,-2-2 3-16,-5-2-3 0,-5 0 0 15,-6-3 2-15,-4-8-2 16,-5 0 0-16,0-5 3 16,0-4 5-16,-18 0 3 15,-5-4-11-15,-1-3 0 16,-5-7 5-16,-3-2-5 15,-1 0-4-15,0-2-7 16,4-15-17-16,2-6-33 16,10 0-34-16,8-1-18 15,9 4-70-15</inkml:trace>
  <inkml:trace contextRef="#ctx0" brushRef="#br0" timeOffset="20963.4">23165 1917 293 0,'0'0'56'0,"0"0"-23"15,0 0-11-15,0 0 5 16,0 0-10-16,0 0-15 16,0-4-2-16,0 4-2 15,0 0 2-15,0 0-3 16,0 0 6-16,0 10-3 0,0 12 14 15,0 10 8 1,0 6-5-16,0 8-13 0,8-4-3 16,8 0 18-16,7-10-18 15,-2-3 9-15,6-8 5 16,-2-6-8-16,4-4 4 16,-2-11-11-16,0 0 0 15,-3 0 19-15,-6-15-18 16,-4-14 0-16,-10-7 6 15,-4-10-5-15,0-4 3 16,-8 4-5-16,-11 6 0 16,-8 4 2-16,0 8-2 15,-2 6 0-15,0 11 0 16,-2 4 0-16,4 7-2 16,4 0 1-16,2 0-25 15,7 9-16-15,6 16-66 0,8-9-118 16</inkml:trace>
  <inkml:trace contextRef="#ctx0" brushRef="#br0" timeOffset="21474.55">24357 1556 509 0,'0'0'19'0,"0"0"-18"16,-7 107-1-16,7-57 0 15,15 1 26-15,4 4-16 16,5-3-8-16,-2-9 9 16,-2-5-11-16,-1-7 0 15,-9-7-2-15,-1-6 2 16,-5-5-2-16,-4-6-77 0,0-3-79 15</inkml:trace>
  <inkml:trace contextRef="#ctx0" brushRef="#br0" timeOffset="21670.18">24220 1860 408 0,'0'0'83'16,"0"0"-83"-16,0 0-1 15,0 0 1-15,0 0 22 16,0 0 4-16,123 0-14 16,-55 0-10-16,5 0 1 15,2 0-3-15,1-3-36 16,-7-2-61-16,-9-1-154 0</inkml:trace>
  <inkml:trace contextRef="#ctx0" brushRef="#br0" timeOffset="22677.92">25558 1341 425 0,'0'0'33'0,"0"0"-7"15,0 0 10-15,0 0-1 16,0 0 4-16,0 0-36 16,-89 79-1-16,66-7 3 15,8 7-3-15,1 8 4 16,8 1-1-16,6-1-5 15,0-3 12-15,0-5-12 0,4 0 0 16,16-9-2-16,5-6 2 16,2-13-4-16,4-13-20 15,4-10-19-15,7-12-2 16,6-10-51-16,-4-6-65 16</inkml:trace>
  <inkml:trace contextRef="#ctx0" brushRef="#br0" timeOffset="23012.21">25957 1965 344 0,'0'0'31'0,"0"0"-27"0,0 0 29 16,19-116 24-1,-9 80-31-15,-2-4-5 0,3 1-21 16,-1 3 17-16,1 7-14 15,-3 8 2-15,2 3 7 16,-2 7-6-16,-1 5-3 16,-3 3-3-16,0 3-4 15,2 0-2-15,5 14 6 16,4 16 0-16,3 10 12 16,0 6-7-16,-3 2 2 15,3-3-7-15,-2-1 0 16,0-8 0-16,-1-4 0 0,-1-6 0 15,1-6 0 1,-3-6-21-16,0-4-46 0,4-8-42 16,2-2-52-16</inkml:trace>
  <inkml:trace contextRef="#ctx0" brushRef="#br0" timeOffset="23199.41">26540 1837 383 0,'0'0'97'0,"0"0"-97"16,0 0 9-16,0 0 7 15,0 0-14-15,0 0 6 16,76 0-4-16,-45-4-3 16,0-5-1-16,0-1-43 0,-4 4-67 15,-6 0-29-15</inkml:trace>
  <inkml:trace contextRef="#ctx0" brushRef="#br0" timeOffset="23564.97">26917 1494 229 0,'0'0'174'15,"0"0"-154"-15,0 0-14 16,0 0-6-16,0 0 22 15,0 0-2-15,49 80 10 0,-32-30-22 16,-3 6-5-16,-1 0 20 16,-2-1-19-16,-1-8 3 15,-6-8 0-15,-2-9 1 16,-2-10 3-16,0-10-10 16,0-6 5-16,0-4 25 15,0 0-21-15,0 0 16 16,0-20 0-16,0-10-25 15,0-9 2-15,0-6-3 16,0-5 0-16,2 1 3 16,5 7-3-16,-1 6-10 15,6 8 1-15,1 3-4 16,1 4-18-16,5 1-23 16,2 5-40-16,1 6-8 15,0-1-201-15</inkml:trace>
  <inkml:trace contextRef="#ctx0" brushRef="#br0" timeOffset="23862.29">27347 1084 92 0,'0'0'211'0,"0"0"-186"0,0 0-11 15,0 0 40 1,100 155 21-16,-69-77-30 0,2 10 4 16,-4 5-15-16,-6 1-8 15,-10 0-1-15,-11-2-8 16,-2-7-12-16,0-7 10 16,-17-8-15-16,-4-8 0 15,2-3 0-15,1-9 0 16,-3-6-19-16,8-4-58 15,3-10-100-15</inkml:trace>
  <inkml:trace contextRef="#ctx0" brushRef="#br0" timeOffset="25162.17">27759 1127 443 0,'0'0'6'15,"0"0"2"-15,0 0 3 16,0 0 0-16,0 0 5 16,0 0-11-16,16 122 35 15,6-27-2-15,0 10-29 16,-2 10 4-16,-5-3 4 16,-3 0-10-16,-8-1 9 15,-4-14-16-15,0-11 0 16,0-19 2-16,0-25-2 15,0-17 0-15,0-17 0 16,0-8 1-16,0 0 6 0,0-33-6 16,-4-23 5-1,-4-20 0-15,-2-16-6 0,3-8-5 16,3-10 3-16,2-5-8 16,2-1 10-16,0-1-13 15,2 7 4-15,25 6 6 16,13 11-7-16,9 21-3 15,2 22 10-15,-4 22 6 16,-9 18-7-16,-5 10 2 16,-4 2 2-16,-2 34 0 15,-2 18 0-15,-10 14 0 16,-11 9-2-16,-4-1 6 16,-4 1 6-16,-23-8-10 0,-11-3 0 15,-4-6 5-15,-5-5-5 16,-1-10 0-16,7-9 1 15,12-15 2 1,16-13-1-16,11-6-2 0,2-2-4 16,0 0 4-16,8-10-4 15,17-14 0-15,6-4 4 16,11 0 0-16,5 1-4 16,0 4 0-16,-2 5 4 15,-3 3-1-15,-7 8 1 16,-4 7 0-16,-4 0 0 15,-4 5 0-15,-3 24-3 0,0 9 3 16,0 12 0-16,0 6 11 16,0 4-10-16,2-4 6 15,7-1-7-15,0-10 4 16,3-4 0-16,1-5-4 16,-4-8 0-16,0-6 0 15,-2-12 0-15,-6-9 0 16,2-1-3-16,0 0 3 15,-3-25 3-15,2-11-3 16,-2-4-14-16,0-9 7 16,-2-1-2-16,-5 2-9 15,-2 5 9-15,-2 9 9 16,-5 15-2-16,-2 11 2 16,-2 8 0-16,0 0 2 15,0 0-2-15,4 13 0 0,0 14 16 16,4 8-3-16,3 1 7 15,3-3-20-15,1-7 0 16,1-3 6-16,2-9-5 16,2-7-2-16,0-4-4 15,-2-3-35-15,0-6-27 16,-1-22-134-16</inkml:trace>
  <inkml:trace contextRef="#ctx0" brushRef="#br0" timeOffset="25306.17">28924 1302 324 0,'0'0'93'15,"0"0"-93"-15,0 0-12 16,0 0-18-16,0 0-57 16,0 0 27-16</inkml:trace>
  <inkml:trace contextRef="#ctx0" brushRef="#br0" timeOffset="25894.64">29485 1562 407 0,'0'0'49'0,"0"0"-30"16,0 0 9-16,0 0 26 15,0 0-24-15,0 0-11 16,-139-63-8-16,105 63-11 16,-7 22 0-16,-1 11 10 15,5 9-10-15,1 10 0 16,7 2 0-16,9 2 0 16,5 2 0-16,7-7 0 15,8-7 0-15,0-9-8 16,8-8 6-16,13-9-5 15,8-10 6-15,3-8-9 0,6 0 10 16,0-24 0-16,4-16 11 16,-2-12-3-16,-6-15-8 15,-1-11 0-15,-2-8 2 16,-7-8 0-16,-3-11-4 16,-7-7-4-16,-10-10-20 15,-2-6 21-15,0 7-23 16,2 20 5-16,5 21 10 15,1 33 12-15,-6 21-1 16,-2 13 1-16,-2 13 1 16,0 0 2-16,0 23-1 15,0 22-1-15,0 20 14 16,0 18 4-16,0 12-4 16,0 12 1-16,0 10-2 15,0-4 14-15,0-6-27 0,0-15 0 16,0-15 3-16,15-12-2 15,3-15-2-15,5-9-15 16,-4-16 1-16,2-10-18 16,-2-10-50-16,-1-5-55 15,3-5-151-15</inkml:trace>
  <inkml:trace contextRef="#ctx0" brushRef="#br0" timeOffset="26815.94">30116 1421 460 0,'0'0'23'0,"0"0"-11"16,0 0 13-16,0 0-15 15,-138-8-4-15,96 40-2 16,-2 11 6-16,5 7-9 16,8 4-1-16,9 2 1 15,6-4 0-15,12-10-2 16,4-8-3-16,0-9 4 16,9-12-8-16,9-7 8 0,6-6 0 15,6 0 1-15,7-18 14 16,3-15-8-16,2-8-7 15,-1 3 1 1,-6 8 0-16,-4 10-1 0,-8 10-2 16,-8 10 2-16,-3 0-2 15,1 6 0-15,0 24-7 16,5 12 9-16,0 8 9 16,-1 8-9-16,-5 4 0 15,-7 11 2-15,-5 5-2 16,0 10 6-16,-21 1-6 15,-17-7 0-15,-7-14 6 0,-1-16-6 16,3-16 0 0,1-11 4-16,5-8-3 0,3-9 6 15,5-6-7-15,4-2 0 16,7-2 1-16,1-18-1 16,3-4-15-16,5-5-6 15,7-2-22-15,2-3-6 16,0-2-5-16,25 2 7 15,8 0 38-15,7-2-2 16,7-4 11-16,6 2 4 16,7-4 5-16,6 5 7 15,-2-3-3-15,3 0 5 16,-2-2 16-16,-1-1-29 16,-2-2-1-16,-4 3 4 15,-8-1 0-15,-10 3 14 0,-9 0-14 16,-6-2-3-16,-6 0 32 15,-1-4-33-15,-7-5 0 16,-1 1 1-16,-8 0-5 16,-2 5 4-16,0 2-4 15,0 10 0-15,-2 10 8 16,-12 15-6-16,1 8 12 16,-8 14-7-16,-3 23 4 15,-1 19-6-15,-1 6-1 16,3 10-2-16,5 5 35 15,7-2-27-15,9-3 9 16,2-5-2-16,0-13-8 0,11-6 4 16,12-10-13-16,4-9 0 15,2-6-4-15,6-7 4 16,-2-8-15-16,5-6-14 16,-5-2-63-16,-4 0-37 15</inkml:trace>
  <inkml:trace contextRef="#ctx0" brushRef="#br0" timeOffset="29265.74">18693 3485 331 0,'0'0'117'0,"0"0"-114"0,0 0 1 16,0 0-8-16,-25 130 4 15,25-92 0-15,0 2 4 16,0-4-4-16,0 1 0 16,0-3 1-16,0-5 1 15,0-4 18-15,0-9-10 16,0-6-1-16,-2-8 23 15,2-2-24-15,0 0 13 16,0-2 6-16,0-24-11 16,0-11-13-16,0-9-3 15,0-4 3-15,9 2 1 16,9 1-4-16,7 3 0 16,4 3 0-16,6 5 0 0,3 4-1 15,2 5-7 1,5 4 8-16,-3 2 7 0,3 6-7 15,-1 5-3-15,-6 4-12 16,0 4-47-16,-7 2-10 16,-1 0-28-16,-2 16-37 15</inkml:trace>
  <inkml:trace contextRef="#ctx0" brushRef="#br0" timeOffset="29712.74">19794 3431 353 0,'0'0'29'16,"0"0"-22"-16,0 0 14 0,0 0 26 15,0 0 20 1,0 0-23-16,-16-64-32 0,-4 64-1 16,-11 0-8-1,-3 22-3-15,-6 6 6 0,5 1-6 16,-1 4 0-16,7 1 0 15,9-1 2-15,2 3-3 16,9-1 1-16,9-1 0 16,0-1-5-16,14-1 5 15,17-6-2-15,11-4-1 16,5-7 0-16,2-8-2 16,2-5-5-16,-5-2-16 15,-7-4-28-15,-6-18-10 16,-15-2-68-16</inkml:trace>
  <inkml:trace contextRef="#ctx0" brushRef="#br0" timeOffset="29914.25">19613 3605 92 0,'0'0'186'0,"0"0"-184"15,0 0-1-15,0 0-1 16,0 0 0-16,0 0 8 16,129 16-6-16,-89-16-2 15,1 0-2-15,-3 0-53 16,-1 2-167-16</inkml:trace>
  <inkml:trace contextRef="#ctx0" brushRef="#br0" timeOffset="31098.26">20460 3071 330 0,'0'0'52'0,"0"0"-24"15,0 0-6-15,0 0-1 16,0 0 1-16,0 0-15 16,0 0 0-16,84-11-1 15,-46 11-1-15,-2 0-1 16,-2 0-4-16,-1 0 0 16,-9 0-1-16,-4 0 1 15,-4 0-35-15,-9 0-29 0,-7-3-4 16,0 0 7-16,0 3-154 15</inkml:trace>
  <inkml:trace contextRef="#ctx0" brushRef="#br0" timeOffset="31428.16">20518 3088 267 0,'0'0'26'0,"0"0"-21"15,0 0 71 1,-36 140-36-16,21-81-8 16,-1 0 1-16,-2 9-3 15,0 3-8-15,0 7-10 0,-1 7-7 16,3 1 17-16,1-3-22 16,5-2 2-16,1-15 4 15,7-12-4-15,2-9-2 16,0-16 0-16,9-8 0 15,16-11-7-15,6-9-1 16,2-1 8-16,7 0 5 16,1-1-3-16,1-18 2 15,-5-1-4-15,2 0-75 16,-4 0-35-16,-1 0-211 16</inkml:trace>
  <inkml:trace contextRef="#ctx0" brushRef="#br0" timeOffset="31831.11">21201 3371 345 0,'0'0'42'0,"0"0"4"15,0 0-41-15,0 0-3 0,0 0 6 16,0 0-4-16,-86 120 9 16,77-73-9-16,9-3-3 15,0-5 7-15,7-5-7 16,15-5-1-16,2-6 0 16,8-10-6-16,-3-12 5 15,2-1 0-15,2-9 1 16,-4-24 18-16,-2-5-17 15,-10-7-1-15,-5 0 2 16,-12 1 1-16,0 2 2 16,0 2-5-16,-18 6 0 15,-4 6 14-15,2 2-3 16,-1 9-11-16,2 7 0 16,-1 10-10-16,-3 0-13 15,2 13-36-15,-4 18-51 0,11 2-141 16</inkml:trace>
  <inkml:trace contextRef="#ctx0" brushRef="#br0" timeOffset="32077.2">21745 3513 330 0,'0'0'7'15,"0"0"7"-15,0 0-6 16,29 104-4-16,-24-70 27 16,-5 6-12-16,0 3-18 15,0-6-1-15,-5-1 0 16,3-14 0-16,2-3-1 16,0-8-10-16,0-10-41 15,0-1-29-15,11 0-128 16</inkml:trace>
  <inkml:trace contextRef="#ctx0" brushRef="#br0" timeOffset="32411.68">22095 3502 345 0,'0'0'21'15,"0"0"-9"-15,0 0 2 16,38-121 21-16,-27 99 1 15,0 4-8-15,-1 1-26 16,-4 7 0-16,1-2 18 16,1 6-15-16,-6 2 5 15,4 4-8-15,-6 0 1 16,2 0-6-16,2 15 9 16,3 12-6-16,3 3 15 15,4 4-12-15,-1-1-3 16,1-3 0-16,-3-2 3 15,0-8-3-15,3-2 0 0,-4-4-16 16,2-6-20 0,-3-2-41-16,-5-4 10 0,3-2-49 15,-1 0-105-15</inkml:trace>
  <inkml:trace contextRef="#ctx0" brushRef="#br0" timeOffset="32860.91">22289 2998 390 0,'0'0'12'0,"0"0"-4"0,0 0-4 16,0 0 5-16,0 0 7 15,0 0-5-15,96-27-10 16,-73 27 7-16,-2 0-7 15,2 0-1-15,-5 2 12 16,-3 2-11-16,-1 1-1 16,-3 1 3-16,2 4-2 15,1 4 15-15,3 7-4 16,8 6-10-16,1 7 6 16,8 4-7-16,1 10-1 15,3 6 0-15,-2 4 2 16,0 7 0-16,-1-1-2 15,-3 0 0-15,-6 2 4 16,-3 4-4-16,-6 7-1 0,-10 1-2 16,-7-4 6-1,0-11 0-15,-5-17-3 0,-10-15 0 16,1-14 2-16,4-10-2 16,-4-3 9-16,-4-4-1 15,-2 0-7-15,-5 0-2 16,-6-8-7-16,0-1-92 15,5-4-131-15</inkml:trace>
  <inkml:trace contextRef="#ctx0" brushRef="#br0" timeOffset="33895.01">24374 2939 141 0,'0'0'263'15,"0"0"-248"-15,0 0-15 16,0 0 0-16,0 0 0 16,0 0 10-16,-11 125 19 15,30-57-9-15,-6 9 3 16,-5 5 7-16,-6-2-11 15,-2 0-13-15,0-6 10 16,-10-4-16-16,-13-2 0 16,-3-4 4-16,-3-7-4 15,4-13 3-15,9-16-3 16,5-14 0-16,5-11 3 16,6-3-3-16,0 0 0 0,0-2-1 15,0-19-8 1,13-12 8-16,10-2-1 0,8 2 2 15,6 7-4-15,3 9 4 16,1 9-2-16,-3 8 0 16,-1 0 2-16,3 34-2 15,3 11-2-15,-1 18 4 16,-1 7 3-16,-4 2-3 16,-8 0 0-16,-5-3 6 15,-10-6-3-15,-3-7-1 16,-5-6-2-16,0-8 0 15,-2-15 3-15,-2-12-3 0,2-7-7 16,1-8-25-16,-3 0-42 16,-2-19-26-16</inkml:trace>
  <inkml:trace contextRef="#ctx0" brushRef="#br0" timeOffset="34314.85">25248 3127 382 0,'0'0'9'15,"0"0"-8"-15,0 0 4 16,15 143 0-16,-5-103 15 16,-2 1-13-16,1-5-6 15,-2-10 9-15,-5-7-10 16,3-8 0-16,-5-8 6 16,0-3-1-16,2 0 20 15,-2 0 27-15,0-5-9 16,0-22-28-16,0-10-12 0,-2-6-3 15,2-4 2 1,0 0 1-16,0 5-6 0,2 2-6 16,18 8 9-16,0 6 3 15,5 3-3-15,2 6-7 16,2 3-24-16,2 4-26 16,4 1-28-16,3 8-41 15</inkml:trace>
  <inkml:trace contextRef="#ctx0" brushRef="#br0" timeOffset="34553.65">25917 3052 340 0,'0'0'106'0,"0"0"-106"16,0 0-26-16,0 0 26 16,0 0 5-16,0 0-5 15,142 0 0-15,-95-4-2 16,-1 0-55-16,-3 4-15 16,-5 0-34-16</inkml:trace>
  <inkml:trace contextRef="#ctx0" brushRef="#br0" timeOffset="34744.14">26036 3230 175 0,'0'0'224'0,"0"0"-224"16,0 0-5-16,0 0 1 15,0 0-3-15,0 0 7 16,92 18 8-16,-43-18-8 15,7-6-27-15,2-4-53 16,0-3-49-16</inkml:trace>
  <inkml:trace contextRef="#ctx0" brushRef="#br0" timeOffset="35078.26">26774 2966 297 0,'0'0'63'16,"0"0"-50"-16,0 0-5 16,0 0-8-16,0 0 13 15,0 0 3-15,0 128 3 16,0-96-11-16,0-2 8 16,18-6 34-16,7-6-34 15,0-6-9-15,-2-8-1 16,4-4-5-16,2 0 22 0,-2-16-20 15,0-8-1 1,-5-6 6-16,-9-4-7 0,-8-3-1 16,-5 2 2-16,0 4 0 15,-23 3 3-15,-1 8-5 16,-5 9 0-16,0 4-2 16,0 7-16-16,-2 0-69 15,-2 0-118-15</inkml:trace>
  <inkml:trace contextRef="#ctx0" brushRef="#br0" timeOffset="37094.69">28064 2805 360 0,'0'0'32'0,"0"0"-8"15,0 0 10-15,0 0-2 16,0 0 2-16,0 0 11 15,-17-50-41-15,17 50-4 16,0 6-2-16,2 27 2 16,7 11 11-16,-3 7-6 15,-2 8-3-15,-4-8 11 16,0 2-13-16,0-7 0 16,-2-6 2-16,-6-7-1 15,3-10 1-15,1-8-2 16,2-11 0-16,2-4 5 0,0 0 1 15,0-6-2 1,-5-24 30-16,-4-11-32 16,0-9-2-16,3-7-1 15,6-6 1-15,0-8-3 0,4-1 3 16,19 0-1-16,6 6 0 16,8 9 1-16,3 16-1 15,0 12-3-15,-4 19 4 16,-4 10-4-16,-7 0 4 15,-4 29-4-15,-5 11 4 16,-7 7 0-16,-9 6 0 16,0 3 0-16,-11 0 0 15,-20 3 1-15,-6-3-1 16,-1-6 0-16,5-12 1 16,11-13 0-16,9-12-2 0,8-7 0 15,5-5 0 1,0-1-6-16,0 0-14 0,25 0 18 15,13-13 3-15,6-7 1 16,5-1 1-16,-3 4-2 16,0 3 0-16,-4 1-1 15,-3 4 1-15,-2 1 0 16,-8 5 0-16,-8 3 0 16,-2 0 0-16,-6 17-8 15,5 6 8-15,1 5 3 16,4 2-3-16,-1-4 0 15,1-1 2-15,-2-6-1 0,2-2 0 16,0-1-1 0,1-5 0-16,-2-2-1 0,0-5 1 15,7-4 0-15,0 0 3 16,3 0-3-16,1-4 3 16,-6-12-3-16,-2-4 0 15,-6-4 1-15,-5-2-1 16,-3 1 0-16,-5 0 2 15,-1 4-2-15,-2 10 1 16,-3 5-1-16,0 3 0 16,0 3-7-16,0 0 7 15,4 0-3-15,2 14 3 16,5 5 1-16,-1 1 1 16,3-5-2-16,0 2 0 0,5-3 1 15,7-3-1-15,-1-8-7 16,5 1-59-16,-3-4-143 15</inkml:trace>
  <inkml:trace contextRef="#ctx0" brushRef="#br0" timeOffset="37263.67">29181 2717 406 0,'0'0'30'0,"0"0"-29"0,0 0 1 15,0 0-2 1,0 0-10-16,0 0-23 0,24-2-25 16,27 18-31-16</inkml:trace>
  <inkml:trace contextRef="#ctx0" brushRef="#br0" timeOffset="37795.15">29672 2811 373 0,'0'0'29'15,"0"0"-17"-15,0 0 29 16,0 0-27-16,-133-23-11 16,98 42 11-16,-3 12-11 0,2 7-2 15,5 5 6 1,7 4-2-16,5-1 3 0,13-4-8 15,6-4 0-15,0-9-6 16,8-8 6-16,13-9-1 16,-1-8 0-16,0-4 1 15,2 0 31-15,-1-18-3 16,0-12-22-16,2-10 9 16,1-7-14-16,3-3 1 15,0-4-2-15,-1-8 3 16,1-6-4-16,-2-4 1 15,-1-4 0-15,-3 8 0 0,-2 9 0 16,-1 19 0-16,-5 18 0 16,-3 14 1-16,-8 8-7 15,0 0 0-15,0 22 6 16,5 19 1-16,4 10 1 16,0 10 1-16,0 2-2 15,5 4 2-15,-1-3 2 16,4-4-5-16,0-7 0 15,6-9 1-15,6-8-1 16,-2-10-2-16,0-6-1 16,-4-10-14-16,-4-10-16 15,2 0-42-15,-1 0-42 16,10-20-153-16</inkml:trace>
  <inkml:trace contextRef="#ctx0" brushRef="#br0" timeOffset="38378.33">30343 2788 345 0,'0'0'70'0,"0"0"-51"15,0 0 14-15,0 0 5 16,-115-33-30-16,81 49 1 16,1 15-3-16,1 8-5 15,5 3 12-15,10 1-13 16,6-6 0-16,8-2 3 0,3-7-3 15,0-6-1 1,16-4-1-16,7-8-2 0,1-4 3 16,5-6 0-16,0 0 1 15,2-5 3-15,-2-15 9 16,0-1-12-16,0-1 0 16,0 4 2-16,-2 4-2 15,-5 8 0-15,-4 6 0 16,-2 0-6-16,-1 0 6 15,3 22-4-15,5 3 4 16,-2 8 0-16,4 5 2 16,-5 6-2-16,-7 6 0 15,-6 8-1-15,-7 5 3 16,-7-3-2-16,-22-4 2 16,-8-10 0-16,-3-12 9 15,4-10-10-15,0-11-1 16,5-4 20-16,5-9-10 0,1 0-7 15,2-10-2-15,8-16 1 16,4-4-4-16,4-9-2 16,7-5-18-16,0-1 8 15,4-3-33-15,21 3 24 16,8 5 21-16,7 0 2 16,8 2 3-16,0 5-3 15,-1-1 0-15,3 7 5 16,-8-2-2-16,-3 5 0 15,-3 1-3-15,-7 0-8 0,-4 8-13 16,-5 3-111-16,-5 2-106 16</inkml:trace>
  <inkml:trace contextRef="#ctx0" brushRef="#br0" timeOffset="38944.56">30809 2845 227 0,'0'0'15'16,"0"0"-4"-16,0 0 36 16,0 0 25-16,0 0-13 15,116 26-1-15,-81-26-16 16,4 0-22-16,-6-8-16 15,-7-10 15-15,-3-2-19 16,-9-4 0-16,-8-4 4 0,-6-1-3 16,0 2-1-16,-4 1-7 15,-16 4-4-15,-7 5 6 16,-5 7 5-16,1 10-5 16,-2 0 5-16,0 9 0 15,1 19 2-15,1 8-2 16,4 8 0-16,3 4 22 15,11 2-17-15,6-4 6 16,7-1 4-16,0-8-10 16,0-5 3-16,18-3-8 15,6-9 2-15,7-4 4 16,9-8-6-16,10-6 0 16,6-2-2-16,2 0-35 15,-6-2-111-15</inkml:trace>
  <inkml:trace contextRef="#ctx0" brushRef="#br0" timeOffset="47944.18">25475 4485 235 0,'0'0'31'0,"-23"119"-17"0,13-59-13 15,-5-7 20-15,3-10 13 16,8-15-20-16,4-6-1 16,0-9-5-16,0-8-4 15,0-5 7-15,0 0 11 16,0 0 22-16,0-8 37 16,0-15-37-16,0-14-40 15,2-6 0-15,4-4-1 16,6-7 9-16,1-8-12 15,5-4 1-15,4-6 10 16,5 2-11-16,4 9 0 0,2 10-3 16,1 8 7-16,0 13-5 15,1 6 1-15,-4 4-6 16,1 6 2-16,-3 6-27 16,-3 5-39-16,-4 3-49 15,-4 9-24-15</inkml:trace>
  <inkml:trace contextRef="#ctx0" brushRef="#br0" timeOffset="48247.06">26050 4413 430 0,'0'0'30'0,"0"0"-30"16,0 0 12-16,0 0-12 15,0 0 16-15,156-46-16 16,-104 36 1-16,-4 4 1 15,-1 1-2-15,-7 1-12 16,-13 4-70-16,-18 0-165 0</inkml:trace>
  <inkml:trace contextRef="#ctx0" brushRef="#br0" timeOffset="48444.77">26137 4606 403 0,'0'0'38'16,"0"0"-38"-16,0 0-2 16,0 0 2-16,0 0 13 15,0 0-5-15,131-24-8 16,-72 12 0-16,3-4-10 16,-2 0-50-16,-9 0-2 0,-6 5-153 15</inkml:trace>
  <inkml:trace contextRef="#ctx0" brushRef="#br0" timeOffset="48745.55">26859 4273 266 0,'0'0'51'0,"0"0"-44"15,64-114 17-15,-43 83 24 16,-6 12-13-16,-3 8-14 15,-8 8-1-15,-2 3-8 0,-2 0 2 16,0 0-14-16,6 19 0 16,1 9 19-16,3 12-8 15,-4 5 0-15,0 6-2 16,-1 3-4-16,-1 0 7 16,1 1-12-16,2-3 0 15,-1-7 2-15,3-7-1 16,7-8-2-16,1-10 1 15,4-6-10-15,1-12-17 16,0-2-62-16,3-8-117 16</inkml:trace>
  <inkml:trace contextRef="#ctx0" brushRef="#br0" timeOffset="52094.86">28697 3816 267 0,'0'0'30'0,"0"0"3"0,0 0-13 15,0 0 9-15,51-104 26 16,-48 99-27-16,-3 5-11 15,0 0 10-15,0 0-22 16,0 0-1-16,0 0-4 16,0 5 3-16,0 10-7 15,0 14 8-15,0 11-4 16,-23 14 37-16,-10 9-19 16,-16 8-4-16,-5 2-3 15,-1-3-9-15,1-6 19 16,11-7-20-16,10-7 1 0,11-9 10 15,8-7-12 1,12-6 0-16,2-3-2 0,0-6 2 16,5-3-3-16,13 1 3 15,7-6 0-15,4-2 6 16,6-8-6-16,5-1-2 16,7 0-6-16,8-3-27 15,11-15-6-15,0-1-62 16,-1-1 23-16</inkml:trace>
  <inkml:trace contextRef="#ctx0" brushRef="#br0" timeOffset="52644.86">29275 4109 79 0,'0'0'289'0,"0"0"-283"15,0 0-4-15,0 0 1 16,0 0 14-16,0 0 14 16,-119-17-29-16,88 57 0 15,-4 17 12-15,-6 5-11 16,3 2 2-16,13-8-5 16,13-10 4-16,9-11-10 15,3-11 6-15,0-8-3 16,7-9-2-16,6-4 5 15,5-3 0-15,7-3 8 0,6-24-8 16,11-13 29-16,0-7-29 16,1-4 1-1,-8 3 6-15,-8 10-7 0,-12 15 3 16,-7 15-3-16,-6 8 4 16,-2 0 8-16,0 0-12 15,0 14-6-15,4 6 6 16,7 4 2-16,7 4-1 15,-1 1-1-15,6-4 0 16,2 0 0-16,4-9 0 16,0-5 0-16,0-4 1 15,0-7-1-15,2 0 0 16,4 0 9-16,10-23-8 16,2-3 20-16,-1-5-21 0,-1 4 0 15,-5-3 3-15,0-1-3 16,-1 0 1-16,-4-1-1 15,-8 6 1-15,-10 8-5 16,-13 8 4-16,-4 10-39 16,0 0-63-16,-13 0-133 15</inkml:trace>
  <inkml:trace contextRef="#ctx0" brushRef="#br0" timeOffset="53094.36">30011 3909 400 0,'0'0'45'16,"0"0"-37"-16,0 0 9 15,-148-50 5-15,119 45-2 16,10 5-4-16,13 0-15 15,6 0 2-15,0 0-3 16,0 16-2-16,0 17 1 16,0 6 1-16,0 5-3 15,0 0 2-15,13-1 1 0,12-6-1 16,-1 4 1 0,1-6 0-16,-3 2 2 15,-2-5 0-15,-4-2-1 16,-7-8-1-16,-7-6 1 0,-2-4 11 15,0-6-4-15,0-1 16 16,-16-2 0-16,-8-3-12 16,-7 0-6-16,2 0-6 15,2 0 0-15,7 0-2 16,7-4 2-16,6 1-20 16,7 0-1-16,0-1-27 15,0-2-53-15,17-6 12 16,21-7-30-16,11 0-44 15</inkml:trace>
  <inkml:trace contextRef="#ctx0" brushRef="#br0" timeOffset="53477.62">30281 4123 61 0,'0'0'75'15,"0"0"-42"-15,127-91 5 16,-100 57 22-16,-9-4-8 16,-9 4 4-16,-9 2 3 15,0 5-26-15,-25 6-13 16,-4 7 7-16,3 2-24 15,1 6 0-15,9 6 14 16,3 0-17-16,4 0 3 16,2 12-7-16,-4 14 8 15,3 8-7-15,0 6 3 16,8 0 0-16,0-3-2 0,16-6 5 16,16 1-3-1,5-2 0-15,6 1 0 0,1-1 5 16,-4-2-5-16,-4-2 0 15,-14-3 4-15,-8-9-3 16,-8-1 4-16,-6-5-5 16,0-6 0-16,0 0 33 15,-13 4-13-15,-21 4-10 16,-10 4-7-16,-3-2-1 16,5-4-4-16,9-2-20 15,8-3-19-15,14-3 2 16,9 0-47-16,2 0 26 0,11-17-32 15</inkml:trace>
  <inkml:trace contextRef="#ctx0" brushRef="#br0" timeOffset="53810.69">30727 4092 242 0,'0'0'63'0,"0"0"-58"15,0 0 2-15,0 0 3 16,0 0-10-16,0 0 18 15,7 93-11-15,-10-53 7 16,3-2-7-16,0-6-4 16,13-4 29-16,16-6-23 15,5-4 6-15,-1-5 16 16,6-7-18-16,0-6 0 16,8 0-12-16,0-13 27 0,-7-17-13 15,-7-11-15 1,-8-4 0-16,-13-5 7 0,-8 0-7 15,-4 4 4-15,0 7-4 16,-23 9 0-16,-8 8 6 16,-14 7-6-16,-3 6 0 15,-8 9 5-15,-2 0-5 16,4 17-23-16,-1 16-92 16,-3-1-210-16</inkml:trace>
  <inkml:trace contextRef="#ctx0" brushRef="#br0" timeOffset="82933.75">11878 6261 207 0,'0'0'22'0,"0"0"-7"15,0 0 5-15,0 0-20 16,0 0 0-16,0 0 10 15,0 0 0-15,0 0 5 16,-48-77-1-16,44 73-11 16,0 0 22-16,-1 4-20 15,-2-3 1-15,-2 3 6 16,1-1-9-16,-3 1-2 16,-3 0-1-16,-3 0 2 15,-6 0 6-15,1 0-8 0,-3 8 0 16,0 2 3-1,2-2-3-15,0 3 1 0,3-3-1 16,0 1 0 0,2-1 4-16,-2 0-4 0,2 0 0 15,0 1 0-15,1 0 0 16,-1 3 0-16,0 2 0 16,0 2 1-16,2 2-1 15,1-2 0-15,2-1 0 16,1-2 0-16,4-3 0 15,-1 2 0-15,1-2 0 16,2 0 0-16,0 5 0 16,1-3 0-16,-1 0 0 15,4 0 0-15,2 0 1 16,-4 2-1-16,4 2 0 16,-2 2 0-16,-4 2 0 0,1 2 0 15,1 0 0-15,0 0 0 16,0 1 0-16,-2-6 1 15,0 1-1-15,1-3 0 16,1-6 2-16,-2 1-2 16,1-4 0-16,2-2 8 15,1 2-3-15,0-3-2 16,2 0-3-16,-2 0 0 16,0-2 4-16,-3 1-4 15,1 1 0-15,0-2 3 16,-6 2-2-16,-1-2 4 0,-2 3-5 15,-3-2 0 1,1-2 7-16,-1 0-7 0,5 2 0 16,-3 0 4-1,6 1-4-15,1-2 1 0,-1 2-1 16,2 1 0-16,0-1 0 16,2 0 0-16,4-3 0 15,-3 0 0-15,1 1 1 16,-2-1-1-16,-3 2 0 15,-2-2 0-15,-2 0 1 16,0 0-1-16,-5 0 0 16,3 0 2-16,-3 0-2 15,3 3 1-15,1-2-1 16,2-1 0-16,-1 5 0 0,1-1 0 16,4-2 0-16,-1 3 0 15,3-2 0-15,-3-2 1 16,-2 3-1-16,0 2 0 15,-5 2-1-15,1 0 1 16,-2-2 0-16,-3 1 1 16,2-3-1-16,1 0 2 15,2-2-2-15,-1 2 0 16,5 0 5-16,0 0-5 16,2 1 0-16,1-3 0 15,2 4 0-15,-5 3 0 16,-3 1 0-16,-1 2 0 15,-3 1 0-15,-1 2 0 0,-1-1 0 16,3 0 0 0,-4-1 1-16,1 2-1 0,1 0 0 15,1-3 0-15,3-1 0 16,0 1 0-16,3-2 0 16,2-2-1-16,1 2 2 15,3 0-2-15,-1 0 1 16,2 1 0-16,1-3-2 15,-2 2 2-15,0-2 0 16,-1 3 0-16,-1 3 2 16,-2 1-2-16,0 3 0 15,-1 1 0-15,3 2-2 16,-2-1 2-16,4 2 0 0,2 0-2 16,2-2 6-16,0-2-8 15,0-3 3-15,0 0 1 16,2-3 1-16,7 3-1 15,0-4 0-15,0 1 2 16,2 2 0-16,-2-1-1 16,4 2-1-16,-1-2 0 15,1-2 0-15,0 1 0 16,3-4 0-16,2 2 1 16,1-1 0-16,4-4 1 15,0 1-2-15,3 0 0 16,-2 0 2-16,1 1-2 15,2-1 0-15,-3-2 3 16,1-3-3-16,-1-1 1 0,3 0-1 16,-3 0 0-1,3 0 3-15,2 0-2 0,-2-5-1 16,0-5 2-16,-1-1 1 16,-4 0-2-16,3-2-1 15,-2-1 0-15,-2 2 2 16,2-2-2-16,-1 0 0 15,-1-1 1-15,0 0 0 16,2 1 0-16,-5 1-1 16,-1 3 0-16,2 1-1 15,-2 1 1-15,1 0 0 16,3 2 0-16,0 0 0 0,4 0 0 16,0 2 0-16,-3 4 0 15,2 0-1-15,-4 0 1 16,3 0 0-16,-2 0-1 15,2 0 2-15,4 0 0 16,-3 0-1-16,3 0 0 16,2 0-1-16,0 3 1 15,3 1 0-15,-1 0-1 16,0 1 2-16,2 1-1 16,3-2 0-16,1 2 0 15,3-2 0-15,3-2 0 16,-1-2 0-16,1 0 0 15,-1 0 1-15,0 0-1 0,-1 0 0 16,-4 0 0 0,-1 0 0-16,-3 0 0 0,-2 0 0 15,1 6 0-15,-3-1 1 16,0-4-1-16,0 2 0 16,0-3 0-16,-2 0-1 15,2 0 2-15,-2 0-1 16,1-3 0-16,1-3 0 15,-5 2 1-15,1-2-1 16,-2 4 0-16,0-2-1 16,0-2 1-16,2 1 0 15,-3 1 0-15,0-2 1 0,0 2-1 16,-4-3 0 0,0-3 0-16,2 0 0 0,0-3 0 15,0 4 0 1,2 1 0-16,-1-5 3 0,0 4-5 15,2-2 2-15,2 2 0 16,2-2 2-16,-1 2-2 16,1-6 0-16,-3 3-2 15,3 1 4-15,0-3-2 16,-3 1 0-16,3 0 0 16,-7-1 1-16,0 1-1 15,-4 1 0-15,-5 2 0 16,0 0 0-16,1-3 0 0,0 1 0 15,5-3 0 1,2-1 0-16,1 0 0 0,5 0 0 16,-3-2 0-1,-2 2 0-15,-2 0 0 0,-3 4 0 16,1-1 0-16,-3-2 1 16,0-3-1-16,-1 2 0 15,-1-1 0-15,1 3 0 16,-2 1 1-16,1-3-1 15,-1 1 0-15,-2-3 1 16,-3 3 0-16,-1 1-1 16,0-2 0-16,1 1 2 15,-2 1 5-15,-1-1-7 16,2 0 0-16,1-1 11 0,-1 0-10 16,2 4-1-16,1-2 0 15,0 0 1-15,0 1 0 16,-5 0-1-16,2 1 0 15,-2-2 6-15,-2 3-5 16,0-6-1-16,0-2 0 16,0-1 2-16,0 2-1 15,0 0-1-15,0 3 0 16,0-2 4-16,0 4-4 16,0-1 0-16,-8 0 3 15,-8 1-1-15,1-1 2 16,-6 2-4-16,2-1 0 15,-4 2 3-15,-1 2-2 16,-3 0-1-16,-2 3 0 16,-7-2 2-16,-4 4 1 0,-3 0-3 15,1-2 0-15,-2 2 1 16,6 1 1-16,0-2-3 16,5 3 1-16,-1 2 0 15,5 0 1-15,5 0-1 16,-1 0 0-16,3 0 0 15,0 0 0-15,-1 0 0 16,-1 4 0-16,-2 6 0 16,-1 0 0-16,-2 0 0 15,2 2 0-15,0-1 0 16,-2-2 0-16,2 1 0 16,-2-2 0-16,0 0 0 0,0-2 0 15,3-2 0 1,2 2 0-16,1-1 1 0,5-4-1 15,3 1 0-15,2-2 0 16,-1 0 0-16,1 0 0 16,-1 0 0-16,1 0 0 15,-3 0 1-15,-1 0-1 16,1-3 0-16,-2-2 0 16,2 4 0-16,-1-2 0 15,1 1 0-15,1 2 0 16,-3-1 0-16,-1-4 0 15,0 1 0-15,-2-1 0 16,-1-4 0-16,0 0 0 0,-2-2 0 16,-1-1 0-16,2 2 1 15,4 0-1-15,1 0 0 16,3 2 0-16,-1 0 0 16,0 0 0-16,0 0 0 15,-2 4 0-15,1 1 0 16,1 2 0-16,-1 1 0 15,-2 0 0-15,4 0 0 16,-3 0-1-16,1 0 1 16,-2 0 0-16,1 0 0 15,5 0 0-15,0 0 0 16,4 0-9-16,2 0-44 0,3-2-62 16,0-2-241-16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21T08:32:0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2624 14329 195 0,'0'0'33'0,"0"0"-7"16,0 0-19-16,0 0-6 15,0 0 6-15,0 0 39 16,0 0-30-16,-60-50-12 16,55 46-3-16,1-6 0 0,-2 3 0 15,1-2-1-15,-4 1 4 16,2 6-10-16,3-2-18 16,2 2-1-16,2 2 22 15,-2 0 3-15,-1 0 10 16,1 0 13-16,-2 0 4 15,1 0 12-15,3 0-7 16,0 0-6-16,0 0 3 16,0 0-10-16,0 0-2 15,0 0-3-15,0 0 2 16,0 0 19-16,0 0-15 16,0-2 5-16,0 0-3 0,0 2-9 15,0 0-7-15,0 0-6 16,0 0-3-16,20 0 0 15,18 0 3-15,11 0 0 16,12 0 2-16,1 0-1 16,5 0-2-16,-1 0 0 15,3-13 1-15,3-2 2 16,-10 1-2-16,-1-1 0 16,-11 4 1-16,-7 1-1 15,-12 0 1-15,-11 6-1 16,-8 0 0-16,-10 2-1 15,-2 2 1-15,0 0-6 16,0 0-5-16,0 0-15 0,-19 0-43 16,-12 16-82-1,-9 9-91-15</inkml:trace>
  <inkml:trace contextRef="#ctx0" brushRef="#br0" timeOffset="1147.03">2385 14281 334 0,'0'0'9'0,"0"0"19"16,0 0-28-16,0 0 0 15,0 0 1-15,0 0 1 16,-4 21 3-16,20 14 14 16,1 15 5-16,2 16 14 15,-1 11-20-15,1 15 11 16,2 22-7-16,1 21-11 16,0 15 6-16,-2 11-9 15,-5 0-6-15,-3 3 6 16,-3-9-8-16,-1-11 0 15,4-19 1-15,-1-22 0 16,3-23-1-16,1-13 0 16,-1-14 0-16,-1-3 0 0,-5-10 0 15,-1-3 0-15,-2-7 0 16,-3-10 1-16,0-8-2 16,1-8 1-16,-3-4 0 15,2 0 0-15,-2 0 0 16,0 0 0-16,0 0 0 15,0 0 1-15,0 0 1 16,0 0-2-16,0 0 0 16,0 0 2-16,0 0-2 15,0 0 0-15,0 0 1 16,0 0-1-16,0 0 5 16,0 0-5-16,0 0 0 0,0 0 11 15,0 0-11-15,0 0 0 16,0 0 3-16,0 0-2 15,0 0 2-15,0 0-3 16,0 0 0-16,0 0 7 16,0 0-7-16,0 0 0 15,0 0 2-15,0 0-2 16,0 0 1-16,0 0-1 16,0 0 0-16,0 0 1 15,0 0-1-15,0 0 0 16,0 0 2-16,0 2-2 15,0 0 0-15,0 8 0 16,0 4 0-16,0 8 1 0,0 5-1 16,-9-4 0-1,-3 4 1-15,2 2-1 0,3-1 0 16,-5-2 0-16,4 0 0 16,-1-2 1-16,3-2-1 15,6-9-1-15,0-4 1 16,0-4 0-16,0 2 0 15,0-4-2-15,0 0 2 16,0-3 0-16,0 5 0 16,0-5 0-16,0 4 0 15,0-4 0-15,0 0 1 16,0 4-1-16,0-4 0 0,0 0 0 16,0 0 0-1,0 0 0-15,0 0 2 0,0 0-2 16,0 0 0-16,0 0 0 15,0 0 0-15,0 0-2 16,0 0 2-16,0 0-4 16,0 6 4-16,10 2-1 15,8 0-1-15,8 1 0 16,10 0 2-16,7-3 21 16,5 2-17-16,2-2 2 15,1 2 3-15,0-4-3 16,1-4 3-16,-5 0-9 15,-3 0 0-15,-9 0 2 16,-6 0-2-16,-4 0 0 16,-8 3 1-16,-1 2-1 0,-3 5-2 15,3 4-30-15,-3 1-63 16,-8 0-193-16</inkml:trace>
  <inkml:trace contextRef="#ctx0" brushRef="#br0" timeOffset="3512.48">28824 14302 149 0,'0'0'164'16,"0"0"-155"-16,0 0 0 15,0 0 28-15,0 0 12 16,0 0 11-16,0 0-28 15,-76 7-17-15,71-7 16 16,5 2-12-16,0-2 6 16,0 0-1-16,0 0-7 15,0 0 6-15,0 0-23 16,0 0 2-16,0 0-1 16,0 0 2-16,0 4-3 15,10-3 2-15,16 6 1 16,13-1 6-16,5-2-9 15,7-4 0-15,12 0 8 16,8 0-8-16,14 0 2 16,8-1-2-16,7-10 3 0,-2 5-2 15,-11 2-1-15,-8 4 0 16,-15 0-1-16,-6 0 1 16,-5 0 0-16,-4 0-1 15,-9 0 2-15,-9 0-2 16,-6 4 1-16,-7-3 0 15,-5-1 2-15,-6 0-2 16,-2 0 0-16,-5 0 0 16,0 0 2-16,2 0 7 15,-2 3-9-15,0-3 0 16,0 2 12-16,0-2-11 16,0 2 4-16,0-2-5 0,0 6 3 15,2 6 1 1,0 2-4-16,3 8 0 0,-1 3 12 15,0 3-10-15,-2 1-1 16,1 8 4-16,1 6-4 16,1 9 15-16,2 9-4 15,-1 20-12-15,1 10 15 16,-1 12-10-16,6 7 5 16,-4 7-3-16,9 5-7 15,-2 6 14-15,5 6-12 16,-1 5 1-16,6-1 13 15,-2 1-15-15,-3-6 4 16,2 10-1-16,-2-5-3 16,1 0 11-16,0-2-11 15,-1-6 0-15,1-15 19 0,-2-4-20 16,-3-11 3-16,-3-7-1 16,-1-17 0-16,-1-10 0 15,-3-12-2-15,0-8 0 16,-2-6 1-16,1-9-1 15,-1-5 0-15,-1-13-1 16,-3 2 2-16,-2-7 0 16,2-4-1-16,-2-2 0 15,0-2-1-15,0 0 1 16,0 0 0-16,0 0 0 16,0 0 1-16,0 0 1 15,0 0-2-15,0 0 0 0,0 0 3 16,0 0-3-16,0 0 0 15,0 0 0-15,0 0 3 16,-4 0-1-16,-23 0-2 16,-11-6 0-16,-8 6-2 15,-12-4 2-15,-9 4 0 16,-9 0-1-16,-7 0 2 16,-1 0-1-16,-1 0 0 15,7 10 0-15,5-2 0 16,8-1 0-16,7 4 0 15,2-3-1-15,8 2 2 16,1-2-2-16,7 2 1 16,4 2 0-16,5-6-1 15,4 2 1-15,11-4-1 16,3 0 1-16,11-4 0 0,2 0-1 16,0 0 1-16,0 0 0 15,0 0 0-15,0 0 0 16,0 0-3-16,-2 0-1 15,2 0-9-15,0 0 8 16,-2 2-25-16,-3-2-2 16,-4 0 3-16,-2 0-73 15,-5 0-16-15,3 0-107 16</inkml:trace>
  <inkml:trace contextRef="#ctx0" brushRef="#br0" timeOffset="79830.24">12221 17463 114 0,'0'0'47'0,"0"0"-26"15,0 0-14-15,0 0 20 16,0 0 1-16,0 0 6 15,0 0-5-15,0 0-8 0,-21-4-9 16,21 4-2-16,0 0-10 16,0 0 1-16,0 0 3 15,0 0-4-15,0 0 5 16,0 0 2-16,0 0 2 16,0 0 11-16,0 0-3 15,0 0-1-15,0 0-5 16,0 0-5-16,0 0-2 15,0 0-4-15,0 0 0 16,0 0 1-16,0 0-1 16,0 0 0-16,0 0 1 15,0 0 0-15,0 0 3 16,0 0-4-16,0 0 0 16,0 0 5-16,0 0-5 0,0 0 0 15,0 0 0-15,0 0 1 16,0 0-1-16,0 0 0 15,0 0 0-15,0 0-1 16,0 0 1-16,0 0 0 16,0 0 0-16,0 0 0 15,0 0 0-15,0 0 0 16,0 0 0-16,0 0 0 16,0 0 0-16,0 0 0 15,0 0-5-15,0 0-27 16,0 0-12-16,0 0-14 15,-6 0-26-15</inkml:trace>
  <inkml:trace contextRef="#ctx0" brushRef="#br0" timeOffset="82750.64">12318 17455 331 0,'0'0'49'0,"0"0"-41"15,0 0-6-15,0 0 8 16,0 0 24-16,0 0-2 16,-18-1-14-16,18-4-9 15,0 5 8-15,0 0 3 16,0 0 2-16,0 0 7 16,0-4-22-16,0 1 4 0,0-16 7 15,0-11-1 1,0-15-11-16,0-14-6 0,2-7 0 15,-2 4 2-15,0 7-2 16,-2 11 0-16,-15 8 2 16,-10 4-2-16,0 2 1 15,-6 6-1-15,0 4-1 16,4 10-3-16,4 2 4 16,10 8-2-16,3 0 2 15,3 0 0-15,5 8 0 16,4 22-5-16,0 6 5 15,0 18-1-15,29 14 1 0,7 11-1 16,13 11-1-16,6 4 4 16,3 8-4-16,2-3 2 15,-4-1 0-15,-7-4 2 16,-7-14-2-16,-2-8 0 16,-9-10 1-16,-6-7-1 15,-9-11 0-15,-9 0 0 16,-7-4 0-16,0-8 4 15,0-2-4-15,-25-7 0 16,-15-5 4-16,-9-5-3 16,-11-8 1-16,-5-5-2 15,0 0 0-15,5 0 1 16,7-10-1-16,4-10-1 16,6 0-1-16,12-7-1 15,7 5 1-15,8 4 0 0,10-4-3 16,6 0 4-1,0-4-23-15,13-3 12 0,16 0-15 16,6-3-19-16,6 2-40 16,-1-2-7-16,-5 0-115 15</inkml:trace>
  <inkml:trace contextRef="#ctx0" brushRef="#br0" timeOffset="83462.05">12802 17008 291 0,'0'0'50'16,"0"0"-34"-16,0 0 7 16,0 0 10-16,0 0 25 15,0 0-25-15,-31-18-18 16,27 22-6-16,-8 19-6 15,1 16 4-15,-3 20-2 16,1 13 7-16,3 3 9 16,2 2-17-16,8-1 3 15,0-5 0-15,0-5-5 16,16-6-2-16,13-4 0 16,5-10 0-16,1-6-2 15,3-14 2-15,-1-4-11 0,0-7-10 16,-4-3-35-16,-2-11-27 15,-11-1-35-15</inkml:trace>
  <inkml:trace contextRef="#ctx0" brushRef="#br0" timeOffset="86818.24">12949 17147 267 0,'0'0'50'0,"0"0"-50"16,0 0-2-16,0 0 2 15,0 0 16-15,0 0-7 16,78 0 1-16,-51 9 13 16,4 3-10-16,5 7 0 15,8-1 0-15,5 0-1 16,5 4 14-16,2-5-14 15,-6-2-6-15,2-3 2 16,-6 3-7-16,-1-4 1 16,-7-1-2-16,-7 4 0 15,-4-5 0-15,-7-1 0 16,-5 1 0-16,-3-5 1 16,-5 0-1-16,-5-2-5 0,0-2-27 15,-2 4-19 1,0-4 2-16,-2 0-101 0</inkml:trace>
  <inkml:trace contextRef="#ctx0" brushRef="#br0" timeOffset="87344.48">13401 17004 48 0,'0'0'237'16,"0"0"-227"-1,0 0 2-15,0 0-11 0,0 0 4 16,0 0 10-16,0 0 3 15,-33 111-1-15,22-58 14 16,-3 2-8-16,-1-1 9 16,-1-2-19-16,-1 2 0 15,3-10-5-15,-1 2-3 16,-1-6-3-16,0-5-2 16,3-7 0-16,6-6-4 15,5-10-2-15,2-10-21 16,0-2-22-16,2 0-27 0,14 0-20 15,1-20-120 1</inkml:trace>
  <inkml:trace contextRef="#ctx0" brushRef="#br0" timeOffset="87665.51">13569 16856 175 0,'0'0'134'0,"0"0"-126"15,0 0-1-15,0 0 9 16,122 108 11-16,-73-46-4 15,2 4 0-15,-4 10 9 16,-2 1-17-16,-12-7-5 16,-8-6 3-16,-12 2-9 15,-9-3 0-15,-4 1-4 16,-2 1-5-16,-25-6-2 16,-11-1-59-16,-8-10-70 15</inkml:trace>
  <inkml:trace contextRef="#ctx0" brushRef="#br0" timeOffset="88460.9">14257 17289 336 0,'0'0'76'15,"0"0"-61"-15,0 0-10 0,0 0 26 16,0 0-15-16,0 0-7 15,6 0-9-15,-1 0 1 16,7 0 2-16,3 0-2 16,5 0 8-16,7 0 13 15,6 0-13-15,5 4 1 16,2-2-6-16,3 2-3 16,-1-4 3-16,-3 0-4 15,0 0-1-15,-10 0-3 16,-5 0-17-16,-8 0-58 15,-12 5-26-15,-4-5-188 0</inkml:trace>
  <inkml:trace contextRef="#ctx0" brushRef="#br0" timeOffset="88641.92">14433 17548 370 0,'0'0'99'0,"0"0"-99"15,0 0 0-15,0 0 0 16,0 0 2-16,115 0 0 16,-70 0 8-16,0 0-10 15,0 0-3-15,-8 0-88 16,-10 0-241-16</inkml:trace>
  <inkml:trace contextRef="#ctx0" brushRef="#br0" timeOffset="90645.41">12800 18075 214 0,'0'0'65'16,"0"0"-42"-16,0 0-1 0,0 0 6 16,0 0-1-16,0 0-4 15,-2-4-14-15,2 4-4 16,0 0-5-16,0 0 3 15,0 4 0-15,0 14-1 16,0 11 1-16,0 0 16 16,13 12-14-16,0 3 0 15,1-4-5-15,1 2 2 16,1-4 2-16,-3-7-4 16,3-1 0-16,1-9-2 15,-1-9 4-15,2 2-4 16,0-4 0-16,2-5 1 15,0-5-5-15,2 0 11 16,-1-6-5-16,-2-21 6 0,-3 1-5 16,-3-7 5-16,-3-2-6 15,-6-1 0-15,-2-4 2 16,-2 3-2-16,0 3 0 16,0 6 1-16,-2 6 0 15,-12 0-2-15,-1 0-2 16,-1 4-4-16,-4 8 4 15,0-2-3-15,-3 8-8 16,-1 0 6-16,0 4-15 16,-1 0 3-16,3 4 7 15,1 14 10-15,6-2-2 0,-1 2 5 16,5 0-2 0,5-4 2-16,2-2 0 0,4-2-1 15,0-6 1-15,0 2 0 16,2-2-1-16,15 4 2 15,6-8 6-15,-1 4 3 16,5-4-2-16,0 0-1 16,4 0-7-16,2 3 0 15,3-1-4-15,-3-2-35 16,3 0-81-16</inkml:trace>
  <inkml:trace contextRef="#ctx0" brushRef="#br0" timeOffset="91580.62">15182 17079 382 0,'0'0'12'0,"0"0"-12"16,-77 130-2-16,64-68 2 15,11 2 11-15,2 2 0 16,0-4-2-16,27 1-9 16,6-17 1-16,9-16-4 15,12-16 3-15,6-14 0 0,7 0 1 16,0 0 6-16,-7 0 0 15,-6-18-7-15,-10 0 0 16,-10-4 9-16,-8-6-9 16,-10-7 0-16,-10-1 2 15,-6-4 0-15,0-6-2 16,-22-6-2-16,-16 2-14 16,-6 6 15-16,-5 4 0 15,0 8 1-15,0 6 5 16,5 3 4-16,1 14 7 15,7 4-7-15,5 5-7 0,6 0 14 16,15 0-15 0,3 0 5-16,7 6-1 0,0 2-3 15,0 6-4-15,7 8-1 16,10 4 3-16,10-3 0 16,4-2 0-16,8 2-3 15,9-4 2-15,6-2-7 16,4 5-32-16,0-4-40 15,-3-8-129-15</inkml:trace>
  <inkml:trace contextRef="#ctx0" brushRef="#br0" timeOffset="91961.53">16044 17473 323 0,'0'0'75'15,"0"0"-68"-15,0 0-7 16,0 0 0-16,0 0 2 16,0 0 5-16,27 75-1 15,-16-51-6-15,0 2 0 16,4 0 9-16,1 0-9 16,0-6 0-16,4-4 2 15,-3-10-2-15,4-6 0 16,-3 0 0-16,-5 0 0 15,-2 0 14-15,-2-22 3 16,-4-6-6-16,-5-8-1 0,0-4-7 16,-12 4 1-16,-10 5-4 15,-5 9 0 1,-2 4 5-16,-2 8-5 0,4 6 0 16,7 4 3-16,5 0-3 15,8 0-15-15,5 10-45 16,2 8-18-16,0 4 8 15,9 0-73-15</inkml:trace>
  <inkml:trace contextRef="#ctx0" brushRef="#br0" timeOffset="92211.3">16690 17129 357 0,'0'0'14'0,"0"0"-14"16,0 0 0-16,0 0 0 15,0 0 23-15,0 0-18 16,85 106 0-16,-70-82-4 16,-1 2-1-16,-1-5 3 15,-4-2-3-15,-5-1 0 16,3 0-3-16,-7-4-31 15,0-2-126-15</inkml:trace>
  <inkml:trace contextRef="#ctx0" brushRef="#br0" timeOffset="92398.51">16701 17285 337 0,'0'0'86'0,"0"0"-60"16,0 0-25-16,0 0 1 15,0 0-2-15,0 0 0 16,70 0 1-16,-26 0-1 16,7 0 0-16,4 0 0 15,1 0-6-15,-2 0-39 16,-5-4-16-16,-2-10-68 0</inkml:trace>
  <inkml:trace contextRef="#ctx0" brushRef="#br0" timeOffset="92829.45">17461 17079 253 0,'0'0'74'0,"0"0"-68"16,0 0 1-16,0 0 28 16,0 0-6-16,44 126-4 15,-28-72-2-15,5 2-19 16,0-2 2-16,6-4-1 0,2-6-5 15,4-12 4 1,1-14-4-16,1-9-4 0,-2-9 4 16,-4 0 1-16,-4-5 4 15,-7-17-1-15,-5-10 5 16,-3-12 0-16,-8-10-9 16,-2-7 0-16,0-2 5 15,-18 5-5-15,-13 8 0 16,-9 5 1-16,-7 13 1 15,-7 6 1-15,-1 8-2 16,1 6 1-16,5 10 6 16,7 2-6-16,11 0 1 15,8 25-3-15,10-4 1 16,11 9-4-16,2-2-1 16,0 3-2-16,25-3 2 0,8-2-32 15,9-8-4 1,8-11-11-16,4-1-29 0,0-6-147 15</inkml:trace>
  <inkml:trace contextRef="#ctx0" brushRef="#br0" timeOffset="93016.29">18185 17223 266 0,'0'0'18'16,"0"0"-7"-16,0 0 34 15,51 133-21-15,-42-96-6 0,-4 3 3 16,-1-1-21-16,1-12 0 16,1-9-1-16,5-13-23 15,-1-5-37-15,-2 0-107 16</inkml:trace>
  <inkml:trace contextRef="#ctx0" brushRef="#br0" timeOffset="93301.05">18811 16852 330 0,'0'0'84'0,"0"0"-82"15,0 0 7-15,0 0 5 16,0 0 25-16,0 0-13 15,36 142-5-15,-36-84-14 16,0 5-2-16,0 1-3 16,-9-2 0-16,-9-8 1 15,3-1-3-15,1-14-1 16,7-13-1-16,5-12-15 16,2-14-59-16,0 0-34 15,0-29-61-15</inkml:trace>
  <inkml:trace contextRef="#ctx0" brushRef="#br0" timeOffset="93486.5">18629 17048 437 0,'0'0'46'16,"0"0"-42"-16,0 0 0 15,0 0 37-15,0 0-18 16,162 63-14-16,-108-36 0 15,-3 8-6-15,-7 1-3 16,-2 4-8-16,-11-4-97 16,-8-4-358-16</inkml:trace>
  <inkml:trace contextRef="#ctx0" brushRef="#br0" timeOffset="93975.16">19620 17259 537 0,'0'0'36'16,"0"0"-36"-16,0 0 1 0,0 0-4 16,0 0 3-16,16 106 0 15,8-62 1-15,5-4-1 16,-7 0 0-16,-1-3-5 15,-6-5-51-15,-7-10-61 16,-8-4-220-16</inkml:trace>
  <inkml:trace contextRef="#ctx0" brushRef="#br0" timeOffset="94289.38">20344 16914 415 0,'0'0'104'0,"0"0"-104"16,0 0 0-16,34 134 0 16,-17-85 4-16,3 1 2 15,1-10-6-15,-2-4 0 16,2-5-3-16,-6-10-3 16,-6-7-63-16,-9-4-52 0</inkml:trace>
  <inkml:trace contextRef="#ctx0" brushRef="#br0" timeOffset="94493.74">20117 17124 465 0,'0'0'73'0,"0"0"-69"15,0 0-4-15,0 0-4 16,0 0 4-16,0 0-2 15,100 0 2-15,-33 9 0 0,13-5-6 16,5-4-26-16,0 0-50 16,-6 0-47-16</inkml:trace>
  <inkml:trace contextRef="#ctx0" brushRef="#br0" timeOffset="94960.65">21139 16896 452 0,'0'0'59'0,"0"0"-59"16,0 0 0-16,0 0 3 0,0 0 6 16,0 0 8-1,-2 127-5-15,22-76-3 0,5-5 9 16,6-1-18-16,2-5 3 15,3-10 1-15,-1-6-4 16,1-8 0-16,-3-14-5 16,-2-2 5-16,-2 0 0 15,-6-23 7-15,-9-13-7 16,-8-5 6-16,-6-3-6 16,0-10 2-16,-18 1-2 15,-11 0 0-15,-6-2 3 16,-9-1-3-16,-4 2 0 0,0 0 2 15,1 9-2 1,-1 13 8-16,4 14 6 0,2 10 3 16,1 8 15-16,6 0-25 15,2 12-4-15,6 12-3 16,10 11-1-16,3-3 0 16,11 7-8-16,3 5-20 15,0-2 2-15,25-7-16 16,15 5 6-16,7 0-49 15,4-8-50-15</inkml:trace>
  <inkml:trace contextRef="#ctx0" brushRef="#br0" timeOffset="95296.22">21598 17151 433 0,'0'0'68'0,"0"0"-57"16,0 0 2-16,0 0 0 15,0 0-8-15,0 0-5 16,91-84 2-16,-62 84-2 16,-8 0 0-16,-4 0-5 15,-5 3 5-15,-6 19 0 16,-3 6 4-16,-3 8-1 15,0 9 9-15,0-1-9 0,0 0 3 16,0 0 11-16,0-2-17 16,0-4 0-16,0-6-2 15,6-5 0-15,12-4-2 16,5-1-29-16,1-8-58 16,7-9 58-16,0-5-174 15</inkml:trace>
  <inkml:trace contextRef="#ctx0" brushRef="#br0" timeOffset="95570.7">22311 16834 477 0,'0'0'59'0,"0"0"-56"15,0 0 0-15,0 0 31 16,0 0-22-16,0 0-9 16,34-12-2-16,-34 50 13 15,0 12 3-15,0 13-12 16,-9-2-2-16,-6 2 4 16,-4-4-7-16,6-3-2 15,-1-6-16-15,4-1-55 16,-3-17-57-16,-3-10-124 0</inkml:trace>
  <inkml:trace contextRef="#ctx0" brushRef="#br0" timeOffset="95751.64">22213 17008 423 0,'0'0'70'15,"0"0"-50"-15,0 0-9 16,0 0-6-16,0 0 1 15,0 0 17-15,79 62-23 16,-55-30 0-16,2 3 0 16,3 1-23-16,-2-8-79 15,0-2-100-15</inkml:trace>
  <inkml:trace contextRef="#ctx0" brushRef="#br0" timeOffset="96045.49">22686 17118 423 0,'0'0'6'15,"0"0"-4"-15,0 0 7 16,0 0 27-16,0 0-14 16,0 0-9-16,40-21-9 15,-25 39 14-15,5 4-9 16,1 6 32-16,-2 2-29 15,-3 2-11-15,-5 3-1 0,-1 7 0 16,-2-3 1 0,1-3 3-16,2-6-4 0,3-2 0 15,1-6-2 1,3-4 2-16,0-6-22 0,2-6-48 16,-2-6-86-16</inkml:trace>
  <inkml:trace contextRef="#ctx0" brushRef="#br0" timeOffset="96291.43">23655 16980 402 0,'0'0'96'15,"0"0"-65"-15,0 0 22 16,0 0-35-16,69 135-17 16,-40-95 15-16,4-8-13 15,-6-2-3-15,4-6-4 16,-6-6-34-16,-5-2-12 16,-5-2 42-16,-10-4-164 15</inkml:trace>
  <inkml:trace contextRef="#ctx0" brushRef="#br0" timeOffset="96460.64">24033 17335 323 0,'0'0'57'0,"0"0"-43"16,0 0 14-16,0 0 75 16,0 0-87-16,132 4-14 15,-108 0-2-15,-3 1-7 16,-3-2-50-16,-3 1-22 15,5-4-145-15</inkml:trace>
  <inkml:trace contextRef="#ctx0" brushRef="#br0" timeOffset="96675.5">25018 17168 112 0,'0'0'177'0,"0"0"-177"16,127-50-18-16,-84 38 7 15,-8 3-80-15</inkml:trace>
  <inkml:trace contextRef="#ctx0" brushRef="#br0" timeOffset="97485.44">26511 16914 351 0,'0'0'154'15,"0"0"-144"-15,0 0-6 16,0 0 1-16,0 0 15 16,0 0-6-16,-100 124 0 15,91-64 1-15,7-3-15 16,2-11 0-16,0-6 0 15,2-14 1-15,10 0-2 0,-6-8-23 16,-6-4-77-16,-2-14-133 16</inkml:trace>
  <inkml:trace contextRef="#ctx0" brushRef="#br0" timeOffset="97655.82">26104 17245 513 0,'0'0'29'0,"0"0"-28"16,0 0-2-16,0 0 2 15,0 0-1-15,175-10 0 0,-96 6-83 16,3-10-26-16,-8-12-33 16</inkml:trace>
  <inkml:trace contextRef="#ctx0" brushRef="#br0" timeOffset="98061.45">26716 17017 407 0,'0'0'33'15,"0"0"-32"-15,0 0-1 16,0 0 0-16,0 0 0 16,-28 112 17-16,28-68-10 15,8 1 0-15,17 4 8 16,6-10-5-16,0 3-2 15,3-11-7-15,-1-9 0 16,3-10 7-16,1-10-3 0,1-2 14 16,3-10-14-16,-8-22 1 15,-4-12-3-15,-10-8-3 16,-9-8 0-16,-10-10 3 16,0-3-3-16,-27 3-8 15,-13 6 7-15,-7 3 1 16,-4 12-2-16,0 9 1 15,4 8 1-15,3 17-1 16,1 15 1-16,5 0 0 16,5 19 2-16,6 12-2 15,12 13 0-15,15 3-2 0,0 5-4 16,17 2-1 0,24-6-54-16,5-2-6 0,10-12-12 15,4-10-114-15</inkml:trace>
  <inkml:trace contextRef="#ctx0" brushRef="#br0" timeOffset="98578.33">27340 17335 429 0,'0'0'36'15,"0"0"-34"-15,0 0 3 16,0 120 25-16,-2-80-7 15,-5-4 4-15,2-1-24 0,1-8-1 16,4 0 0-16,-2-13 0 16,2-2-2-16,0-12 0 15,0 0-6-15,0 0 3 16,0-4-19-16,-4-22-4 16,-3-6-19-16,-5-13 24 15,-1-1 14-15,-7-5-11 16,3 1-6-16,-1 6 21 15,5 7 3-15,8 11 2 16,5 12 9-16,0 10-7 16,0-1 6-16,0 5-1 15,15 0 10-15,8 15 24 16,4 12-25-16,6 2-5 0,3 7 2 16,3 0-6-1,7-4 5-15,-4 3-12 0,-3-8 0 16,0-4 3-16,-6-9-5 15,-7-2 0-15,-8-12 1 16,-9 0 7-16,-7 0 9 16,-2-12 11-16,0-20-17 15,0-9-2-15,-2 1-9 16,-13 0 0-16,6 5-1 16,0 8-2-16,9 10-10 15,0 2-15-15,0 7-22 16,12-2-29-16,5-2-71 15</inkml:trace>
  <inkml:trace contextRef="#ctx0" brushRef="#br0" timeOffset="98843.85">28232 16749 495 0,'0'0'30'0,"0"0"-27"16,0 0 21-16,0 0 18 15,0 0-40-15,0 0 1 16,-2 88 5-16,-23-11 3 16,-9 3 2-16,-1 0-13 0,4 1 1 15,6-9 0-15,5-10-1 16,7-16-10-16,3-12-19 15,6-11-52-15,0-23-86 16</inkml:trace>
  <inkml:trace contextRef="#ctx0" brushRef="#br0" timeOffset="99029.77">28020 16918 516 0,'0'0'64'0,"0"0"-45"15,0 0-9-15,0 0 1 0,0 0-9 16,0 0 1-16,60 120 7 16,-29-70-10-16,0 0 0 15,1-1-12-15,-6-1-38 16,-4-12-63-16,-6-8-75 16</inkml:trace>
  <inkml:trace contextRef="#ctx0" brushRef="#br0" timeOffset="99546.58">28390 17245 219 0,'0'0'45'0,"0"0"-41"16,0 0 50-1,0 0 5-15,0 0-20 0,0 0 8 16,24 106 2-16,-17-82-20 15,-3-1-24-15,1-2-4 16,-5-3 5-16,2 0-6 16,-2-10 0-16,0-4 0 15,0-4 1-15,0 0 2 16,0 0-3-16,0-4-11 16,-7-22 2-16,3-10-1 15,0-4 10-15,1-4 4 16,3 2-4-16,0-2 8 15,0 10-4-15,0 10-3 16,0 6 12-16,0 14-12 0,0 0 1 16,0 4-1-16,0 0 2 15,11 9-3 1,7 18 0-16,2-1 0 0,5 10 6 16,1 0-5-16,6 0-1 15,5-2 1-15,8-6-1 16,6-2 1-16,1-12-1 15,-1-2 0-15,-2-12-1 16,-4 0 1-16,-8-12-2 16,-8-20 0-16,-7-16-8 15,-8-6-2-15,-10 0-23 16,-4 10 9-16,0 8-8 16,-22 9 9-16,-7 14-14 15,-3 8-64-15</inkml:trace>
  <inkml:trace contextRef="#ctx0" brushRef="#br0" timeOffset="116877.28">17964 7064 254 0,'0'0'126'16,"0"0"-125"-16,0 0 22 15,0 0-21-15,0 0 4 16,0 0 34-16,0 0 10 16,-38-42-20-16,36 31-16 15,0 3-7-15,2-5 25 16,0-3-23-16,0-2 7 15,0-2-7-15,-2-7-7 16,-4-10 0-16,-6-1-2 16,3-11 0-16,-4-1 1 15,-3-1-1-15,-9-4 0 16,-8 1 1-16,-9 0 1 16,-9 0-2-16,-3 4 0 15,5 7 0-15,10 11 0 0,10 10 0 16,12 12 0-16,11 6 0 15,6 4 0-15,0 0-3 16,0 22-3-16,0 22 6 16,9 20-1-16,15 13 1 15,5 15 0-15,7 14 0 16,4 17 0-16,0 10 0 16,2 10 0-16,-2-2 0 15,-6-3-1-15,-8-8 1 16,-7-11-1-16,-9-13-1 15,-5-14 2-15,-5-11-1 16,-5-12-2-16,-24-6 3 0,-10-9-6 16,-9-12 6-16,0-13 0 15,-2-18 1-15,4-10-1 16,5-1 3-16,6-12-3 16,8-19 2-16,8-5-1 15,5-4-1-15,9-3-6 16,5-2 4-16,0 2-6 15,27 6-14-15,7 1-24 16,5 1-8-16,4 6-18 16,4 2-29-16,2 4-56 15</inkml:trace>
  <inkml:trace contextRef="#ctx0" brushRef="#br0" timeOffset="117361.23">18276 7539 87 0,'0'0'360'16,"0"0"-360"-16,0 0 11 16,0 0-14-16,0 0 3 15,-88 139 0-15,82-101 3 16,6 2-3-16,0-2 0 0,3-8 0 15,15-4 0-15,4-8 2 16,3-4-2-16,-1-5 0 16,0-6 2-16,-1-3 1 15,-8 0-3 1,-1 0-6-16,-3-22 6 0,-7-9 31 16,-2-10-31-16,-2-5-3 15,0-2 2-15,-17 3-1 16,-8 6 2-16,1 5 0 15,-1 9 4-15,8 12 11 16,3 5-2-16,5 5-11 16,5 3 5-16,4 0-4 15,0 0-3-15,0 0-2 16,0 3 2-16,2 12-3 16,14 2 3-16,3-3-1 0,6-5-2 15,4 0 6-15,5-8-8 16,1-1-1-16,3 0-39 15,5-10 8-15,3-12-58 16,-1-3 16-16,-3-6-77 16</inkml:trace>
  <inkml:trace contextRef="#ctx0" brushRef="#br0" timeOffset="117630">18903 6528 345 0,'0'0'42'0,"0"0"-42"15,0 0 3-15,0 0 9 16,-106 106-2-16,85-41 12 16,0 21-7-16,5 11-5 15,8 5 8-15,3-8-14 16,5-8-2-16,0-12 7 15,27-7-9-15,9-9 0 16,6-10 0-16,1-6 0 16,-1-12-15-16,5-10-50 15,-1-7-58-15</inkml:trace>
  <inkml:trace contextRef="#ctx0" brushRef="#br0" timeOffset="117912.73">19647 6653 371 0,'0'0'74'15,"0"0"-74"-15,0 0 0 16,-156 125 1-16,109-61 0 0,-2 7-1 15,4 2 2 1,5-9-1-16,11-8-1 0,9-12-1 16,7-12 1-16,4-10-6 15,7-8 4-15,2-10-41 16,0-4-34-16,0 0-11 16,13-23-13-16</inkml:trace>
  <inkml:trace contextRef="#ctx0" brushRef="#br0" timeOffset="118070.52">19299 6976 157 0,'0'0'110'16,"0"0"-41"-16,0 0-60 16,0 0 1-16,0 0 21 15,0 0-23-15,61 78-3 0,-40-46 0 16,8-1-4 0,2-7-1-16,1-5 0 15,-1-2-9-15,0-9 0 16,-4-5-91-16,-5-3-42 0</inkml:trace>
  <inkml:trace contextRef="#ctx0" brushRef="#br0" timeOffset="118310.83">19807 6409 300 0,'0'0'33'0,"0"0"-7"15,80 122 6-15,-53-50-17 16,-1 10 18 0,-5 11 14-16,-7 5-21 0,-8-2-13 15,-6-7-3-15,0-8-5 16,-2-8-2-16,-16-9-3 16,-5-7 0-16,4-7-6 15,5-7-15-15,5-9-113 16</inkml:trace>
  <inkml:trace contextRef="#ctx0" brushRef="#br0" timeOffset="118802.3">20638 6892 555 0,'0'0'16'15,"0"0"-2"-15,0 0-13 16,0 0 2-16,141-29-3 16,-75 20 13-16,8-2-12 15,-2 6 0-15,-10 1-1 16,-20 2-13-16,-15 2 11 16,-16 0-61-16,-11 0-67 0,-9 11-40 15</inkml:trace>
  <inkml:trace contextRef="#ctx0" brushRef="#br0" timeOffset="118955.47">20712 7099 334 0,'0'0'30'0,"0"0"-24"16,0 0 21-16,0 0-12 16,0 0 18-16,0 0-12 15,175 93-7-15,-98-93-7 16,12 0-7-16,2 0-81 15,-9-6-220-15</inkml:trace>
  <inkml:trace contextRef="#ctx0" brushRef="#br0" timeOffset="119662.36">21995 6956 503 0,'0'0'19'0,"0"0"-19"16,0 0-10-16,0 0 5 16,0 0 10-16,127-20 21 15,-65 12-21-15,0-3 2 16,-6-2-4-16,-11-1-3 16,-7-4 5-16,-9-2-5 15,-12-3 0-15,-9 0 3 16,-8-5-3-16,0-1 0 15,-14 5 0-15,-11 4 2 16,-2 8 2-16,-1 3-4 16,-1 6 0-16,-2 3 4 15,-5 3-4-15,-2 24 0 16,-6 14-2-16,-6 14 4 16,6 14-3-16,3 5 1 0,10 4 0 15,12-3 2 1,5-7-1-16,12-3-1 0,2-6 1 15,4-7 1-15,27-8 0 16,12-10-2-16,11-10 0 16,8-10-1-16,5-11 1 15,2-3-2-15,-5 0-15 16,-3-21-34-16,-12-5-48 16,-7-8-106-16</inkml:trace>
  <inkml:trace contextRef="#ctx0" brushRef="#br0" timeOffset="120327.21">22982 5966 484 0,'0'0'0'16,"0"0"-9"-16,0 0 6 15,0 0 0-15,0 0 3 16,0 0 0-16,-107 100 3 16,107-60-3-16,0-2 3 15,0 0 0-15,11-4 21 16,5-2-24-16,4-2 0 16,2-2 5-16,5-4-5 15,2-6 0-15,2-7 0 16,-2-7 0-16,2-4 0 0,-2 0 0 15,-4-15 9 1,-3-11 3-16,-6-4-11 0,-5-6-2 16,-9-4-1-16,-2-3-12 15,0 4 9-15,-15-2-7 16,-8 5 12-16,-4 7-3 16,-4 4 6-16,0 7-6 15,0 8 3-15,4 7 0 16,2 3 0-16,6 0 0 15,5 0 0-15,5 6-3 16,5 5 3-16,4 3-1 16,0 3 1-16,8-2 0 15,15 2 10-15,6-3-8 16,2-5 0-16,7 2 12 16,0-4-13-16,2 0-2 15,2-3 0-15,0 1-19 0,1-4-45 16,-3-1-60-16</inkml:trace>
  <inkml:trace contextRef="#ctx0" brushRef="#br0" timeOffset="121354.5">23401 6363 39 0,'0'0'327'0,"0"0"-276"0,0 0-46 16,0 0 31-16,0 0 26 16,0 0-35-16,0-13-12 15,0 13-15-15,0 3 1 16,0 12 7-16,0 9-5 16,0 1 2-16,0 0 8 15,0-2-11-15,0-3-2 16,0-2 0-16,0-2 0 15,0-1-7-15,0-7-5 16,4-2-62-16,5-1-70 16</inkml:trace>
  <inkml:trace contextRef="#ctx0" brushRef="#br0" timeOffset="121713.7">24000 5943 466 0,'0'0'17'0,"0"0"-10"16,0 0-6-16,-104 104 3 16,70-58 11-16,3 3-12 15,4-1 19-15,5-4-22 16,7-6 0-16,1-4 1 16,5-8-1-16,5-5 0 15,-1-11-6-15,1-6-38 16,-3-4 7-16,-4 0-56 15,0-7-23-15,-1-15-124 16</inkml:trace>
  <inkml:trace contextRef="#ctx0" brushRef="#br0" timeOffset="121868.3">23686 6136 155 0,'0'0'93'0,"0"0"-19"16,0 0-13-16,0 0 3 0,0 0-8 15,0 0-40-15,31-8 7 16,-10 36-13-16,3 6-3 15,4 4 3-15,7 0-10 16,-2 2 0-16,5 1-7 16,1-2-151-16</inkml:trace>
  <inkml:trace contextRef="#ctx0" brushRef="#br0" timeOffset="122322.19">24550 6728 30 0,'0'0'529'0,"0"0"-513"16,0 0-16-16,-4 115 0 15,4-64 0-15,11-5 4 16,7-2-3-16,3-4-1 16,-2-10 0-16,-1-4-3 15,-7-6 3-15,-1-3-27 16,-6-3-70-16,-4-13-116 15</inkml:trace>
  <inkml:trace contextRef="#ctx0" brushRef="#br0" timeOffset="122502.24">24372 6940 489 0,'0'0'0'0,"0"0"12"16,118 4-9-16,-39-2-3 16,6 2-3-16,3 0-38 15,-12-2-220-15</inkml:trace>
  <inkml:trace contextRef="#ctx0" brushRef="#br0" timeOffset="124027.51">25859 6463 502 0,'0'0'11'0,"0"0"-8"16,0 0-2-16,-116-13 1 0,76 40-2 16,-1 11 0-1,6 12 12-15,12 8-12 0,10 10 0 16,11 10 5-16,2 0-3 15,6 1 1-15,23-2-3 16,9-12 0-16,12-6 2 16,8-9-2-16,6-12 0 15,5-15 1 1,0-12-1-16,-3-11-3 0,0-7 3 16,-9-31 0-16,-3-13 18 15,-11-18-13-15,-12-12-5 16,-18-6 0-16,-13-6-8 15,-7 4 2-15,-32 2-5 16,-15 11 11-16,-9 10-9 0,-3 11 9 16,3 15 0-16,5 12 5 15,0 14-2-15,7 10 6 16,2 4-9-16,9 0 0 16,8 18 5-16,13 7-5 15,9 4-1-15,10 6 1 16,0 3 0-16,12 6 2 15,24 0-2-15,8 4 0 16,14 4 2-16,6-2-2 16,5 0-5-16,10-4-9 15,8-7-52-15,2-5-23 16,2-8-4-16,-9-1-69 16</inkml:trace>
  <inkml:trace contextRef="#ctx0" brushRef="#br0" timeOffset="124330.41">26705 7038 215 0,'0'0'222'0,"0"0"-222"16,0 0 2-16,0 0 4 16,-91 126-2-16,76-83-2 15,5 1 9-15,10-4-10 16,0-2 4-16,10-6-5 15,13-7 0-15,8-2 9 0,8-8-9 16,1-11-1-16,0-4 1 16,-5-9 16-16,-4-24 9 15,-15-11-16-15,-9-6-9 16,-7 0 22-16,-9 2-14 16,-24 7 7-16,-7 5 1 15,-3 7-16-15,-1 9 0 16,-3 12 0-16,3 8-26 15,-14 4-60-15</inkml:trace>
  <inkml:trace contextRef="#ctx0" brushRef="#br0" timeOffset="156011.92">19185 6311 310 0,'0'0'5'0,"0"0"11"15,0 0-13-15,0 0 3 16,0 0 11-16,-87-101 12 16,77 85-9-16,0 0-20 15,-1 2 2-15,-2 0 3 16,-3 0-4-16,1 1-1 16,-5 0 7-16,-7 0-3 15,-2 0 16-15,-9-4-20 0,-6 2 0 16,-5-2 13-16,-7-1-11 15,-7 3 5-15,-3-3-6 16,-3 0 1-16,-3 1 8 16,5 3-10-16,-2 7 0 15,5 2 15-15,-3 5-12 16,-7 0-1-16,-1 0-2 16,-10 6 3-16,-2 12 0 15,-5 2-3-15,3 5 0 16,-4 3 1-16,-1 4-1 15,-2 4 0-15,-2 4 0 16,3 4 0-16,1 1 2 16,3 4-2-16,2-1 0 0,-1 1 0 15,6 2 0 1,4 6 0-16,6 3-2 0,7 10 4 16,7 10-4-1,9 8 2-15,6 6 0 0,10 3-1 16,4-1 1-16,8 2 0 15,6 3 0-15,3 3 0 16,3 3 0-16,7-4 0 16,2-4 0-16,2-7 1 15,0-8-1-15,15-6 0 16,11-6 0-16,10-9 0 16,9-5 3-16,8-8-3 15,11-4 0-15,10-4 7 16,14-2-6-16,9-1 0 0,15-5-1 15,3-6 4-15,10-4 1 16,5-8-5-16,3 0 0 16,1-4 0-16,0 0 1 15,-9-4-1-15,-8-6 0 16,-5-2 0-16,-12 0 2 16,-7 0-2-16,-3 0 0 15,-1-12-1-15,4-4 2 16,11-12-1-16,-2-6 0 15,4-6 1-15,2-8 0 16,-2-1-1-16,-1 1 0 16,-7 0 2-16,-8 2-2 15,-11 0 0-15,-5 1-2 0,-7-3 5 16,-3 0-2 0,-5-2-1-16,-4-1 0 0,0-8 2 15,-5-2-1-15,-1-2-1 16,-3-2 0-16,-8 2 1 15,-5-1 3-15,-8 3-4 16,-4-1 0-16,-3 4 7 16,-5 2-6-16,-7-5-1 15,-4 1 0-15,-2-6 3 16,0-2 4-16,0-4-7 16,0 3 0-16,0 6 2 15,-2 2-2-15,-2 15 0 16,0 4 0-16,-7 8 0 15,-3 3 0-15,-9 4 0 0,-10-3 0 16,-13-2 4-16,-10-4-2 16,-11 0-1-16,-7-1-1 15,-8-1 1-15,-5 4 1 16,-6 2-2-16,-5 6 0 16,-3 6-3-16,-1 4 6 15,-3 5-3-15,4 8 0 16,1 0 2-16,5 3-2 15,3 0 0-15,13 3 0 16,7 11-6-16,14 2-3 16,11 1-38-16,10 6-11 15,2-1-98-15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fe6be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9d3fe6be66_0_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lang="es-ES" sz="1500" b="1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502B289-2D10-9381-FCAB-E90FDD357D93}"/>
                  </a:ext>
                </a:extLst>
              </p14:cNvPr>
              <p14:cNvContentPartPr/>
              <p14:nvPr/>
            </p14:nvContentPartPr>
            <p14:xfrm>
              <a:off x="374400" y="46800"/>
              <a:ext cx="11644560" cy="6531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502B289-2D10-9381-FCAB-E90FDD357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40" y="37440"/>
                <a:ext cx="11663280" cy="655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4" name="Google Shape;84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14725"/>
            <a:ext cx="1400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9d3fe6be66_0_1"/>
          <p:cNvSpPr txBox="1"/>
          <p:nvPr/>
        </p:nvSpPr>
        <p:spPr>
          <a:xfrm>
            <a:off x="957150" y="2871475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De tal manera que: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75" y="3423775"/>
            <a:ext cx="3475613" cy="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d3fe6be66_0_1"/>
          <p:cNvSpPr txBox="1"/>
          <p:nvPr/>
        </p:nvSpPr>
        <p:spPr>
          <a:xfrm>
            <a:off x="232950" y="4334000"/>
            <a:ext cx="50661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 hiperparámetro alpha controla cuánto regularizamos el modelo. Si alpha es 0, sería una regresión lineal normal. Sin embargo, si alpha es muy grande todos los pesos serían cercanos a 0 y el resultado de la regresión equivaldría a una línea plana.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600" y="365040"/>
            <a:ext cx="2562847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5072" y="365040"/>
            <a:ext cx="2677455" cy="311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9d3fe6be66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601" y="3832475"/>
            <a:ext cx="5823775" cy="2817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1DDBBFD-570D-B92B-1193-5CB2E312F5C1}"/>
                  </a:ext>
                </a:extLst>
              </p14:cNvPr>
              <p14:cNvContentPartPr/>
              <p14:nvPr/>
            </p14:nvContentPartPr>
            <p14:xfrm>
              <a:off x="862200" y="3600"/>
              <a:ext cx="10276920" cy="3074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1DDBBFD-570D-B92B-1193-5CB2E312F5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840" y="-5760"/>
                <a:ext cx="10295640" cy="309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fe6be66_0_13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i="1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98" name="Google Shape;98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50" y="2392075"/>
            <a:ext cx="2495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9d3fe6be66_0_13"/>
          <p:cNvSpPr txBox="1"/>
          <p:nvPr/>
        </p:nvSpPr>
        <p:spPr>
          <a:xfrm>
            <a:off x="996625" y="3058950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 </a:t>
            </a:r>
            <a:r>
              <a:rPr lang="es-ES" sz="1500" b="1">
                <a:solidFill>
                  <a:schemeClr val="lt1"/>
                </a:solidFill>
              </a:rPr>
              <a:t>Es una forma de hacer feature selection</a:t>
            </a:r>
            <a:endParaRPr sz="15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0" name="Google Shape;100;g9d3fe6b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63" y="3848375"/>
            <a:ext cx="5506525" cy="2659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A4C110A-4595-B4C9-E677-823ED5C09741}"/>
                  </a:ext>
                </a:extLst>
              </p14:cNvPr>
              <p14:cNvContentPartPr/>
              <p14:nvPr/>
            </p14:nvContentPartPr>
            <p14:xfrm>
              <a:off x="3907440" y="231840"/>
              <a:ext cx="6672240" cy="19933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A4C110A-4595-B4C9-E677-823ED5C09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8080" y="222480"/>
                <a:ext cx="6690960" cy="20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d3fe6be66_0_29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8" name="Google Shape;108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d3fe6be66_0_29"/>
          <p:cNvSpPr txBox="1"/>
          <p:nvPr/>
        </p:nvSpPr>
        <p:spPr>
          <a:xfrm>
            <a:off x="996625" y="3058950"/>
            <a:ext cx="9986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¿Cuándo usamos Ridge, Lasso o Elastic Net? En toda regresión siempre se recomienda algo de regularización para que no se produzca overfitting y por tanto el modelo generalice mejor.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Por defecto Ridge funciona bastante bien aunque si sospechas que solo unas pocas features serán las buenas, quizá te encaje mejor Lasso o Elastic Net, ya que van a reducir o eliminar esas features. Igualmente te encajarían estos dos últimos si tienes muchas features y quieres que la regularización realice una selección.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Elastic Net funciona muy bien cuando tenemos muchas features.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Igualmente, con muchas features se comporta mejor ElasticNet que Lasso.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Estandarización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recomienda utilizar el StandardScaler de sklearn, ya que los modelos de regularización son sensibles a las escalas de las variables y de esta manera entrenan mucho más rápidos.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691B398-A052-C131-F866-C8D99D8BC8A5}"/>
                  </a:ext>
                </a:extLst>
              </p14:cNvPr>
              <p14:cNvContentPartPr/>
              <p14:nvPr/>
            </p14:nvContentPartPr>
            <p14:xfrm>
              <a:off x="3760920" y="253080"/>
              <a:ext cx="7444800" cy="2462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691B398-A052-C131-F866-C8D99D8BC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1560" y="243720"/>
                <a:ext cx="7463520" cy="24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7F11A62C-3AFC-DD02-A36E-0087ADF79DAB}"/>
                  </a:ext>
                </a:extLst>
              </p14:cNvPr>
              <p14:cNvContentPartPr/>
              <p14:nvPr/>
            </p14:nvContentPartPr>
            <p14:xfrm>
              <a:off x="857160" y="2132280"/>
              <a:ext cx="10090800" cy="45205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7F11A62C-3AFC-DD02-A36E-0087ADF79D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800" y="2122920"/>
                <a:ext cx="10109520" cy="453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Panorámica</PresentationFormat>
  <Paragraphs>38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Alberto Becerra Tomé</cp:lastModifiedBy>
  <cp:revision>1</cp:revision>
  <dcterms:created xsi:type="dcterms:W3CDTF">2020-05-12T19:48:30Z</dcterms:created>
  <dcterms:modified xsi:type="dcterms:W3CDTF">2023-04-21T12:20:13Z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