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DDB50F-1A73-4FF2-B67A-85ABEEBA22B7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1AF952-0FE6-4DF9-BA0E-648E9E672B23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72400" y="276624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– Regresión logística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65600" y="2223000"/>
            <a:ext cx="3701880" cy="30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Regresión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Clasificación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no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Clusterización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Reducción de dimensionalidad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por refuerzo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48" name="Picture 2" descr="Machine Learning Algorithm - Backbone of emerging technologies"/>
          <p:cNvPicPr/>
          <p:nvPr/>
        </p:nvPicPr>
        <p:blipFill>
          <a:blip r:embed="rId3"/>
          <a:stretch/>
        </p:blipFill>
        <p:spPr>
          <a:xfrm>
            <a:off x="5799240" y="1805040"/>
            <a:ext cx="5447880" cy="389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Don’t get confused by its name!  Es clasificación.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Es un tipo de análisis de regresión utilizado para predecir el resultado de una variable categórica (y) en función de las variables independientes (x).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Util para modelar la probabilidad de un evento ocurriendo como función de otros factores.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1" name="Picture 2" descr="Regresión Logística para Clasificación - IArtificial.net"/>
          <p:cNvPicPr/>
          <p:nvPr/>
        </p:nvPicPr>
        <p:blipFill>
          <a:blip r:embed="rId3"/>
          <a:stretch/>
        </p:blipFill>
        <p:spPr>
          <a:xfrm>
            <a:off x="6492240" y="1733400"/>
            <a:ext cx="5090760" cy="33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En la resolución de problemas de clasificación, este valor de entrada es toda la ecuación de la regresión lineal.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7020000" y="2430360"/>
            <a:ext cx="4320000" cy="231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3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60" name="Imagen 59"/>
          <p:cNvPicPr/>
          <p:nvPr/>
        </p:nvPicPr>
        <p:blipFill>
          <a:blip r:embed="rId3"/>
          <a:stretch/>
        </p:blipFill>
        <p:spPr>
          <a:xfrm>
            <a:off x="2177640" y="3600000"/>
            <a:ext cx="6462000" cy="215964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Gradient Descent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Ejemplo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224</Words>
  <Application>Microsoft Office PowerPoint</Application>
  <PresentationFormat>Panorámica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Daniel Ortiz</cp:lastModifiedBy>
  <cp:revision>45</cp:revision>
  <dcterms:created xsi:type="dcterms:W3CDTF">2020-05-12T19:48:30Z</dcterms:created>
  <dcterms:modified xsi:type="dcterms:W3CDTF">2021-03-16T14:47:35Z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