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04T08:09:09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3990 8047 247 0,'198'-53'42'16,"-135"31"-8"-16,10-3-24 16,10-1 0-16,1-4 5 15,79-25-9-15,316-101 3 16,-416 142-9-16,-5 2 0 15,-6 2 1-15,-4 2-1 16,47-9 0-16,-14 8-18 16,84 12-49-16,-157 2-111 0</inkml:trace>
  <inkml:trace contextRef="#ctx0" brushRef="#br0" timeOffset="549.24">4177 8328 471 0,'3'-12'2'0,"-1"8"-2"15,4 5-5-15,5 4 5 16,16-7 5-16,14 2-5 16,161-33 0-16,-157 28 2 15,3-5-1-15,4-1-1 16,-1 1-1-16,52-11-25 16,196-52-33-16,-260 63-101 15</inkml:trace>
  <inkml:trace contextRef="#ctx0" brushRef="#br0" timeOffset="990.29">4485 8843 434 0,'11'2'32'16,"29"-12"-32"-16,-16 16 0 15,1-4 0-15,4-4 0 16,4-8-4-16,34-4-61 0,182-86-208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04T08:10:48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7506 6667 161 0,'0'-1'40'16,"0"-2"-9"-16,0-3-5 16,-12-10 13-16,12 11-13 15,-4 3-10-15,2-3 12 0,0 1-16 16,-5-4 3-1,1 0-11-15,-19-12-2 0,23 17 5 16,-2 2-6-16,1 0 0 16,0-2 1-16,-3 1-2 15,-3-2 9-15,-13-6-8 16,17 8 6-16,-1 0 9 16,2 0-13-16,-1 2 7 15,-9-4-6-15,-25-3-4 16,30 7 9-16,-1 3-9 15,2-1 0-15,-1 0 3 16,-11 4-3-16,-5 4 0 16,-59 38 0-16,64-38 0 15,1 0 2-15,4 2-2 16,-1-2 0-16,-17 10 0 16,6 1 0-16,-44 40 0 15,60-49 0-15,-3 2 1 0,1 3 0 16,-3 0-1-16,-13 20 0 15,-73 89 2-15,79-102-2 16,4 0 0-16,-3-2 0 16,1 2 1-16,-21 24 2 15,2 1-3-15,-67 95 0 16,94-120 4-16,1-2-3 16,4 0-1-16,-1-2 0 15,-7 23 2-15,1-2 1 16,-12 85-3-16,23-109 0 0,4 3 1 15,0 0 0-15,-3 0-1 16,3 18 0 0,3 82 1-16,-1-104 0 0,2 0-1 15,0-3 0-15,1 1 1 16,6 11-1-16,2 0 0 16,48 41 1-16,-51-59 1 15,4 6 2-15,-1-1-4 16,1-2 0-16,12 10 4 15,1 0-3-15,60 34-2 16,-73-45 1-16,-1-2 0 16,3 1 2-16,-1 0-2 15,16 8 0-15,74 28 3 16,-89-38-3-16,2 0 0 0,-3 0-1 16,1 1 4-16,17 4-5 15,3 2 2-15,80 13 0 16,-97-25 3-16,0-1-1 15,-2 5-1-15,3-5-1 16,20 2 1-16,5 1 3 16,89 10-4-16,-112-12 0 15,-3 4 1-15,2-1-1 16,1-2 0-16,23 6 0 16,102 10 0-16,-122-12 1 15,4-5-1-15,0 2 0 0,2-3-3 16,29 0 4-1,0-3-1-15,125-18 0 0,-154 23 2 16,-2-4 0-16,0 2-2 16,0-2 0-16,26 4 0 15,1-4 0-15,104 12 0 16,-133-10 0-16,-2 2 1 16,2 2-1-16,-2-2 0 15,23 2 0-15,101 2 3 16,-124-11-3-16,-2 0 0 15,-2 3-1-15,2 0 3 16,22-4-3-16,-3 3 1 16,74 12 0-16,-97-9 1 15,2 2-1-15,-1 3 0 16,-3-4-1-16,23 3 2 0,1 2-1 16,88 4 0-16,-104-10 0 15,4 2 2-15,-2 0-2 16,-1 0 0-16,32 0-1 15,114 2 2-15,-146-4-1 16,1-6 0-16,2 4 0 16,-3 0-1-16,30-2 1 15,4-2 0-15,137-20-1 16,-164 22 2-16,3 0-1 16,-3-2 0-16,0 2 0 15,32-4 0-15,2-2 0 16,129-28 0-16,-164 33 0 0,-1-1 1 15,-2 1-5 1,0-3 4-16,28-5 0 0,94-27 3 16,-130 34-2-16,-1-1-1 15,-3 1 0-15,2 1 1 16,16-5 2-16,3-2-3 16,76-18 0-16,-85 20 4 15,2 2 0-15,0 2-3 16,0 0-1-16,30-5 1 15,-3-2-1-15,108-27 0 16,-141 32 0-16,-2 2 0 16,-4 0 0-16,-3 2 0 15,20-8-1-15,44-26 2 16,-71 32 0-16,2-3-1 16,2 0 0-16,-2 0 1 0,14-6-1 15,0-6 0-15,44-38 0 16,-61 49 2-16,1-2 10 15,3-1-10-15,-4-1-1 16,15-12 12-16,-1-2-13 16,45-69 1-16,-58 80-1 15,-3 3 2-15,1-2 2 16,-2 0-4-16,1-15 0 16,7-46 12-16,-19 64-11 15,1 1 2-15,-1 0-1 16,2 0 1-16,-8-12 2 15,1 0-5-15,-20-47 0 0,27 56 5 16,-2 1-3-16,2-2-2 16,-2 0 2-16,-5-14-1 15,-3-3 4-15,-32-63-5 16,34 84 0-16,-1 2 3 16,0-2-3-16,-3 1 0 15,-11-10 0-15,-62-35 0 16,69 48 6-16,2 0-6 15,-2 2 0-15,2-1 1 16,-19-8-1-16,0 0 0 16,-63-28-1-16,85 35 3 15,-1-3-1-15,3 2-1 16,-5 0 0-16,-13-11 0 16,-3-1 0-16,-70-39 0 15,88 43-1-15,3 8 2 0,-3-2-1 16,3 3 0-1,-14-8 0-15,-44-18 1 0,57 28-1 16,6 1 0-16,-3 3-1 16,-1-3 3-16,-11-5-3 15,0 2 1-15,-73-19 0 16,76 21-2-16,1 3 2 16,0-1 0-16,1 0-1 15,-18-2 4-15,1 0-6 16,-73-4 3-16,93 10 0 0,1-3 1 15,1 3-1-15,-1 0 0 16,-11-1-1-16,-54 5 2 16,66-7-1-1,-3 6 0-15,1-6 0 0,-3 3 2 16,-18 0-2-16,-1 0 0 16,-98-7 0-16,112 3 0 15,-2 2 1-15,4 2-1 16,-1-1 0-16,-18-4 0 15,5 3 0-15,-57-2 0 16,78 2 0-16,1 2 1 16,-5 0-2-16,3 2 1 15,-20-2 0-15,-86 4 1 0,96-4-1 16,-4 0 0 0,3 0 0-16,-1 0 0 0,-24 0 0 15,-1 0 0-15,-83 4 0 16,117-1 0-16,0-3 0 15,5-3 0-15,0 3-1 16,-16 0 2-16,2 3-1 16,-40 4 0-16,55-8 0 15,1 3 0-15,-1 1 0 16,0-1 0-16,-13 2-1 16,-48 12 2-16,55-16-1 15,0 0 0-15,0 4 0 16,1-2 0-16,-16 2 0 15,1 0-1-15,-61 10 1 0,75-11 0 16,2 2 1 0,3-3-1-16,2-2 0 0,-14 6 0 15,5-4 0-15,-36 2 0 16,47-2 0-16,1-2 1 16,-1 2-1-16,-1-2 0 15,-9 2 0-15,-47 6 0 16,47-5 0-16,1-3 0 15,1 1-1-15,0-1 2 16,-14 2-1-16,0-2 0 16,-56 0 0-16,70 0 0 15,-1 0 0-15,0 0 0 16,0 0-1-16,-15 0 2 16,2 0 0-16,-43-3-1 15,63 0 0-15,2 1-1 0,2 1 1 16,-2 1 0-16,-4-5 0 15,-20-5 1-15,19 8-1 16,3 0 0-16,0 0 0 16,-1 0 0-16,-9-2 0 15,0 1 0-15,-47 0-1 16,54 3 2-16,1-3-1 16,-1 3 0-16,-1 0 0 15,-17 0 0-15,1 0 0 16,-60 5 0-16,82-7-1 15,0-1 2-15,0 6-1 16,3-6 0-16,-11 2 0 0,-22 2 0 16,37-3 0-1,-3 2 0-15,3-3-1 0,-2 3 2 16,-4-2-1-16,0 1 0 16,-24-2 0-16,22 3-1 15,-2-2 1-15,3 4 0 16,-1-2 0-16,-11 3 0 15,-1-2 0-15,-41 6 0 16,52-8 0-16,1 1 1 16,-2-1-1-16,3 2 0 15,-11-2-1-15,-33 1 2 16,48 0-3-16,3 0 2 0,2 0-21 16,-3 0-58-16,1 0-170 15</inkml:trace>
  <inkml:trace contextRef="#ctx0" brushRef="#br0" timeOffset="5724.8">21500 870 351 0,'0'-10'32'15,"-4"2"-14"-15,0 2-13 16,-5-8 0-16,2-2 34 16,-6-24-7-16,8 34 4 15,5 0 0-15,-2 0-17 16,0 1 7-16,0-2 1 16,-8-3-8-16,8 10 9 15,0 0-28-15,0 0 2 0,0 3-2 16,-3 6 4-1,3 12-2-15,0 98-2 0,6-97 1 16,5 0-8 0,2 0 6-16,3-5-9 0,10 23 8 15,3-9 2-15,67 22 0 16,-79-53 0-16,-1-4 1 16,1 0 3-16,-2-5-4 15,16-5 0-15,60-66-1 16,-79 65 2-16,0-4-2 15,1 3 1-15,-1 3 0 16,9-12-2-16,-5 6 2 0,11 2-6 16,-25 21 5-1,2 6-4-15,0 6 5 16,2 8-1-16,1 23 3 16,1 8 8-16,3 156-10 0,-13-181 0 15,-1 1 2-15,3-4-2 16,-4-1-1-1,-5 27 1-15,-47 69 0 0,37-111 8 16,1 1-8-16,-2-3 0 16,2-3-5-16,-20 6-19 15,-1-8-41-15,-63-28-33 16,86 10-40-16</inkml:trace>
  <inkml:trace contextRef="#ctx0" brushRef="#br0" timeOffset="6304.98">21714 224 378 0,'-2'0'29'16,"-4"0"-28"-16,-6 0 3 16,1 0 0-16,-2 2 4 15,-7 6 3-15,-67 71-11 16,60-50 3-16,0 3 4 15,3 5-7-15,-1-4 0 16,-20 25 5-16,8-4-4 16,-24 53-1-16,64-100 0 15,-1-6-2-15,2 1 2 16,1 1 4-16,6-3 3 16,31-28 3-16,-24 10-6 15,1-3-3-15,0 4-1 16,-3 0 1-16,20-16-1 15,-5 2 0-15,46-49 0 0,-67 63 1 16,1 9-1 0,-1-2 0-16,2 5 0 0,8-8 0 15,-2 8-1-15,15 13 1 16,-29-2 0-16,3 2 11 16,0-1-6-16,2 4-5 15,9 13 0-15,51 72 2 16,-54-74-2-16,1 0 0 15,2-3-25-15,-2 4-46 16,17 16-122-16</inkml:trace>
  <inkml:trace contextRef="#ctx0" brushRef="#br0" timeOffset="8371.37">22994 1309 339 0,'-8'-7'40'0,"4"6"-29"16,-1-4-11-16,3 3 3 15,0-4 1-15,0-3 16 16,6-21-19-16,1 22-1 0,-1 2 7 15,0-2-4-15,2 2 4 16,2-10 6-16,21-22-1 16,-24 29 3-16,1 3-15 15,3-2 0-15,2-1 2 16,14-12-2-16,6 2 0 16,94-46 0-1,-106 55 0-15,4 3 0 0,-3 1 0 16,0 0 0-16,21-3 0 15,-4 5 0-15,70 21 0 16,-89-9-1-16,-3 2 1 16,1 1-1-16,-1 1 1 0,14 12 0 15,58 51 2-15,-75-65-1 16,-1-1 0-16,2 0-1 16,1 1 0-16,13 6 0 15,-1-2 0-15,58 14 0 16,-68-25 0-16,-3-2 1 15,4-1 0-15,-2-1-1 16,16 1 0-16,-2-5 1 16,47-15-1-16,-65 16 0 15,-5 0-1-15,-1 1 1 16,0 0-13-16,4-6-43 16,-12-14-98-16</inkml:trace>
  <inkml:trace contextRef="#ctx0" brushRef="#br0" timeOffset="8764.9">25165 666 399 0,'63'-51'50'0,"-63"59"-38"15,-13-1-12-15,5-4 0 16,4 9 16-16,2 14 19 15,20 122-34-15,-18-107 19 16,0 3-18-16,-2 6 1 16,2-2 6-16,-4 46-5 15,-2 1-4-15,0 150 0 16,10-218-2-16,4-1-3 16,-2-3-39-16,1-5-26 15,9 14-9-15,3-14 13 16</inkml:trace>
  <inkml:trace contextRef="#ctx0" brushRef="#br0" timeOffset="9015.64">25662 673 273 0,'10'-2'205'16,"-8"4"-205"-16,0 7 5 15,-4 7 0-15,-6 112-5 16,14-94 0-16,-6 6 6 16,2 2-5-16,-4 0 3 0,0 43-4 15,-41 175 0-15,36-222-4 16,1-2-1-16,1-1-37 16,0-7 5-16,-1 27-27 15,3-10-10-15</inkml:trace>
  <inkml:trace contextRef="#ctx0" brushRef="#br0" timeOffset="9572.78">25236 894 381 0,'-6'-25'7'0,"-1"0"1"16,1-27 9-16,4 2-14 15,64-106 1-15,-40 131 9 16,2 2-7-16,3 0-2 16,5 2-4-16,23-24 0 15,8 4 5-15,138-56-5 16,-173 88 0-16,1 9 2 16,-4 4-1-16,-1 7 3 15,26 9-3-15,69 116-1 16,-109-103 32-16,-4 6-32 15,-6-1 1-15,-2 0 9 16,-4 43-10-16,-17 0 4 16,-106 169-4-16,96-225 0 15,4 0 0-15,4-7 0 16,0 0 0-16,-21 18 1 16,3-8-1-16,-32 10 0 0,68-36 0 15,5-2 0-15,-1-4-6 16,1 2 1-16,0-2-12 15,4-14-5-15,5 14 22 16,2 2 4-16,-1-4-4 16,4 4 0-16,10-6 2 15,2 4-2-15,64-2 0 16,-68 12 3-16,-1 4 4 16,2 2 3-16,1 4-4 15,22 12-4-15,6 6 21 16,117 83-21-16,-138-104-1 15,0 0 4-15,0-4-4 0,0 0-1 16,33 5-1-16,140-10-55 16,-173-19-149-16</inkml:trace>
  <inkml:trace contextRef="#ctx0" brushRef="#br0" timeOffset="14204.97">21317 4782 246 0,'0'-2'37'15,"0"-2"-9"-15,-2 2-5 0,0 0 14 16,0-4 5-1,-2 0-20-15,-17-6 3 0,13 8-11 16,3 2-12-16,1 0 19 16,-1 0-16-16,-4-2-3 15,5 0 9-15,-9-2-10 16,5 10-1-16,0 0 3 16,-7 4-1-16,-6 3-1 15,-16 6-1-15,-121 68 0 16,129-74 1-16,2 3-1 15,4 3 0-15,3-2 0 16,-20 17 1-16,9 5-2 0,-16 81 1 16,50-96 0-1,3 0-3-15,3 0 3 16,1 1-5-16,17 20 2 0,7-2 6 16,102 50-7-16,-111-86 5 15,-4-1-1-15,2-2 6 16,-3-4-6-16,22 2 0 15,61-34 4-15,-90 24-2 16,3-5-1-16,-2 0-1 16,-2-3-12-16,13-18 11 15,0-7-16-15,33-95-2 16,-56 116 0-16,0 4 11 16,-2 0 5-16,-2 0-4 15,-2-14 2-15,-6 0 2 16,-40-51 4-16,36 72-1 0,3-5 0 15,0 6 2 1,1-3 9-16,-7-7-9 0,-8-14 2 16,28 32 2-16,-1 0-2 15,0 4-4-15,4-2 0 16,8 4 2-16,6 2 1 16,81 26-3-16,-80-26 0 15,6-2 8-15,2 0-5 16,2 0 1-16,30 2-1 15,1-3-2-15,110-10 1 16,-155 5-2-16,-1 1-6 16,-1-2-6-16,-3 1-61 0,13 0-73 15</inkml:trace>
  <inkml:trace contextRef="#ctx0" brushRef="#br0" timeOffset="14626.48">22494 4389 396 0,'-5'-4'25'0,"-1"4"-24"16,-3 0 2-16,-7 0-3 15,-5 8 4-15,-71 58 8 16,65-40-10-16,3 5 1 16,1-1 20-16,1 0-18 15,-20 36 5-15,-61 151 4 16,90-181-10-16,4 0 5 15,2 4-9-15,5 0 0 16,-2 40 0-16,10-2 0 16,65 133-3-16,-46-185 2 15,0-6-5-15,0-2 3 16,-2-6 3-16,31 14-20 0,-2-10-19 16,112-8-29-16,-141-16-140 15</inkml:trace>
  <inkml:trace contextRef="#ctx0" brushRef="#br0" timeOffset="15122.51">23069 4667 485 0,'-11'-25'5'16,"-14"25"0"-16,17 0-5 15,2 6 0-15,6 6 0 16,-6 8 3-16,10 11-3 16,17 100 0-16,-13-113 1 15,4-4 0-15,-1 1 2 16,5-6-3-16,10 14 0 15,3-12 12-15,64-1-12 16,-74-20 3-16,1 1-3 16,2-1 0-16,0-2 3 15,23-11-3-15,93-31 0 0,-122 50-2 16,-7 4 2-16,-3 3-4 16,-2 2 2-16,8 8 2 15,-8 6 15-15,-15 75-15 16,6-73 0-16,-3-1 9 15,-3 2-5-15,-3-3-1 16,-13 29-1-16,-6-1-1 16,-103 118 3-16,105-144-4 15,2-2-3-15,4-3 0 16,7-7-28-16,-24 14-23 16,-41-21-85-16</inkml:trace>
  <inkml:trace contextRef="#ctx0" brushRef="#br0" timeOffset="15589.17">23218 4407 392 0,'5'-18'22'0,"-12"7"-3"0,-57 4-19 16,48 12 0-1,-2 1 5-15,2 1-4 0,-1 3-1 16,-17 10 0-16,2 4 1 16,-39 50 1-16,69-63-2 15,2-4 0-15,2 0-5 16,1-3 4-16,3 6-10 15,25 1 11-15,-23-17 5 16,0 1 4-16,5-5-9 16,3-2 0-16,11-11 1 15,4 0-1-15,63-48 0 16,-88 65 0-16,-1 2 1 16,-3 2 13-16,0 0-12 15,8-2 0-15,-4 3 10 16,32 12-9-16,-30-9-1 15,4 0-2-15,-1 4 1 16,3-2-3-16,10 5 1 0,56 25-36 16,-65-28-3-16,-1 0-87 15</inkml:trace>
  <inkml:trace contextRef="#ctx0" brushRef="#br0" timeOffset="15862.67">23753 4231 350 0,'4'5'12'0,"3"7"19"15,2 11-7-15,45 101 11 16,-41-91 3-16,-2 2-20 15,-2 8 15-15,0 1-21 16,-1 42-5-16,-8 8 11 16,-62 204-17-16,43-247-1 15,5 1 0-15,3-7 0 16,2-4-3-16,-13 44-56 16,-38 129-72-16</inkml:trace>
  <inkml:trace contextRef="#ctx0" brushRef="#br0" timeOffset="19188.37">28512 1211 342 0,'-8'-9'18'0,"-8"-16"8"0,9 23 1 16,-3 0 9-16,0-2-23 16,-1 2-11-16,-9-1 7 15,-3 2-9-15,-46 13 0 16,54-8-3-16,-1 4 6 15,1 1-1-15,-3 2-2 16,-20 11 0-16,0 6 1 16,-86 78-1-16,105-81 0 15,6-5 0-15,4-1 1 16,2 3-2-16,-6 21 1 16,24 67-11-16,0-96 11 15,3 0 0-15,-1-2 0 0,1 0 3 16,17 10-3-1,2-4 4-15,86 12-4 0,-102-34 0 16,1 0 4-16,-1-2-3 16,2 0-1-16,12-10 0 15,-2-3 3-15,31-76-2 16,-58 75-1-16,-4-1 0 16,-2 0-1-16,-2-2 1 15,-2-21 0-15,-30-78-1 16,32 106 2-16,1 3 1 15,-2 2-2-15,2 1 0 16,-3-8 1-16,-1 4-1 16,7 4 0-16,4 8-3 15,0 2 3-15,7-2-2 0,0 2 2 16,13-2 0 0,7 0 3-16,87-13-3 0,-94 14 0 15,3 1 0-15,-1-2 1 16,-1-1-1-16,23 3 0 15,95 0-10-15,-128 5-60 16,1-1-35-16</inkml:trace>
  <inkml:trace contextRef="#ctx0" brushRef="#br0" timeOffset="19438.09">29047 1355 271 0,'4'0'146'0,"-2"3"-138"16,-2-3-8-16,0 1-5 16,2 3 5-16,-2 0 3 15,6 0-2-15,2-2 5 16,1-2-6-16,11 4 0 15,7 1-5-15,69 1-27 16,-83-6-68-16</inkml:trace>
  <inkml:trace contextRef="#ctx0" brushRef="#br0" timeOffset="19621.3">28986 1594 361 0,'-4'0'35'15,"2"0"-34"-15,2 0 1 16,0 0 4-16,2 0 6 16,27 2 11-16,-18-4-20 15,5 0-2-15,4 2 2 16,4-4-3-16,21-1-39 16,128-18-84-16</inkml:trace>
  <inkml:trace contextRef="#ctx0" brushRef="#br0" timeOffset="20092.86">30925 1013 450 0,'0'-23'7'0,"-2"-1"3"16,6-4-9-16,10-28 5 15,30-127 13-15,-44 154-12 16,4 3 13-16,3-1-20 16,0 5 0-16,4-21 10 15,5 10-6-15,24-21-3 16,-40 54-1-16,0-2 1 16,2 6-6-16,0 6 5 15,5 7 0-15,-1 10 9 16,29 110 5-16,-31-107-11 15,0 2 0-15,3 1-1 0,-5 2 2 16,4 33-4-16,-1 139-10 16,-7-179-20-16,-3 0-31 15,-1-2 10-15,-3-2-81 16</inkml:trace>
  <inkml:trace contextRef="#ctx0" brushRef="#br0" timeOffset="20370.91">30134 1539 422 0,'11'-1'33'0,"2"-4"-24"15,10-7-8-15,110-13 24 16,-88 18-9-16,-5 0 7 15,2-1-1-15,5 0-21 16,47-6 2-16,0 1 2 16,204-21-5-16,-254 28 0 15,2 2 0-15,-9-2-10 16,-1 3-25-16,35-6-51 16,82-7-58-16</inkml:trace>
  <inkml:trace contextRef="#ctx0" brushRef="#br0" timeOffset="20771.8">29978 2404 398 0,'-7'0'31'0,"1"2"-24"16,-7 0 15-16,10-4 25 16,12-35-30-16,-4 20-7 15,5-3-10-15,7-5 9 0,0 1-9 16,21-26 0 0,2-3 3-16,91-102-3 0,-114 135 0 15,-9 4 0-15,1 6 1 16,-5 2-4-16,10-8 3 15,-8 7-2-15,-6 21-1 16,0 1 6-16,0 5 1 16,0 0 0-16,3 19 3 15,-3 7 1-15,2 95-8 16,-2-118 0-16,2-2-4 16,0 0 4-16,2-3-42 15,6 15-26-15,1-6-8 16,51 7-73-16</inkml:trace>
  <inkml:trace contextRef="#ctx0" brushRef="#br0" timeOffset="20969.87">30744 2085 440 0,'2'0'59'15,"-10"10"-58"-15,4 2 5 16,1 2-6-16,-3 10 0 15,-4 8 4-15,-7 68-3 16,15-81-1-16,-2-3 0 16,4-1-6-16,-4-2-8 0,2 13-47 15,8 12-34 1,-10-40-142-16</inkml:trace>
  <inkml:trace contextRef="#ctx0" brushRef="#br0" timeOffset="21137.79">30646 2203 355 0,'-2'-4'74'16,"0"-1"-70"-16,4 5 13 15,3 1-17-15,-3-1 29 16,4 0-25-16,8 3-4 16,67-3-1-16,-60 1-74 15,2-2-90-15</inkml:trace>
  <inkml:trace contextRef="#ctx0" brushRef="#br0" timeOffset="21504.9">31203 2163 230 0,'12'-6'151'0,"-10"2"-139"16,1-4-11-16,5 1 15 15,10-12-13-15,60-54 1 16,-62 60 4-16,-3-7-8 15,0 1 0-15,-1 2 0 16,10-15 2-16,-9 4 9 0,-4-32-9 16,-16 58 10-1,-1-1 8-15,-2 3-16 0,-1 3-1 16,-11 6-3 0,-2 8 3-16,-73 96 1 0,84-90-2 15,-2 1-1-15,3 0 14 16,4-1-5-16,-8 22-3 15,1 66 14-15,19-98-18 16,0 0 9-16,3-4-9 16,4 0-3-16,9 9 10 15,2-8-10-15,81-7 3 16,-85-10-3-16,0-1-58 16,-3-7-26-16,-1 2-110 15</inkml:trace>
  <inkml:trace contextRef="#ctx0" brushRef="#br0" timeOffset="21711.06">31494 1702 432 0,'50'-18'25'0,"-61"18"-20"15,16 0-2-15,6 2-3 16,2 0 3-16,10 0-3 15,6 2 1-15,71 15 1 16,-87-18-2-16,3 1-8 16,1-4-33-16,-1 1-28 0,16-2-171 15</inkml:trace>
  <inkml:trace contextRef="#ctx0" brushRef="#br0" timeOffset="21973.09">32217 1432 343 0,'-2'-2'34'0,"-7"-5"-31"16,-13 20-2-16,11-1 11 15,-5 2 4-15,-1 4-2 16,1 0-8-16,-18 16-6 15,1 3 10-15,-56 84-10 0,78-103 0 16,1-2 0-16,4-2 0 16,4-1-6-16,-5 10-25 15,7-6-13-15,23-6 42 16,-19-21-76-16</inkml:trace>
  <inkml:trace contextRef="#ctx0" brushRef="#br0" timeOffset="22155.29">31966 1548 276 0,'-5'-21'108'0,"10"24"-108"15,-5 0 10-15,2 3 9 0,2 3 0 16,5 12 7-16,5 4-3 16,55 83-19-16,-51-89 0 15,-1 2-4-15,1 0-5 16,3-4-45-16,5 26-174 15</inkml:trace>
  <inkml:trace contextRef="#ctx0" brushRef="#br0" timeOffset="24621.28">24479 4784 68 0,'-2'0'57'0,"2"0"-29"16,-4 0-10 0,2 0 23-16,8 2 6 0,-6-4-23 15,0 2 0-15,0-2 1 16,0 2-2-16,-2-2 3 15,-7-6-2-15,2 8-2 16,5 0 15-16,-2 0-25 16,4-2 9-16,-5 2 18 15,5 0-11-15,5-2-8 16,-5 2-17-16,4-2 1 16,-2 2 4-16,0 0-7 15,3 0-1-15,6-2 7 16,65-9-6-16,-54 9 0 0,3-1-1 15,2-1 0 1,-4 2 1-16,29-4-1 0,89-2 0 16,-126 8 0-16,-1 2 0 15,-6 0-5-15,-3 0-41 16,3 2-30-16,-5 2 15 16,-54 38-23-16</inkml:trace>
  <inkml:trace contextRef="#ctx0" brushRef="#br0" timeOffset="24812.42">24430 5042 438 0,'4'-1'15'16,"-6"1"-5"-16,6-2-10 15,13 4 2-15,67-1 10 16,-54-8-12-16,3 0 4 15,9-4-3-15,3 3-1 16,41-10-64-16,8-2-51 16</inkml:trace>
  <inkml:trace contextRef="#ctx0" brushRef="#br0" timeOffset="25405.01">27066 4341 423 0,'5'-12'33'16,"-5"2"-16"-16,-5-14-16 15,16-62 27-15,-7 63 15 16,4 0-25-16,-2-1-8 16,3-5-10-16,5-24 0 15,-1-3 6-15,24-117-6 16,-32 152 0-16,-1 3 0 16,3 5 1-16,-4 1 2 15,1-9-3-15,0 10 0 16,-4 2-8-16,-4 13 7 15,4 4-4-15,-2 6 5 0,2 4 5 16,-5 19 9-16,1 119-8 16,1-120-4-1,1 2 15-15,2-2-17 0,0 1 0 16,-2 31 1-16,2-7 0 16,2 92-1-16,3-135-2 15,-3-4-26-15,-2 0-33 16,-2 0-32-16,-5 15-61 15</inkml:trace>
  <inkml:trace contextRef="#ctx0" brushRef="#br0" timeOffset="25744.64">25890 4856 387 0,'13'-2'34'15,"-11"4"-30"-15,12-5 2 16,8-2 29-16,27-1-11 16,232-32-1-16,-208 28-19 15,5 2 21-15,3-2-22 0,-2 2 0 16,82-9 5-1,-2-2 1-15,292-33-3 16,-388 45-6-16,-5 4 0 0,-5-1 2 16,-6-1-2-16,44-2 0 15,-15-1-2-15,51 2 2 16,-127 4-25-16,-2 2-54 16,-4 2-48-16,-4 2-76 15</inkml:trace>
  <inkml:trace contextRef="#ctx0" brushRef="#br0" timeOffset="26204.71">25849 5778 280 0,'-24'14'131'16,"24"-9"-128"-16,-5-5 17 16,7-6-15-16,6-1 8 15,7-8 0-15,5-7-2 16,87-77-6-16,-87 79 2 0,-2 1-7 15,0 1 0-15,0-3 13 16,13-13-10-16,42-46-3 16,-68 77 15-16,-1 0-7 15,-2 3-6-15,-2-2-2 16,3 0 0-16,-3 6-1 16,9 32 2-16,-7-24-1 15,4 8 6-15,-1 0 4 16,-1 2 3-16,3 21-13 15,0 4 0-15,2 100 0 16,-9-125 0-16,-3-6-22 16,3-2-33-16,0-2-18 0,0 11-69 15</inkml:trace>
  <inkml:trace contextRef="#ctx0" brushRef="#br0" timeOffset="26423.94">26649 5541 435 0,'8'1'19'16,"-8"10"-6"-16,2 2-13 16,-14 78 0-16,14-75 0 15,-2 3 8-15,-2 2-7 0,2-5-1 16,0 18-13-1,-2-5-14-15,8 28-32 0,-8-57-85 16</inkml:trace>
  <inkml:trace contextRef="#ctx0" brushRef="#br0" timeOffset="26605.16">26536 5695 412 0,'2'0'4'0,"0"-3"-4"16,1 2-9-16,7 2 8 16,55 2 0-16,-47-7-23 15,9-1-51-15,0 0 16 16,4-1-86-16</inkml:trace>
  <inkml:trace contextRef="#ctx0" brushRef="#br0" timeOffset="26988.35">26968 5639 331 0,'11'-3'35'0,"-7"3"-28"16,-1-1 13-16,8-2 5 15,0-2 6-15,47-24-31 16,-47 19 1-16,1 3 2 16,1-1-1-16,0-4-2 15,7-2 0-15,-2-1 0 16,16-33 4-16,-37 44-4 0,1-2 0 15,0-1 0-15,-3 1-1 16,-4-2 1-16,-28-17-8 16,28 23 8-16,2 6 3 15,-4 0-1-15,0 4-2 16,-9 6 9-16,-5 8-7 16,-60 78 5-16,74-78-4 15,0 2-3-15,2 0 14 16,0 1-13-16,-6 23-1 15,5-2 0-15,10 62-3 16,6-98-4-16,2-2 3 16,1-2 4-16,2-2 7 15,11 2-7-15,78-18-15 16,-79 1-30-16,-5 3-22 0,-3-5-110 16</inkml:trace>
  <inkml:trace contextRef="#ctx0" brushRef="#br0" timeOffset="27248.07">27320 5153 448 0,'9'-10'51'16,"-14"14"-50"-16,-1-4 1 16,2 0-1-16,6-2 7 15,-2 4-2-15,66 4-5 16,-45-4-1-16,0 0 0 16,2 0-52-16,-1-4-51 15</inkml:trace>
  <inkml:trace contextRef="#ctx0" brushRef="#br0" timeOffset="28188.95">27739 4932 374 0,'0'-5'49'15,"0"3"-14"-15,0 0-25 0,2 2 1 16,-2-2 1-1,0 4-4-15,5 14-7 0,-3-4-1 16,2 0 5-16,1 2-3 16,1-2 6-16,4 12-8 15,0-2 0-15,22 27 7 16,-26-47-7-16,-1 3 0 16,2 1 0-16,1-4 3 15,13 2 1-15,68-16-4 16,-70 7 1-16,0 4 1 15,-4-3-2-15,-1 2 0 16,7-2-1-16,-9 2 1 16,-8 18-1-16,-4-4 2 15,0 2 2-15,-2 6 38 0,-4 4-32 16,-6 16-2 0,-3 4-3-16,-59 79 5 0,61-111-9 15,6-2-1-15,1-2 1 16,-2 0 4-16,-7 5-4 15,-18 16-33-15,29-31-17 16,2 0-26-16,-4-4-81 16</inkml:trace>
  <inkml:trace contextRef="#ctx0" brushRef="#br0" timeOffset="28604.48">27931 4738 301 0,'-14'-8'4'16,"-30"12"5"-16,33 0 9 15,-5 2 8-15,3 4 11 16,1-3-33-16,-10 10 2 15,6-1-2-15,14 21 9 16,2-37-13-16,5 1 2 16,-1 1-2-16,-2 0 16 0,12-2-15 15,42-5-1-15,-43 1 4 16,1-3-2-16,-6 1 0 16,1 2-2-16,9-3 0 15,-3-4 1-15,33-13-1 16,-38 17 0-16,1 6 0 15,-1 1 1-15,1-1-1 16,9 1-2-16,-3 1 2 16,41 17 0-16,-46-12 0 15,-3-2-2-15,-1 0-23 16,-1 1-80-16</inkml:trace>
  <inkml:trace contextRef="#ctx0" brushRef="#br0" timeOffset="28996.63">28710 4413 396 0,'4'-2'47'15,"6"-8"-47"-15,-8 8 0 16,5 1 24-16,-1-2-18 16,6 3-4-16,10 0 1 15,11 3-2-15,101 10-1 16,-119-11-1-16,-3 2-27 16,-3-2-29-16,-3-2-70 15</inkml:trace>
  <inkml:trace contextRef="#ctx0" brushRef="#br0" timeOffset="29156.42">28599 4614 185 0,'0'3'234'0,"0"3"-234"16,0 9 8-16,5-5-2 16,24 20 8-16,-21-28-1 15,5 0-6-15,8 0-7 16,1 0-15-16,18 0-158 15</inkml:trace>
  <inkml:trace contextRef="#ctx0" brushRef="#br0" timeOffset="29937.56">31128 4044 447 0,'2'-14'26'15,"-31"-22"-16"-15,29 30 2 16,0-4 17-16,-2-1 16 16,2 3-35-16,-2-17-3 15,6-3 20-15,23-85-27 16,-18 86 5-16,-3-4-1 16,4 2-4-16,-4-1 2 15,7-31-2-15,-4 9 0 16,7-50 2-16,-16 98-1 0,-2 1-1 15,2 3 0 1,-2-2-5-16,2 4 2 0,0 37-1 16,2-19 4-16,0 6 0 15,4 4 1-15,-3 2-1 16,6 33 1-16,0 4 2 16,16 163 3-16,-23-190-6 15,-4-5 0-15,2-1 2 16,0-4-2-16,0 33-4 15,0-9-27-15,8 64-22 16,-10-110-30-16,-2-2-40 16</inkml:trace>
  <inkml:trace contextRef="#ctx0" brushRef="#br0" timeOffset="30238.43">30345 4528 283 0,'12'-2'81'0,"1"-1"-55"16,10 0-14-16,25-1 21 16,216-27 1-16,-206 25-23 15,13 0 24-15,9 0-22 16,5 0-3-16,82-3-5 15,16-4-4-15,347-15 0 16,-466 22-1-16,-10 0 0 0,-5 2 3 16,-7 2-3-16,41-5 0 15,-21 6-2-15,20 7-23 16,-86-4-70-16,-5 4 32 16,-11 2-216-16</inkml:trace>
  <inkml:trace contextRef="#ctx0" brushRef="#br0" timeOffset="30743.26">30067 5789 384 0,'0'0'50'0,"0"2"-50"15,-4-4 29-15,10-1 6 16,21-38-27-16,-15 25 14 0,3-6-22 15,5-3 0-15,0 2 7 16,20-26-5-16,81-102-2 16,-106 124 4-16,-1 1-4 15,-3 2 2-15,-3 3-2 16,15-18 0-16,-8 6 0 16,10-18 0-16,-27 47-1 15,2 4-3-15,0 0 3 16,0 4-2-16,0 6 3 15,4 9 0-15,10 84 3 16,-10-79 0-16,-2-1-3 16,0 2 1-16,1-3 0 15,3 23-1-15,12 66 0 16,-13-99-12-16,-1-3-24 0,0-2-57 16,4-2-28-16</inkml:trace>
  <inkml:trace contextRef="#ctx0" brushRef="#br0" timeOffset="30952.87">30963 5340 461 0,'11'6'10'0,"-8"8"-8"15,-3-1-2-15,2 2 7 0,-2 0-7 16,2 14 2-1,-2 0 5-15,6 58-6 0,-8-74-1 16,-2-1 0-16,2-4-32 16,-3-3-37-16,-1 7-161 15</inkml:trace>
  <inkml:trace contextRef="#ctx0" brushRef="#br0" timeOffset="31109.49">30908 5450 413 0,'0'-10'0'0,"15"2"-10"16,-13 8 0-1,4-2-9-15,4 4 8 0,1-2-40 16,14 2-2 0,6 2-116-16</inkml:trace>
  <inkml:trace contextRef="#ctx0" brushRef="#br0" timeOffset="31505.05">31284 5446 276 0,'15'-4'119'0,"26"-8"-109"16,-41 4 14-16,9 2 7 16,1 0-10-16,4-1-10 15,6-10-11-15,9 1 0 16,58-50 3-16,-71 55-3 0,-5-6 0 15,-1 1 2-15,-2 1-2 16,7-13 5-16,-11-36-5 16,-8 54 0-16,0 6-3 15,-3 1 8-15,0 3-5 16,-8-1 1-16,-6 9 1 16,-61 65 2-16,64-54-4 15,3 7 0-15,-1 5 8 16,-2-3-7-16,-13 28 2 15,5 0-2-15,-30 103 3 16,60-146-7-16,7 3 3 16,-1-1 0-16,0-3 7 0,11 9-7 15,52 24 0-15,-60-41-2 16,-1-6-4-16,1-2-29 16,0-4-66-16</inkml:trace>
  <inkml:trace contextRef="#ctx0" brushRef="#br0" timeOffset="31805.07">31679 4836 469 0,'8'-2'0'16,"-6"2"9"-16,3-2-14 15,5-2 5-15,51-4 0 16,-43 4-1-16,4 2-32 15,3 2-33-15,-5-3-51 16</inkml:trace>
  <inkml:trace contextRef="#ctx0" brushRef="#br0" timeOffset="32156.75">32204 4604 362 0,'-4'2'16'0,"-12"2"-13"0,-36 52 9 16,39-40 25-16,-3 6-22 15,3 2 18-15,0 2-20 16,-13 26-4-16,3 6 2 16,-12 120-11-16,43-149-10 15,1-8 9-15,3 4 1 16,0-3 0-16,15 20-23 15,0-7-77-15</inkml:trace>
  <inkml:trace contextRef="#ctx0" brushRef="#br0" timeOffset="33026.44">32423 4778 386 0,'-21'-34'23'0,"17"30"-12"16,0 2-6-16,1 0 35 16,-1 0-36-16,-8 2-3 15,-1 2 7-15,-55 36-5 16,49-24-1-16,1 1 8 0,3 0-1 16,-1-1 5-1,-10 14-11-15,6 3-1 16,-3 49-4-16,30-70-4 0,0 0 6 15,2-3 1 1,-1 4-1-16,13 3 5 0,50 8-2 16,-63-25-3-16,2-4 7 15,-2 0-6-15,1-4-1 16,7-9 0-16,1-4 1 16,29-63-2-16,-44 72 1 15,2-2 0-15,0 5 1 16,1 4 0-16,-3-10-1 15,0 6 0-15,-13 5 4 16,11 8-8-16,0 5 3 16,0 4 1-16,0 0-3 0,2 8 3 15,14 49 0-15,-13-55 0 16,1-1 1-16,0-2-6 16,3-2 2-16,2 12-27 15,4-7-23-15,29 7-31 16,-40-20-81-16</inkml:trace>
  <inkml:trace contextRef="#ctx0" brushRef="#br0" timeOffset="33328.1">32828 4667 368 0,'-4'-1'54'0,"-8"8"-49"16,1 0 7-16,0 5-2 16,-7 3 16-16,-2 2-6 15,-18 18-19-15,-78 87 1 16,101-105-2-16,4 2 2 15,1-4-5-15,4-2 3 16,-7 13-18-16,6-6-21 16,7 4-10-16,0-30-28 15</inkml:trace>
  <inkml:trace contextRef="#ctx0" brushRef="#br0" timeOffset="33511.4">32539 4751 388 0,'0'2'24'16,"-6"2"-24"-16,6 3 0 16,3 1 2-16,0 8-2 15,1 6 2-15,36 50-5 16,-32-63 3-16,4-2-14 16,1-1-2-16,0 0-32 15,14 2-18-15,2-3-129 16</inkml:trace>
  <inkml:trace contextRef="#ctx0" brushRef="#br0" timeOffset="33721.99">33077 4700 406 0,'-2'4'11'0,"2"3"-2"16,2 2-6-16,-2 5-1 15,0 6 18-15,0 44-8 16,0-51-10-16,-4-2-2 16,-2 0 0-16,-4-1-17 15,-3 8 1-15,-47 18-44 16,58-36-34-16</inkml:trace>
  <inkml:trace contextRef="#ctx0" brushRef="#br0" timeOffset="33900.12">32942 4853 371 0,'0'0'44'16,"-2"-5"-36"-16,2 5 11 16,17 12-2-16,-21-9-6 15,6-2-11-15,0 3-2 16,2-1 2-16,10 0 1 16,57 9 4-16,-44-7-5 15,0-5-3-15,-6-2-30 0,2-1-38 16,18-1-53-1</inkml:trace>
  <inkml:trace contextRef="#ctx0" brushRef="#br0" timeOffset="34333.29">33478 4466 319 0,'0'-32'102'0,"-2"-4"-56"16,4 33-40-16,-4 3-2 15,2 4 0-15,-2 6 3 16,-2 10 6-16,-1 12-8 16,-11 117 17-16,14-121-11 15,0-5-3-15,-2 2 5 16,2-4-12-16,-3 20-1 16,0-9 0-16,-4 12 1 0,9-44 4 15,5 3-5-15,-3-3 0 16,3-4 18-16,6-3-14 15,56-27-3-15,-43 32-1 16,-1 2 0-16,-6 0-7 16,-3 2 6-16,15 4 1 15,-10 7-3-15,33 50 3 16,-48-50 0-16,1-1-1 16,-5-3 2-16,-5 2 7 15,1 9-7-15,-8 2-1 16,-50 38 20-16,45-52-16 0,-8 1 0 15,2-3-4-15,4-1 3 16,-20 4-6-16,-42 8-10 16,78-17-45-16,1-4 3 15,2-2-83-15</inkml:trace>
  <inkml:trace contextRef="#ctx0" brushRef="#br0" timeOffset="34585.87">33797 4432 301 0,'9'13'40'15,"-4"14"16"-15,5 133-17 16,-3-125 16-16,2 8-16 15,-9-2-11-15,-2-1-3 16,-7 42-22-16,-18 8-3 16,-155 203-1-16,126-232-97 15,-11-5-131-15</inkml:trace>
  <inkml:trace contextRef="#ctx0" brushRef="#br0" timeOffset="41570.82">20058 5119 277 0,'-2'-8'88'0,"-6"-4"-82"15,1-1 1-15,3 2-6 16,4 9-1-16,0 2 14 16,2 0-9-16,-2 0 9 0,0-2-14 15,0 2 0-15,2-4 20 16,-2 2-3-16,0 2-8 15,-2 0-4-15,2-2-5 16,2 2 15-16,13-18-15 16,-10 14 0-16,4-2 2 15,4 0 0-15,-4 0-1 16,13-4-1-16,1 0 0 16,44 4 1-16,-59 10-1 15,6 2 0-15,-5 4 3 16,-1 2-3-16,13 14 3 15,-3 8-3-15,13 93 0 16,-31-100 3-16,0 0-3 0,-3 1 0 16,-3-3 1-16,-5 32 5 15,-54 116-2-15,47-145-2 16,1 1 2-16,-1 0 0 16,2-4-4-16,-15 28 0 15,4-7 0-15,-37 46 1 16,59-86-2-16,0-2-2 15,-1 0-10-15,-1 0-2 16,-3 2-38-16,-4-1-4 16,-18-16-72-16</inkml:trace>
  <inkml:trace contextRef="#ctx0" brushRef="#br0" timeOffset="41903.98">19963 5547 309 0,'-2'-5'88'0,"2"5"-86"0,0-4 3 16,0 4-5 0,31 4 21-16,-15-8 22 0,-1 0-23 15,3 0-20 1,2 0 15-16,23-6-15 0,3 0 0 16,114-20 3-16,-131 26-2 15,-4-1-2-15,-3 2-53 16,-7 0-101-16</inkml:trace>
  <inkml:trace contextRef="#ctx0" brushRef="#br0" timeOffset="44389.17">17777 5009 318 0,'-9'10'26'0,"-11"10"-19"16,-2 4 10-16,0 4 28 0,-18 24-12 15,-3 12 1-15,-55 163-12 16,85-177-14-16,2-2 10 15,2 2-13-15,2-4-5 16,-4 47 6-16,18 152-6 16,0-218 0-16,1 0-1 15,3-1-2-15,-1-5 3 16,7 23-16-16,3-7-23 16,45 29 10-16,-52-66-27 15,-1-5-17-15,-2 0-98 16</inkml:trace>
  <inkml:trace contextRef="#ctx0" brushRef="#br0" timeOffset="44771.27">17884 5498 427 0,'-38'-38'15'16,"27"45"-4"-16,-4 6-11 15,1 5 0-15,1 0 8 16,-14 20-6-16,3 11 1 16,-23 132-3-16,47-154 2 15,7-7-6-15,1-2 2 16,3-4 2-16,12 14 2 16,68 10-2-16,-80-39 0 0,1-5 1 15,-2-5 1-15,2 1 1 16,8-13-3-16,0-10 0 15,15-105-2 1,-32 108 2-16,-1 0-4 0,0 3 3 16,-2 5 2-16,0-23 0 15,-2 8-1-15,-23-20 0 16,19 57-3-16,-3 1 2 16,3 3-25-16,-2 4-4 15,-7 8-6-15,-16 66-36 16</inkml:trace>
  <inkml:trace contextRef="#ctx0" brushRef="#br0" timeOffset="44997.02">18274 5667 261 0,'9'6'17'15,"-2"6"7"-15,-3 0-19 16,5 2 12-16,5 10 34 15,21 56-28-15,-33-64-6 16,-2 0-10-16,0 2-6 16,-4-2 5-16,0 16-6 15,-4 0 0-15,-15 39-4 16,23-67-20-16,0-4-31 0,4-3-17 16,0-3-125-16</inkml:trace>
  <inkml:trace contextRef="#ctx0" brushRef="#br0" timeOffset="45271.73">18564 5478 361 0,'11'-40'22'0,"-7"8"-11"16,-15-13 3-16,9 45 17 15,2 0-17-15,0 0-12 16,0 0 0-16,4 5-2 0,3 5 0 15,34 50 0 1,-37-40 1-16,3 4 13 0,-3 0-14 16,-2-2 2-16,4 26 6 15,8 103-8 1,-16-131 0-16,2-2 0 0,2-2 2 16,1-4-6-16,-1 14-17 15,0-8-29-15,6-2-9 16,-8-25-139-16</inkml:trace>
  <inkml:trace contextRef="#ctx0" brushRef="#br0" timeOffset="45554.24">18697 4818 365 0,'16'-9'17'16,"0"3"-6"-16,13-9-10 15,2 15-1-15,76 48 14 16,-79-24 23-16,3 2-2 16,6 6-16-16,-4 7 1 15,32 43 22-15,106 239-30 16,-157-261-2-16,-4 2-10 15,-3 3 3-15,-4 1-7 16,-1 62-28-16,-7 3-145 16</inkml:trace>
  <inkml:trace contextRef="#ctx0" brushRef="#br0" timeOffset="64236.75">30562 1616 79 0,'-20'-6'0'0,"-23"-8"-19"16,43 6 19-1,0 2 5-15,0 0 4 0,0 1-2 16,0-4-7-16,-2-1 22 15,-11-12-18-15,9 16 6 16,-4 3 3-16,2 1-10 16,-3-3 2-16,-13-3-2 15,-3 1-2-15,-75-9 6 16,83 16-7-16,-6 0-25 16</inkml:trace>
  <inkml:trace contextRef="#ctx0" brushRef="#br0" timeOffset="88219.71">31003 2767 170 0,'0'-28'24'0,"0"24"7"16,-4 0-9-16,1 0 9 16,1 2 13-16,-3-4-31 15,3-2 30-15,-6-7-32 16,8 13 8-16,-2-1 5 16,2-1-6-16,0 2 5 15,0-2-18-15,2-2-5 16,-2 6 14-16,0-2-14 15,0 0 0-15,4-2 2 0,7-2-1 16,5-4-1 0,71-28 0-16,-66 32 0 0,2-2-1 15,6 1 1-15,-2-1 0 16,25-2-1-16,-4 0 2 16,66 4-2-16,-99 12-2 15,-3-1 3-15,-1 0-6 16,0 5 6-16,11 7-1 15,36 40 1-15,-54-51 1 16,3 1 0-16,-2-3-1 16,-3 0 0-16,5 6-2 15,-1-4 2-15,-4 1-1 0,-6-7 1 16,2 0 0-16,2 0 13 16,-2 0-11-16,2-1 0 15,2-1 10 1,4-10-11-16,-4 6-1 0,3-2 6 15,4-1-3-15,0-1-3 16,11-7-1-16,74-38 1 16,-70 46-2-16,2 0 2 15,4 2 0-15,3 1 0 16,29-11 1-16,6 3-2 16,130-16 1-16,-180 28 0 15,-1 0-1-15,-3 4 1 16,-1-2-2-16,12 2 2 15,-6 4 0-15,26 8 0 16,-43-16 0-16,1 2 0 16,1 2-3-16,-2-2 3 0,2 3-31 15,17 3-42-15,-15-6-59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04T08:17:41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21253 15993 280 0,'-2'-3'129'0,"-3"3"-114"16,-1 0-13-16,-4 3 2 16,10-3-3-16,3 6 0 15,0 7 14-15,-1 1-7 16,4 12 5-16,-1 9-2 16,17 90-5-16,-20-101 11 0,3-2-17 15,-3-4 0-15,2 4 3 16,0 14-2-16,10 53-1 15,-14-81 0-15,0-2 0 16,0-2 4-16,0 0-2 16,-2 0-2-16,2-4 23 15,7-18 9-15,-12 2-17 16,-2-8-14-16,0 1-1 16,3-2 4-16,-2-24-3 15,-3-1-2-15,7-92 2 16,4 119-1-16,2-4 0 15,1 5 0-15,1 4 0 16,8-26-2-16,34-69 2 16,-37 95-3-16,3 6 3 0,-3-2 1 15,1 1-1-15,9-10-2 16,0 7 2-16,26-2-4 16,-43 20 4-16,3 4-4 15,-3-1 2-15,0-3 2 16,8 13-2-16,-5 3 3 15,-12 66-1-15,-6-61 5 16,-5 0-3-16,-2 0-2 16,-1-2 3-16,-20 24-3 15,-94 71 3-15,112-104-3 16,2-2 0-16,3 0 1 16,3-2-1-16,-12 7-2 15,5-4-2-15,3-9-43 0,14-4-14 16,1 2-52-16</inkml:trace>
  <inkml:trace contextRef="#ctx0" brushRef="#br0" timeOffset="609.83">21300 15414 391 0,'-7'-4'31'0,"2"-2"-24"16,1 2 3-16,-11 8-1 16,8 6 2-16,2 3-11 15,-3 4 0-15,-3 3 3 16,-10 16-3-16,-1 4 0 16,-43 85 4-16,63-111-1 0,-4 2 2 15,1-7-5 1,3-1 0-16,-3 7-1 0,1-3 1 15,6-12 0-15,0-2 2 16,1 0 10-16,-1-10 8 16,7-6-20-16,2-8 0 15,38-92 1-15,-40 100-1 16,-1-1-2-16,2 3 2 16,-4 6 0-16,10-15 0 15,-7 10-1-15,8 1 1 16,-14 10-3-16,-1 5 3 15,3-2 0-15,2 2 5 0,3 2 4 16,40 11 0 0,-42-10-4-16,3 0-4 0,1 3 4 15,-1-3-5-15,11-1 0 16,1 5-1-16,43 16-2 16,-63-15-83-16,1-1-118 15</inkml:trace>
  <inkml:trace contextRef="#ctx0" brushRef="#br0" timeOffset="5227.97">29381 15842 440 0,'-13'-3'29'16,"-3"1"-21"-16,-7-6-1 15,23 4 41-15,0-2-26 16,6 2-5-16,-2-5-11 16,5 1 1-16,4-5 3 15,27-29 8-15,-33 34-8 16,-3 4 0-16,1-6 6 16,-1 5-13-16,5-12 1 15,2 1 5-15,27-49-8 16,-32 52 7-16,6 1-8 15,-3-2 0-15,-1 0 4 16,11-11-4-16,20-25 0 16,-36 46 5-16,-3 2-2 0,2 1 13 15,-2 1-13-15,2 0 1 16,-2 0-4-16,-4 7-1 16,4 1 0-16,2 6 1 15,3 4 6-15,-3 4 2 16,3 23-8-16,-1 9 0 15,2 124 10-15,-6-152-8 16,2-6-2-16,-2 1 0 16,3-4 2-16,-1 19 0 15,7 23-2-15,-9-59 0 16,0 4 1-16,0-8-1 16,0 4-2-16,0 0-42 15,-2-4-130-15</inkml:trace>
  <inkml:trace contextRef="#ctx0" brushRef="#br0" timeOffset="6445.17">21935 16317 362 0,'-9'-5'52'0,"7"5"-27"16,2 0 1-16,-4-1 19 15,10-4 7-15,-6 5-28 16,0 0-6-16,0-4 0 15,2 0-1-15,2-4 3 16,5-6 2-16,45-54-13 16,-36 50 0-16,-3 2-2 15,6 2-6-15,1-4 4 16,22-18-5-16,8 0 0 16,123-88 0-16,-150 105 0 15,-3 5 0-15,-1 0 0 0,-4 2 0 16,16-10 1-16,23-14-1 15,-56 32-3-15,-2 4 1 16,0 0-15-16,2 0-13 16,-2 0-27-16,0 0-42 15,-3 8 7-15,3-8-104 16</inkml:trace>
  <inkml:trace contextRef="#ctx0" brushRef="#br0" timeOffset="6992.98">22080 15918 407 0,'-2'0'29'0,"2"0"-29"16,0 0 0-16,0-3 8 15,20 1 17-15,-14-2 1 16,3 0 3-16,4 1-14 16,1-1 4-16,15-2-2 15,6-9-3-15,99-33-4 0,-110 34-10 16,1 3 0-16,-2 0 3 15,-2 1-3-15,24-12 0 16,-5 2 0-16,72-34 1 16,-99 50-1-16,1 2 0 15,-3 0 0-15,-5 2-5 16,10 2 5-16,15 16 0 16,-31-12 1-16,3 1 1 15,-3 8 3-15,-3-3-2 16,-1 11-3-16,-6 8 14 15,-54 81-11-15,51-94 5 16,-1-1 4-16,3-2-6 0,1 2 1 16,-13 15-7-1,3-6 0-15,-20 36 3 0,35-58-3 16,3 2-3-16,2-2-1 16,0-4-34-16,2 6-35 15,23 2-66-15</inkml:trace>
  <inkml:trace contextRef="#ctx0" brushRef="#br0" timeOffset="7627.65">23383 16074 414 0,'-38'2'97'16,"36"-4"-82"-16,2 2 4 0,0-4 11 15,0-4-4-15,2-2-19 16,5-8 2-16,33-67-2 16,-29 63-7-16,2 4 1 15,-1 1 4-15,-1-2-4 16,9-17-1-16,-3 5 2 15,22-44-2-15,-35 62 3 16,-2 7-3-16,1-1 0 16,-3 1 13-16,2-2-8 15,-2 0 3-15,-2 10-4 16,2-2-3-16,0 2-1 16,0 2-2-16,0 4 2 15,2 9 8-15,2 66-6 16,-2-61 0-16,3 0 4 0,-3 0 7 15,2 5 3-15,6 17-9 16,-6-3-4-16,9 84 17 16,-11-111-19-16,0-1 3 15,-2-6-1-15,0 3-2 16,0 4 0-16,6 5-1 16,-6-19 0-16,0-2-5 15,0 2 4-15,0 0-47 16,0 0-52-16,-6 2-137 15</inkml:trace>
  <inkml:trace contextRef="#ctx0" brushRef="#br0" timeOffset="9942.74">21249 17933 187 0,'2'-4'71'0,"2"0"-24"0,-2-7-22 16,-4 3-1-16,2 3-1 15,0 1-7-15,0-5-5 16,2-5 4-16,10-33 6 15,-12 37 9-15,2 1-7 16,-2 3-5-16,2 2-3 16,1-4 8-16,-3 2-1 15,2 6-4-15,-4 4-18 16,2-2 6-16,2 6-6 16,2 6 5-16,2 12-3 15,4 10 6-15,21 121-6 16,-31-117 0-16,2-5-2 15,1 7 0-15,-1-13 2 16,2 33-2-16,13 65 0 16,-14-123 0-16,0 2 1 0,-1-3-1 15,-2-3 0-15,2 1 0 16,-2-1 9-16,-7-41-9 16,0 14 2-16,3-5 1 15,-3-6-3-15,3 0 0 16,-8-41-3-16,1-1 1 15,-9-131-2-15,23 185 0 16,4 2 1-16,1 2 2 16,1 4 2-16,7-22-2 15,53-58 1-15,-59 90 0 16,0 2-1-16,1-2 1 16,-3 4-2-16,11-4 1 0,-1 2 0 15,35 24 0-15,-47-9-1 16,2 4 2-16,0 1 5 15,-1 3-5-15,2 20 0 16,-2-1 7-16,-32 84 0 16,17-103-1-16,-4-3-4 15,5-1-2-15,1 0 6 16,-10 11-6-16,-18 20 0 16,26-37 1-16,-3-1 0 15,-1-1 0-15,-1 3-1 16,-14 2 0-16,-2 3-5 15,-58-5-3-15,79-8-6 16,-1-3-7-16,4 3-22 16,0-4-15-16,-3-2-6 15,6 2-48-15,20-23-44 0</inkml:trace>
  <inkml:trace contextRef="#ctx0" brushRef="#br0" timeOffset="10692.93">21246 17254 267 0,'-18'-17'95'16,"16"21"-67"-16,0-4-12 15,0 0 4-15,0 4-15 16,-5 5-3-16,-5-1 4 15,-36 65-2-15,32-52 6 16,-1 2 2-16,1 3-1 16,0-4 6-16,-10 18-14 15,-30 47-1-15,58-87 1 0,-2 0-2 16,0 0-1-16,2 0-6 16,2 0 6-16,4-2 21 15,27-24 6-15,-22 8-13 16,3-1-10-16,-1 2-4 15,1-1 0-15,11-21-7 16,-1-1-7-16,48-81 10 16,-65 102 4-16,0 7 0 15,-4 6 1-15,-1 1-1 16,3-6 7-16,-3 7-7 16,-2 4 5-16,2 4-5 15,3 4 0-15,0-5 0 16,6 8 5-16,3 3-4 15,41 26 0-15,-45-36-1 16,-3 4 0-16,-1-2-3 0,2 3-46 16,5 2-53-1,1-1-245-15</inkml:trace>
  <inkml:trace contextRef="#ctx0" brushRef="#br0" timeOffset="11661.29">22046 17513 251 0,'-6'-9'26'16,"2"-2"-6"-16,4-19 11 16,2 26 3-16,0 0-6 15,-2 4-14-15,0-6 17 16,2 2 2-16,-4-4 3 16,2 8 3-16,0 0-9 15,0 0-11-15,0 0-12 16,0 0-7-16,-2 5 6 15,8-2-6-15,-6-3-3 16,5 4 3-16,-1-4 3 0,0 6-1 16,8 2-1-1,5 2-1-15,62 39 9 0,-69-40-9 16,9 3 0-16,-2 3 3 16,3-3-1-16,20 11 2 15,99 70-2-15,-120-79-1 16,4 4 8-16,-3-5-9 15,0 0 0-15,20 16 3 16,-2-4-2-16,71 44 0 16,-93-66-1-16,-1 10 0 15,1-8 1-15,-5-1-1 16,13 10 0-16,-3-6 2 0,10 7-1 16,-29-15-1-16,-2-2 0 15,0 4 2-15,0-2 1 16,0-2-3-16,-9 0-17 15,4-5-22-15,1 3-78 16,-5 1-33-16</inkml:trace>
  <inkml:trace contextRef="#ctx0" brushRef="#br0" timeOffset="12360.3">22225 17977 370 0,'-23'-18'34'0,"25"18"-29"16,-2 0 4-16,0 0 27 16,3 0-5-16,-3-4-22 15,8-4 2-15,-2 8 18 0,-2-2-7 16,-2 2 0-16,2-4-4 16,7 4-13-16,1 0 12 15,36 0-11-15,-34 4-2 16,1-2 4-16,4 2-7 15,-2 4 4-15,18 1-5 16,4 4 2-16,81 37 2 16,-105-46-4-16,4 6 0 15,0-6 1-15,-1 3 0 16,18 4 0-16,57 20-1 16,-82-28 0-16,3 0 1 15,-3-1-1-15,-2-2 0 16,9 5 1-16,-2-1 0 15,13 4 0-15,-29-8-1 16,0-1 1-16,0-2 5 0,0 3-5 16,0-4 10-1,-3 0 7-15,-19-40-16 0,13 26-1 16,0 4-1-16,0-4 0 16,1 0 0-16,-11-13 0 15,-34-73 0-15,46 88 1 16,-1 2 0-16,-2 0-1 15,3 2 0-15,-8-8 0 16,1-1 0-16,-12-32 0 16,21 47-2-16,1 2 2 15,2 4-8-15,0 0-9 16,-3-4-12-16,3 4 0 0,0-4 10 16,4 8-19-1,-4-4-34-15,2 4-45 0</inkml:trace>
  <inkml:trace contextRef="#ctx0" brushRef="#br0" timeOffset="13559.48">23773 17656 360 0,'-14'-4'30'0,"-5"-6"-23"16,-35-3-3 0,48 14 21-16,1 3 8 0,-1 4-25 15,-2 2-5-15,-2 8 4 16,-3 8 2-16,-30 90 1 16,36-94 5-16,7 0-7 15,0 1 8-15,4 3-15 16,5 16 2-16,5 6 2 15,63 86-5-15,-56-115 2 16,-1-5-2-16,2-7 4 16,3 1-10-16,20 7 4 15,84-24 1-15,-114-9 1 0,-1-4 14 16,-8 1-9 0,1-8 1-16,1-19 2 0,-8-6 10 15,-48-117-12-15,30 145 1 16,3 5 3-16,-4 2-8 15,0 5-1-15,-18-18-1 16,6 5-4-16,-35-12-20 16,61 39-71-16,1 10-184 15</inkml:trace>
  <inkml:trace contextRef="#ctx0" brushRef="#br0" timeOffset="14609.16">29599 17173 384 0,'-4'-5'46'16,"0"2"-30"-16,2-1 39 15,-1-2-6-15,-1-2-15 16,-1-1-11-16,-8-5 0 16,11 14-2-16,-1 0-2 15,-1 0-6-15,0 0 4 16,-4 0-17-16,-31 31 0 16,20-18 2-16,6 6-2 15,-5-1 2-15,3 0-2 16,-14 21 0-16,2 3-2 15,-21 99 2-15,50-114 0 16,4-4 0-16,3-1 0 16,5 0-1-16,7 23 0 0,11-5 1 15,95 50-3-15,-105-86 3 16,5-4 0-16,0 0 1 16,2-4 0-16,21-6 0 15,102-57-1-15,-134 46 1 16,-5 3 5-16,1-8-6 15,-5 2 0-15,9-25 2 16,-9 4-1-16,-25-116 0 16,3 139-1-16,-2 5 0 15,-6-6 0-15,1 4 0 16,-18-14-4-16,-4 5-2 0,-76-26-29 16,95 54-52-16,3 5-99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04T08:19:17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26545 1908 107 0,'-2'-1'16'0,"-3"-5"15"16,-2 4-15-16,-4-6-8 16,7 6-8-16,4 0 1 0,-2 2-1 15,-1-2 2 1,-1 2-2-16,0-2 14 0,-10-3-6 16,12 8 1-16,0-1-9 15,-3-2-12-15,1 2-21 16,-4 2-35-16</inkml:trace>
  <inkml:trace contextRef="#ctx0" brushRef="#br0" timeOffset="1347.06">26529 1952 190 0,'-2'-3'20'16,"2"3"-8"-16,0-4 0 15,0-2 17-15,-3 2-3 16,1 1-9-16,0 0-3 15,0 1 1-15,0-4-5 16,-3-2 17-16,-1-14-14 0,4 20-12 16,2 0 8-16,-3 0-8 15,3 2 1-15,-2-4 4 16,-3 1-2-16,-8 3 11 16,5-1-15-16,-4 1 0 15,-1 1 5-15,-3 4-3 16,-15 3 0-16,-82 30-2 15,92-32 2-15,5 3 0 16,1-2-2-16,1 0 0 16,-19 14 3-16,4 2-3 15,-63 98 0-15,80-93 0 16,3-2 1-16,-1 3 2 16,4-2-3-16,-7 28 0 0,6-5 1 15,10 90-1-15,5-120 0 16,1 1-2-16,5-3 2 15,-1-1 2-15,14 17-2 16,86 45 0-16,-91-71 4 16,3-2-4-16,-3-2 0 15,-1-2 3-15,21 0 0 16,-3-10 2-16,73-50-5 16,-97 42 0-16,1-7 2 15,-3 2-1-15,-1-4-1 16,14-17 0-16,-6-2 1 15,28-75-1-15,-48 100 0 16,0-1 0-16,0 0-4 0,0-1 4 16,-2-19-9-1,-23-96-6-15,18 118 6 0,0 3 8 16,-4 2-11-16,3-1 5 16,-15-12 5-16,0 2-5 15,-45-24 7-15,57 46-2 16,1-2 1-16,2 2-3 15,1 2-4-15,-5-4 2 16,2 2 1-16,1-2 5 16,9 4-1-16,2 0-3 15,-2 0-1-15,2-2 1 16,3 4 2-16,24 2 2 16,-19-7 10-16,9 2-3 15,3-4 5-15,3 3 3 0,25-7-6 16,11-3 0-16,157-19-9 15,-185 26 0-15,1-1 6 16,0 3-6-16,-3-1 0 16,28-1 1-16,-5-1-1 15,66-2 0-15,-111 5-5 16,-1 3-8-16,-4 0-4 16,0 3-37-16,3 0-52 15</inkml:trace>
  <inkml:trace contextRef="#ctx0" brushRef="#br0" timeOffset="2814.17">28203 1927 307 0,'-7'-6'34'0,"-2"-1"-26"16,2 4 3-16,-2-1-10 16,-7-7-1-16,-52 0 8 15,47 13-4-15,4 2 8 16,-1-1-5-16,0-1 2 16,-15 4 17-16,1 3-24 15,-52 17 1-15,66-12 1 16,0 0-2-16,0 4 0 15,2 1-2-15,-19 23 0 16,6 2 5-16,-49 107-5 16,70-130 0-16,2-2 3 15,2 0-3-15,2-1 1 16,0 16-1-16,22 56 0 16,-9-82 6-16,3-2-3 15,-3 0-1-15,4 0 4 0,14 6-5 16,4-6 5-16,81-8-6 15,-94-6 1-15,0 4-6 16,-2-3-4-16,0-2-23 16,16-5-22-16,-5 0-27 15,33-30-114-15</inkml:trace>
  <inkml:trace contextRef="#ctx0" brushRef="#br0" timeOffset="3098.23">27625 2300 340 0,'0'-6'43'0,"0"6"-43"16,5 0-4-16,1 0 4 16,6-2 15-16,7-1-2 15,75-12-13-15,-69 11 1 0,4-2 0 16,2-1-1 0,0 2-26-16,33-8-91 0</inkml:trace>
  <inkml:trace contextRef="#ctx0" brushRef="#br0" timeOffset="4998.41">29791 1670 295 0,'0'-4'6'16,"0"-2"-5"-16,-2 3 13 15,-1 0-3-15,-1-5 18 16,-16-8 5-16,18 12-20 16,-3-1 6-16,1 3 7 15,0-4-9-15,-7-3 16 16,-1-1-21-16,-40-28-10 16,46 30 6-16,-7 2-6 15,-3 0-1-15,-1 2-2 16,-19-4 0-16,-11 5 8 15,-129 18-8-15,134-1 0 16,0 0 3-16,3-1-3 0,4 6 1 16,-36 15-1-16,-106 106 0 15,153-112 8-15,4-2-7 16,2 2-1-16,3 5 5 16,-22 33-1-16,11 6 4 15,-34 179-8-15,56-209 0 16,1-2 0-16,3-2 0 15,3 0-1-15,6 37 1 16,6-9 0-16,74 112 0 16,-69-160 0-16,3-2 0 15,1 0-1-15,2-4 1 16,30 14 0-16,150 14 3 16,-169-42-3-16,3 1-2 15,1-6-33-15,-6 1-33 0,41-8 3 16,-4-6-73-16</inkml:trace>
  <inkml:trace contextRef="#ctx0" brushRef="#br0" timeOffset="5965.35">30522 1196 301 0,'-15'-19'90'0,"-1"3"-80"16,-13-12-8-16,0 0 24 15,-42-25-25-15,59 47 11 16,-1 6 3-16,0 2-12 15,-8 5-2-15,-14 7-1 16,-99 74 0-16,114-68 11 16,0 2-9-16,3 2-1 15,3-2 4-15,-18 22-5 16,12 0 0-16,-8 76 0 16,30-103 0-16,0-4-5 15,3-2 4-15,1-2 1 16,5 9 2-16,5-6 4 15,46-3 1-15,-47-18-4 0,8-3 1 16,-3-1-1-16,3-3-3 16,15-13-10-16,66-67 10 15,-98 87 0-15,2-4 1 16,-4 4-1-16,1-2 0 16,3-7 0-16,1 5 0 15,9-12 0-15,-18 25-2 16,0 0 2-16,0 2-1 15,4-2-3-15,1 6 4 16,4 2-2-16,35 28 2 16,-35-28 0-16,1 2 1 15,0-4-1-15,1 2 2 16,14 4-2-16,64 12 0 16,-73-25 3-16,1-4-3 15,2 2 0-15,-2-4 2 0,16-7-1 16,2-4 1-16,53-68-2 15,-76 70 0-15,-6-2 3 16,-2-1-3-16,1 4 0 16,6-20 1-16,-4 2-1 15,2-73 0-15,-14 91-1 16,1 0 1-16,0 1-4 16,-1-1 4-16,-6-12-4 15,-36-33 3-15,36 60 1 16,-5 0 3-16,-4 4-3 0,-5 5 0 15,-19 11 3 1,-7 10-3-16,-114 109 0 0,140-112-1 16,5 4 2-16,5-1-2 15,4-4-1-15,-11 32-8 16,8-3-4-16,34 120-70 16,-6-150-222-16</inkml:trace>
  <inkml:trace contextRef="#ctx0" brushRef="#br0" timeOffset="6618.3">30602 1838 424 0,'-18'-7'2'16,"-13"-5"0"-16,-38-9 1 16,65 24-3-16,-1 4 0 15,-2 4-1-15,1 4 1 0,-7 22 25 16,-6 17-18-16,-27 210 4 15,36-209 15-15,6-3-13 16,-2 0-5-16,1 2-8 16,-1 52 0-16,3-1-2 15,25 185 2-15,-8-258 0 16,-1-5-7-16,5-4-11 16,0-5 6-16,17 23-21 15,97 19-30-15,-108-66 2 16,3-2-95-16</inkml:trace>
  <inkml:trace contextRef="#ctx0" brushRef="#br0" timeOffset="6977.14">31164 1867 368 0,'-5'-3'31'16,"3"3"-31"-16,-5 0 7 0,7 5-3 15,-2 71 8-15,-1-38 16 16,1 8-2-16,0 0-10 15,2 2 6-15,0 42-22 16,18 173 1-16,-11-220 4 16,-1-8-5-16,3-5-4 15,0-4 4-15,4 28-13 16,-1-14-13-16,10 19-17 16,-22-61-12-16,0-8 37 15,4-8-146-15</inkml:trace>
  <inkml:trace contextRef="#ctx0" brushRef="#br0" timeOffset="7219.22">31451 1824 396 0,'4'-10'11'0,"-2"6"-11"15,12 18 0-15,-5-1 2 16,-1 7 2-16,0 8 13 15,-2 4-14-15,7 36-1 16,1 14 5-16,17 211-7 16,-29-253 0-16,1-4 1 15,1-1 0-15,0-4-2 16,5 31-5-16,23 70-13 16,-30-124 0-16,-2-1-76 15</inkml:trace>
  <inkml:trace contextRef="#ctx0" brushRef="#br0" timeOffset="7780.51">31208 1849 375 0,'2'-26'6'0,"3"5"-11"0,6 2 11 15,9-28-6-15,14 5 0 16,122-86 0-16,-130 114 0 16,3 1 0-16,3 1 1 15,-4 1-1-15,32-9 0 16,-4 4-2-16,82 6 2 16,-125 22-2-16,-4 2 2 15,-4 6 1-15,0 2 6 16,-1 22-4-16,-31 126-2 15,9-139 10-15,-2-1-9 16,-2-1-2-16,-1 0 8 16,-19 29-5-16,-7 1 0 15,-91 98-3-15,122-136 0 16,5-7 1-16,4-3-1 16,0-3-1-16,-9 14 1 0,5-8 0 15,-12 13 0-15,25-23-9 16,2-4 4-16,3 1 1 15,0 2 6-15,5 1-2 16,59 5 8-16,-48-4-6 16,1 1 2-16,3 0-4 15,-1 4 0-15,23 6 7 16,1 6-7-16,113 66 0 16,-137-74 4-16,3 0-3 15,-2 2 0-15,-5-4-1 16,22 16 0-16,-4-2 0 15,45 27 0-15,-75-51-21 0,0-2-77 16</inkml:trace>
  <inkml:trace contextRef="#ctx0" brushRef="#br0" timeOffset="8096.97">32298 1432 375 0,'29'27'22'16,"0"12"-15"-16,62 137 18 15,-73-124 15-15,0 0 7 16,-3 11-17-16,-1 9-19 16,10 61-11-16,-6 4 13 15,-7 264-13-15,-16-340 0 16,1-2-3-16,-7 4-49 16,-5 2-268-16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04T08:21:15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24880 10087 252 0,'0'-11'36'16,"0"5"-31"-16,0 2 5 15,0 0-5-15,0-7 29 16,0 6-6-16,3-9-19 15,-3 10-5-15,0 0 2 16,0 2 11-16,0 0 22 16,0 0-20-16,2-2-7 15,-2 6 7-15,-5-2-16 16,3 4 0-16,2-2 11 16,-2 2-9-16,-7 10 10 15,-44 80-11-15,32-70 1 0,1 5 12 16,1-4-14-1,-2 0 2-15,-16 26-5 0,-3 2 2 16,-63 93-1 0,85-124-1-16,2 0-5 0,5-6 3 15,0 0-23-15,-11 14-25 16,4-5-40-16,-26 23-39 16</inkml:trace>
  <inkml:trace contextRef="#ctx0" brushRef="#br0" timeOffset="232.75">24419 10399 355 0,'0'-2'48'16,"0"2"-46"-16,0 2 6 16,2 2-8-16,3 5 17 15,32 50 16-15,-23-41-21 16,-1 0-3-16,1 4-6 15,-1-4-2-15,16 22 1 16,58 65-2-16,-72-94-12 16,4-1-8-16,-1 1-56 15,-1-3-26-15</inkml:trace>
  <inkml:trace contextRef="#ctx0" brushRef="#br0" timeOffset="453.17">24956 10716 398 0,'0'2'13'16,"0"6"-12"-16,0 2-1 16,0 7 0-16,4 6 8 15,21 61-7-15,-19-66 0 16,2 0-1-16,-2-2 0 15,1 0 0-15,7 17 0 16,-1-7-42-16,22 26-7 16,-31-54-81-16</inkml:trace>
  <inkml:trace contextRef="#ctx0" brushRef="#br0" timeOffset="638.22">24983 10556 102 0,'-9'-10'367'16,"-5"-11"-350"-16,1 3-13 15,-7-13-1-15,22 31 3 16,1 0-6-16,-1 0-21 16,3 3-52-16,5 1-241 15</inkml:trace>
  <inkml:trace contextRef="#ctx0" brushRef="#br0" timeOffset="1999.51">25914 10418 195 0,'-47'-9'79'0,"43"12"-71"16,2-3 0-16,2 0 13 15,-2 0 14-15,2-3-5 16,-2 1 6-16,-4-8 2 16,10 10-20-16,-4 0-6 15,0 0 12-15,0 2-15 16,0-2-1-16,-4 0-6 0,4 2 0 15,-2-2-4-15,4 0 1 16,4 2 1-16,0 0 0 16,9-2 0-16,91 2 0 15,-80-6 0-15,6 2 2 16,1 0-1 0,2 2-1-16,34 0 0 0,4 0 1 15,143 0-1-15,-181 0 0 16,-2 0 0-16,-2-2 1 15,-2 0-1-15,28-2 0 16,-7 0 0-16,52-8 0 16,-95 13 0-16,-4-2-3 0,1 1-13 15,-4 0-23-15,4 0-37 16,-10 0 15-16</inkml:trace>
  <inkml:trace contextRef="#ctx0" brushRef="#br0" timeOffset="2366.8">26462 10257 230 0,'2'1'26'0,"6"3"-24"15,2 3 4-15,11 3 26 16,67 36-9-16,-68-37-3 16,5 2-8-16,-2-1-2 15,0-2 5-15,25 11-11 16,-6 2 2-16,67 39 17 16,-102-49-20-16,-1 0 7 15,-1 1-1-15,-5 3 9 16,3 12 16-16,-46 70-23 15,20-80-5-15,2-1 7 16,-2 1-12-16,1-4 1 0,-18 12-2 16,6-5-2-1,-34 16-3-15,65-36-47 0,3-2-54 16,5 0-105-16</inkml:trace>
  <inkml:trace contextRef="#ctx0" brushRef="#br0" timeOffset="3200.36">28459 9615 122 0,'-25'-10'328'16,"0"4"-326"-16,1 2 10 16,-25-4-4-16,-5 8 6 15,-121 22 12-15,142-10-14 16,-2 2 0-16,4 0-4 16,3 5-4-16,-30 14 7 15,-89 98-11-15,133-106 0 0,3 0 2 16,7-3-2-16,4 0-1 15,0 24-2-15,13-2 3 16,86 74 5 0,-71-106-5-16,3-4 0 0,5-2 6 15,-2-4-5-15,32 0 0 16,5-12-1-16,130-70 0 16,-174 52 5-16,-3 2-5 15,-2-1 0-15,-6-3 4 16,20-26-4-16,6-122 0 15,-46 140 0-15,-5 2 2 16,-5-1-3-16,-5 0 1 0,-18-33 0 16,-9 3-6-16,-146-89 12 15,152 142-5-15,0 4-1 16,-2 3 2-16,1 4 0 16,-36-7-2-1,4 10 0-15,-108 36-5 0,163-26 5 16,7 4-21-16,3 0-24 15,6 0-15-15,-2 17-10 16,62 63-63-16</inkml:trace>
  <inkml:trace contextRef="#ctx0" brushRef="#br0" timeOffset="3601.81">29024 9280 295 0,'0'0'58'15,"-2"4"-36"-15,-5 0-22 0,1 8 21 16,-27 48 23 0,26-44-20-16,-2 2-11 0,-2 2-3 15,2 3-3-15,-11 21 11 16,-49 126-14-16,53-136-1 16,3 0 9-16,-3-2-12 15,3 0 1-15,-7 28-1 16,7-7 2-16,28 61-6 15,-1-102 4-15,1-6 0 16,1-2 12-16,3-2-11 16,22 4-1-16,7-9-31 15,127-44-42-15,-149 37-24 16</inkml:trace>
  <inkml:trace contextRef="#ctx0" brushRef="#br0" timeOffset="3831.83">28942 9760 446 0,'-14'-3'12'0,"1"-5"-12"16,16 4-2-16,-3 6 2 15,4 0 3-15,2-4-1 16,8 2 4-16,71-8-6 15,-63 4 0-15,-2 0-4 16,1-3-11-16,-6 1-77 16,22-11-101-16</inkml:trace>
  <inkml:trace contextRef="#ctx0" brushRef="#br0" timeOffset="4036.92">28833 9400 295 0,'4'-4'69'15,"6"1"-69"-15,9-8 0 16,8 3 20-16,91-6-13 16,-95 17 0-16,8-2-7 15,0 2 2-15,2 0-5 0,32 3-30 16,4 0-101-16</inkml:trace>
  <inkml:trace contextRef="#ctx0" brushRef="#br0" timeOffset="4517.95">27761 10753 297 0,'16'-7'34'0,"19"-5"0"15,169-42-3-15,-154 42 9 0,4 3-3 16,0 1-16-16,2 3-12 15,50-9-9-15,4 4 1 16,223-22 3-16,-284 21-4 16,-1 1 0-1,-6 4 4-15,-5-1-4 0,42-7-1 16,-13 3 0-16,70-1-21 16,-129 14-62-16,0 2-94 15</inkml:trace>
  <inkml:trace contextRef="#ctx0" brushRef="#br0" timeOffset="5082.59">28278 11209 163 0,'-147'38'151'16,"123"-23"-124"-16,1 1 4 0,3 2 23 15,1 0-19 1,-24 18-7-16,7 1-12 0,-49 82-12 15,79-101 16-15,4 2-20 16,2-2 0-16,0 0 9 16,2 16-7-16,31 48-1 15,-17-71-1-15,1-1 1 16,4-5 2-16,4-1 0 16,19 1-3-16,9-10 7 15,124-63-6-15,-146 47-1 16,-7-6-1-16,0 4 1 15,-3-4 6-15,19-25-6 0,-9-6 0 16,4-135-1 0,-43 155 1-16,-8 0 0 0,-4 4 0 15,-5 1 0-15,-21-33 6 16,-141-88-2-16,153 138 5 16,-4 0 5-16,5 5-13 15,-1 3-1-15,-28-9 0 16,2 9-9-16,-69 33 6 15,113-14-36-15,7 3-14 16,3 2-20-16,1 3-46 16</inkml:trace>
  <inkml:trace contextRef="#ctx0" brushRef="#br0" timeOffset="5769.65">28851 11149 462 0,'-18'-17'8'0,"-53"-10"10"15,66 27-8-15,1 0 2 16,-6 4-7-16,4 5-4 16,-9 5 0-16,-3 16-1 15,-36 114 2-15,50-114 9 16,-1-4-9-16,3-1-2 15,2-3 5-15,0 27-5 16,23 57 0-16,-12-100-5 16,-1-2 5-16,6-2 11 15,-3-4-11-15,12-2 0 16,4-12 7-16,52-82-6 16,-71 68 0-16,-1 0-1 0,1 2 1 15,-4 2-1 1,9-23 0-16,-3 7 0 0,3-28 2 15,-15 70-2-15,0 0-2 16,-2 1-12-16,2 8 14 16,-2 9 3-16,2 94-3 15,0-86 0-15,2-1 1 16,2-5-1-16,1 0 1 16,4 18-1-16,2-6 0 15,33 29-4-15,-32-58 4 16,-4-2 0-16,1-2 9 15,1-5-7-15,9-4 2 16,2-10-4-16,43-82 3 16,-53 76-1-16,-6 0-2 15,2-2 0-15,-1 3 2 0,3-25-2 16,-7-85 0 0,-6 116-12-16,1 4-24 0,-1 7-11 15,2 3-68-15</inkml:trace>
  <inkml:trace contextRef="#ctx0" brushRef="#br0" timeOffset="6027.58">29522 11396 460 0,'6'16'23'0,"-4"0"-17"16,14 36 7-16,-19-42 1 16,6 3 6-16,-3 2 1 15,2 1-16-15,3 16-3 16,1-2-2-16,21 58 1 16,-20-78-8-16,-3-1-29 15,3-1-70-15,-3-5-62 16</inkml:trace>
  <inkml:trace contextRef="#ctx0" brushRef="#br0" timeOffset="6182.88">29517 11069 622 0,'-100'-45'0'0,"102"40"-3"16,0-2-1-16,0 3-20 15,0 0-54-15,8 1-215 16</inkml:trace>
  <inkml:trace contextRef="#ctx0" brushRef="#br0" timeOffset="28169.68">25121 1151 348 0,'-9'-2'6'15,"2"-1"0"-15,-4 2-3 0,-3 1-1 16,-11 10 18 0,19-4-8-16,0-3 0 0,2 6-12 15,-3-1 0 1,-5 7 12-16,-28 52 8 0,30-51-1 16,-2 1 2-16,1 4-16 15,3 3 12-15,-15 21-15 16,3 2-2-16,-33 116 11 15,45-133-7-15,4-4-2 16,2-2-2-16,4-2 3 16,-2 22-3-16,8-8 0 15,38 64 0-15,-30-89-1 16,1-4 2-16,1-1 0 16,2-1-1-16,18 2-19 0,89-14 18 15,-109-5-29-15,2 2-21 16,-5-4-18-16,1 0-49 15</inkml:trace>
  <inkml:trace contextRef="#ctx0" brushRef="#br0" timeOffset="28415">24934 1700 391 0,'-2'-4'41'0,"2"2"-41"16,2 2-7-16,-2-2 3 0,2 0 7 16,5 0-3-16,33 2 12 15,-24-4-1-15,1 0-11 16,3-2 1-16,1 1-1 16,14-7 5-16,1-3-5 15,53-35-32-15,-80 40-38 16,-3 2-102-16</inkml:trace>
  <inkml:trace contextRef="#ctx0" brushRef="#br0" timeOffset="28650.15">24943 1341 340 0,'2'0'34'16,"-2"-3"-25"-16,4 1-9 16,3-1 15-16,46-11 7 15,-36 8 0-15,2 0-18 16,6-5 0-16,-3 4 0 16,27-9-4-16,2-5-6 15,116-36-33-15,-140 47-64 16</inkml:trace>
  <inkml:trace contextRef="#ctx0" brushRef="#br0" timeOffset="31448.82">26071 1552 305 0,'-70'-32'40'16,"68"28"-20"-16,-1 0 11 15,1 0 0-15,2 2 8 16,-2-2-9-16,2 0-17 15,-2 4 5-15,0 0-12 0,4 1-4 16,-2-1 6-16,0 0-8 16,2 3-2-1,11 7 1-15,-1-8 1 0,3 0 3 16,5-2-3-16,5 0 0 16,21-2 4-16,12-6-4 15,154-40 0-15,-181 38 0 16,-4 1-15-16,-6 3-12 15,-4 0-41-15,21-5-44 16,29-10-79-16</inkml:trace>
  <inkml:trace contextRef="#ctx0" brushRef="#br0" timeOffset="31733.47">26476 1302 316 0,'-2'0'27'0,"2"-1"-27"16,2-1-1-16,25 24 1 15,-19-11 16-15,1 1 5 16,-2 3-10-16,0 2 0 16,6 15-10-16,0-1-1 15,14 60 0-15,-27-77 1 16,0-4 1-16,0-4-2 15,0 3 0-15,-2 5 5 0,-5-1-5 16,-26 25 3 0,19-30-3-16,3 0 1 0,0 0-2 15,2-2-33-15,-9 7-73 16</inkml:trace>
  <inkml:trace contextRef="#ctx0" brushRef="#br0" timeOffset="32167.25">27424 854 368 0,'-4'-22'32'16,"-5"6"-7"-16,1 2 27 16,6 16-15-16,2 0-17 15,-3 0-5-15,-2 9-14 16,-6 18 0-16,-60 157 21 0,53-132-12 15,7 3 9 1,3-1-7-16,0-2-11 16,-3 52 8-16,7-4-9 0,37 165 0 15,-22-234-2 1,5-5 4-16,4 0-4 0,0-5 1 16,20 29-25-16,1-11 1 15,79 51-35-15,-105-94-28 16,1-2-17-16</inkml:trace>
  <inkml:trace contextRef="#ctx0" brushRef="#br0" timeOffset="33782.86">27852 1095 272 0,'-8'-7'108'16,"3"0"-62"-16,1-1-23 16,-3-7-1-16,5 5 18 15,-3-14-14-15,7 23-6 0,-2-2-8 16,0 3-5 0,-2 0 2-16,2 0-9 0,-2 14-9 15,0-10 9 1,4 10 3-16,0 8-1 0,0 5 5 15,3 18-6-15,4 11 0 16,18 105-1-16,-21-144 0 16,3-3 0-16,-2-5 0 15,0 0-1-15,6 9 0 16,-2-7 0-16,5-4-4 16,-16-10-8-16,2-1 13 15,0-4 0-15,2-2 0 0,8-12 0 16,26-56 1-16,-36 66-1 15,2 3 0-15,1 3 0 16,-3 1 0-16,7-3-6 16,0 7 4-16,31 28-9 15,-36-11 11-15,6 4 0 16,-2 6 1-16,1 1-1 16,11 27 0-16,-2 8 10 15,18 150-7-15,-43-172-3 16,2 1 10-16,-1-6-4 15,-3-4 2-15,-7 31-5 16,-44 70-1-16,49-126 21 16,3 4-18-16,-2-4 0 15,-1-1-3-15,-9 2-2 16,-4-3-5-16,-75-24-26 0,84 12-4 16,1 0 5-1,1 2-53-15,2 0-65 0</inkml:trace>
  <inkml:trace contextRef="#ctx0" brushRef="#br0" timeOffset="35210.41">28631 1502 335 0,'-27'-14'34'0,"27"12"-14"16,-2-1-11-16,-1 2 37 16,3-1-4-16,-2-1-18 15,2 2-16-15,-3-1 6 0,6 2-13 16,-3 0-1-16,2 0 3 15,-2 0-2-15,3 2 0 16,-3-1-1-16,0-1 0 16,2 0 2-16,4-1-2 15,3 1 0-15,7 0 1 16,5-2 0-16,66-1 1 16,-75 2-2-16,1 1 0 15,-2-3 0-15,-1 3 0 16,7-1 0-16,16-2 0 15,-33 3 1-15,0 0 0 16,0 0-1-16,-2 0 0 0,2 0-3 16,-4 3 12-16,-7 1-9 15,4-7 1-15,-2 3 3 16,0 0-8-16,-2-1 4 16,-11 1 0-16,-3 0-6 15,-64 5 2-15,78-2-1 16,0-1 0-16,0-1 0 15,4-1 1-15,-9 5-17 16,-5 5-12-16,21-10-22 16,2 2-18-16,4 2-55 15</inkml:trace>
  <inkml:trace contextRef="#ctx0" brushRef="#br0" timeOffset="36249.82">29626 1139 261 0,'-20'-6'0'0,"-4"0"-12"0,-32 14 11 15,44-6 1-15,2 2 34 16,1 0-13-16,-3 2 10 16,-9 6-1-16,-2 6-15 15,-62 62 12-15,74-59-22 16,0-1-2-16,4 5 5 15,1 1-7-15,-5 24-2 16,22 105 1-16,-3-137 0 16,4 0-4-16,-1-4 3 15,2-2 1-15,14 14-2 16,0-9 2-16,68-6 0 0,-81-21 0 16,1 0 2-1,1-6-6-15,-1-2 4 0,14-19-2 16,-4-4 1-16,27-107 2 15,-54 123 2-15,2 2 11 16,-4 4 10-16,2-1 1 16,-2-18-12-16,-7-48 3 15,9 80 11-15,2 6-23 16,0-2 1-16,-2 4-5 16,2-2-12-16,-2 4 12 15,2 34 1-15,4-22 1 16,0 4 12-16,-2-2-13 0,3 3 0 15,9 17-1 1,-1 1 3-16,43 76-1 0,-46-98-2 16,2-1-6-16,1-5 2 15,-2-2-38-15,14 14-39 16,47 19-65-16</inkml:trace>
  <inkml:trace contextRef="#ctx0" brushRef="#br0" timeOffset="36585.83">30417 963 389 0,'5'-11'95'16,"-7"7"-95"-16,-3 6 0 16,0 5 30-16,-1 6-14 15,-5 7 7-15,-12 23-15 16,-6 12 0-16,-79 172 10 16,89-187-18-16,4 0 0 15,-1-3 1-15,5-7 0 16,-11 29-2-16,-7 60-1 15,29-117-10-15,-2 0 2 0,2-2-26 16,0-4 2-16,0-4-61 16,0-11-99-16</inkml:trace>
  <inkml:trace contextRef="#ctx0" brushRef="#br0" timeOffset="36792.35">30156 1146 110 0,'-2'-9'302'0,"2"3"-263"15,2 2-20-15,0-9-14 16,25 1 7-16,-20 15-1 16,4 3-9-16,0 6 4 15,3 4 1-15,10 18-6 16,3 10 9-16,64 122-10 16,-77-137-1-16,-1-5-2 0,0-2-17 15,-1-6-37-15,15 20-31 16,-1-13-72-16</inkml:trace>
  <inkml:trace contextRef="#ctx0" brushRef="#br0" timeOffset="37013.76">30805 990 432 0,'0'2'60'16,"0"2"-46"-16,0 7-18 15,0 2 8-15,4 12 7 16,1 11 10-16,12 116-12 0,-14-126-6 16,-1-2-3-16,2 0 2 15,1-4-4-15,4 22 2 16,24 45-20-16,-37-81-27 16,2-5-66-16,-2 2-73 15</inkml:trace>
  <inkml:trace contextRef="#ctx0" brushRef="#br0" timeOffset="37178.37">30688 1279 152 0,'-10'0'303'0,"8"0"-274"16,4-2-26 0,0 2 6-16,-4 0-5 0,22 0-4 15,-7 0 4-15,5 0-2 16,2 0-2-16,4-2-53 15,21-2-80-15</inkml:trace>
  <inkml:trace contextRef="#ctx0" brushRef="#br0" timeOffset="37666.75">31215 663 76 0,'-9'-8'404'0,"4"2"-404"16,5 5-11-16,-6-9 11 16,4 10 0-16,17 33 6 15,-6-6-6-15,-2 5 11 16,1 4 2-16,-1 2-8 16,5 32-4-16,-4 4 3 15,-6 141 3-15,-4-184-7 16,0-10 0-16,2-7 6 15,0-2-4-15,-2 12 0 16,4-4-2-16,-2-23 0 16,0-4 6-16,2 1-6 15,3-6 0-15,3-10 9 16,4-5-9-16,48-54-2 0,-49 73-3 16,3 2 5-16,-1 4-11 15,2-1 11-15,12 2-5 16,2 8 3-16,47 66-1 15,-69-52 3-15,-3 0 9 16,0-1-1-16,-6 4 19 16,4 18-16-16,-37 88-1 15,14-109 3-15,2-1-9 16,-6 2 2-16,1-4-6 16,-21 18 0-16,2-6-2 15,-50 22 2-15,82-54-30 16,5-2-39-16,1-4-76 15</inkml:trace>
  <inkml:trace contextRef="#ctx0" brushRef="#br0" timeOffset="38033.07">31623 515 198 0,'4'2'193'0,"5"6"-187"15,9 11 20-15,7 10 50 16,99 164-35-16,-104-140-15 16,0-1-9-16,-5 7-9 15,-1 5 0-15,7 59-8 16,-15 5 0-16,-68 251 1 16,39-332-1-16,-2 2-22 15,-4-5-41-15,-4-1-49 16,-34 37-83-16</inkml:trace>
  <inkml:trace contextRef="#ctx0" brushRef="#br0" timeOffset="38520.94">29321 1033 387 0,'-21'13'7'16,"2"5"0"-16,-1 9 32 0,-5 6-2 15,-21 37-13-15,-4 13 5 16,-81 250-10-16,133-277-2 16,9-3-15-16,12-3 1 15,8-5 8-15,27 46-11 16,220 131 0 0,-215-196-1-16,5-3-34 0,2-8-47 15,-1-3-88-15</inkml:trace>
  <inkml:trace contextRef="#ctx0" brushRef="#br0" timeOffset="39034.14">31924 238 364 0,'0'-4'102'0,"6"0"-100"16,3 0 0-16,2 4 4 16,7-2-5-16,7 11 19 15,59 75 26-15,-68-45-22 16,4 6-3-16,-3 5-2 15,1 4 4-15,16 54 3 16,57 269-18-16,-87-310-6 16,3 0 13-16,-7-2-15 15,-4-2 0-15,-7 67 4 16,-10-9-4-16,-87 217 0 0,83-292-6 16,5-8-42-1,-1-6 16-15,6-1-102 0,-16 25-35 16</inkml:trace>
  <inkml:trace contextRef="#ctx0" brushRef="#br0" timeOffset="39549.87">32367 233 422 0,'-11'-27'17'0,"-7"-31"-10"15,24 50 0-15,-2 4 34 16,-1-1 10-16,2 4-38 16,6-6-4-16,-3 1-1 15,44-11-3-15,-41 17 3 0,-7 0-8 16,3 2 0 0,-2 2 4-16,8 4 3 0,30 51-7 15,-43-44 10-15,0 5 0 16,-6 5 15-16,2-2-16 15,-7 23-8 1,-3 3 28-16,-43 79-29 0,50-113 7 16,5-3 1-16,-3 3-4 15,5-3 0-15,-4 11-4 16,4-4 0-16,13 19-3 16,-8-36 3-16,2 4 0 15,1-4 2-15,6 1 3 16,14-2-5-16,124-5-82 0,-113-4-133 15</inkml:trace>
  <inkml:trace contextRef="#ctx0" brushRef="#br0" timeOffset="44638.71">27559 2458 232 0,'-7'2'62'0,"-13"-4"-53"0,18 2 6 16,2 0 14-16,0 0 4 15,-3 0 7-15,3 2-26 16,5-4-3-16,-5 2-1 16,2-1-9-16,0-2 4 15,0 3 0-15,0-2-4 16,5 2 20-16,42-6-13 15,-28-2 3-15,0-4-1 16,8 0-8-16,8-2 10 16,32-15-12-16,16-2 0 15,248-65 3-15,-269 81-2 0,6 2-1 16,-1 6 0 0,2 4 1-16,68-5 1 0,277 22-2 15,-342-10 0 1,-7 6 3-16,-3-3-3 0,-6 6-1 15,58 8 0-15,-14 6 2 16,119 59-6-16,-205-66 5 16,-7-1 0-16,-5-4 2 15,-6 1-1-15,4 16 14 16,-15-1-13-16,-76 43-2 16,68-70 8-16,3 0-8 15,3 0 0-15,4-4 9 0,-11 3-8 16,8-9-1-1,17 5-3-15,1-3 3 0,3-5 10 16,3 0-10-16,17-10 0 16,11-7 2-16,167-70-2 15,-151 78 0-15,4-4 0 16,-1 0 1-16,3 0 1 16,63-19-2-16,-1 4 0 15,225-48 2-15,-303 82-1 16,1 1-1-16,-3 2 0 15,-5 0 0-15,42-3 2 16,135-8-2-16,-181 8 0 16,-2-1 0-16,-7 0 0 15,-1 2 0-15,20-3 0 16,-12 1 1-16,4-5 1 0,-35 13-2 16,-2-5 0-16,2 2 15 15,0-1-15-15,0 2 2 16,0-2-2-16,0-2 1 15,0 2 0-15,0 0-1 16,0-1 0-16,0 1 3 16,2 0-2-16,-2-3-1 15,0 3 0-15,0 0 3 16,0 0 0-16,0 0-3 16,0 0 0-16,0 0 3 15,2 0-3-15,1 0-1 16,-3 0 0-16,-3 0 1 15,6 0 1-15,-3 0-1 16,-3 0 0-16,3 4 1 0,-2-2-1 16,2-4 0-16,0 2-2 15,0 0 2-15,0-1 0 16,2 2 0-16,-2-1 0 16,0 0 0-16,0 0 0 15,0 0 0-15,0 0 0 16,0 0 0-16,0 0 1 15,0 2-1-15,0-4 0 16,0 2 0-16,0 0 0 16,0 0-1-16,0-1 0 15,0 7 2-15,0-9-2 16,0 1 1-16,0 4 0 16,0-2 0-16,0-2 0 0,0 2 0 15,0-1 0 1,0-2 0-16,-2 6 0 0,2-3 0 15,0-3 0-15,2 6 1 16,-2-6 0-16,0 3-1 16,0 0 0-16,0 0 1 15,0 0-4-15,0 3 3 16,0-3 0-16,15 1-1 16,-10-1 2-16,2 0-1 15,0 0 0-15,-1 0 0 16,8 2 1-16,19 6-1 15,-33-9 0-15,3-2-1 0,-1 3 2 16,0 0-1-16,0-1 0 16,5-2 1-16,11 0 0 15,-14-2-1-15,0 2 0 16,1 0 0-16,-1-1 0 16,6 0 0-16,-4 2 0 15,9-4 1-15,-15 8-2 16,0-4 1-16,0 2 0 15,0 0 0-15,0 0 0 16,0-2 0-16,0 4 0 16,0-2 1-16,0 0-1 15,2 0 0-15,4-2 0 16,0 0 0-16,16-9 0 0,-17 11 0 16,-3 0 0-16,0-1 0 15,0 0-1-15,3 1 1 16,-3 0 0-16,0 0 0 15,-2-3 0-15,0 3 0 16,0-2 0-16,0 2 0 16,2 0-1-16,14 5 1 15,-13-8 0-15,-1 3 0 16,2 0 0-16,0 0 0 16,5-2 0-16,-4 2 1 15,6 2-1-15,-11-5 0 16,0 3 0-16,2 0 0 0,-2 0 1 15,0 0-1 1,2 0 0-16,0-3 0 0,-2 3 2 16,0 0-2-16,-2 0 0 15,2 0 4-15,0-2-4 16,0 1 0-16,0 2-1 16,0 1 3-16,0-4 3 15,0 2-5-15,0 0 0 16,0-1 4-16,0 1-4 15,0 1 0-15,0-1 0 16,-2 0 0-16,2 0-1 16,0 0 1-16,0 0 0 15,4 2-1-15,-4-2 1 16,0 0 0-16,0 0 0 16,0 0 0-16,0 0 0 0,0-2 0 15,0 2 0-15,-2 0 0 16,2 0 0-16,0 0 0 15,0 0 0-15,0 2 0 16,0 2-1-16,0-5 1 16,0 1 0-16,0-3 1 15,0 3 0-15,0-2-1 16,0 2 0-16,0 0 0 16,0 2 1-16,0-2-1 15,-2 0 0-15,2 0 1 16,0 0-1-16,2 0-1 15,-2 0 1-15,-2 3 0 0,4-3 0 16,-4-3 0-16,2 3 0 16,0 0 1-16,0 4 0 15,0-5-1-15,0-2 0 16,0 6 0-16,0-6 0 16,0 3 0-16,0 0 0 15,2 0 0-15,-4 3 0 16,2-6 0-16,0 3-1 15,0 0 1-15,0 0-1 16,0 0 1-16,0 0 0 16,0 0 1-16,0 0-1 15,0 0 0-15,0 3 0 16,0-3 0-16,2-3 1 16,-2 3-1-16,-2 0 0 0,2 0-1 15,0 0 1-15,0 0 0 16,0 3 0-16,0-3 0 15,0-3-2-15,0 3 2 16,0 0 0-16,0 3-1 16,0-3 1-16,2 1 0 15,-4-1 0-15,4 0 0 16,-2 0-2-16,0 0 2 16,0 0 0-16,0 0 0 15,0-1 0-15,0 1 1 16,0 0-1-16,-2 0 0 15,2 0 0-15,0 1 0 16,0-1 0-16,0 6-2 16,0-10 2-16,0 4-1 0,-2-2-1 15,2 2-1-15,0-1-9 16,2-2 11-16,-2 3-6 16,0-2 7-16,0 4-2 15,0-2 0-15,0 0-1 16,-2 0 3-16,4 0-11 15,-2 3 11-15,-2-3-2 16,2 0 2-16,0 0 0 16,0 1 1-16,0-1-2 15,0-4 2-15,2 7 1 0,-2-3-2 16,0 0 0 0,0 0 2-16,0 0-1 0,0 1 1 15,0-1-2-15,0-1 0 16,0 1-1-16,0 0 1 15,0 0 0-15,0 0 2 16,2 1-2-16,-2-2 0 16,0 1 0-16,-2 0 1 15,2 0-2-15,0 0 1 16,0-3 0-16,0 7 1 16,0-4-1-16,0 0 0 15,2-1-1-15,-2 1 1 16,0-3 0-16,0 3 0 15,0 3 0-15,0-3 1 0,0 0-1 16,0 0 1-16,0 0-1 16,-2 0 0-16,4-3 0 15,-2 3 0-15,0 0 0 16,0 0 0-16,0 0 1 16,0 0-2-16,0 0 1 15,0-2 0-15,0 2-1 16,0 0 1-16,0 2 0 15,0-4 1-15,0 4-1 16,0 1 1-16,0-3-1 16,0-3 0-16,0 6 0 15,0-3 0-15,0 0 0 16,-2 0-1-16,4 1 2 0,-2-1-2 16,0-1 1-16,0 1 0 15,0 0 0-15,0 0 0 16,0 0 0-16,0-3 0 15,-2 6 0-15,2-6 0 16,0 3 0-16,0 0 0 16,2 0 0-16,-2 0 0 15,0 3 0-15,0-6 1 16,0 3-1-16,0 0 0 16,0 0 0-16,0 0 0 15,2 4-2-15,-4-5 2 16,2 1-2-16,0-3 2 0,0 6 0 15,2-3 0 1,1-3 0-16,13 3 0 0,-18 0 0 16,2 3 0-16,0-3 0 15,0 0 1-15,0-3-1 16,-3 1 0-16,6 4 0 16,-3 1 0-16,0-3 1 15,0 0-1-15,0-3 0 16,0 3 0-16,2-3 0 15,-2 3 0-15,0 0 0 16,0 1 0-16,0-1-1 16,0 0 1-16,-2 0-5 15,10-1 0-15,-1-2-20 0,-1 1-22 16,2 0-35 0,-2 0 0-16,5-2-36 0</inkml:trace>
  <inkml:trace contextRef="#ctx0" brushRef="#br0" timeOffset="64998.52">24773 3878 234 0,'-19'8'147'16,"-4"-2"-141"-16,-37 18-6 15,51-19 3-15,1 2-2 16,-2 1-1-16,3 2 13 16,-11 11-6-16,-34 76 9 15,38-77 3-15,3 0-7 16,0 3 12-16,4-2-13 16,-11 22-4-16,4 0 6 15,-1 86-13-15,22-113 0 16,1 3 0-16,6-1 0 15,4-5 5-15,17 17-5 16,8-1 1-16,119 22 4 16,-133-51-3-16,-2 0-2 15,0-4-16-15,-4 1-29 0,21-9-5 16,39-59-56-16</inkml:trace>
  <inkml:trace contextRef="#ctx0" brushRef="#br0" timeOffset="65231.78">24606 4217 352 0,'7'-13'21'15,"-5"13"-11"1,8 0-10-16,-2 0 16 0,1-1 12 15,11-1-21-15,5-3 0 16,59-10-7-16,-70 7 0 16,1-1 0-16,-1-1-7 15,-3 2-49-15,9-10-46 16</inkml:trace>
  <inkml:trace contextRef="#ctx0" brushRef="#br0" timeOffset="65448.82">24596 3954 378 0,'4'-12'45'15,"-4"14"-45"-15,2-2 7 16,7-4-3-16,-1 2 8 16,15-4 2-16,8-5-10 15,125-32-3-15,-123 35 0 16,3-2-1-16,-5 0-8 15,0 2-13-15,29-6-72 16,90-14-156-16</inkml:trace>
  <inkml:trace contextRef="#ctx0" brushRef="#br0" timeOffset="66021.42">25493 4257 367 0,'2'-4'76'0,"-6"2"-54"0,-14-4-22 15,20 6 0-15,2-3 10 16,4 3-1-16,0-1-4 15,15-4 2-15,8 4-5 16,115-13 7-16,-112 8-9 16,-3 0 0-16,-2 4 3 15,0-4-3-15,27-3-2 16,-2 3-8-16,83-3-31 16,-123 7-18-16,-5 0-32 15,2-3-135-15</inkml:trace>
  <inkml:trace contextRef="#ctx0" brushRef="#br0" timeOffset="66287.16">26007 4004 428 0,'-8'-3'12'0,"3"0"-5"16,-5-3-7-16,7 4-6 15,25 13 6-15,-8-3 12 16,5-3-10-16,6 5 3 15,2 0-5-15,20 15 12 16,97 61-6-16,-128-64-1 16,-5 0 2-16,1 0-5 15,-6 1-1-15,7 16 0 16,-11 3-1-16,-46 72 10 16,26-100-10-16,1 0 0 15,1-1-2-15,3-7 1 0,-12 10-45 16,5-9-109-16</inkml:trace>
  <inkml:trace contextRef="#ctx0" brushRef="#br0" timeOffset="82566.05">21298 1241 331 0,'0'-72'24'0,"-5"61"-12"16,3 4-11-1,4-3 8-15,0 2 8 0,5-12-1 16,2 2 10-16,22-16-15 15,-31 34-5-15,2 0 1 16,-2 0-7-16,5 2 0 16,1 5-1-16,33 47 2 15,-33-32 12-15,1 7-7 16,-3 4 1-16,-2 5 3 16,2 37-5-16,-4 7-4 15,-19 178-1-15,15-225 2 16,2 0-1-16,-2-5-1 15,4-2 0-15,0 23 0 16,0-6 0-16,10 23 0 16,-12-66 0-16,2-4 0 0,2 2 9 15,-4-4 6-15,0-8-12 16,-14-93 2-16,16 59-5 16,0-2-1-16,2-6-1 15,0-2-11-15,4-54 9 16,6-5-5-16,44-213 6 15,-43 289-1-15,1 3 0 16,3 4 0-16,1 4 3 16,16-26 1-16,-1 8-3 15,65-27 3-15,-89 75-6 0,0 7 5 16,-2 7-5 0,-3 4 6-16,7 18 0 0,-9 153 5 15,-11-149-2 1,-6 2-3-16,-3-2 1 0,0-4 2 15,-18 36-3-15,3-8 0 16,-42 66 0-16,72-126 1 16,6-1-4-16,-1 0 1 15,2-1-9-15,5 5 11 16,7-2 0-16,57 4 3 16,-57-11-3-16,1 2 1 15,-1-2-4-15,2 0-19 16,15 1-5-16,74-10 5 15,-86 5-23-15,-4-4-11 16,1-1-64-16</inkml:trace>
  <inkml:trace contextRef="#ctx0" brushRef="#br0" timeOffset="82883.74">22445 730 410 0,'2'2'31'16,"-12"4"-31"-16,-2 2 0 15,5 4-1-15,-7 12 7 16,-1 13-5-16,-24 152 5 0,22-131-4 16,2 3 18-16,-5-1-13 15,2-6 2-15,-13 54 15 16,3-8-14-16,-20 127-8 15,53-201-2-15,1-4 2 16,2-2-6-16,2-6 0 16,9 19 0-16,64 14 1 15,-60-47 3-15,2-5-2 16,2-8-52-16,2 0-14 16,28-11-25-16,5-11-71 15</inkml:trace>
  <inkml:trace contextRef="#ctx0" brushRef="#br0" timeOffset="83185.57">23040 978 358 0,'2'-9'26'0,"2"-12"-12"16,-6 7-3-16,-13 20-6 15,13 6-1-15,0 6 12 16,-4 4-5-16,2 2-7 16,-2 21 6-16,-1 7-9 15,-4 104 9-15,11-126 2 0,-3 3-4 16,1-4 2 0,0-1-10-16,-2 32 0 0,-16 110 0 15,22-149 0 1,1-3-1-16,1-2-10 0,0-4-26 15,7 15-36-15,5-14-17 16</inkml:trace>
  <inkml:trace contextRef="#ctx0" brushRef="#br0" timeOffset="83375.11">23044 752 536 0,'-17'-35'11'16,"-3"7"-11"-16,-22-19-28 15,50 41-19-15,-4 3 44 16,-1 1-47-16,1 2-86 16</inkml:trace>
  <inkml:trace contextRef="#ctx0" brushRef="#br0" timeOffset="83948.74">23361 904 369 0,'0'9'33'0,"0"12"-30"0,-5 19-2 16,-4 16 12-16,-20 185-12 15,23-195 9-15,-1 4 4 16,-4 4-11-16,2-4-3 16,-6 48 0-16,-12 125 0 15,27-208-6-15,2-6 6 16,2-5-13-16,1-1 13 16,1 5 1-16,4-19 11 15,19-109-12-15,-25 74-5 16,-2-6 2-16,-2-4-41 15,-4-2 13-15,-3-50 30 16,-4-1 1-16,-33-139 19 0,46 239-3 16,4 8-9-16,-4 1 4 15,1 3-11 1,1 11 0-16,36 113 18 0,-24-88-15 16,2 3 0-16,1-5-3 15,6-1 2-15,17 36 1 16,3-7 0-16,86 75-2 15,-110-130 5-15,-8-6-4 16,-5-2 1-16,2-4 13 16,9-6 22-16,-5-22-22 15,11-165-15-15,-30 145-1 16,-4-6 14-16,1-2-12 16,-3-1 1-16,-3-46 1 0,-20-147-2 15,37 233 4-15,-3 1-6 16,0 8-4-16,-3 4-1 15,3-10-75-15,-2 16-47 16,11 86-160-16</inkml:trace>
  <inkml:trace contextRef="#ctx0" brushRef="#br0" timeOffset="85331.48">21483 3974 401 0,'6'-15'6'0,"7"-12"16"0,-10 9-21 15,-32 25 1-15,31 12 9 16,9 8 25-16,-2 7 4 15,-5 6-33-15,3 36-2 16,-38 210 1-16,18-244-4 16,4-5 1-16,-1-8-3 15,4-2 0-15,-7 25 1 16,3-19-1-16,6 4 0 0,4-37 3 16,0-4 16-1,0-10-4-15,-2-8-15 0,0-22 3 16,0-25-9-16,-7-242-2 15,7 256-3-15,4 1 7 16,0 5-2-16,5 3 3 16,7-46-4-16,67-110 7 15,-67 188-5-15,-3 6 5 16,0 3-4-16,-1 10 1 16,11 1 2-16,-3 18-1 15,34 146 2-15,-48-132 0 16,-4 2 8-16,0-2-8 15,-4 0 0-15,-1 36 0 16,-6-3 1-16,-43 113-1 16,43-164-3-16,5-4 3 15,2-2 4-15,1-2-4 0,-4 15 0 16,7 23-1-16,2-42 1 16,3 0-3-16,2 0-3 15,1 2 1-15,9 6 0 16,6-3 5-16,69 28-21 15,-74-37-17-15,0 0 10 16,-1-4-19-16,-1-1-63 16</inkml:trace>
  <inkml:trace contextRef="#ctx0" brushRef="#br0" timeOffset="85633.23">22182 3746 72 0,'-4'-17'407'0,"-30"36"-397"16,14 33-10-16,-9-4 0 15,1-2 2-15,3 0-2 16,-22 51 0-16,-58 202 4 15,94-251-2-15,4-9 4 16,5-5-6-16,2-6 0 16,2 33-5-16,10-13 4 0,59 36-10 15,-51-78 9-15,0-4-7 16,0-4-17-16,3-6-35 16,23-4-32-16</inkml:trace>
  <inkml:trace contextRef="#ctx0" brushRef="#br0" timeOffset="85998.3">22688 4151 299 0,'-29'-23'61'0,"17"30"-61"16,2 3 9-16,-1 2-8 15,-3 4-1-15,-13 18 12 16,-2 10-3-16,-55 134 2 15,77-150-11-15,0-1 1 16,5-8 2-16,6 0-3 16,1 16-10-16,69 22 10 15,-52-61 8-15,2-4-4 16,1-4-4-16,-3-5 1 16,22-14 0-16,-3-13-1 15,53-143 0-15,-88 151 0 16,-6 0 0-16,-6 1 0 15,-4 6-2-15,-7-28 2 16,-12 9 22-16,-96-30-22 16,103 76 2-16,3 4-2 0,4 2-5 15,-1 4-3-15,-15 8-37 16,-22 68-34-16</inkml:trace>
  <inkml:trace contextRef="#ctx0" brushRef="#br0" timeOffset="86567.14">23202 3959 387 0,'-8'-5'12'0,"-13"4"-9"16,-7 1 5-16,-61 31-8 16,75-21 0-16,-1 5 4 15,1 4-1-15,1 7 0 16,-14 23-3-16,-40 153 0 15,61-166 4-15,6-6-4 0,2 0 0 16,2-3-1 0,7 27 1-16,10-8-1 0,68 68-10 15,-72-103 10-15,-1-5 2 16,-3-4-2-16,-1 1 3 16,14 0-1-16,-6-6 1 15,20-29 2-15,-40 20-4 16,2-4 0-16,-4 0-1 15,-2 1 1-15,-3-12 0 16,-30-41 0-16,30 57 1 16,0 3 7-16,0 2-8 15,3-2 0-15,-5-3 17 16,0 3-10-16,4-2 1 16,7 10-8-16,1 0 2 15,2 0-1-15,1 0-1 0,7 0 0 16,8 0 1-16,74 0-1 15,-72-3-1-15,2 1-25 16,3-2-104-16</inkml:trace>
  <inkml:trace contextRef="#ctx0" brushRef="#br0" timeOffset="87731.75">27164 3684 369 0,'-9'-27'15'16,"-2"5"-1"-16,-23-25-9 15,32 43 20-15,0-1 37 16,-2 5-34-16,2-2-11 16,-5 2-11-16,1 7 3 15,-27 71-4-15,14-37-5 16,-1 8 0-16,-3-1 12 16,4 0-10-16,-19 44 4 0,-45 193 1 15,79-237-3 1,4-2-2-16,0-4-2 0,2-4 0 15,7 39-9-15,5-11 4 16,70 78-10-16,-68-130-4 16,3-4-26-16,1-4-1 15,-1-5-40-15</inkml:trace>
  <inkml:trace contextRef="#ctx0" brushRef="#br0" timeOffset="88315.91">27382 3800 276 0,'5'-36'158'16,"1"-43"-125"-16,-23 82-22 16,1-6 35-16,9 2-21 15,3 1-9-15,-9 1-13 16,6 5 11-16,25 101-14 0,-20-61 7 16,-7 0-6-16,2-2 0 15,2-4-1-15,-1 39 0 16,6-9-8-16,47 78 4 15,-36-138-5-15,4-5 8 16,-1 0 1-16,-3-5 7 16,13 1-7-16,57-51 0 15,-64 31 7-15,-1-1-7 16,-1-1 0-16,4 3-2 16,12-11 4-16,0 4-5 15,44-1 2-15,-65 26 1 16,-1 7-7-16,1 3 7 15,-1 3-2-15,11 14 2 16,1 11 4-16,29 108-4 16,-52-120 0-16,0 1 0 0,0-4 8 15,-5 2-7 1,-3 21-1-16,-51 76 9 0,43-107-7 16,1-2 3-16,1-3-5 15,3-2 0-15,-16 12 1 16,6-8-1-16,-19 2-13 15,39-16-40-15,3-4-54 16,-2 0-69-16</inkml:trace>
  <inkml:trace contextRef="#ctx0" brushRef="#br0" timeOffset="88614.93">28412 4124 458 0,'9'0'33'16,"-5"3"-33"-16,-20 1 0 15,30 0 2-15,3-2 9 0,2 0-11 16,-1-2 0-16,22 3 3 16,4 0-3-1,117-6-28-15,-137 3-113 0</inkml:trace>
  <inkml:trace contextRef="#ctx0" brushRef="#br0" timeOffset="90265.96">30129 3551 278 0,'-4'-9'46'15,"2"9"-23"-15,0 0-18 16,2 0 20-16,0 0 2 15,0 0-11-15,0-1 11 16,8 5-9-16,-8-7 2 16,0 3 15-16,0 0-21 15,0 0-2-15,3 0-8 16,-1 0-2-16,3-7 10 16,-3 1-10-16,2-4 1 15,3 0 0-15,2-3-3 16,4-8 0-16,43-62 0 15,-49 64 1-15,4 0 0 16,-5 2-1-16,2-1 0 16,4-17 1-16,-1 3-1 0,12-51 0 15,-23 74 0-15,0-1 0 16,2 4 1-16,0 2-1 16,-2-4 0-16,2 2-3 15,-2 6 3-15,0 0-4 16,-2 8 2-16,2 4 2 15,2 2 11-15,-2 14-10 16,5 111 0-16,-5-107 16 16,3-4-12-16,-3-1-1 15,2 2-1-15,2 21 0 16,3-4-2-16,15 66-1 0,-17-97-13 16,-1-4-29-1,0 0-94-15</inkml:trace>
  <inkml:trace contextRef="#ctx0" brushRef="#br0" timeOffset="91135.7">29254 4073 341 0,'-4'-7'33'16,"0"0"-8"-16,10 1-10 15,-8 4 9-15,0 2 9 16,4 0-27-16,-2 0-4 16,0 0-2-16,0 0 2 15,8 3 0-15,9 0-2 16,4-1 8-16,6-2 20 15,6-2-11-15,36-1 0 16,255-21-2-16,-242 12-8 16,5 4 8-16,0-1-15 15,0-2 0-15,83-8 4 16,-10 5-3-16,249-17-1 0,-346 31 0 16,-9 0 2-16,-6 0-3 15,-1 0 1-15,45-2 0 16,-17 2 1-16,90 4-1 15,-147-2 0-15,-2 2 0 16,-3-2 0-16,3 2 0 16,8 2 0-16,27 8 0 15,-51-14-1-15,0 0 1 16,0 0-5-16,-2 3-41 16,0-3-46-16,-7-3-112 15</inkml:trace>
  <inkml:trace contextRef="#ctx0" brushRef="#br0" timeOffset="91968.62">29421 4842 371 0,'-2'-1'50'15,"0"1"-19"-15,-5-5-28 16,16 5 12-16,-9 0 27 16,0-2-2-16,0 2-24 15,0 0-6-15,2-2-5 16,0-2 22-16,25-40-27 16,-15 24 0-16,3 3 4 15,-1 0-4-15,1-2 1 0,12-16-1 16,-3 1 1-16,45-60-2 15,-58 84 1-15,-7 6 0 16,-1 4 1-16,-6 0-1 16,3-5-1-16,-13 14-3 15,13-4 4-15,2 8 0 16,-2 1 0-16,0 4 0 16,0 16 6-16,-2 5-4 15,-16 91-1-15,18-115-1 16,0 2 0-16,0-2 0 15,0 0 0-15,3 10-11 16,-1-2-13-16,18 7-22 16,-14-26-21-16,2-8 8 0,2 0-46 15</inkml:trace>
  <inkml:trace contextRef="#ctx0" brushRef="#br0" timeOffset="92187">30116 4596 404 0,'5'0'69'16,"3"2"-69"-16,-8 2 2 15,-2 40 3-15,0-30-2 16,-4 2-3-16,1 0 8 16,1 2-7-16,-6 14-1 0,-9 40-1 15,21-66-11-15,-2-2 6 16,0-1-47-16,2-3 19 15,-2 1-19-15,-2-5-95 16</inkml:trace>
  <inkml:trace contextRef="#ctx0" brushRef="#br0" timeOffset="92333.03">29992 4694 338 0,'0'0'18'0,"2"0"-18"15,2 0 0-15,-2 0 0 16,3 2 0-16,28 5 0 15,-19-6 0-15,-1 2 0 16,5-1-13-16,-3-1-12 0,16 0-17 16,1 4-108-16</inkml:trace>
  <inkml:trace contextRef="#ctx0" brushRef="#br0" timeOffset="92698.67">30420 4722 276 0,'8'0'46'0,"-3"2"-29"15,3-2 15-15,8 2-6 16,42-8-11-16,-49 0-1 16,3-1 14-16,3-2-18 15,-2 1-9-15,16-9 4 16,0 0-5-16,43-41 2 0,-66 46-2 16,-6 4 1-1,0-3 8-15,-2 5-9 0,0-9 0 16,-8 3 5-16,-23 0-5 15,20 16 1-15,-3 4-3 16,1 4 9-16,-3 2-6 16,-16 14-1-16,-68 94 0 15,88-100 3-15,3 0 2 16,3 0 7-16,1 0-12 16,-2 18 6-16,7-4-13 15,44 51 9-15,-29-81-2 16,6 0 4-16,0-4-4 15,1-2 0-15,20 0-56 16,3-6-18-16,78-53-157 0</inkml:trace>
  <inkml:trace contextRef="#ctx0" brushRef="#br0" timeOffset="93176.28">30838 4329 410 0,'-15'-1'74'0,"-1"-2"-63"15,14 3-6-15,4 0-5 16,0 0 26-16,0 0-7 16,10-2-11-16,7 0-1 15,91-8-7-15,-83 8 0 16,-5 2-31-16,-5-2-89 15,-3 2-9-15</inkml:trace>
  <inkml:trace contextRef="#ctx0" brushRef="#br0" timeOffset="93530.95">31431 4098 142 0,'-11'-16'303'15,"-27"-9"-263"-15,38 22-28 16,-2 3 2-16,-3 0 12 15,-1 3-26-15,-6 0 2 0,-5 10-1 16,-41 73 0-16,54-64 0 16,-4 0-1-1,6 2 0-15,0 2 7 0,0 22-7 16,12 103-9-16,-4-131 4 16,0 0-19-16,3-5-13 15,3-2-44-15,5 13-29 16</inkml:trace>
  <inkml:trace contextRef="#ctx0" brushRef="#br0" timeOffset="93965.23">31733 4231 289 0,'-4'-27'34'0,"-4"5"-3"16,-24-12 16-16,28 32-16 16,-5 7-15-16,0-2-7 15,-2 7-9-15,-12 8 0 16,-3 9 1-16,-68 83-1 16,85-94 0-16,9-5-3 15,0 4 3-15,5-3-7 16,-3 10 7-16,27 22-4 15,-25-42 4-15,3-2 0 0,2-5 9 16,0-2-9-16,11-5 4 16,2-10-1-16,48-77-3 15,-64 84 0-15,1 1 1 16,-1 2 1-16,-2 3 1 16,8-8-3-1,-5 7 0-15,1 10 1 0,-10 4-1 16,6 4 0-16,4 0 3 15,-2 1-3-15,9 12 1 16,46 55-1-16,-54-68-21 16,0 0-43-16,-1 2-92 15</inkml:trace>
  <inkml:trace contextRef="#ctx0" brushRef="#br0" timeOffset="94184.36">32186 4185 428 0,'-4'-6'67'16,"-3"-2"-56"-16,-7-2-11 15,14 12 16-15,-4-1-4 16,-2 6-11-16,-5 4-1 16,-7 10 0-16,-5 3 0 15,-61 77 0-15,70-88-7 16,1 1-18-16,-1-2-25 15,6-1-43-15,-8 4-75 0</inkml:trace>
  <inkml:trace contextRef="#ctx0" brushRef="#br0" timeOffset="94361.18">32017 4196 365 0,'-2'-4'91'0,"2"-2"-91"16,0 2 4-16,17 23-6 15,-19-11 2-15,6 2 0 16,3 0-3-16,0-3 3 16,4 12-9-16,7-3-26 15,45 5-11-15,-50-22-12 16,-2-5-91-16</inkml:trace>
  <inkml:trace contextRef="#ctx0" brushRef="#br0" timeOffset="94548.01">32325 4123 135 0,'6'-10'263'0,"1"0"-262"0,-7 11 3 16,0 4-4-16,0 0 4 15,2 5 0-15,0 8-4 16,0 7 0-16,0 67 4 16,-4-78-4-16,4-2 0 15,-2-2 0-15,0 0 0 16,2 8-30-16,4 14-96 15</inkml:trace>
  <inkml:trace contextRef="#ctx0" brushRef="#br0" timeOffset="94726.41">32277 4235 368 0,'-8'0'41'15,"-2"4"-41"-15,16-4-14 16,-4 0 6-16,2 3 8 15,0 0 2-15,9 3 2 16,57 6-4-16,-51-12 0 16,-2-2-1-16,0-2-65 15,-1 0-103-15</inkml:trace>
  <inkml:trace contextRef="#ctx0" brushRef="#br0" timeOffset="95147.83">32531 3913 402 0,'5'-21'35'0,"4"-4"-34"15,-9 25-1-15,2 0 10 16,0 4-7-16,-2 3-3 16,5 9 10-16,-1 7 10 15,-6 101-2-15,-2-97-9 16,-5-3-7-16,5 1 8 15,1-3-10-15,-4 20 0 0,1-8-2 16,6 18 3-16,0-54-1 16,0 0 1-16,2 0 6 15,2-8 12-15,3-6-19 16,33-56-1-16,-25 60 0 16,4 2 1-16,-4 4 0 15,1-1-5-15,17-4 5 16,-2 7-1-16,63 18 1 15,-83-6 0-15,5 2 1 16,-8 2-1-16,-1-1 4 16,7 13-4-16,-8 7 0 15,-48 61 5-15,24-79 3 0,3-2-16 16,-5-1-21 0,1-2-40-16,-16 8-25 0,-50-7-169 15</inkml:trace>
  <inkml:trace contextRef="#ctx0" brushRef="#br0" timeOffset="95396.36">33026 3816 304 0,'5'7'33'0,"4"6"-21"0,4 3 32 16,1 3 3-16,12 19-5 16,-2 6 26-16,30 116-49 15,-58-134-3-15,-5 3-8 16,-1-1-4-16,0-1-4 16,-11 25-30-16,0 1-66 15,-27 71-72-15</inkml:trace>
  <inkml:trace contextRef="#ctx0" brushRef="#br0" timeOffset="96197.96">32955 2905 388 0,'11'-6'32'0,"-4"2"-31"16,10-6 10-16,70 34-5 15,-62 0 19-15,4 6 26 0,4 6-22 16,1 7-8-16,37 38 2 16,3 17-2-16,115 280 8 15,-195-282-29-15,-15-2 1 16,3-3 8-16,1-1-7 16,-19 86-2-16,-11-11 0 15,-115 246 2-15,133-367 1 16,4-4-3-16,0-5-21 15,4-8-18-15,-18 34-42 16,-23 44-58-16</inkml:trace>
  <inkml:trace contextRef="#ctx0" brushRef="#br0" timeOffset="96733.91">33491 2701 383 0,'-15'-94'5'0,"24"83"4"16,3-1-1-16,-2 1 31 15,1 2-4-15,7-7-6 16,1 2-9-16,14-10-18 15,-24 22 4-15,1-2 3 16,9 2-1-16,-6 1 0 16,18-2-8-16,6 6 0 15,64 30 2-15,-92-15 1 16,0 7 9-16,-7 2 0 16,-4 6-1-16,-3 24 5 15,-55 120-13-15,47-157-3 0,7-2 9 16,4-4-9-16,-2-2 0 15,-2 15 2-15,8-10 1 16,16 10-4-16,-13-27 1 16,1 1 0-16,8-1 5 15,-1 0-5-15,10-1-25 16,-1-6-129-16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04T08:23:52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28002 3988 371 0,'-18'-10'5'0,"-42"-20"3"15,53 26 4-15,0 0 10 16,1 0 19-16,-3 0-19 16,-5-4 3-16,-30-7-21 15,35 16-2-15,-7 2 6 16,-2 0-4-16,-1 2 2 15,-21 8-4-15,-9 7 1 16,-130 74 2-16,146-69-5 16,2-2 0-16,-1 4 4 15,5 1 0-15,-26 28 1 16,6 2-5-16,-46 125 2 16,89-158-3-16,1 4 1 15,6-3-2-15,-1-4-1 16,4 24 3-16,50 48-2 0,-33-90 1 15,-2 2-7 1,6-6 5-16,4-2-26 0,27-2-4 16,7-10-13-16,132-76-31 15,-174 66-30-15</inkml:trace>
  <inkml:trace contextRef="#ctx0" brushRef="#br0" timeOffset="616.52">27850 4271 229 0,'2'-14'71'16,"0"8"-27"-16,-2 1-10 15,0 5-17-15,4-5-17 16,2 31 2-16,-4-12 0 16,5 3 14-16,-1 4 4 15,4 1-13-15,3 21-2 0,5 5-3 16,22 106 16 0,-38-131-16-16,0-2 3 0,-2-1 4 15,0-6 0-15,2 12-5 16,-2-6 0-16,4-10 6 15,-4-19 26-15,0 1-30 16,0-9-2-16,3-2-3 16,1-16 5-16,27-104-5 15,-15 116-1-15,-1-2 0 16,-1 6-1-16,1 0 1 16,14-17-2-16,3 6 2 15,55-33 0-15,-79 58 0 0,4 5-1 16,-3 0-4-1,-3 5 2-15,10 3-4 0,-3 9 5 16,12 64 2-16,-27-64 0 16,2 3 2-16,-2-2-2 15,-1 4 4-15,-3 20-3 16,-8 95-1-16,18-117 0 16,-2 0 0-16,4-4 0 15,-2-1 0-15,5 14-2 16,4-8-4-16,42 12 5 15,-43-35 2-15,-1-4 3 16,2 0 1-16,1-4-3 16,11-9-1-16,-2-8-1 15,22-74 1-15,-45 78 1 0,-2 1-2 16,0 0 0-16,-4-2-1 16,-6-23 1-16,-48-75-2 15,45 110 1-15,-1 3 1 16,-2 2-3-16,2 4 4 15,-11-8-5-15,3 7-13 16,-21 23-24-16,45-6-42 16,0 1 3-16,5-1-91 15</inkml:trace>
  <inkml:trace contextRef="#ctx0" brushRef="#br0" timeOffset="1018.3">28743 4463 295 0,'23'-22'44'0,"13"-58"-20"15,-39 68-4-15,-5-3 7 16,-1 0 3-16,-5-1-6 16,-13-12-18-16,-4 1-6 15,-69-23 1-15,92 48 7 16,5 4-2-16,1-2-10 15,2 3 6-15,0 5-4 16,17 61 4-16,-8-49-4 16,1 7 5-16,0-1-7 15,1 1 5-15,12 24-2 16,2 2 2-16,50 85 2 0,-61-118-1 16,-1-4-2-16,-4-2 2 15,-2-2 7-15,8 16 0 16,-6-8 2-16,-16 22 6 15,-2-36-11-15,-9 0-2 16,-1 1-4-16,-4-4 0 16,-19 6-5-16,-76-3-10 15,114-12-20-15,2 0-22 16,2 1-30-16,6-3-47 16</inkml:trace>
  <inkml:trace contextRef="#ctx0" brushRef="#br0" timeOffset="1367.16">29121 4416 375 0,'-10'-27'5'16,"-69"-53"-1"-16,62 66 6 16,-5 3 1-16,5 0 9 15,-2 3 0-15,-10-6-4 16,6 4-11-16,-2 8-5 15,29 9-5-15,-2 4 0 16,5 5 10-16,-1 0-5 16,8 16 0-16,4 4 0 15,66 86 0-15,-65-103 1 16,-2 0 2-16,1-1-3 16,-3 1 0-16,12 17 7 0,16 62-2 15,-48-88 5-15,-2 1 2 16,1-3-6-16,-5 1-3 15,-9 7-3-15,-3-1-2 16,-50 2-2-16,67-21-44 16,1-2-41-16,2-5-64 15</inkml:trace>
  <inkml:trace contextRef="#ctx0" brushRef="#br0" timeOffset="1683.53">29608 4063 464 0,'0'-40'21'15,"0"40"-21"-15,0 1 0 16,0 3 0-16,-2 2 10 16,0 13 30-16,-5 9-25 15,-31 127-1-15,27-116-7 16,-2 3 5-16,4 0 1 15,-3-2-13-15,-3 37 6 16,7 114-6-16,16-172 0 0,5-1-2 16,3-6 2-1,4-2 0-15,18 11-1 16,11-11 0-16,134-27-3 16,-154 3-34-16,-3 2-17 0,-5-2-5 15,-4 0-23-15,16-16-61 16</inkml:trace>
  <inkml:trace contextRef="#ctx0" brushRef="#br0" timeOffset="1883.97">29680 4461 255 0,'-8'-2'76'0,"6"2"-48"16,-11-3-19-16,11 3 1 15,17-4-10-15,-9 4 4 0,2 1 5 16,7-1 2-16,4-1-1 15,14-3-8-15,7-3 0 16,90-33-1-16,-117 30-1 16,-7-3-29-16,-2-2-29 15,-6 1-42-15,-2-14-60 16</inkml:trace>
  <inkml:trace contextRef="#ctx0" brushRef="#br0" timeOffset="2051.05">29512 4117 283 0,'-125'-83'117'15,"125"77"-86"-15,7 1-22 16,5-2 11-16,1 1-19 16,11-8 5-16,10 0-6 0,95-22 2 15,-98 30 1 1,2 2-3-16,2 0-4 0,-7 0-17 16,32-4-74-16,85 2-52 15</inkml:trace>
  <inkml:trace contextRef="#ctx0" brushRef="#br0" timeOffset="2450.04">30002 4066 167 0,'7'21'38'15,"5"2"-23"-15,7 24 12 16,6 0 10-16,53 125 23 16,-71-143-9-16,-1 1-6 0,-4-2-18 15,-2 1-16 1,3 27 8-16,-16 80-10 0,8-126-5 15,3-4 1-15,2-2-5 16,-2-1 6-16,2 0 0 16,-2-4 11-16,-1-54-17 15,6 31-8-15,-1 0 1 16,0-4-2-16,2-2-6 16,5-29 2-16,7 4 10 15,51-104 3-15,-56 143-3 16,0 5 2-16,-2 5 1 15,-3 3 5-15,11-2-5 16,11 36 3-16,-23-15 14 16,-1 1-10-16,3 6 14 15,-3-2-19-15,5 23 0 0,0 2 2 16,16 76-4 0,-21-106 0-16,1-2 0 0,-1 0-9 15,0-6-2-15,5 12-34 16,3-6-57-16,34-10 24 15</inkml:trace>
  <inkml:trace contextRef="#ctx0" brushRef="#br0" timeOffset="3306.1">30520 3621 452 0,'2'-4'3'0,"6"13"-3"16,2 3-3-16,1 7 3 15,-3 9 27-15,11 26 2 16,27 210-2-16,-39-208-15 16,0-1-6-16,-5-1 15 15,0-3-16-15,5 45-4 16,-3-13 3-16,8 83-2 15,-10-160-1-15,0-4-1 16,-2-1 0-16,0-1 11 16,2-1-10-16,0-14 6 0,23-89-5 15,-16 64-2 1,1 3-9-16,2 0-13 16,-1 5 9-16,9-30 11 0,38-59-3 15,-49 120 2-15,-2-1 1 16,-3 4 2-16,3 3-2 15,6 9-5-15,2 8 7 16,35 110 7-16,-46-100-5 16,0-3 1-16,-1-1 6 15,2 0-7-15,-1 26 3 16,1-5-5-16,-8 46 0 16,6-92 1-16,-3-3 0 0,0 0-1 15,-3 0 16 1,3-5-2-16,-14-56-14 0,6 41-6 15,6-6 2-15,-1 3 2 16,8 0-10-16,-1-20 6 16,10-1 2-16,59-56-2 15,-60 88 5-15,3 3-6 16,-3 2 7-16,3 1-3 16,13-8 3-16,-2 4-3 15,40 8 3-15,-63 8-2 16,3 4-3-16,-3 4-2 15,-2 4 7-15,6 16 8 16,-4 107-6-16,-11-120-2 16,5 2 7-16,2-1-2 15,0-4-2-15,2 18-3 16,5-9 0-16,43 24 2 16,-40-51 0-16,5-2-1 0,1-4 6 15,1-2-5-15,12-6 1 16,0-7-3-16,27-60 0 15,-53 61-4-15,-10 1 4 16,-2-1-10-16,-2 0 8 16,-11-20 2-16,-69-70 3 15,72 96-3-15,7 1 0 16,-2 5 2-16,3 1-2 16,-12-7-4-16,8 5-14 15,-26 22-34-15,37-5-21 16,2 1-26-16</inkml:trace>
  <inkml:trace contextRef="#ctx0" brushRef="#br0" timeOffset="3835.07">31525 4349 339 0,'13'24'7'0,"38"81"13"15,-36-84-1-15,4 3 11 16,-2 5 3-16,-1-2-18 16,11 34-9-16,-6-1 1 0,16 138-3 15,-37-169 5-15,0-5-9 16,2-6 0-16,2-2-1 16,1 12 1-16,13-2 0 15,-20-30 27-15,-1-6-9 16,-2-4-13-16,-3-5-5 15,-8-12-2-15,-6-16 2 16,-78-158-2 0,75 152 2-16,7-5-13 0,5 3 13 15,4 5-5-15,-9-48 7 16,14 8-2-16,33-102 0 16,-14 171 3-16,6 2-5 15,-2 3 2-15,3 3 0 16,24-15 3-16,100-10-3 0,-126 38-2 15,1 4 2-15,-13 4-6 16,3 5 6-16,14 7 0 16,-11 10 3-16,-14 92 25 15,-14-96-20-15,1-2 0 16,-1-4-1-16,3-2-6 16,-16 22 0-16,5-8-1 15,-31 28-10-15,55-60-6 16,0-4-24-16,0 2-64 15,5-3-58-15</inkml:trace>
  <inkml:trace contextRef="#ctx0" brushRef="#br0" timeOffset="4349.68">31999 4114 272 0,'0'-10'143'16,"-2"2"-143"-16,10 3-9 15,-10 15 9-15,4 2 12 16,1 2 15-16,1 4-22 16,6 16 10-16,29 88-8 15,-34-108 3-15,1-1 4 16,2-6-5-16,-2 3-7 16,7 6 0-16,-1-6-2 15,25-5 14-15,-26-12-12 0,1-3 3 16,3 2-5-16,-1-2 1 15,10-6-2-15,0 0 1 16,41 2 0 0,-53 22-7-16,1 4 5 0,-3 7 2 15,4 0 2-15,15 26 1 16,76 135-2-16,-97-148-1 16,2 6 0-16,-10 0 25 15,0 2-19-15,-4 43 12 16,-15 3-15-16,-83 162-1 15,78-210 8-15,-3-2 1 16,-5-1 3-16,3-5 9 16,-29 28 1-16,-2-14 11 0,-129 6-13 15,156-54-19 1,4 0 2-16,6-2-5 0,8-5 0 16,-21-14-3-16,5-89-11 15,42 89 5-15,5 3-7 16,4 5-6-16,4 0-12 15,18-17-18-15,10 5 5 16,126-49-5-16,-138 65-96 16</inkml:trace>
  <inkml:trace contextRef="#ctx0" brushRef="#br0" timeOffset="111748.3">21527 7004 415 0,'-13'-1'63'16,"1"4"-63"-16,6 7-3 15,-10 8 1-15,5 4 2 16,13 54 3-16,0-66-3 16,5-2 0-16,-2 1 2 15,2-4-2-15,1 8 0 16,1-5 2-16,7-1-1 15,-14-8 16-15,0-4-17 16,3 0 2-16,1-4 2 16,10-9-4-16,51-59 0 0,-53 61 0 15,-3 5 1 1,-3 3-4-16,1 4 1 0,11-6 2 16,-4 8 2-16,26 58 1 15,-37-29 3-15,-1 0-3 16,0 8-2-16,-1 1 5 15,2 34-4-15,-5 4-2 16,-14 157 14-16,7-197-7 16,1-4 3-16,-3-4 1 15,-3-4 0-15,-5 24 6 16,-55 44-10-16,59-88 2 16,-1 2 5-16,-1-4-13 15,-5 2 1-15,-14 1-2 0,-3-6 2 16,-75-13-4-16,103 8 2 15,3 4-11-15,-1 0-1 16,2 1-18-16,-1-6-31 16,6 1-42-16,33-28-80 15</inkml:trace>
  <inkml:trace contextRef="#ctx0" brushRef="#br0" timeOffset="112074.25">22231 7233 548 0,'-4'-2'7'0,"0"-2"-7"16,-2-1-15-16,12 1 15 15,-4 4 10-15,4 0-10 16,1 0 5-16,4 0-4 16,9 0-1-16,9 0 0 15,73-7 2-15,-88 5-6 0,-1-3-3 16,-1 1-59-16,-4 3-48 15</inkml:trace>
  <inkml:trace contextRef="#ctx0" brushRef="#br0" timeOffset="112280.79">22057 7550 558 0,'-19'7'0'15,"19"-7"-2"-15,4 0 0 16,0-1 2-16,5-3 3 0,9-1 2 16,69-4-5-16,-67 9-9 15,-2 1-2-15,1-2-44 16,4 1-17-16,20 0-79 16</inkml:trace>
  <inkml:trace contextRef="#ctx0" brushRef="#br0" timeOffset="113932.55">22973 7413 407 0,'-4'-2'26'0,"4"2"-23"16,0 0 33-16,-2 0 3 15,2 0 2-15,0-2-18 16,8-14-17-16,-8 9 5 16,2-1-2-16,3-7-6 15,-1 1 24-15,8-14-27 16,3-8 2-16,47-96 6 15,-50 106-7-15,-1-2 0 16,-2-3-1-16,2-1 0 0,9-30 0 16,29-110 0-1,-45 158 0-15,1 5 1 0,-5 5 0 16,2 2 1-16,0-4-2 16,0 6-3-16,4 25 3 15,-4-6 2-15,0 8 5 16,0 2-2-16,0 2 0 15,0 27-1-15,0 4-4 16,3 120 2-16,-7-155 11 16,-1 1-13-16,1 0 0 15,0-4 5-15,-2 26-5 16,-8 71 0-16,12-110-1 16,0-1-14-16,2-2 7 0,0-2-43 15,2 6-46 1,-2-4-63-16</inkml:trace>
  <inkml:trace contextRef="#ctx0" brushRef="#br0" timeOffset="117040.08">24216 7279 529 0,'-27'18'0'0,"30"-18"-20"15,2 2 4-15,-1 0 16 16,0-4 15-16,7 4-5 16,5-4-2-16,71-11-6 15,-67 8 0-15,-4 3-2 16,-3-2 0-16,3 3-18 16,13-6-57-16,60-2-192 15</inkml:trace>
  <inkml:trace contextRef="#ctx0" brushRef="#br0" timeOffset="117514.98">25308 6816 460 0,'0'-24'0'0,"-4"-7"-1"15,-6-61 1-15,8 72 9 0,7 5 22 16,-3-4-5-16,3 1-25 15,2-14 18-15,12-48-14 16,-16 70 9-16,-1 0 4 16,-2 6-9-16,0 2 5 15,0-4-14-15,0 1-4 16,0 28 4-16,0-9 3 16,0 2 6-16,0 2-3 15,0 2-1-15,2 19-1 16,-2 2-4-16,7 78 0 15,-7-97 0-15,0-3 0 16,2-1-3-16,-2 1-4 0,2 15-15 16,9 48-25-16,-11-78-31 15,5 0-32-15,-3 2-197 16</inkml:trace>
  <inkml:trace contextRef="#ctx0" brushRef="#br0" timeOffset="117759.43">24972 7118 454 0,'-4'10'37'16,"-1"3"-35"-16,16-16-2 16,-2 3 7-16,2-2 23 0,4 1-1 15,15-2-13 1,7-2-11-16,119-18 5 0,-129 16-10 15,0 2 0-15,-2 1-1 16,-1 0 1-16,23-2-8 16,-2 5-40-16,63-2-23 15,-99 9-12-15,-2 2-171 16</inkml:trace>
  <inkml:trace contextRef="#ctx0" brushRef="#br0" timeOffset="118397.59">25088 7704 440 0,'-2'0'25'0,"-4"0"-25"16,2-1 0-16,4 4 28 15,0-3-28-15,4 1 8 16,2 5 11-16,-4 5-3 16,4 8 1-16,3 8-6 15,-2 91-5-15,-7-99 7 0,0-4-10 16,2-2-3-16,0-1 6 15,5 8-5-15,22 7 3 16,-22-28-2-16,-1-4-1 16,1-2 14-16,4-6-14 15,11-11-1-15,3-7 0 16,51-94 0-16,-69 111-3 16,-3 1 3-16,2 5 0 15,-4 2-6-15,8-7 5 16,-3 5-9-16,5 26 5 15,-7-8 5-15,2 0 5 16,-5 2-5-16,3 2 0 0,3 10 1 16,11 55-1-1,-17-72 0-15,2 0 0 0,0-1-1 16,3-2 0-16,5 1 0 16,3-2 1-16,41-25 10 15,-50 13-10-15,1 3 0 16,-2 0 1-16,-1 2 0 15,5-2-2-15,-3 2-5 16,8 17 6-16,-10-8-5 16,3 3 5-16,2 1-2 15,0 1-4-15,6 8-10 16,33 39-40-16,-40-48-75 16</inkml:trace>
  <inkml:trace contextRef="#ctx0" brushRef="#br0" timeOffset="120930.31">26329 6407 334 0,'-16'3'17'0,"-22"5"-11"15,34-5-6-15,-3 1 9 16,1 2 9-16,-2-1-7 16,-5 7 0-16,-24 49 12 15,29-49-3-15,0 3 2 16,-1 6 10-16,2 3-12 15,-9 24-2-15,-1 12-8 16,-32 160-7-16,42-179 4 16,3-3-7-16,0-2 0 15,4-1-2-15,2 30 2 16,4-8-6-16,57 73-7 0,-46-116-9 16,5-7-17-16,1-3-64 15,4-4-122-15</inkml:trace>
  <inkml:trace contextRef="#ctx0" brushRef="#br0" timeOffset="121648.17">26875 6847 494 0,'2'-15'0'0,"-9"-33"-4"16,12 36 4-16,-1-3 3 16,-2 1 9-16,3-1-4 15,3-18-6-15,2-3-2 16,23-89 0-16,-28 96-2 16,-3-4 2-16,0 3 0 15,-2 1-2-15,2-30 3 16,-2 8-1-16,-4-56 1 15,-1 99 0-15,1 4 5 16,2 2-6-16,2 2 1 0,-8 4 2 16,-18 76-2-16,10-40 1 15,3-2 3-15,4 7-4 16,0-3 8-16,-9 44-9 16,5 8 0-16,-18 208 8 15,31-261-8-15,0-9 0 16,6-7 0-16,-1-4 0 15,6 24-3-15,0-19-3 16,33-1 6-16,-32-35 7 16,-1-4-7-16,3-4-25 15,-1-2 10-15,14-16 15 16,46-74-1-16,-69 99 1 16,-2 5 0-16,-2 3-2 0,3 3 2 15,0-2 0-15,1 13 0 16,5 62 10-16,-5-46-2 15,0-4-8-15,4-1 0 16,-2-2 0-16,7 23 0 16,5-11-5-16,49 34 3 15,-56-64 2-15,5-4 7 16,-1-4-7-16,1-4 3 16,13-7-7-16,48-91-2 15,-74 83-7-15,-3-4 7 16,-3-1 5-16,-3 6 1 15,-5-22 1-15,-5 2 4 16,-63-32 7-16,62 72-11 16,2 8-1-16,-1-1 0 15,1 5-13-15,-12 6-8 0,3 7-53 16,-5 67-63-16</inkml:trace>
  <inkml:trace contextRef="#ctx0" brushRef="#br0" timeOffset="122132.07">27665 6823 393 0,'-9'-12'0'0,"-9"4"-2"15,-59 8 2-15,63 8 7 0,-10 9 11 16,2 1-11-16,1 2-7 15,-14 14 7-15,-34 65-6 16,73-94-1-16,0 1 0 16,1-5 0-16,2 2 1 15,8 1 5-15,6-2-4 16,58-19 11-16,-52 8-9 16,-4 5-2-16,2 0-2 15,-4 0 1-15,26-2 3 16,3 6-4-16,108 34 0 15,-127-18 3-15,0 7-1 16,-2 0 3-16,-2 5 1 0,24 29 12 16,56 149-1-1,-107-168-11-15,-7 0 10 0,-4-2 1 16,-4 2-8-16,-20 35 0 16,-13-5 3-16,-139 110-5 15,156-160 15-15,0-4-16 16,2-1-5-16,4-5 7 15,-27 10-8-15,6-13 0 16,-56-28-10-16,88 8-28 16,7-2-9-16,7-6-15 15,7-1-7-15,2-26-58 16</inkml:trace>
  <inkml:trace contextRef="#ctx0" brushRef="#br0" timeOffset="122425.76">28278 6461 444 0,'-2'0'0'0,"0"2"-5"16,2 6 5-16,0 7 12 15,-3 16 28-15,1 13-3 16,9 155-22-16,-7-152 4 16,2 0-11-16,0-5-6 0,2 0 4 15,4 40-6-15,1-8-7 16,26 107-11-16,-26-165-13 16,2-6-1-16,0-2-36 15,0-6-48-15</inkml:trace>
  <inkml:trace contextRef="#ctx0" brushRef="#br0" timeOffset="122898.1">28612 6843 379 0,'0'11'1'15,"9"65"0"-15,3-52 16 0,-6 4-1 16,-2 1 19-16,1 4-3 15,7 29-20-15,-10 137 7 16,-4-172-15-16,-2-2-1 16,2-4 14-16,0-10-12 15,0 17 3-15,-2-12 1 16,1-10 16-16,-1-16 11 16,-4-6-36-16,0-4-4 15,-1-4 0-15,-8-26-4 16,-1-14-20-16,-38-185 2 15,56 203 14-15,2 6 9 16,3 8 3-16,4 0-13 0,6-31 9 16,72-71-8-16,-66 120 10 15,-2 4 0-15,-3 4 2 16,-3 5-6-16,16-8 5 16,-6 12 1-16,19 47 1 15,-42-36 11-15,-2 7-2 16,-3-3 1-16,-3 2-9 15,-8 19 13-15,-9-1-15 16,-63 72 0-16,71-102 2 16,5 0-2-16,-2-2-8 15,1 0-27-15,-10 0-60 16,-19-16-81-16</inkml:trace>
  <inkml:trace contextRef="#ctx0" brushRef="#br0" timeOffset="123284.38">28660 6353 385 0,'-58'-26'3'15,"44"27"0"-15,1 1-3 16,-6 4 1-16,0 5 6 15,-22 9-7-15,1 5 3 16,-66 75 6-16,98-87-7 16,4-3-1-16,4-2 4 0,0-3-5 15,0 3 8-15,7-2-5 16,46-17 10-16,-32-3-2 16,0-2-10-16,4-1-1 15,-2-2 0-15,19-17 0 16,76-66 1-16,-112 93-1 15,2 2 0-15,-4 6-1 16,-2 0 1-16,7-5-5 16,-1 6 2-16,31 19 3 15,-32-9 3-15,3 0-3 16,2 2-2-16,1 1 0 16,10 9-38-16,3 2-68 15</inkml:trace>
  <inkml:trace contextRef="#ctx0" brushRef="#br0" timeOffset="124131.22">29214 6320 363 0,'0'0'0'16,"0"2"1"-16,15 26 10 15,-8-15 14-15,0 5 17 16,2 4-9-16,0 4-11 16,9 24 25-16,-1 10-25 15,33 144-2-15,-50-168-5 0,-3 2-6 16,-3-1-2-1,-2-3-7-15,-7 37 3 0,-61 101 1 16,61-149-4 0,1 0-6-16,-1-3-8 0,4-2-41 15,-11 18-66-15,3-8-146 16</inkml:trace>
  <inkml:trace contextRef="#ctx0" brushRef="#br0" timeOffset="136247.93">30040 6559 446 0,'2'-8'86'0,"-2"5"-86"15,0 0-1-15,0-1 1 16,3-1 10-16,2 3-8 16,-5 2 4-16,0-3-5 0,0 6 0 15,-2-6 6-15,2 6-7 16,-10-3-11-16,6 0-12 15,-3 0-10-15,5 0 23 16,-2 1 2-16,-1-1 8 16,0 0-2-16,5 0 2 15,-2-1 0-15,0 1 13 16,2-3-6-16,0 1 1 16,-2 1 0-16,2 1-4 15,4 0-1-15,-4-5-2 16,0 5 2-16,0 0-1 0,0 0-2 15,2-2-1 1,3 2 1-16,-7 0 3 0,2 0 7 16,0 0 2-1,0 0 1-15,-3 2 6 0,3 3-16 16,3 30 9-16,-1-27 1 16,1 6-6-16,1 2 1 15,0 0-8-15,5 16 0 16,0 3 5-16,13 66-5 15,-20-86 0-15,0-2 0 16,1 3-8-16,0-2-26 16,3 10-44-16,17 29-31 15,-17-60-217-15</inkml:trace>
  <inkml:trace contextRef="#ctx0" brushRef="#br0" timeOffset="136445.51">29764 6703 448 0,'-7'-6'117'0,"3"4"-115"15,4 2-2-15,-6 0 0 16,35 2 1-16,-14 4 0 16,5-2-1-16,7 5-7 15,6-6-50-15,30 6-11 16,12-8-14-16,172-14-111 15</inkml:trace>
  <inkml:trace contextRef="#ctx0" brushRef="#br0" timeOffset="136813.49">30615 6615 269 0,'14'-29'128'15,"-14"28"-94"-15,0 1-10 16,0 0 25-16,0 1-17 15,-3 4-20-15,-3 5-1 16,-36 61-11-16,26-54 1 16,0 7 15-16,3 1-10 15,4-3-2-15,-11 24-1 16,9 0-2-16,19 72-1 0,-2-108 0 16,2 0 0-16,5-6 14 15,5-4-12-15,14 0 3 16,97-68 0-1,-102 45-4-15,-7-2 2 0,-3 1-3 16,-1-2 0-16,15-24 3 16,-11 0-2-16,-8-89-1 15,-31 119 2-15,6 6 6 16,-3 1 0-16,1 5-8 16,-16-11-4-16,2 9-2 15,-67 33-28-15,80-10-39 16,8 3-76-16</inkml:trace>
  <inkml:trace contextRef="#ctx0" brushRef="#br0" timeOffset="137680.43">31422 6766 440 0,'-27'6'87'0,"25"-11"-61"16,2-1-12-16,0 1 17 15,2-6-3-15,3-11-1 16,4-6-13-16,42-104-14 15,-38 98 0-15,-2-1 2 0,-1 2-2 16,-2-6-1 0,7-36 1-16,-3-8-2 0,-12-178-1 15,-6 230 2-15,0 6 1 16,2 13-4-16,2 5 1 16,-2-14-6-16,-7 50 9 15,-3 7 2-15,-3 12 2 16,1 1-4-16,-2 4 0 15,-18 47 2-15,0 10-2 16,-45 209 0-16,75-281 0 16,8-5 2-16,6-3-5 15,0-7 2-15,15 25 1 16,8-15 5-16,98-7-5 16,-108-39-10-16,0-4-8 0,0-6-13 15,-3 4 30-15,13-19-15 16,24-50 16-16,-55 88-1 15,0 0 1-15,-4 5-10 16,-1 5 10-16,-3 10 3 16,-6 13 7-16,-41 118-9 15,50-126-1-15,2 0 23 16,6-8-23-16,2-3 0 16,3 18 7-16,5-10-4 15,57-1 6-15,-48-30-2 16,3-5-5-16,1-2 2 0,-1-4-3 15,19-19-1 1,54-100 2-16,-98 120-2 0,-2 1 0 16,-5 0-1-16,1 4-8 15,-8-14 9-15,-5 6-18 16,-68-9-11-16,66 34 0 16,2 3-39-16,1 2 9 15,2 2-79-15</inkml:trace>
  <inkml:trace contextRef="#ctx0" brushRef="#br0" timeOffset="138130.53">32151 6766 382 0,'-9'-75'221'15,"7"65"-221"-15,0-2 21 16,2 4 2-16,0 2 17 15,-6-6-5-15,4 5-35 16,-4 16 1-16,-5 9-3 16,-7 3 4-16,-3 2 3 15,4 1-5-15,-14 20 0 16,-45 87-2-16,73-121 1 16,6 0-1-16,0-4-5 15,3 2 7-15,5 2 2 16,12-7-1-16,95-33 0 15,-97 27 0-15,2-1 1 0,-5 5-4 16,-1 4 2-16,17 3-10 16,-10 8 9-16,24 87 2 15,-46-78 1-15,-4 0-2 16,0 3 4-16,-6 2 9 16,-11 28-4-16,-110 152-7 15,88-174 11-15,3 0-13 16,-2-4 2-16,2-4-2 15,-33 25 1-15,8-11 2 16,-37 2-3-16,98-52-27 16,2-4-26-16,7-8-50 15,6-6-26-15,14-25-251 16</inkml:trace>
  <inkml:trace contextRef="#ctx0" brushRef="#br0" timeOffset="138363.54">32616 6322 392 0,'-13'-4'188'16,"4"6"-188"-16,0 8-2 16,-14 13 2-16,6 6 15 15,-63 148 4-15,64-139-6 16,5-4-11-16,2 1 0 0,5-6-2 15,-8 36 0 1,26 103-7-16,-3-148-12 0,0 2-52 16,5-10-74-16</inkml:trace>
  <inkml:trace contextRef="#ctx0" brushRef="#br0" timeOffset="138543.79">32703 6778 509 0,'-11'-3'47'0,"4"0"-29"16,-10-2 5-16,7-1-19 15,10 8-4-15,-4-2 0 0,2 0-56 16,2 0-34 0,-3 4 28-16,3 1-26 0,38 7-1 15</inkml:trace>
  <inkml:trace contextRef="#ctx0" brushRef="#br0" timeOffset="138864.24">32848 6743 426 0,'-5'-36'32'0,"12"24"2"16,2-2 0-16,0-4-10 15,5 0-8-15,7-18-9 16,4-4 3-16,53-98-5 15,-73 120 3-15,-5 3 22 0,2 6-15 16,-2 1-6-16,2-6-9 16,-2 7 3-16,-9 14 2 15,0 3 0-15,-4 7-5 16,0 3 6-16,1 1-4 16,-7 21-2-16,-26 103 12 15,42-118 4-15,-3-3 6 16,2 0-21-16,-10 2 0 15,1 24 2-15,-8-1-3 16,-39 89-18-16,54-120-40 16,8-8-32-16,4-1-82 15</inkml:trace>
  <inkml:trace contextRef="#ctx0" brushRef="#br0" timeOffset="139075.35">33187 6792 566 0,'11'-14'30'15,"0"9"-26"-15,0 4 6 16,-2-4-2-16,0 4-7 16,13-2-1-16,3 0 1 15,54 0-4-15,-65 3-24 16,-3-1-39-16,3-2-30 0,1 2-161 15</inkml:trace>
  <inkml:trace contextRef="#ctx0" brushRef="#br0" timeOffset="139583.97">33655 6507 484 0,'-5'2'43'16,"3"6"-38"-16,-18 44-5 15,11-30 45-15,2 2-11 0,-2 0-8 16,3 3-4 0,-13 26-12-16,2 6 1 0,-47 126-11 15,52-158 0-15,1-6 5 16,2 0-5-16,4-4 0 15,-8 12 0-15,7-8 1 16,1-3 7-16,5-22-5 16,-2 0 3-16,-3-8-1 15,3-7-5-15,0-12-10 16,2-132-4-16,9 125-15 16,11-2 12-16,-4 3 6 15,1 3-13-15,22-32 21 0,3 8 4 16,97-59-1-1,-118 108 0-15,-5 3 1 0,-3-1 0 16,-5 6-1-16,13-5-1 16,-10 8 1-16,5 40 2 15,-18-28 10-15,-7 2-1 16,-3 2-2-16,-5-2 9 16,-14 18-17-16,-110 64 0 15,114-87 2-15,2-2-3 16,6 0-7-16,1-4-34 15,-16 8-31-15,12-9-70 16</inkml:trace>
  <inkml:trace contextRef="#ctx0" brushRef="#br0" timeOffset="140247.12">33661 5530 439 0,'96'51'1'0,"-56"-18"5"16,-18 10 39-16,-11 11-7 15,-4 4-6-15,15 54-6 16,-14 279-12-16,-8-329 13 16,0-4-11-16,0 0 7 15,0-1 3-15,0 53-11 16,0-2-4-16,-32 221-11 15,-35-279 0-15,0 0 1 0,-2-4-1 16,5 3-21-16,-65 43-66 16,15-11-117-16</inkml:trace>
  <inkml:trace contextRef="#ctx0" brushRef="#br0" timeOffset="141930.34">33655 5498 270 0,'-29'11'121'16,"-150"58"-112"-16,121-38 28 16,-6 2 20-16,-7 6-1 15,-16 9-3-15,-83 48-3 16,-15 15-17-16,-439 313-7 15,508-345-2-15,-6-3-7 0,-3 0 5 16,2 2-18 0,-122 81-4-16,8-7 7 0,-383 254-7 15,562-364 0-15,13-11 0 16,16-2 1-16,7-7-5 16,-27 21 2-16,11 14-2 15,38-61 0-15,0 4 0 16,0-2-2-16,3 0-3 15,-3-3 1-15,4 0 8 16,50-54 5-16,-21 28-3 16,7-5 1-16,0 1-3 15,2 3-2-15,46-36-19 16,3 2-2-16,221-139 9 16,-243 159-5-16,2-7 2 0,13 1 7 15,12-3-20 1,85-52-8-16,394-198 8 0,-511 277 24 15,-13 5 4-15,-14 4 2 16,-12 7 0-16,33-14 16 16,-26 12 1-16,-21 21 4 15,-22 2 2-15,-18 14-22 16,-13 7 6-16,-19 10-7 16,-52 32 0-16,-32 22 9 15,-394 265-4-15,459-287 3 16,18-12 0-16,12-10-6 0,13-5 0 15,-44 45-2 1,12 68-13-16,84-146 13 16,14-8 4-16,10-6 4 15,16-13-4-15,57-20-3 0,37-26-2 16,425-247-8-16,-479 240-20 16,-11 8 3-16,-4 10-6 15,-9 6 28-15,72-42 3 16,-24 19 2-16,85-23 7 15,-206 92 5-15,-3 0 8 16,-1 2 8-16,-10 10-26 16,-15 14 7-16,-167 147-3 15,146-130-6-15,6 12 3 0,-6-1-4 16,1-1 0 0,-49 47 0-16,8-4 0 0,-93 124-3 15,190-217-11-15,9-4 14 16,10-2 18-16,14-10-18 15,33-13 1-15,27-20 3 16,336-192-4-16,-322 177-3 16,-12-3-17-16,-2 8-15 15,-9 10 34-15,77-43-3 16,123-41 4-16,-293 131 19 16,-7 0 7-16,-12 7-15 15,-20 6-9-15,-41 19-1 16,-40 12 3-16,-470 196-4 15,496-193 0-15,9 0 1 0,3-5-1 16,8-7 0-16,-83 38 0 16,27-20 1-16,-88 0-3 15,224-74-3-15,14-8-15 16,17-12-4-16,7-8-4 16,36-47-20-16,247-304-86 15,-283 325 12-15,-9 6 69 16,-13 16 53-16,-9 14 124 15,9-39-28-15,-32 31-73 16,-180 59-7-16,128 7-3 16,-7 6-10-16,-6 4 6 15,2 2-6-15,-75 36-2 0,-2 12 7 16,-261 204-8 0,371-248-1-16,15-19 0 15,23-13-28-15,12-12 9 0,-4-2-111 16</inkml:trace>
  <inkml:trace contextRef="#ctx0" brushRef="#br0" timeOffset="142107.65">31578 6327 447 0,'-51'21'0'16,"-48"29"0"-16,-12 9 0 15,-256 129 3-15,317-160-3 16,13-4-1-16,16-10-2 0,19-12 3 15,-11 10-1-15,142-76-3 16,-79 32-53-16,2-5-78 16</inkml:trace>
  <inkml:trace contextRef="#ctx0" brushRef="#br0" timeOffset="145980.43">23684 6404 346 0,'2'-10'3'16,"0"1"-1"-16,0-2 10 15,0 1 22-15,3-6 22 16,-2-26-26-16,-3 42-12 15,0 0 8-15,0 0-18 16,0 0-3-16,0 3-1 16,0-1-3-16,11 21 1 15,-7-3 4-15,2 4 11 16,-1 5 29-16,2 6-21 16,2 42 3-16,4 23 1 15,18 328-10-15,-31-343-2 16,0 5-10-16,-2-3-3 0,0-5 16 15,-3 79-19-15,-15 245 3 16,18-351 9-16,0-9-3 16,0-2 4-1,2-4-14-15,0 42 1 0,2-10 7 16,18 87-8-16,-18-137 0 16,0-12 3-16,1-1-3 15,-1-6 0-15,0 9 0 16,0-8 0-16,0-8-1 15,-2 2 1-15,-2-1-17 16,0-4-47-16,-2-3-59 16,-1-6-60-16</inkml:trace>
  <inkml:trace contextRef="#ctx0" brushRef="#br0" timeOffset="150232.03">23902 9454 60 0,'-4'-8'305'15,"2"5"-304"-15,-7-9-1 16,-3-6 0-16,12 15 0 16,-2 3 2-16,2 0-2 15,0 0-3-15,0 0-5 0,0-2 8 16,7 2 15-1,-10 0-6-15,1 0-2 0,0 0 19 16,2 2-10-16,-2-2 4 16,0 3 5-16,0 2-9 15,-1-5 4-15,1 0-15 16,-2 3-3-16,-3 1 11 16,-4 3-12-16,-49 42 2 15,49-40 3-15,-1 4 0 16,-1 1 10-16,-3 4-12 15,-10 14-2-15,-7 8 14 16,-70 102-14-16,87-116 2 16,5 0-4-16,2 1 3 15,3-1-5-15,-6 21 2 0,10 1 0 16,38 54-5 0,-23-91 5-16,0-1 0 0,5-4-1 15,3-4 1-15,16 6 0 16,108-2-9-16,-123-13-25 15,1-4 11-15,-1-1-39 16,-5 2-13-16,22-14-64 16</inkml:trace>
  <inkml:trace contextRef="#ctx0" brushRef="#br0" timeOffset="150486.98">23644 9712 454 0,'-10'-3'12'0,"2"3"-12"16,8-2-6-16,8 2 6 16,2 2 7-16,1-2 1 15,3 3-1-15,12-3-6 16,7 1-1-16,79-11 4 15,-96 6-4-15,-3-2-1 16,0 2-22-16,-4-3-55 16,6-4-202-16</inkml:trace>
  <inkml:trace contextRef="#ctx0" brushRef="#br0" timeOffset="150696.71">23702 9475 439 0,'-20'-7'36'0,"24"6"-34"16,-2-1 7-16,7 0-6 15,3 0 15-15,12-5-13 16,110-10-3-16,-97 15-2 16,3-2 2-16,-1 1-5 15,-2 1 3-15,44-2-15 16,-1 3-13-16,165 11-57 15,-212-6-132-15</inkml:trace>
  <inkml:trace contextRef="#ctx0" brushRef="#br0" timeOffset="153364.46">24152 10324 289 0,'0'-3'41'0,"-3"3"-33"16,3 0-4-16,0 0 33 15,0 0-1-15,0-2-9 16,3 2 5-16,-3 0-12 15,0 0 3-15,2-2 5 16,0-2-10-16,-2 4 0 16,2-6 5-16,5-2-23 15,0-3 11-15,4-8-11 0,7-7 0 16,49-71 4 0,-59 73-4-16,2 10 1 0,-1 0-1 15,-3 2 1-15,5-14 6 16,9-8-5-16,-22 36-2 15,2 0 8-15,-2 0-7 16,2 2 3-16,0 7-4 16,0 6 2-16,-11 95 7 15,6-85-9-15,0-1 0 16,-1-2 8-16,2-4-5 16,-3 24-1-16,3-8-2 15,-1 46 2-15,7-72-2 16,1-2 0-16,-3 0-5 0,2-2 5 15,2 5-14 1,14 6-13-16,-16-15-16 0,5-4-52 16,4-4-41-16</inkml:trace>
  <inkml:trace contextRef="#ctx0" brushRef="#br0" timeOffset="153740.01">25057 9655 297 0,'-6'-8'154'0,"4"4"-133"15,2 0-17-15,-2-3 24 16,20-6-9-16,-9 9-1 16,0 2-11-16,2 2 7 15,2-2-14-15,14 0 0 16,2 2 4-16,73 4-4 15,-88-6 0-15,-1 2-1 0,-1 0-18 16,-1 0-23-16,7 2-55 16,-5 3-70-16</inkml:trace>
  <inkml:trace contextRef="#ctx0" brushRef="#br0" timeOffset="153915.03">25009 9907 444 0,'-41'47'19'0,"45"-42"-19"16,0-1 0-16,5 1 12 15,0-3 5-15,15 4-4 16,7-6-13-16,123-22-24 16,-121 14-54-16,-4 0-242 0</inkml:trace>
  <inkml:trace contextRef="#ctx0" brushRef="#br0" timeOffset="155237.97">26373 9751 411 0,'0'-2'50'16,"4"-12"-48"-16,-1 14 18 16,-1-2 9-16,3 0 9 15,3 0-28-15,5-2-7 16,8 0 1-16,59-10-3 15,-62 12 0-15,0 0-1 0,2 0 0 16,0 0-4-16,17-2-47 16,4 2-114-16</inkml:trace>
  <inkml:trace contextRef="#ctx0" brushRef="#br0" timeOffset="155747.31">27414 9400 328 0,'4'-18'94'0,"-6"-46"-81"15,2 52 15-15,0 0-11 16,2-4 4-16,0-2 18 16,5-18-37-16,2-8-2 15,29-120 6-15,-34 129-2 16,6 9 5-16,0 3-1 0,-3 6-4 15,9-19 14-15,13-11-10 16,-25 47 0-16,-4 0-4 16,2 3-4-16,-2-3-4 15,5 6 3-15,-1 8 1 16,23 102 11-16,-23-90-10 16,5 6-1-16,-5-1 11 15,-1 1-8 1,4 30-2-16,-3 0-1 0,-6 109 0 15,0-152-3-15,2 1 3 16,0-3-20-16,0-3-15 16,4 16-50-16,17 27-36 0</inkml:trace>
  <inkml:trace contextRef="#ctx0" brushRef="#br0" timeOffset="155989.1">27110 9745 275 0,'-4'0'238'15,"4"0"-234"-15,0 2 4 16,33-16 2-16,-17 12 13 16,4 0-3-16,2-2-13 15,5 0-4-15,23-2-3 16,5-2 0-16,123-12 0 15,-149 15 0-15,-4-1-8 0,-5 4-13 16,-3-1-62-16,19 1-22 16,-16 4-118-16</inkml:trace>
  <inkml:trace contextRef="#ctx0" brushRef="#br0" timeOffset="156581.06">27255 10126 433 0,'-10'11'13'0,"-2"-2"-9"16,-5 20 1-16,9-14 42 16,2 3-11-16,1 3-21 15,1-1-13-15,-7 24 15 16,-18 98-10-16,29-120-6 15,0 0 4-15,2 0-4 16,1-5 1-16,1 16-2 16,5-5 0-16,17 11-3 15,-23-44 8-15,-1 4-5 16,4-8 14-16,4-2-13 16,5-18-1-16,5-6-2 15,56-111 0-15,-67 132-5 16,-2-3 7-16,-1 7-1 15,-2 1-1-15,6-4 0 16,-3 13-1-16,-5 7-3 16,0 4 6-16,2 3 6 0,3 0-6 15,-1 14 0-15,8 0 1 16,26 66-1-16,-34-84 0 16,0 0 0-16,0-3 0 15,1-3-2-15,6 3 2 16,-2-4-5-16,20-16 5 15,-20 3 3-15,5-8-3 16,-1-2-8-16,2 0-21 16,12-18 12-16,44-86-12 0,-71 116 24 15,-2 4 5-15,0 2 0 16,0 2-4-16,0-2 1 16,-2 8 3-16,-19 44-4 15,19-42 4-15,-4 2-14 16,1 1-25-16,3 2-28 15,-6 7-121-15</inkml:trace>
  <inkml:trace contextRef="#ctx0" brushRef="#br0" timeOffset="157297.71">27465 9149 474 0,'-2'-25'4'0,"2"13"6"16,2 4-4-16,0 1 12 16,0-4-3-16,14 21-9 15,-5 1 1-15,-2 8 5 16,-5 6-8-16,1 6 7 15,-5 25-11-15,-16 16 0 16,-115 205 10-16,95-225-10 16,8-4 0-16,-1-4 2 15,8-7 1-15,-16 31 1 16,14-17-4-16,19 19 0 0,15-71 4 16,5-5-3-16,5-6 1 15,14-8-2-15,27-15 0 16,205-115-9-16,-230 129-7 15,-10 2 13-15,-4 8-2 16,-10 4 7-16,18-11-3 16,-17 10 2-16,-23 22 2 15,-16 10 3-15,-6 4-6 16,-2 4 0-16,-6 2 11 16,-27 39-10-16,-5 9-1 15,-114 208 3-15,162-247-3 16,10-9 0-16,1-5-3 15,8-8 1-15,-7 21-5 16,38 4 8-16,-6-55-1 0,4-5 10 16,4-9-8-16,0-4-1 15,32-22-1-15,3-8 0 16,100-99-1-16,-158 151 1 16,-4 8-2-16,0-3 1 15,-2 4 1-15,5 8 4 16,-10 17-3-16,-46 141 0 15,26-130 18-15,-3 6-18 16,-3 2 7-16,2 0 0 16,-29 47-5-16,-87 153-1 15,136-222-2-15,5-6 0 16,2-6-7-16,2-1 7 0,4 10-10 16,9-9-25-16,87-25-83 15</inkml:trace>
  <inkml:trace contextRef="#ctx0" brushRef="#br0" timeOffset="158398.48">28446 9511 370 0,'-3'0'33'16,"3"0"-13"-16,-3 0 38 0,3-3 9 15,-2 0-25 1,4-14-12-16,-2 8-5 0,0-5-25 16,3-2 18-16,2-2-17 15,3-23 0-15,5-9 3 16,37-139-2-16,-48 145 3 16,0-1-5-16,-4-5 0 15,2 0 7-15,-2-47-7 16,-3 6 0-16,1-113 4 15,4 202-2-15,0 4-2 16,-2 2-13-16,0 2 13 16,-8 18 2-16,-69 193-2 15,52-141 0-15,2 2-1 16,2-2 2-16,8-3-2 0,-18 67-4 16,8-10 5-16,19 188-8 15,14-287 7-15,5-6-6 16,6-6 0-16,1-5 5 15,18 17-1-15,4-17-4 16,90-54 7-16,-115 9-12 16,4 3-11-16,-4-4 4 15,-3 2 10-15,17-24 9 16,25-48 5-16,-58 105-5 16,-2 2 0-16,2 2 5 15,0 8-5-15,-4 11 0 16,-3 10 3-16,-14 103-3 15,28-120 0-15,-1-1-2 0,6-2 2 16,1 0-6-16,7 14 6 16,5-3 0-16,67 21 3 15,-79-52-1-15,0 2 8 16,-2-4-1-16,0-3-4 16,11-8 3-16,36-96-8 15,-54 90 0-15,0 0 3 16,-2-2-2-16,0 2-1 15,-4-19-1-15,-3 4 1 16,-32-27-2-16,29 62 2 16,-1 5-8-16,-3 2-6 15,1 2-9-15,-14 8-27 0,1 6-45 16,-33 78-43 0</inkml:trace>
  <inkml:trace contextRef="#ctx0" brushRef="#br0" timeOffset="158880.31">29285 9695 402 0,'5'-13'16'16,"-1"5"-9"-16,-4-3 54 16,0-7-21-16,-7 4-24 15,-37-10 2-15,26 28-5 16,2 3-11-16,-1 0-2 0,-1 5 0 15,-14 13-1-15,-45 58 1 16,77-72-2-16,0-4 2 16,2 1-3-16,0-4 3 15,3 6-9-15,3-3 9 16,35-6 15-16,-28-9-15 16,1-2 4-16,-1-3-2 15,4-2-2-15,16-7 0 16,1 0 0-16,69-13 0 15,-92 36-2-15,0 5 2 16,3 0 0-16,-3 6 0 16,18 13 1-16,68 89 1 15,-88-90-2-15,-3 6 0 16,-1 2 14-16,-7 6-10 0,0 32 1 16,-11 4 7-16,-107 145-6 15,87-195 8-15,-1-2-12 16,1-2-1-16,2-4 7 15,-27 14-8-15,8-10 0 16,-48-16-6-16,92-18-44 16,-2-6-15-16,6-4-56 15,8-2-185-15</inkml:trace>
  <inkml:trace contextRef="#ctx0" brushRef="#br0" timeOffset="159165.29">29985 9100 454 0,'-9'0'20'0,"2"4"-17"16,-10 8 0-16,-41 90 28 15,46-66 0-15,3 4-5 16,3 6 7-16,-4 4-21 15,-5 48 6-15,-1 11-4 16,-39 230-10-16,48-287-4 16,7 3-1-16,5-8 1 15,-1-3-8-15,9 37-1 0,12-14-8 16,79 36-12 0,-81-106-29-16,4-4-21 0,2-9-87 15</inkml:trace>
  <inkml:trace contextRef="#ctx0" brushRef="#br0" timeOffset="159630.1">30362 9358 371 0,'4'5'147'0,"-2"6"-147"15,12 64 0-15,-12-49 5 16,2 6-4-16,1 4 15 15,-1 2 6-15,7 34-14 0,7 161 9 16,-24-200-11-16,-1-3 2 16,0-9 18-16,0-3-25 15,-1 16 1-15,1-16 6 16,2-9 13-16,0-18 22 16,3-11-43-16,0-6 1 15,-2-5-7-15,0-25 3 16,-3-18-17-16,2-196 9 15,12 224-5-15,2 4 12 16,7 11-2-16,-1 5 6 16,14-24 0-16,75-28 0 0,-85 76 0 15,-4 4-1 1,-1-2 2-16,-1 6-3 0,9 5-3 16,-4 10 5-1,4 100 15-15,-33-94-13 0,-5 2-1 16,-1-3 5-16,-4-2-4 15,-16 26 2-15,-3-6-4 16,-80 58 0-16,103-93-5 16,9-6 5-16,1 2-33 15,3-5-37-15,-10 1-101 16</inkml:trace>
  <inkml:trace contextRef="#ctx0" brushRef="#br0" timeOffset="160048.42">30549 8957 395 0,'-23'-12'16'0,"-52"10"-15"15,61 10 17-15,-3 9 8 16,-4 3-6-16,1 2 1 15,-18 18-20-15,3 6 2 16,-36 76-1-16,71-112-2 0,0 0 0 16,2-4 0-1,0 0-4-15,2 1 4 0,1 0 2 16,24-15 2-16,-21-5 19 16,6-6-23-16,-1-1 0 15,1 0 2-15,13-15-2 16,46-67 6-16,-66 94-6 15,-1 2 0-15,1 2 5 16,0 3-5-16,6-6 0 16,1 5-1-16,32 16 3 15,-39-1-1-15,2-3-1 16,2 2 0-16,0-1-3 16,11 14-27-16,5-1-30 15,44 47-41-15</inkml:trace>
  <inkml:trace contextRef="#ctx0" brushRef="#br0" timeOffset="160296.59">31074 8841 348 0,'79'56'19'15,"-60"-18"46"-15,4 3-18 16,2 11 23-16,-4-1-27 16,22 52-12-16,44 247-4 15,-97-285-25-15,-9 1 2 0,-10-3-3 16,-2 4-1-16,-27 68-14 16,-13 1-49-1,-155 274-198-15</inkml:trace>
  <inkml:trace contextRef="#ctx0" brushRef="#br0" timeOffset="172462.87">20058 367 231 0,'5'0'166'0,"-5"-4"-163"16,-7-8 17-16,7 12-19 16,2 0 14-16,-4 0 6 15,2 0-7-15,0 0-9 16,-2 0-5-16,0 12 0 15,4-6 1-15,-2 3-1 0,0 7 0 16,0-2 2 0,2 19 7-16,-4 120 11 0,0-114-10 15,-2 5-4-15,2 0 18 16,-1 5-22-16,-1 51 4 16,0 13 2-16,-8 287 0 15,10-327 5-15,2-2-13 16,2 0 0-16,0 1 19 15,5 72-16-15,2 9 2 16,22 332 6-16,-31-414-8 16,-4 1 5-16,-1-6-8 15,0-6 0-15,-1 57 7 16,-11 139-5-16,14-231-2 0,6-6 1 16,-3-1 0-1,2-4 0-15,0 16-1 16,5-10-6-16,8 4 3 0,-15-24-37 15,0-4-20-15,0-8-106 16</inkml:trace>
  <inkml:trace contextRef="#ctx0" brushRef="#br0" timeOffset="173346.37">17864 2546 355 0,'-2'-4'1'16,"0"3"1"-16,2-3-4 16,13-1 2-16,-6 7 0 15,4 1 25-15,2-2 3 16,3 2-4-16,17-2-8 16,11 1 5-16,149-12 22 15,-140 4-26-15,9 2-4 16,10-1 0-16,8-1-2 15,85-9 6-15,31-1-15 16,517-46 1-16,-579 46 13 16,-7 2-15-16,6 1-1 15,3 2 0-15,129-9 1 16,495-19 0-16,-671 39-1 16,-7 5 0-16,-10-3 1 0,-5 3-1 15,68 0 0-15,-16 0 0 16,177 10 1-16,-247-19 1 15,0 0-2-15,0 0 0 16,-2-2-1-16,49-6 1 16,-3-2 0-16,188-26 0 15,-246 33 1-15,-1 6-1 16,-3-3 0-16,-2 0 0 16,29-2 0-16,69-12 0 15,-115 15 0-15,-4-2-1 16,1-1 3-16,-5 3-5 0,8-5-10 15,-6 1-45 1,-16-12-90-16</inkml:trace>
  <inkml:trace contextRef="#ctx0" brushRef="#br0" timeOffset="174851.97">20123 1614 165 0,'-4'0'58'0,"2"-1"-6"0,-1 1-20 16,1 0-2-16,-2-3 3 16,-3-1-21-1,7 2-5-15,-2 0 1 0,2 2-6 16,-2-2 10-16,-1 2-10 16,-3-2 1-16,-10 4 8 15,10 0-11-15,1 0 0 16,0 0 0-16,3 0 1 15,-4 3-1-15,4-2 0 16,-3 7 0-16,1-6 1 16,-8 0-1-16,4 2 0 15,-3 0 0-15,-12 6 1 16,-57 30 0-16,69-40-1 0,6 0 0 16,3 1-4-16,4-2-4 15,-2 1-14-15,9-4 22 16,58-20 2-16,-49 10-2 15,-1 2 0-15,2 0-1 16,-7 4-2-16,17-10 4 16,-6 4-1-16,2-8 3 15,-30 18 3-15,-2 2 12 16,3-2-10-16,-3 2-5 16,-8 0 6-16,-47 10-9 15,48-2 0-15,3-3 0 16,1 0 1-16,4 1 0 0,-7 4-1 15,4-2-5 1,-5 15-14-16,14-18-77 0</inkml:trace>
  <inkml:trace contextRef="#ctx0" brushRef="#br0" timeOffset="179365.47">17683 2266 193 0,'-4'-2'18'16,"0"2"1"-16,2 0-18 15,-5-2-1-15,0 4 0 16,-4 4 0-16,11-5 0 15,0-1 0-15,0 0 0 16,0 0 3-16,2 0 1 16,-2 0 2-16,2 0 4 15,-4-1-2-15,2 1 5 16,0 0-13-16,2 0-2 16,-2 0 2-16,14 4 4 15,-14-4-1-15,-2 0-3 16,4 0 1-16,-4 0 1 15,2 0-2-15,0 3 0 16,4 6 4-16,-1-6-4 0,1 2-22 16,-2-3-128-16</inkml:trace>
  <inkml:trace contextRef="#ctx0" brushRef="#br0" timeOffset="198879.65">17617 2973 145 0,'-42'15'5'0,"-57"30"-5"16,86-36-2-16,2-1 0 16,2-1 2-16,-2 2-20 15,-10 8-43-15</inkml:trace>
  <inkml:trace contextRef="#ctx0" brushRef="#br0" timeOffset="199832.08">17465 3010 119 0,'-2'0'49'16,"-4"6"-47"-16,-3-2 5 15,2-3 19-15,0 1 0 16,1 1 7-16,-5 0-18 16,3 0 2-16,-5 3-17 15,13-8 1-15,0 2-2 16,3 0 0-16,-3 2-1 0,2-2 2 16,0 1 0-16,-4 10-2 15,2-5 2-15,-5-2-17 16,3-2-33-16</inkml:trace>
  <inkml:trace contextRef="#ctx0" brushRef="#br0" timeOffset="205882.41">20139 3552 214 0,'-2'0'34'16,"2"-1"-20"-16,0 2-11 15,0-2-2-15,0 1 1 16,4 0 0-16,-2-2 3 16,-2 2 1-16,0 0 12 15,0 0 28-15,3 0-13 0,-3-4-20 16,2 1-1-16,-2 2-12 16,2-1 0-16,0 1 0 15,0-3 1-15,3-1 0 16,6-17-1-16,-11 20 0 15,0-1 8-15,2 2-6 16,-2 1 1-16,3-5-3 16,-3 4 2-16,4-9 10 15,-2 10-11-15,-2-4 0 16,0 2 10-16,0-2-9 16,2-2 3-16,8-18 3 15,-12 20 0-15,0 0 21 16,4-1-28-16,0 0-1 0,-2-4 9 15,4 0-8 1,9-18 0-16,-11 19-1 0,3-2 1 16,2 3 9-16,-3-2-10 15,5-8 0 1,0 0 12-16,9-38-7 0,-16 47 1 16,0-1-5-16,0-1 3 15,-2-1 5-15,2-8-9 16,1-43 0-16,1 48 4 15,-1 4-3-15,-1-2 0 16,0 0-1-16,7-14 1 16,-3 2 0-16,13-55-1 0,-17 65 0 15,0 0 3-15,2 0-3 16,-4 0 1-16,5-14-1 16,-3 2 1-16,-9-46 3 15,5 58-4-15,0-2 0 16,0 0 6-16,2 0-6 15,-2-14 3-15,0-60-3 16,2 78 3-16,0-1-1 16,2 2-2-16,-2-1 0 15,2-11 2-15,0-1-2 16,2-36 2-16,-4 48-2 16,2 0 0-16,1-2 2 15,-1 2-2-15,2-11 0 16,1 0 4-16,15-63-4 15,-16 70 1-15,1 2-1 0,0-1 0 16,-1 4 2-16,5-15-2 16,20-39 0-1,-27 59 0-15,2 0 1 0,-2 2-2 16,0-1 1-16,8-7 0 16,1-5 0-16,33-35 0 15,-32 40 0-15,-1 0 1 16,0 2-1-16,2-2 0 15,12-11 0-15,2-7 0 16,66-51 0-16,-82 71 0 16,3 0 0-16,-3 2 0 15,0-1 1-15,9-7-1 0,38-28 0 16,-49 34 0-16,2 3-1 16,-2 1 1-16,0-3 0 15,11-5 1-15,0 0-1 16,54-35 0-16,-61 42-1 15,3 0 1-15,-3-4 0 16,3 1 0-16,15-8 0 16,-2 0 0-16,48-32 0 15,-68 43 0-15,1 2 0 16,0 0 0-16,-1-1-1 16,9-3 1-16,40-24 0 15,-49 28 0-15,2-4 0 16,-2 3 1-16,0 1-1 15,9-8 0-15,-1 1-1 0,39-18 1 16,-45 22 0-16,-3 0 0 16,2 2 0-16,1 0 0 15,10-8 0-15,1 4 0 16,53-24 0-16,-58 28 0 16,-5 0 0-16,-1-2 0 15,3-1 0-15,11-2 0 16,39-29 0-16,-55 34 0 15,-3 2-1-15,1-2 1 16,3 2 0-16,5-7 1 16,3 2-1-16,53-32 0 15,-55 34 0-15,-1 1 1 16,-1-3-3-16,-1 4 2 0,16-9 0 16,-2 2 1-16,52-23-1 15,-62 32 0-15,-5-1-1 16,0-2 1-16,1 1 0 15,14-5 0-15,62-19 0 16,-74 23 0-16,1 0 0 16,0 1-1-16,-3-1 1 15,19-2 0-15,-3-3-1 16,58-12 1-16,-70 15 0 16,3 4 0-16,3-4 1 15,-1 0-1-15,25-4 0 16,-1 2 0-16,101-28-1 15,-128 34 1-15,0 0 0 0,-1 0 0 16,-3 0 0 0,14 0 0-16,45-6 0 15,-67 7 0-15,4 0 0 0,3-1 0 16,1-1 0-16,14 0 0 16,2-3 0-16,72-14 1 15,-88 16-1-15,1 2 0 16,-3 2-2-16,-2-1 2 15,12-1-1-15,-3 0 1 16,28 1 0-16,-40 3 0 16,1-2 0-16,-3 2 0 15,5 0 0-15,7-2 0 0,51-1 0 16,-63-1 0 0,4 3 1-16,-1-2-1 0,-3 3 0 15,10-1 0 1,-7 1-1-16,9 0 1 0,-20-2-3 15,2 2 3-15,0 0 0 16,2 0 0-16,0 0 0 16,2 0 0-16,19 2-1 15,-17-2 1-15,1 0 0 16,-3-2 0-16,1-1 0 16,4 3 0-16,4-7 0 15,-13 11 0-15,0-4-3 16,0 2 3-16,0-1-1 0,2 4 1 15,3-4 0 1,24 12 0-16,-23-11 0 0,-1 0 0 16,2-1 1-1,-3 2-1-15,5-2 0 0,-3 2-2 16,6 1 2-16,-12-1-2 16,2 0 2-16,2-1 0 15,-1-1 1-15,3 4-1 16,25 5 0-16,-21-10-1 15,1 0 2-15,-3 1 0 16,-1 2-1-16,9-2 0 16,-5 2-2-16,7 1 2 15,-20-4 0-15,2 0 0 0,2 0 0 16,-2 0 0-16,2 0 0 16,0 0 0-16,11 2 0 15,-13-4 0-15,0 4 0 16,3-2-1-16,-3-2 2 15,2 4-2-15,-2-4 0 16,0 2-16-16,3 0 17 16,-3 0-26-16,0 0-20 15,0 2-8-15,0-6-84 16</inkml:trace>
  <inkml:trace contextRef="#ctx0" brushRef="#br0" timeOffset="-182217.04">23675 11775 139 0,'-20'3'235'15,"20"-5"-185"-15,0 1-27 16,0 1 15-16,-2 0-11 0,2-3-16 15,0 6 2-15,-9 11-8 16,-5-2 1-16,1 6 14 16,-1 0 0-16,-1 0-1 15,-14 22-3-15,0 0-2 16,-58 100 6-16,74-113-10 16,-1 3-3-16,1-3 2 15,5 4-8-15,-11 29 2 16,-5 121-3-16,35-150 0 15,0-3 1-15,0-2-1 16,5 1-1-16,15 23 0 16,7-6-8-16,97 44-5 0,-102-88-5 15,-2-4-15 1,0-6-7-16,-3-2-52 0,32-12-60 16</inkml:trace>
  <inkml:trace contextRef="#ctx0" brushRef="#br0" timeOffset="-181992.81">23434 12337 424 0,'7'7'11'16,"5"1"-10"-16,61 14 13 15,-56-22 15-15,3 3-17 0,3-6-7 16,0-1-5 0,19-4-1-16,100-52-34 0,-124 41-34 15,-4-4-178-15</inkml:trace>
  <inkml:trace contextRef="#ctx0" brushRef="#br0" timeOffset="-181808.16">23374 11939 179 0,'-6'-8'311'0,"4"2"-297"16,2 2-11-1,2 2 7-15,6-6-3 0,73-8-2 16,-57 10 2 0,7 2-7-16,3 0 3 0,0-2-3 15,37-4-7-15,6 4-33 16,178 13-78-16</inkml:trace>
  <inkml:trace contextRef="#ctx0" brushRef="#br0" timeOffset="-181401.46">24270 12645 411 0,'-9'14'52'0,"-3"-1"-34"15,-3 20 7-15,1-5 4 16,-5 68-14-16,19-82-4 16,2-1-11-16,2 0 1 15,3-3 4-15,3 11-4 16,29 23 0-16,-37-44-1 15,1 0 0-15,3-4 13 16,-2-2 3-16,8-10-7 16,1-11-3-16,25-106-6 0,-36 104 0 15,-2 1 0-15,0 4 1 16,-4 5 0-16,-1-24-1 16,-3 9-1-16,-32-22-1 15,30 53 0-15,4 6 1 16,1-1-3-16,-1 4-26 15,-6 4-13-15,-15 58-45 16,31-58-74-16</inkml:trace>
  <inkml:trace contextRef="#ctx0" brushRef="#br0" timeOffset="-181057.97">25148 12159 532 0,'0'-3'28'16,"7"3"-27"-16,-1-3 17 15,5 3 5-15,11 0-3 0,83 3-14 16,-83-3-6-16,1 0 3 16,-3 0-3-16,-2-3-1 15,15 3-19-15,-6 3-52 16,4 10-103-16</inkml:trace>
  <inkml:trace contextRef="#ctx0" brushRef="#br0" timeOffset="-180884.55">25047 12525 494 0,'2'-9'48'0,"4"5"-43"16,2 7 9-16,7-2 16 0,12-2-11 15,11 1-12 1,136-25-7-16,-139 18-49 0,1-1-91 16</inkml:trace>
  <inkml:trace contextRef="#ctx0" brushRef="#br0" timeOffset="-179666.38">26607 12262 380 0,'-8'6'71'0,"-9"-4"-51"16,17-4-1-16,3 4 8 16,-1-4-24-16,2 4 10 15,10-2 6-15,6 0-11 16,85-2 2-16,-83 2-7 16,0-2 1-16,0 2 0 15,3 0-2-15,17-2-2 16,-1 0 0-16,36 8 1 15,-77-6-3-15,-2 2 2 0,0-2 0 16,0 2 25-16,-9 4-21 16,-76 26-2-16,60-28-1 15,2-2 0-15,3 0 9 16,2 0-6-16,-18 0-4 16,9-4 3-16,-7-4-3 15,36 4-6-15,0 2-18 16,2 0-31-16,6 2-55 15,5-2-64-15</inkml:trace>
  <inkml:trace contextRef="#ctx0" brushRef="#br0" timeOffset="-178800.43">27788 12232 478 0,'0'0'38'0,"-5"-10"-18"16,8 4 26-16,1-4-14 16,3-2-14-16,2-4 0 15,8-16-8-15,6-11 1 16,62-134 4-16,-72 140-13 16,1-5 0-16,-8 0-2 15,-4-1-2-15,2-38 2 16,-64-164-5-16,45 215 5 15,3 6 4-15,4 6-4 16,1 5-6-16,-7-10 6 16,8 9 1-16,6 14-1 0,-2 14 2 15,0 8-1 1,-1 1 1-16,3 7 0 0,0 33-2 16,0 21 5-16,5 274 2 15,-10-291 2-15,1-1-9 16,2-1 1-16,2-9-2 15,0 58 0-15,35 132 1 16,-19-229-6-16,4-5 3 16,0-6 2-16,0-6-11 15,21 2-1-15,1-20 7 16,76-117-19-16,-103 95 5 16,1 4 10-16,-5 3 10 15,-4 8 3-15,6-25 2 16,-4 14 12-16,-7 6 5 15,-2 30-22-15,-2 6 0 0,2 8 8 16,-2 6-6-16,2 14 5 16,-3 117-6-16,8-126 0 15,-1-3 8-15,4-4-8 16,-2-2 1-16,7 19-4 16,5-11 4-16,55 12 3 15,-57-40-1-15,4-6-2 16,0-6 3-16,1-3-3 15,14-12-2-15,-2-10 0 16,7-87 1-16,-46 106-2 0,-5 2-2 16,-1 1-7-1,-1 6 10-15,-16-15-10 0,-80-14 8 16,87 42-9 0,4 4-8-16,1 1-20 0,5 4-19 15,-15 5-38-15,12 6 9 16,30 61-135-16</inkml:trace>
  <inkml:trace contextRef="#ctx0" brushRef="#br0" timeOffset="-178334.56">28735 12276 324 0,'27'-50'164'15,"-27"36"-148"-15,-2-1 3 16,-1 0 17-16,-1 1-25 15,-1-13-7-15,0 5 9 16,-5-4 4-16,10 29-12 0,-2-2 0 16,-3 4 8-16,1 2-8 15,-6 12-2-15,-5 5-3 16,-41 80 2-16,52-92-4 16,4-2-1-16,2-2-4 15,2-3 7-15,5 8 0 16,59-1 3-16,-45-14 2 15,4 2-4-15,0 2 2 16,-2 2-3-16,29 4-1 16,-4 5 1-16,100 77-1 15,-128-68 3-15,1 2-2 0,-4 6 1 16,-3 2 8-16,13 28-2 16,-11 12-6-16,-54 160 8 15,9-189-6-15,-6 0 1 16,-3-8 15-16,1-3 5 15,-32 30 5-15,-120 59-1 16,158-116-11-16,9-2-6 16,1-6-11-16,2-1 0 15,-16-6-14-15,8-8-40 16,0-98-5-16,46 82-23 16,8-10-70-16</inkml:trace>
  <inkml:trace contextRef="#ctx0" brushRef="#br0" timeOffset="-178051.1">29672 11386 547 0,'-19'4'25'0,"5"6"-21"15,-19 16 9-15,6 6 29 16,-44 166-4-16,56-137-7 16,1 6-8-16,1 0-7 15,1-2-4-15,-12 66 5 0,-23 240-17 16,49-323 2 0,7-10-4-16,5-3-15 0,1-5-10 15,21 26-46-15,11-17-65 16,162-20-78-16</inkml:trace>
  <inkml:trace contextRef="#ctx0" brushRef="#br0" timeOffset="-177651.32">29998 12247 523 0,'-6'-8'80'0,"1"-1"-65"16,5-1 37-16,0-2-27 15,3-12-15-15,9-8-4 16,63-105 2-16,-62 101-7 16,3 2-1-16,-3-2 0 15,0 3 1-15,11-24 1 16,30-54-1-16,-54 107 0 15,2 4 10-15,-2 0-1 16,0 0-10-16,0 4-10 16,4 5 10-16,19 68 12 15,-17-49-7-15,-1-1-4 16,-1 2 4-16,1 2 0 0,2 26-2 16,-3 2-3-16,7 103 0 15,-9-143-3-15,2-1-11 16,4-1-36-16,0-2-38 15,13 13-64-15,70-8-234 16</inkml:trace>
  <inkml:trace contextRef="#ctx0" brushRef="#br0" timeOffset="-177471.16">30827 12015 484 0,'0'-3'97'0,"0"0"-93"16,2 2 5-16,0-4 11 16,36-9-17-16,-24 12-2 15,9-2-2-15,-2-3-28 16,4 3-65-16,19-3-94 16</inkml:trace>
  <inkml:trace contextRef="#ctx0" brushRef="#br0" timeOffset="-176984.44">31515 11855 444 0,'-11'40'13'16,"7"-24"17"-16,-2-1 16 16,-4 4 0-16,1 2-14 15,-6 25-16-15,-5 1-2 16,-54 122-2-16,65-137 2 15,5-3 26-15,0-6-37 16,1-2 4-16,-3 24-7 16,4-11 0-16,4 29 3 15,-2-63-2-15,0-3 1 16,0 2 6-16,-2-6 7 16,2-4-7-16,-12-82-8 15,10 66 0-15,0-10-1 16,2 1-1-16,2-4-12 0,4-39-6 15,6-9 6 1,66-189 11-16,-56 248 3 0,3 4 0 16,-6 7-3-16,6 1 3 15,22-17-1-15,-1 12-1 16,89-13-1-16,-120 36-1 16,-1 6-1-16,-3-1-2 15,-7 8 7-15,9 10 4 16,-39 109 9-16,10-105 2 15,-7-3-8-15,0 0 2 16,0-6-9-16,-22 25 0 16,-1-8-1-16,-73 27-11 0,106-56-30 15,0-7-57-15,0-5-104 16</inkml:trace>
  <inkml:trace contextRef="#ctx0" brushRef="#br0" timeOffset="-176601.3">31527 11336 466 0,'-7'-3'31'0,"-4"2"-30"16,0 1 3-16,-12 0 3 15,13 5-6-15,-4 1-1 0,1 2-3 16,3 0 2 0,-7 2-4-16,-4 8-12 0,21-22 9 15,3 4 8-15,1-4 23 16,3 1-6-16,11-5-13 16,6-7 8-16,84-38-6 15,-93 40-3-15,1 5-1 16,-5 2-1-16,-5 1 10 15,10-4-9-15,-7 6 1 16,0 12 1-16,-3-5 1 16,-1 5 0-16,4 0-3 15,0 1 0-15,11 11-4 0,53 47-29 16,-57-58-78 0</inkml:trace>
  <inkml:trace contextRef="#ctx0" brushRef="#br0" timeOffset="-176318.28">32132 11001 383 0,'27'18'10'15,"7"10"45"-15,98 134 9 16,-117-115 0-16,-4-2 2 16,-4 7-21-16,-7 1-8 15,-2 55-12-15,-21 9-5 16,-153 251 1-16,134-320-14 16,1-4-7-16,1-2 0 15,3 3-72-15,-42 41-142 16</inkml:trace>
  <inkml:trace contextRef="#ctx0" brushRef="#br0" timeOffset="-164028.31">24450 8845 181 0,'-20'-14'124'15,"3"0"-115"-15,-41-18-7 16,51 28 20-16,0-1 6 16,0 4-1-16,3 0 3 15,-7-6-21-15,-1 3 0 16,-27-8 35-16,30 10-28 16,5-3 12-16,-4 4-22 15,4-1-4-15,-9-4 6 16,-34-14-7-16,36 16-1 15,-3 1 0-15,1 2 3 16,-3-2 0-16,-17 3-3 16,-7 0 0-16,-131 22 9 15,137-16-6-15,0 0 1 0,7 3-4 16,1-1 2-16,-25 8-3 16,7 4 1-16,-68 70 0 15,96-70 1-15,1 0 0 16,1 2-1-16,-1 3 0 15,-16 20 1-15,-65 110 6 16,75-127-7-16,2 0 0 16,-1-1 8-16,1 2-5 15,-18 29 1-15,-1 0-3 16,-71 121 1-16,93-149 3 16,2 0-5-16,8-3 0 15,2-2 3-15,-1 23-2 16,10-2-1-16,59 77 0 0,-50-97 2 15,-1-2 0 1,2 2-2-16,1 0 0 0,13 25 1 16,69 110 0-16,-80-139-1 15,2 0 0-15,0-2 0 16,3-1 1-16,21 18-1 16,3-4 0-16,116 51 5 15,-132-76-3-15,2 0 0 16,3 2-2-16,1 0 1 15,37 6-3-15,2 1 2 16,135 16 0-16,-177-28 2 16,1-5-2-16,-1-3-2 15,0 1 0-15,33-2 2 0,126-28 4 16,-164 20-4 0,-2 2 0-16,0-2 3 0,-2-1-2 15,23-16-1-15,-3-1 0 16,78-88 3-16,-110 92 0 15,2-2-3-15,-1 0 0 16,-1-5 3-16,11-27-3 16,1-6 0-16,35-136 0 15,-53 173 0-15,-3 5 3 16,-2-2-3-16,0 2 0 16,4-28 11-16,-10-86-3 15,0 112 2-15,-2 2-10 0,-1-5 3 16,-1 1 3-16,-13-27-6 15,-4-6 0-15,-79-126 0 16,86 160 11-16,-1 0-5 16,0 5-2-16,5 4-2 15,-17-15 17-15,5 4-19 16,-41-7 0-16,56 36 0 16,-2 0 0-16,-1 3 0 15,3-2 0-15,-11 4-1 16,-25 8-4-16,42-11-38 15,-1 3-20-15,-1 2-25 16,3 1-137-16</inkml:trace>
  <inkml:trace contextRef="#ctx0" brushRef="#br0" timeOffset="-154285.83">24374 11428 432 0,'-4'-12'0'15,"-3"-10"6"-15,1 0-5 16,-12-36 19-16,9 51 9 16,-2 1 6-16,-1-2 1 15,-3 2-8-15,-12-6-2 16,-86-20 18-16,88 26-24 15,5 0-11-15,-2 1 5 16,4 0-5-16,-24-2-3 16,-2-4-6-16,-112-10 0 15,119 20 5-15,0 5-4 0,-3 0-1 16,2 2 8-16,-40 8 0 16,2 8-3-16,-138 54-5 15,181-58 0-15,-3 3 4 16,0-3-4-16,3 4 0 15,-30 20 2-15,-101 114 0 16,137-116 6-16,-4 7-8 16,2-1 1-16,2 2 4 15,-25 42-5-15,10 0-2 16,-29 171-2-16,74-223 7 16,-1 1-7-16,2-4 3 15,2 1 1-15,6 38 4 16,3-4-4-16,48 137-2 15,-47-177 2-15,1-1 0 0,3-4 0 16,5 0 0 0,24 22 0-16,131 68 6 0,-151-102-6 15,-6 0 0-15,-1 1 2 16,-2-2-1-16,25 14-1 16,-5-2 0-16,91 48 0 15,-104-64-6-15,4 0 5 16,2 3-5-16,3-2 1 15,28 8-6-15,6-4 9 16,130 4-18-16,-162-25 20 16,0-5-3-16,-4-1 3 15,-3 0 0-15,33-16 0 16,105-85 0-16,-148 90 0 16,1 2 0-16,0 0 0 0,0-1 3 15,23-24-3-15,4-5 0 16,121-109 3-16,-143 132-2 15,-2-5 0-15,0 3-1 16,-2-1 0-16,21-34 2 16,-6-3-2-16,46-142 0 15,-72 178 2-15,-3 3-1 16,-1 3 4-16,2 1-5 16,7-30 0-16,12-99 11 15,-29 130-9-15,-4-1-2 16,0 2 6-16,-5-1-5 0,-11-25-1 15,-12 4-3 1,-123-87 3-16,121 113 4 0,3 3-4 16,6 4 0-16,3 0 4 15,-25-10-4-15,7 1 5 16,-67-18-5-16,89 32 0 16,1 4-5-16,1 3 5 15,-2-3-9-15,-15-1-15 16,-70 11-29-16,83 1-35 15,4 0-117-15</inkml:trace>
  <inkml:trace contextRef="#ctx0" brushRef="#br0" timeOffset="-134922.78">28853 8406 177 0,'-54'-46'12'16,"1"8"-1"-16,-103-46 3 15,139 71 16-15,-4 1 7 16,1 0-27-16,2 0 1 16,-17-12-8-16,-70-46-3 15,85 57 0-15,-2 0-7 0,1 1 7 16,0 0-25-16,-22-12-23 15</inkml:trace>
  <inkml:trace contextRef="#ctx0" brushRef="#br0" timeOffset="-133602.83">30622 9815 120 0,'-13'0'71'16,"4"0"-13"-16,0 0 0 15,-11 0-31-15,8 0 19 16,-3-3-12-16,17 3-22 16,1-2-9-16,-3-1-3 15,2 2-7-15,0 1 3 16,9-5-42-16,-8 4-73 0</inkml:trace>
  <inkml:trace contextRef="#ctx0" brushRef="#br0" timeOffset="-132284.61">31714 8901 82 0,'-2'-20'226'0,"4"0"-181"0,2 2-17 16,5 1 3-16,3-12-12 15,5 1-6-15,39-24 40 16,-50 52-41-16,-1 1-5 16,-1 2 1-16,1 5 5 15,6 7 11-15,-2 15-22 16,9 128 2-16,-30-121 8 16,1 0-12-16,-2-1 0 15,0-4 4-15,-12 30-4 16,-24 58 2-16,49-119-2 15,-2 2 0-15,2-1 1 16,0-4 2-16,2 2-3 16,-6-9 7-16,-23-66-5 0,19 45-3 15,-4-4 1 1,3-3 0-16,5 0-9 0,-3-35 9 16,4-1 0-16,51-121-1 15,-33 170 4-15,5-1-5 16,3 7 2-16,-1 6 0 15,20-14-4-15,89-2 4 16,-112 36-4-16,-4 0 4 16,-1 4 0-16,-8 2-1 15,12 16 1-15,-13 8 0 16,-39 111 10-16,18-127-8 16,-1 0-2-16,-1-2 4 15,-5-2-3-15,-15 16 0 16,1-1-1-16,-66 25-34 0,96-57-6 15,3 1-81-15,-3-4-138 16</inkml:trace>
  <inkml:trace contextRef="#ctx0" brushRef="#br0" timeOffset="-131917.36">31834 8362 109 0,'-72'-38'284'0,"70"36"-277"16,0 2-7-16,-2 0 0 15,0 3 0-15,-5 4 5 0,-45 37-5 16,48-34 0-16,-2-2-1 16,6-3 2-16,2 0-2 15,0 4 1-15,2-4 0 16,37 1-1-16,-30-12 3 15,3-2 13-15,5-2-2 16,-2-2-7-16,16-8 4 16,3 2-10-16,52-25 0 15,-78 42 15-15,0 1-15 16,1 0-1-16,0 4 0 16,9-1 2-16,51 35 3 15,-58-26-4-15,5 1 0 0,-6 3-6 16,4-1-20-16,11 18-43 15,0 3-90-15</inkml:trace>
  <inkml:trace contextRef="#ctx0" brushRef="#br0" timeOffset="-131427.66">32385 8785 458 0,'2'-6'35'0,"2"-4"-25"16,5-6 2-16,-9 16-6 15,0-2 2-15,2 2-4 16,0 0-2-16,10-2-2 16,5 0 0-16,73-2-9 15,-74 5-1-15,-1-1-28 16,-2 3-19-16,-2-3-63 15</inkml:trace>
  <inkml:trace contextRef="#ctx0" brushRef="#br0" timeOffset="-131286.72">32300 9018 374 0,'-2'1'21'0,"0"1"-18"0,4 1-3 15,0 2-7-15,7 4 6 16,51 9-2-16,-44-21-30 15,3 0-105-15</inkml:trace>
  <inkml:trace contextRef="#ctx0" brushRef="#br0" timeOffset="-131015.58">32911 8660 264 0,'13'-36'27'0,"5"6"-2"16,-5 6 32-16,9-26-27 15,-2 14 6-15,9-14 16 16,-27 46-38-16,1 2-2 16,-1 4-3-16,-2-2-8 15,2 4 16-15,3 8-3 16,28 85-12-16,-31-66 19 16,0 5-19-16,-2 0-2 15,0-1 0-15,5 33 1 16,-5 115 1-16,-5-158-2 15,3-3-12-15,2 0-6 16,-4 1-72-16,0 16 0 16,-4-1-92-16</inkml:trace>
  <inkml:trace contextRef="#ctx0" brushRef="#br0" timeOffset="-114204.34">30384 10653 54 0,'0'-2'122'0,"0"1"-113"0,4 0-6 16,-4 1 4-16,0 0 1 16,3 0-4-16,-3 1 1 15,0-1-5-15,2 1 10 16,2 5-7-16,-6-6 0 15,2 0 10-15,0 0-8 16,0 0 3-16,0 2 0 16,0-2-1-16,0 4 11 15,0-4-14-15,0-1-3 16,0 1 4-16,0 0-5 16,0-3 0-16,4 7 0 15,-6-1 1-15,2-3 0 16,2 2-1-16,-2-2 0 0,0 0 1 15,0 0-1-15,0 1 0 16,0-1 0-16,0-1 2 16,0 1-1-16,0 0-1 15,0 0 0-15,0 0-1 16,2 0 1-16,-2 0 0 16,0 0-1-16,0 0 2 15,0 0-1-15,0 4 0 16,3-4 0-16,-3 0 0 15,-3 2 0-15,3-2 0 16,0 0 2-16,0 0-1 16,0 0 7-16,3 2-8 15,-6 0 0-15,3-4 1 16,0 4-1-16,0-4-4 0,0 2-6 16,3 0-26-16,3 8-115 15</inkml:trace>
  <inkml:trace contextRef="#ctx0" brushRef="#br0" timeOffset="-111384.56">29662 13211 124 0,'0'0'28'16,"0"0"-27"-16,0 0 2 16,0 1 28-16,0-2-13 15,0-2 10-15,2 6-14 16,-4-6-2-16,2 3 2 16,0 0 0-16,6-4 5 15,-10 4 0-15,4 0-12 16,0 0 13-16,0 0-19 15,0 0 0-15,0 0 5 16,0 0-5-16,0 0 0 16,0-1 1-16,0 2-1 15,0-1 9-15,0 0-10 0,0 4 0 16,0-4 3-16,0-1-2 16,0 1-1-16,0 0 0 15,0-3 1-15,2 3 4 16,-2 0-5-16,0 0 0 15,0 0 4-15,0 0-3 16,0 0 0-16,0-1-1 16,0 1 2-16,2 0-1 15,-4 0-1-15,2 0 0 16,0 1 1-16,0-2-1 16,0 2 0-16,2-1 0 15,-2 0 1-15,0 0 1 0,-2 0-2 16,2 0 0-16,0-1 2 15,0 1-2-15,0 0 0 16,0-3-4-16,2 1-33 16,-2 0-2-16</inkml:trace>
  <inkml:trace contextRef="#ctx0" brushRef="#br0" timeOffset="84394.72">15130 6810 101 0,'-4'-8'178'0,"4"2"-130"15,2-1-37-15,-2 0 10 16,2-6 25-16,2 1-11 16,12-10 2-16,-18 22-11 15,0 0-16-15,2 3 2 16,-2-2-12-16,2 3 6 16,-2 5 10-16,-8 49-4 15,10-43-3-15,-4 7-4 16,2-2-4-16,0 1 5 15,-3 19-6-15,-9 70 0 16,12-89 2-16,0-8-2 16,0 3-2-16,0 0-2 0,-3 12-25 15,1 0-20-15,-7 34-55 16,4-59-17-16</inkml:trace>
  <inkml:trace contextRef="#ctx0" brushRef="#br0" timeOffset="84589.8">14932 7049 427 0,'-4'-2'39'0,"0"-3"-23"16,0-3-16-16,62-12 18 0,-41 15 6 15,0-1-15-15,5-3-1 16,1 3-8-16,21-8-8 15,8-1-37-15,116-31-133 16</inkml:trace>
  <inkml:trace contextRef="#ctx0" brushRef="#br0" timeOffset="86043.93">16104 6796 466 0,'-16'-4'19'0,"5"4"-12"16,3-3-4-16,-17 2 3 16,7 1 27-16,-39 9-25 15,47-3-4-15,1 4-2 16,-1 2-1-16,-2 5 14 15,-11 13-15-15,-41 98 2 0,59-108 3 16,3-2-5 0,2-2 0-16,2 0 1 0,1 14 0 15,6-3 8-15,40 21-9 16,-41-48 0-16,2 0 15 16,3-3-7-16,3-6-3 15,15-10-1-15,9-12-2 16,105-129 2-1,-126 129-4-15,-3 3 0 0,0 0-1 16,-3 2 1-16,14-25-1 16,17-66 0-16,-44 106-17 15,-4 5 7-15,0 2-22 16,-3 0-28-16,-7-4-6 16,-5 8-34-16,-57 16-131 0</inkml:trace>
  <inkml:trace contextRef="#ctx0" brushRef="#br0" timeOffset="86263.31">16095 6731 131 0,'7'-6'222'0,"-3"0"-179"15,5-8-36-15,16-7 29 16,-28 21 26-16,3 1-39 16,3 5-15-16,-1 6 23 15,2 13-19-15,0 10 6 16,23 132-18-16,-19-136 1 15,2 2 6-15,1-3-7 16,3-1 0-16,13 27-1 0,6-6-4 16,74 70-21-1,-96-108-50-15,-2 0-44 0,2-4-85 16</inkml:trace>
  <inkml:trace contextRef="#ctx0" brushRef="#br0" timeOffset="86594.01">16804 6548 450 0,'-10'0'71'0,"8"0"-62"15,2 0-9-15,0 5 0 16,0 5 21-16,5 11 11 16,11 106-29-16,-19-78-1 15,-1-3 11-15,0 0-13 16,1-4 0-16,-2 40-1 16,5-5 3-16,19 105-4 15,-19-160 2-15,2-2-23 16,2-5-5-16,-2-2-71 15,3 11-37-15,28-12-75 16</inkml:trace>
  <inkml:trace contextRef="#ctx0" brushRef="#br0" timeOffset="86834.2">17037 6422 213 0,'-17'0'293'15,"13"-1"-274"-15,4 1-18 16,0 4-1-16,0 7 11 16,31 88 13-16,-25-65 6 15,-1 6-29-15,-3 4 8 16,-2 6 0-16,2 47-8 0,-6 6 2 16,-5 191-3-16,11-260-1 15,3-2-7-15,1-3-26 16,-2 0-38-16,8 25-86 15</inkml:trace>
  <inkml:trace contextRef="#ctx0" brushRef="#br0" timeOffset="88263.55">17505 6669 540 0,'-13'-10'7'0,"-7"-13"-5"16,-20-14 7-16,40 35 20 15,0 4-14-15,0 0-15 16,2 8 0-16,0 14 2 15,3 19-2-15,4 179 0 16,-9-184 9-16,2-2-4 16,3-1 0-16,1-4-5 15,7 29 0-15,5-10 3 16,45 53-3-16,-57-98-1 0,6 0 1 16,-6-3 0-16,3-2 6 15,9-4-6-15,49-69 0 16,-54 44-5-16,1-2-12 15,-1-3 8-15,-2 4 8 16,9-30 1-16,-4 2 1 16,-1-77-1-16,-17 120 0 15,2 7 2-15,0 2-2 16,0 3-4-16,0-4 3 16,2 13 1-16,18 58 1 15,-13-43-1-15,4-2 0 16,-2 2 0-16,2-2 0 15,9 20 0-15,36 78 0 0,-47-103 0 16,-3-3 2 0,1-4-2-16,0 0 0 0,8 3 10 15,-2-9-9-15,39-57 3 16,-43 37 1-16,0-6-2 16,-4 1-2-16,1-2-1 15,3-26 0-15,-5 2 4 16,-11-91-4-16,1 123 0 15,2 6 2-15,-3 4-1 16,3 2-1-16,-6-10-1 16,2 4-15-16,6 12-7 15,-1 6-46-15,3 0-25 0,3 3-44 16</inkml:trace>
  <inkml:trace contextRef="#ctx0" brushRef="#br0" timeOffset="88624.65">18294 6555 429 0,'0'-14'55'0,"-4"4"-21"16,-5-2-28-16,9 14 9 15,0 2-7-15,5 5 7 16,-1 2 6-16,7 15-15 16,15 126-2-16,-21-114 14 15,-3 4-18-15,-2-3 0 16,2-5 1-16,3 34-1 15,-2-8 0-15,14 74-4 16,-19-128-25-16,4 0 3 16,-2-3-40-16,0-3-19 15,0-3-76-15</inkml:trace>
  <inkml:trace contextRef="#ctx0" brushRef="#br0" timeOffset="88878.56">18504 6421 455 0,'-2'-53'47'0,"-1"53"-27"15,3 2-5-15,0-2 14 16,3 7-22-16,-1 5 22 16,6 13 9-16,26 124-29 15,-30-113 4-15,-6 4 5 16,4 2-12-16,-2 0-1 15,0 41-5-15,-4 158 0 16,16-208-9-16,-8-3-1 16,-2-4-39-16,0 1-14 0,5 21-58 15,-1-10-66 1</inkml:trace>
  <inkml:trace contextRef="#ctx0" brushRef="#br0" timeOffset="89867.66">18860 6318 125 0,'-7'-4'278'15,"5"-1"-233"-15,2-4-40 16,2 1 21-16,0-6 8 16,8-3-1-16,26-28-19 15,-26 38-14-15,-1-2 2 16,1 1 19-16,-2 2-18 15,9-4 0-15,35-7 7 0,-40 18-5 16,1 0-5 0,-3 4 0-16,2-1 0 0,8 6 7 15,0 4-4-15,13 64-3 16,-37-58 11-16,-2 2-6 16,-4 2 2-16,-1 1-5 15,-14 25 3-15,1-2 5 16,-60 83-10-16,72-112 0 15,3-5 8-15,3-3-4 16,0 0 2-16,-8 11-6 16,-4 12 3-16,18-30 0 15,0-2-3-15,3 2 0 16,-1-4 0-16,4 6 1 16,1-3 5-16,36 6-3 15,-31-11 0-15,5 2 6 0,-2 0-9 16,3-1 0-16,17-4 1 15,3 4-1-15,74-14 0 16,-99 15-26-16,-2 0-50 16,-2 2-73-16</inkml:trace>
  <inkml:trace contextRef="#ctx0" brushRef="#br0" timeOffset="91293.8">15128 8233 129 0,'0'-4'111'0,"0"0"-82"15,2-3-5-15,2-12 26 0,-4 15-14 16,2 0 6 0,-2-1-3-16,6 2-14 0,-4-1 13 15,2 0-21-15,-2 3-1 16,-2 2 5-16,-2 0-20 16,2 2 7-16,-2 7 19 15,2 8-12-15,-4 8 3 16,-14 103-16-16,11-105 0 15,5 0 13-15,2 0-15 16,-2-1 2-16,0 24-2 16,-1 73 0-16,3-112 1 15,0-2-1-15,0 2-8 16,0-4 5-16,0 4-45 16,-3-3-33-16,-10-19-77 0</inkml:trace>
  <inkml:trace contextRef="#ctx0" brushRef="#br0" timeOffset="91492.14">14918 8426 414 0,'-4'-2'65'0,"4"4"-58"16,6-4 10-16,2 2 23 15,7-2 3-15,10 0-42 16,79-2 3-16,-86 4 0 15,3 2-4-15,-2 2-2 16,1-4-27-16,18 2-35 0,2 2-32 16,78 2-70-16</inkml:trace>
  <inkml:trace contextRef="#ctx0" brushRef="#br0" timeOffset="92048.39">16062 8418 73 0,'-5'-17'304'0,"-17"-27"-267"15,18 41-14-15,-1 0 37 16,0 2-22-16,1 1-20 0,-11 4-15 15,-57 49 0 1,47-30 2-16,4 3-2 16,0-2-1-16,8-4 19 0,-16 24-21 15,7-4 5-15,-1 67-1 16,25-95-3-16,3 0 6 16,2-5-7-16,2 3 0 15,7 7 8-15,5-5-7 16,73 1 10-1,-74-24-7-15,3 1-1 0,4-5 0 16,-1-1-3-16,23-13 0 16,96-77 0-16,-132 83 0 15,1 3-2-15,-5 2-3 16,-3-1-16-16,10-14-7 16,-7 1-40-16,-21-41-46 0,1 64-40 15</inkml:trace>
  <inkml:trace contextRef="#ctx0" brushRef="#br0" timeOffset="92269.65">16104 8362 393 0,'-2'7'32'0,"2"4"20"15,-2 9-9-15,6 6-9 16,36 76-12-16,-26-80-11 15,-1 0 1-15,1 2-12 16,1-2 0-16,16 23 3 0,0-4-3 16,69 76-5-16,-88-101-42 15,3 2-81-15,-1-4-158 16</inkml:trace>
  <inkml:trace contextRef="#ctx0" brushRef="#br0" timeOffset="92639.62">16942 8197 521 0,'-9'-2'9'16,"5"4"1"-16,-8 2-2 16,3 17 4-16,9 104 15 15,2-89 1-15,5 5-10 16,0 1 2-16,-2-1-20 15,3 43 1-15,17 168 4 16,-25-216-5-16,2-2-4 16,-2-2-17-16,2-3-20 0,-2 22-22 15,0-10-79-15,7 11-39 16</inkml:trace>
  <inkml:trace contextRef="#ctx0" brushRef="#br0" timeOffset="92910.46">17260 8216 170 0,'3'-19'323'16,"-1"8"-310"-16,-4 10-9 0,9 15 7 15,-3 6 38-15,-2 8-32 16,0 7-8-16,-2 30 23 15,-4 16-30-15,-27 204 7 16,24-243-3-16,5-2-6 16,0-3 0-16,4-1-2 15,-2 33-19-15,19 91-6 16,-14-147-63-16,2-4-81 16</inkml:trace>
  <inkml:trace contextRef="#ctx0" brushRef="#br0" timeOffset="93595.56">17671 8363 514 0,'-12'-3'21'0,"10"0"-21"15,-1 6 2-15,3-1 7 16,0 4 6-16,3 8-2 16,17 101-13-16,-16-82 21 15,1 5-18-15,1 2 6 16,-1-2-2-16,6 34-6 16,0-2 0-16,30 91-1 15,-35-153 0-15,1-2-8 16,-1-3 8-16,2-6 0 15,9-5 13-15,50-88-13 16,-58 63 0-16,0 2-12 16,-3-1 12-16,-1 0-5 15,6-27 5-15,-6 9-1 0,-19-46-1 16,12 98 4-16,2-2-5 16,-3 10 1-16,1 6 2 15,2 10 2-15,2 8-2 16,46 83 0-16,-33-101 3 15,-1-2-1-15,-1-1 4 16,0-6-6-16,13 9 0 16,42-8 19-16,-59-20-17 15,-1-2 1-15,3-7 2 0,-3-2-4 16,5-19 0 0,-3-7-1-16,-4-102 0 0,-12 132-8 15,4 2 0-15,-2 4-20 16,0 1-12-16,-1-14-48 15,1 6-40-15,15-20-95 16</inkml:trace>
  <inkml:trace contextRef="#ctx0" brushRef="#br0" timeOffset="93878.21">18427 8075 130 0,'8'-14'347'0,"-4"4"-313"16,3 2-21-16,-1 16 38 15,3 10-3-15,0 8-7 16,0 4-16-16,7 30-1 16,10 195 15-16,-30-194-32 15,-3-2-6-15,1-1 3 16,4-5-4-16,-5 50 0 15,2-9-4-15,21 128-19 16,-14-202-27-16,0-8-44 16,0-6-24-16,-2-1-111 15</inkml:trace>
  <inkml:trace contextRef="#ctx0" brushRef="#br0" timeOffset="94428.55">18787 9092 165 0,'-13'-6'376'0,"7"2"-369"16,6-3-6-16,-2-8 44 16,33-46-7-16,-19 43-14 15,-3 3-24-15,-1-4 0 16,4 1 15-16,10-18-15 16,-2 2 0-16,34-49 9 0,-50 81-4 15,-2 3 1-15,-2-1-6 16,0 1 0-16,0 4 0 15,0 7 2-15,-4 76 1 16,4-64 10-16,0 0-2 16,0 0 1-16,2-1-12 15,0 25 0-15,13 72 2 16,-15-107-2-16,4-1-8 16,0-1-42-16,-2-3-58 15,0 11-111-15</inkml:trace>
  <inkml:trace contextRef="#ctx0" brushRef="#br0" timeOffset="95193.51">18762 7997 110 0,'-4'-4'187'16,"-5"-3"-138"0,2 3-20-16,-2 3-6 15,11 5 19-15,0 5 28 0,3 8-29 16,0 1-7-16,3 18-3 15,5 12 2-15,30 146-3 16,-43-145-17-16,2 5 23 16,-2-2-35-16,-4 0-1 15,2 51 6-15,-21 167-6 16,23-236 0-16,-2-4-1 16,2-5-18-16,-2-2 0 15,-2 21-59-15,-2-13-38 16,0 1-108-16</inkml:trace>
  <inkml:trace contextRef="#ctx0" brushRef="#br0" timeOffset="95810.55">18936 7114 104 0,'-12'-1'267'15,"-3"-6"-239"-15,-7-2 8 0,22 6 14 16,2 3-13-16,0-2-19 16,5-2-4-16,6-2-9 15,8-4-5-15,52-24 3 16,-65 32 5-16,-5 2-8 16,0 0 0-16,-3 4 1 15,2 6 24-15,-7 10-4 16,-35 91-3-16,25-88-11 15,1 2 35-15,3 1-35 16,2-2 0-16,-7 25 8 16,-6 72-8-16,22-104 6 15,2-4-12-15,3-3 7 16,0 0-11-16,5 10 3 16,3-6-6-16,59 5-5 0,-47-29-105 15,1 3-216-15</inkml:trace>
  <inkml:trace contextRef="#ctx0" brushRef="#br0" timeOffset="126460.66">16465 14883 486 0,'-16'4'55'15,"10"-3"-41"-15,-1 4 1 16,0 1 17-16,-6 4 5 16,0 3-16-16,-24 33-2 15,31-39 0-15,0 3 0 0,-1 4 3 16,-3-1-4-16,-7 22-7 15,-49 81 5 1,47-89-12-16,2 5 0 0,1-6 0 16,5 2-3-16,-14 29 2 15,7 0-3-15,12 96 0 16,20-135-2-16,3 0 1 16,5-9-5-16,3 0 3 15,26 9-9-15,5-12-11 16,139-48-24-16,-162 24-34 15,2-9-24-15,-4 0-85 16</inkml:trace>
  <inkml:trace contextRef="#ctx0" brushRef="#br0" timeOffset="126673.55">16374 15263 512 0,'-8'-9'29'0,"-2"-11"-25"16,12 18-3-16,4 0 16 16,4-1 7-16,1 2-11 15,13-7-11-15,93-34 4 16,-94 25-6-16,2 4 0 16,0-1 0-16,-5 1-53 15,20-19-93-15</inkml:trace>
  <inkml:trace contextRef="#ctx0" brushRef="#br0" timeOffset="126860.45">16385 14949 509 0,'-7'-8'92'0,"-1"-2"-78"16,2-8-9-16,20 10 3 15,1 0 5-15,8-2 1 16,4 2-4-16,26-10-10 15,14 0 0-15,176-41 0 0,-205 54-25 16,-1-3-44 0,-3 3-90-16</inkml:trace>
  <inkml:trace contextRef="#ctx0" brushRef="#br0" timeOffset="127155.74">17386 15065 408 0,'-10'1'216'0,"-1"6"-206"15,-3 3-5-15,24-6-5 16,3-4 7-16,5 2 1 16,4-2-1-16,21-2-7 15,12-2-2-15,123-30-14 16,-155 28-28-16,-3-2-37 16,-7 2-68-16</inkml:trace>
  <inkml:trace contextRef="#ctx0" brushRef="#br0" timeOffset="127319.57">17390 15263 161 0,'-10'3'328'0,"8"-1"-300"15,4 2-24-15,4 0 15 16,7 0 20-16,9 0-20 16,105-20-8-16,-94 10-4 15,-4 2-7-15,0-5-21 16,-2 6-141-16</inkml:trace>
  <inkml:trace contextRef="#ctx0" brushRef="#br0" timeOffset="128915.96">18439 14812 508 0,'-6'4'52'0,"-4"4"-51"0,-1 11 1 15,-3 17 0-15,-11 154 1 16,21-154 19-16,4 5-9 16,-2-5-1-16,2 0-7 15,2 30 1-15,6 112 5 16,-4-163-10-16,-2-4-1 15,1-1 1-15,-1-4 0 16,0 6 3-16,0-4-4 16,-4-11 0-16,0-11-3 15,-3-9 2-15,-1-3-6 16,2-5-2-16,-6-28-4 16,1-16 10-16,-1-164-2 15,7 206 5-15,3 1 3 0,-3 5-2 16,3 6 0-1,-2-25 3-15,7-38 0 16,-5 74 0-16,0 6-2 0,0 4-2 16,3 0 5-16,-1 0-3 15,6 10-1-15,44 70 9 16,-41-54-7-16,2 10 7 16,1-4-10-16,-1-1 1 15,13 34 1-15,3-1-2 16,50 86 0-16,-68-135 0 15,2-9 1-15,-2 2-4 16,-2-8 1-16,11 4 2 0,45-65 2 16,-59 28-2-1,3-1-8-15,1-3 0 0,-6 3 5 16,7-30 0-16,-7 11 3 16,-10-46 0-16,8 95 9 15,-7 4-7-15,5 4 0 16,0 0-2-16,3 10 1 15,-3 10 4-15,29 108-5 16,-21-106 0-16,6-2 4 16,-3 2-4-16,0-3 0 15,11 25 0-15,57 82-4 16,-71-111-11-16,3-7-55 16,1 1-67-16,-1 1-100 15</inkml:trace>
  <inkml:trace contextRef="#ctx0" brushRef="#br0" timeOffset="129345.55">19368 14797 456 0,'-120'-85'9'0,"111"85"-3"16,0 0 9-16,0-4 29 16,2 4-18-16,-6 0-13 15,0 4-7-15,-12 27-6 16,21-17 0-16,4 1 8 16,2 3-6-16,2 7 3 15,8 19-1-15,67 126-3 16,-56-145 4-16,2-2-5 15,-1 5 0-15,-2-6 7 16,25 24-6-16,-3-1 0 16,64 66 5-16,-104-99 0 15,3 3 6-15,-5-3-6 16,-2 3 2-16,-2 6 8 16,-9 5-13-16,-85 51-2 15,67-72-1-15,4-1-2 0,1-4-2 16,3 0-16-16,-19-4-16 15,-44-28-38 1,84 18-32-16,2-4-46 0</inkml:trace>
  <inkml:trace contextRef="#ctx0" brushRef="#br0" timeOffset="129644.68">19887 14843 406 0,'-2'-6'92'0,"2"-7"-68"0,-18 13-20 16,14 5 19-1,-1 7-8-15,-1 6-1 0,-4 6 3 16,-7 20-12-16,1 6 0 16,-24 127 12-16,40-149-6 15,5-5 5-15,1 2-10 16,0-6-2-16,13 22 3 15,3-5-6-15,70 40-1 16,-75-70 0-16,1 0 0 16,-1-2 0-16,2-8-2 15,18 0-45-15,71-46-22 16,-93 31-66-16</inkml:trace>
  <inkml:trace contextRef="#ctx0" brushRef="#br0" timeOffset="129867.75">19883 15199 427 0,'-14'-6'101'16,"-5"-5"-100"-16,27 6 11 15,1 5 0-15,2-1 8 16,1-2-7-16,12-2-13 15,5 0 0-15,55-17-3 16,-74 13-20-16,-4 0-33 16,-1 1-20-16,-3 1-58 0</inkml:trace>
  <inkml:trace contextRef="#ctx0" brushRef="#br0" timeOffset="130043.69">19892 14899 413 0,'-7'-16'115'0,"5"10"-59"15,4 0-12-15,0 0 10 16,1-8-10-16,3 10-30 16,25-19-12-16,-18 17 4 15,1 4-6-15,-1 1-3 16,3-2-23-16,18 2-38 16,3 1-70-16,113 7-117 15</inkml:trace>
  <inkml:trace contextRef="#ctx0" brushRef="#br0" timeOffset="130327.48">21251 14794 218 0,'31'17'428'16,"-56"-4"-412"-1,12 1-15-15,9 3-2 0,-3 5 2 16,-9 17 0-16,10 7-1 16,-10 111-11-16,12-139-14 15,4-1-23-15,0-6-32 16,4-3-23-16,2 12-55 15</inkml:trace>
  <inkml:trace contextRef="#ctx0" brushRef="#br0" timeOffset="130497.2">21055 15093 529 0,'-16'0'81'15,"10"3"-81"1,10 3-1-16,7-11 1 0,5 1 25 15,2 4-24-15,6-2 1 16,21 0-4-16,5 0-8 16,137-12-84-16,-158 10-132 15</inkml:trace>
  <inkml:trace contextRef="#ctx0" brushRef="#br0" timeOffset="131132.39">22249 14784 430 0,'13'-5'218'16,"-15"15"-218"-16,9 12 6 15,13 160-4-15,-7-140 1 16,-13 0 2-16,-2 0 9 16,0-6-11-16,0 41 0 15,-5-11-3-15,-9 72 0 16,14-134 6-16,-2-4-6 16,-1-4 2-16,-3-3-2 15,-8-12-11-15,-7-12 8 16,-57-172-6-16,62 146 1 15,-6-7 5-15,0-6 1 16,3 7 1-16,-10-48 1 16,11-76 0-16,38 192 1 15,-5-5 0-15,3 4-1 0,-1-3 14 16,16 6-12 0,5 10 4-16,67 73 3 0,-90-67-3 15,-1 3 5-15,-10-2-9 16,-4 2 0-16,2 26 5 15,-14 0-7-15,-62 84-1 16,65-121 1-16,4-6-21 16,1-1-10-16,1-4-38 15,-2 9-73-15,10-16-158 16</inkml:trace>
  <inkml:trace contextRef="#ctx0" brushRef="#br0" timeOffset="131913.96">22472 14968 369 0,'9'-10'63'0,"-5"11"-46"15,0 2 3-15,3 3 30 16,5 1 3-16,5 3-15 15,8-2-9-15,75 3-9 16,-78-26-8-16,3 5 3 16,-3-3-15-16,0 1 1 0,19-20-2 15,-8-3-2-15,32-100-31 16,-68 116 2-16,-1 2 11 16,-8 3 12-16,4 2 3 15,-7-10 6-15,-53 8-1 16,53 22 3-16,-3 7-2 15,0 4 5-15,0 6-2 16,-13 20 9-16,6 5-8 16,2 113-2-16,31-134 9 15,1-6-10-15,-1 1 3 16,6-2-3-16,13 20-1 16,2-6 0-16,82 35-4 15,-91-71 3-15,1-4 1 0,-4-5 0 16,1 1-2-1,16-11 2-15,43-84-18 16,-65 78 1-16,-3-2 12 0,-1 4 5 16,-1 0 7-16,9-25-7 15,-1 8 3-15,26-46-1 16,-33 82-2-16,-1-1 2 16,2 10-2-16,-2-5 3 15,8 11 18-15,1 14-14 16,28 117-2-16,-40-111 4 15,2 0-2-15,-6-3-5 16,2-1-2-16,2 17 0 16,19 36-1-16,-21-80 1 15,4-4-2-15,3-5 2 0,5-5 0 16,12-13-2-16,5-12-13 16,79-119 8-16,-100 137 4 15,0 2 3-15,-4 11 0 16,-1-1 2-16,3-4 7 15,-3 3 7-15,0 16-12 16,1 2 6-16,3-2 18 16,2 6-10-16,1-4-8 15,9 15-4-15,62 50-4 16,-69-61-2-16,-3 0-17 16,2-1-75-16,-2 2-162 0</inkml:trace>
  <inkml:trace contextRef="#ctx0" brushRef="#br0" timeOffset="132192.08">24105 15182 451 0,'-20'-6'141'16,"7"6"-138"-16,5 1-1 15,-9-1-2-15,-34 10-10 16,40-15-121-16</inkml:trace>
  <inkml:trace contextRef="#ctx0" brushRef="#br0" timeOffset="133227.77">16380 16749 447 0,'-10'-13'95'0,"-4"17"-72"0,9 2-23 16,3 2 14-1,-12 6 19-15,-50 60 0 16,40-56-5-16,-1 3-16 0,5 8 0 16,-3 3 14-16,-19 30-7 15,5 4-7-15,-42 149-4 16,81-189-6-16,6-4-2 16,3 0 0-16,2-4-2 15,14 18-3-15,8-8 2 16,110 21 0-16,-116-49-15 15,2-5-31-15,1 1-17 16,-6-1-35-16,28-12-31 0</inkml:trace>
  <inkml:trace contextRef="#ctx0" brushRef="#br0" timeOffset="133427.44">16364 17209 435 0,'-58'-4'111'16,"61"8"-95"-16,4-4-13 16,-5 3-3-16,2-3 10 15,7 0 12-15,54-11-19 16,-45 5-3-16,-2-2 0 16,0 0-24-16,-5-3-59 0,19-6-66 15</inkml:trace>
  <inkml:trace contextRef="#ctx0" brushRef="#br0" timeOffset="133627.21">16362 16842 557 0,'-19'-5'27'16,"9"5"-25"-16,-11-7 9 16,21 3 7-16,8-2-17 15,7 2 7-15,4 0-6 16,5-4-2-16,18 2-4 15,14-6-11-15,142 10-16 16,-155 2-19-16,-1 6-11 16,5-3-37-16,-5 2-95 0</inkml:trace>
  <inkml:trace contextRef="#ctx0" brushRef="#br0" timeOffset="133851.96">17452 16870 458 0,'-16'0'132'15,"10"0"-120"-15,8 0-8 16,-2 4-4-16,0-4 7 16,9 5-7-16,44 16 0 0,-37-21 1 15,4 0-1-15,0 2-3 16,3-2-6-16,14 4-38 15,72-4-21 1,-105 0-50-16,-4 0-197 0</inkml:trace>
  <inkml:trace contextRef="#ctx0" brushRef="#br0" timeOffset="134026.49">17448 17179 312 0,'-20'22'189'16,"-32"22"-152"-16,52-48-37 15,0 4 8-15,4 4-1 16,4-4 9-16,9 4 11 0,93 3-5 16,-81-14-20-1,4-1-2-15,5-2-46 0,1-3-59 16,38-4-37 0</inkml:trace>
  <inkml:trace contextRef="#ctx0" brushRef="#br0" timeOffset="134393.53">18916 16786 201 0,'-18'-18'357'0,"0"4"-329"16,-11-9-12-16,-2 10 27 16,-36-6-8-16,51 24-18 15,1 0 0-15,-5 8-16 16,2-4-1-16,-22 22 6 16,-98 99 1-16,115-98 6 15,4 2-10-15,3-2-2 16,5 4 2-16,-14 30-3 15,11-3-3-15,33 97-2 16,-3-146-11-16,3-4-12 16,6-1-20-16,6-6-41 0,31 1-37 15,12-16-69-15</inkml:trace>
  <inkml:trace contextRef="#ctx0" brushRef="#br0" timeOffset="134694.82">19310 16736 513 0,'-25'-14'112'15,"10"14"-107"-15,11 4-5 16,4-3 23-16,-12 3 12 16,10 5-28-16,-13 44 3 15,-3-30-9-15,0 9 7 0,0-1-7 16,0 4 1-16,-17 32 3 15,-43 153-3 1,73-186-1-16,0-2-1 0,8-10 0 16,4 0-3-16,8 18 0 15,14-12-3-15,145-9 4 16,-134-30-18-16,4-1 15 16,-5 6-68-16,-10-2 9 15,22-5-30-15,-18-2 20 16,-33-37-203-16</inkml:trace>
  <inkml:trace contextRef="#ctx0" brushRef="#br0" timeOffset="134869.7">19252 17142 427 0,'-42'-18'173'0,"36"23"-173"15,6-1 12-15,4-4-12 16,2 0 11-16,7 0-3 15,8 0-4-15,68-9-4 16,-76 0-18-16,1 0-55 16,1 0-42-16,-3 0-70 15</inkml:trace>
  <inkml:trace contextRef="#ctx0" brushRef="#br0" timeOffset="135060.15">19250 16816 514 0,'-13'-8'123'0,"-5"2"-113"0,9 2-1 16,18 4 10-16,4-5 10 15,7-4-10-15,3 1-13 16,4 0-6-16,23-11-10 16,137-49-14-16,-152 60-56 15,-2-6-74-15,-2 6-133 16</inkml:trace>
  <inkml:trace contextRef="#ctx0" brushRef="#br0" timeOffset="135438.92">20623 16731 589 0,'-10'0'58'0,"2"9"-56"16,3 0 6-16,-3 5 37 15,-2 13-21-15,10 62-19 16,2-76 0-16,4 1-5 16,-2 0-2-16,-2 2-16 15,4 12-47-15,-1 2-81 16,-3 34-189-16</inkml:trace>
  <inkml:trace contextRef="#ctx0" brushRef="#br0" timeOffset="135610.05">20362 16973 567 0,'-38'-13'80'16,"-27"7"-73"-16,78 12 3 15,-3-2-6-15,-3-4 19 16,3 0 2-16,24-4-6 15,9-2-19-15,161-42-16 16,-161 34-93-16,-1 1-79 16</inkml:trace>
  <inkml:trace contextRef="#ctx0" brushRef="#br0" timeOffset="136316.37">21521 16910 581 0,'6'-14'62'16,"-41"2"-62"-16,37 28-13 15,9 8 13-15,0 2 9 16,-2 5 1-16,8 36-4 16,1 14 0-16,16 195 0 15,-39-239-2-15,3-7 3 0,2-7-7 16,2-5 0-1,1 17 0-15,3-3 2 16,-8-40 6-16,-5-12-8 0,-3-6 2 16,0-11 2-16,-9-25-4 15,-6-26-4-15,-58-283-3 16,68 295-9-16,-3-8-13 16,16 16 14-16,8 14 10 15,4-53 2-15,21 32 5 16,125-38-2-16,-137 110 3 15,2 3 8-15,-3 9 4 16,-1 3-9-16,16 8-4 16,34 134 14-16,-71-114-16 15,-3 0 7-15,-8-4-3 16,-3 5-3-16,-17 35 1 0,-8-5-2 16,-78 100-4-16,113-162-2 15,1-6-57-15,5 1-44 16,0-4-64-16</inkml:trace>
  <inkml:trace contextRef="#ctx0" brushRef="#br0" timeOffset="137051.77">21828 17124 399 0,'15'13'32'16,"19"1"-28"-16,-18-18 36 0,-1-1 2 15,-3 0-19-15,0-3-13 16,17-10-2-16,-2-9-8 16,58-99-2-16,-78 97-3 15,-1 2-2-15,-1 4 6 16,-3 0-7-16,0-21 8 16,-26-59 0-16,14 98 2 15,4 0 24-15,-3 10-18 16,1 0-5-16,-10 4 3 15,-5 13-2-15,-39 100 1 16,55-92 9-16,3 7-10 16,2-6-3-16,4 3 4 0,0 34-2 15,4-6-3 1,57 85-2-16,-47-137 1 0,-1-2-1 16,1-4 2-16,-3-2-9 15,14 2 4-15,44-68 1 16,-55 30-15-16,-3 1-3 15,1-2 15-15,-3 0 6 16,11-25 2-16,-7 2 0 16,16-52 15-16,-31 106 0 15,3 0-10-15,-1 2-6 16,3 2 0-16,2 2 16 16,3 6 2-16,44 72-11 15,-43-54-2-15,-2 2 3 16,-4 2-3-16,-1-2-3 0,3 25 1 15,-10 86 6 1,6-131-9-16,1 1-1 0,-2-5 0 16,2-2-1-16,4 2 2 15,3-10 12-15,55-82-10 16,-50 56-3-16,4 1 1 16,-2 4-4-16,-3 0 4 15,18-23 0-15,-4 6 1 16,39-32-1-16,-61 72 0 15,-3 4-4-15,0-4 5 16,0 8-1-16,6 0 12 0,28 42-5 16,-30-28 3-1,-1-2-5-15,-3 2-1 0,1 1 2 16,8 12-6-16,-4 1-3 16,9 49-43-16,-18-77-79 15,0-4-193-15</inkml:trace>
  <inkml:trace contextRef="#ctx0" brushRef="#br0" timeOffset="137319.15">23118 17343 695 0,'-4'8'0'16,"-37"-3"-12"-16,43 0-17 15,3-5 23-15,-3-5 3 16,-2 4-175-16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04T08:34:16.9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17120 13546 136 0,'-6'1'39'0,"-6"-1"-36"16,12 0 4-16,-2-1 27 0,2 1 12 16,0 0-18-1,-2 0-14-15,2-3-4 0,4-1 14 16,-4 4-12-16,-2-2 3 15,2 2-3-15,-2-2-3 16,2 2 6-16,0 0-4 16,-9 6-8-16,7-6 15 15,0-2-16-15,-1 4-2 16,-1 3 5-16,-3 2-3 16,-15 42 2-16,15-42-4 15,2 2 0-15,3-4 1 16,0 1-1-16,-2 6 0 0,-3 0-3 15,-9 22 3 1,14-27-19-16,-4-2-42 0,1-1-33 16</inkml:trace>
  <inkml:trace contextRef="#ctx0" brushRef="#br0" timeOffset="250.37">16973 13552 238 0,'-2'1'124'16,"-1"4"-120"-16,-1 6-3 15,8-3 6-15,-1 1-7 0,1 1 0 16,2-3 0-16,8 13 2 15,44 30-4-15,-51-50 2 16,4 0-10-16,0 3-40 16,0-3-186-16</inkml:trace>
  <inkml:trace contextRef="#ctx0" brushRef="#br0" timeOffset="1091.78">16463 14414 261 0,'-5'0'56'0,"-8"4"-24"0,11-7-19 15,2 3 10-15,0 0 9 16,0 0-17-16,0 3 5 15,0 1-18-15,-5 0 0 16,3 2 7-16,-5 3 1 16,0 3 0-16,-6 7-9 15,-1-1 1-15,-32 44 2 16,38-58-4-16,0 2-1 16,2 2 0-16,-1-4-5 15,-7 5-5-15,3-3-15 16,1-9-16-16,8-3-33 15,2 0-83-15</inkml:trace>
  <inkml:trace contextRef="#ctx0" brushRef="#br0" timeOffset="1282.01">16295 14441 305 0,'0'0'38'16,"0"0"-36"-16,0 2 5 15,3 1-1-15,26 9 8 16,-21-6-7-16,4-2-3 16,-1 4-4-16,5-2 0 15,8 8-3-15,58 29-32 16,-68-42-248-16</inkml:trace>
  <inkml:trace contextRef="#ctx0" brushRef="#br0" timeOffset="2357.53">17499 14981 322 0,'-3'0'41'15,"1"0"-15"-15,0-2-15 16,2 2 10-16,-2 0-9 0,2 0-11 15,0 6 2 1,-2-6-3-16,2 0 0 0,0 6 2 16,-5 2 3-16,1 8 2 15,-3 2-4-15,-31 42-2 16,32-51 7-16,-1-3-8 16,3-1 0-16,-2 1 1 15,-4 4 0-15,-17 15-2 16,25-24-19-16,0-1-33 15,-1 0-28-15,1-1-142 16</inkml:trace>
  <inkml:trace contextRef="#ctx0" brushRef="#br0" timeOffset="2615.13">17320 15011 225 0,'-2'0'146'16,"0"-2"-127"-16,-3 4-19 15,5-2 0-15,7 1-1 16,3 8 4-16,-4-3-3 16,5 2 4-16,-3 0-4 15,13 7 2-15,1-2-2 16,41 31 0-16,-55-40-4 15,1 2-7-15,-2-2-52 0,0-1-142 16</inkml:trace>
  <inkml:trace contextRef="#ctx0" brushRef="#br0" timeOffset="3170.22">18026 14736 288 0,'-4'-3'33'15,"-2"3"-13"-15,-1-11 13 16,7 11-1-16,0 5-5 16,0-5-11-16,0 0-7 15,-2 0 16-15,0 6-16 16,0-3-4-16,-4 5 1 15,2 2-4-15,0 2 0 16,-5 11-2-16,-5 0 0 16,-26 62-1-16,36-73 1 15,-4-5-12-15,0 4-12 16,4-5-17-16,-9 10-29 16,1-7-78-16</inkml:trace>
  <inkml:trace contextRef="#ctx0" brushRef="#br0" timeOffset="3398.29">17860 14789 403 0,'0'1'13'16,"0"6"-13"-16,4-3 0 15,5 2 3-15,2 2-3 16,0 1 0-16,12 10-1 16,59 51 1-16,-66-61-33 0,-3-4-151 15</inkml:trace>
  <inkml:trace contextRef="#ctx0" brushRef="#br0" timeOffset="12601.01">27142 13727 244 0,'-18'-15'60'0,"16"17"-46"0,0-4 12 15,0-1 26-15,2 3-9 16,-5-4-23-16,2 1-8 16,-1-8 0-16,2 10-4 15,0 1 0-15,2 0-3 16,0 0 5-16,0 0 3 15,0 1-8-15,-5 10 4 16,1-8 7-16,0 6-10 16,-4-3-3-16,-2 1 2 15,-9 10-3-15,-54 45 10 16,58-54-9-16,5 2-3 0,2-6 5 16,-1 2-5-16,-5 4 0 15,1-4-1-15,-22-4-14 16,27-2-16-16,4-2-66 15,-5-4-157-15</inkml:trace>
  <inkml:trace contextRef="#ctx0" brushRef="#br0" timeOffset="12859.6">26832 13659 393 0,'-2'0'83'16,"0"3"-83"-16,4-1 0 15,-4 2 0-15,18 12 1 16,-10-9 16-16,1 4-7 16,-1-1-5-16,4 4-1 15,3 4-1-15,38 52 2 16,-40-60-5-16,0-1 0 15,1-2-2-15,0 0-34 16,13 10-61-16</inkml:trace>
  <inkml:trace contextRef="#ctx0" brushRef="#br0" timeOffset="13775.34">28664 14131 352 0,'-2'0'31'16,"-4"-4"-25"-16,2 1 23 16,-2 6 18-16,1-6-25 15,3 3-3-15,0 3-5 0,-2-3 3 16,-4 0-6-16,0 4-6 16,-30 14-5-16,27-12 7 15,-1 0-6-15,-1-1-1 16,0 1 1-16,-11 9-1 15,-68 33 0-15,76-44-3 16,6-2-8-16,3 0 5 16,0-2-32-16,-4 2-19 15,7-6-39-15,14-21-160 16</inkml:trace>
  <inkml:trace contextRef="#ctx0" brushRef="#br0" timeOffset="13967.26">28469 14102 402 0,'-2'0'33'0,"2"0"-31"15,0 3-1 1,0-3 9-16,0 4-5 0,2 6 3 16,12 40 3-16,-7-42-11 15,-1 2 0-15,4 2 0 16,-2-2-3-16,10 8-36 15,4 0-110-15</inkml:trace>
  <inkml:trace contextRef="#ctx0" brushRef="#br0" timeOffset="14539.64">28131 14476 240 0,'-2'0'113'0,"2"-8"-87"0,-5 4-4 16,-8-7 25-16,9 7 0 15,-1 1-8-15,-2 0-21 16,1 3-10-16,-9-2 18 15,-55 14-24 1,50-6 1-16,0 7 2 0,2-5-4 16,5 2-1-16,-16 3-2 15,6 4-18-15,-14 15-36 16,28-31-28-16,-3-1-46 16</inkml:trace>
  <inkml:trace contextRef="#ctx0" brushRef="#br0" timeOffset="14798.22">27821 14391 444 0,'-2'5'18'0,"-2"-2"-15"15,-1 3-3-15,32 42 17 16,-18-35 4-16,5 3-8 16,-1-1-13-16,0 0 0 15,13 14 0-15,70 44 0 16,-80-69-8-16,-3 0-39 0,3-2-89 16</inkml:trace>
  <inkml:trace contextRef="#ctx0" brushRef="#br0" timeOffset="15825.14">26453 13258 368 0,'-6'0'28'0,"-1"0"-24"16,2 0 8-16,-8 3 21 0,2 1-9 15,-29 18-6-15,29-16-15 16,0 2 12-16,-1 0 0 16,-1-1-6-16,-11 10-2 15,-3 2-7-15,-58 51 1 16,72-63-4-16,2-1-12 16,-1 2-21-16,2-4-13 15,-9 2-16-15,-20-6-47 16</inkml:trace>
  <inkml:trace contextRef="#ctx0" brushRef="#br0" timeOffset="16033.05">26206 13298 398 0,'-2'0'52'0,"2"0"-51"16,0 3 2-16,2-2 15 15,15 38 21-15,-3-23-14 16,5-1-10-16,2 2-10 16,4-3-1-16,22 16-4 15,6-2-36-15,125 30-173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04T08:36:23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18526 1102 452 0,'-18'-6'36'16,"5"2"-22"-16,-1 0-13 16,1 3 18-16,-11-5 8 15,3 3-2-15,-27-5-6 16,40 7-18-16,4-4 15 0,-5 4-13 16,5 1 3-1,-10-5 5-15,3 2-2 0,-33-1-5 16,37 1-4-16,-2 3 2 15,0 4-4-15,-4 2 2 16,-14 13-4-16,-91 106 2 16,96-88 2-1,4 3-5-15,0 0-9 0,2 0-19 16,-11 39 18-16,10-5-27 16,26 102 19-16,5-164 23 15,-3-2 0-15,1 0 2 16,0-4-2-16,12 12 4 15,-1-4 9-15,30 16-12 16,-48-30-1-16,1 0 0 16,1 0-8-16,-2 0-38 0,3-1 2 15,13-22 44 1,-23 11 4-16,-1 0-4 0,-2 2-25 16,1-4-62-16</inkml:trace>
  <inkml:trace contextRef="#ctx0" brushRef="#br0" timeOffset="931.34">18367 1327 344 0,'-48'-45'2'0,"46"38"-2"16,0 5-13-16,-1-6 13 16,1 4 6-16,-3-8 14 15,3 1-7-15,-3-22-7 16,5 24 1-16,0 4 9 0,0 1 11 16,-2-2-6-16,0-6-18 15,-2 4 23-15,-23-14-8 16,18 22-17-16,3 2 10 15,-4-2-6-15,4 3-2 16,-10-1 2-16,-33 29 0 16,41-21-4-16,-4 4-1 15,3-2 0-15,1 2 1 16,-8 14-1-16,3 8 1 16,-21 96-1-16,29-106 1 15,1-1-2-15,-1-1 1 16,1-2 0-16,-2 24 0 15,-1-6 0-15,11 64-1 16,5-93 0-16,0 1 1 16,5-5-6-16,-1-1 8 0,13 8-4 15,79 6-2-15,-83-20-2 16,-1-4 3-16,1 1 0 16,0-6 3-16,23-3 2 15,-1-7-2-15,70-68 0 16,-103 67 4-16,-2 0-4 15,-2-3 2-15,-3 4-2 16,5-19 1-16,-9 0 3 16,-31-73-4-16,20 92 0 15,-1 0 3-15,3 3-1 0,1 0 3 16,-13-14-5 0,-35-39 1-16,52 63-1 15,-4 3 0-15,-1-1-7 16,1 0-7-16,-7-2-12 0,2 2-16 15,-9 2-21-15,20 10-59 16</inkml:trace>
  <inkml:trace contextRef="#ctx0" brushRef="#br0" timeOffset="2297.05">20008 1380 390 0,'-10'-3'102'16,"6"3"-87"-16,-5 0-6 15,3-1-4-15,12-10 8 16,-4 5 0-16,5-7-4 15,3 0-1-15,0-3-1 16,11-13-7-16,43-84 1 16,-55 89 14-16,-5 4-15 15,3 2 0-15,-3 1 5 16,8-15-4-16,-6 9 6 16,7-13-6-16,-13 33 0 15,0 3 10-15,2 3-11 16,-4-1-3-16,2-1 3 15,2 4 6-15,14 33 4 0,-11-20-2 16,1 8-7 0,2 2 20-16,-6 0-20 0,4 26 0 15,12 110 4 1,-18-142-4-16,3-4 0 0,-1-1-1 16,2-4 0-16,3 18-8 15,-1-5-13-15,12 36-52 16,-20-56-52-16,4 1-133 15</inkml:trace>
  <inkml:trace contextRef="#ctx0" brushRef="#br0" timeOffset="3251.09">22439 994 493 0,'-8'-4'1'0,"6"-2"-1"16,-4-4-18-16,8-1 16 16,29-28 2-16,-27 29 8 15,8 3-2-15,-1-2 2 16,2 3-8-16,12-9 0 15,4 5 18-15,45-11-17 16,-70 23 0-16,0 2-1 16,1 2 16-16,-1 5-5 0,5 10-7 15,-4 109-3-15,-17-95 12 16,-1-2-12-16,-1 3 1 16,-1 1 5-16,-12 29-1 15,0-2 2-15,-44 97-8 16,60-143 1-16,2-2 5 15,5 0-6-15,-1-2 0 16,-1 14 0-16,4-6 1 16,21 26-1-16,-17-43 0 15,1-4 0-15,2 0 1 16,-3 2-1-16,4 0 0 16,19 4 0-16,-21-7 0 0,3-2 2 15,2 0-1-15,4-1 1 16,11-3 14-16,11-2-16 15,87-34 0-15,-105 40 2 16,-1-3-1-16,-3 1-1 16,-2 2-3-16,12-2-7 15,-9 0 8-15,-4 4-35 16,-10 0-27-16,0-2-45 16,-2 4-119-16</inkml:trace>
  <inkml:trace contextRef="#ctx0" brushRef="#br0" timeOffset="26481.85">24907 860 263 0,'-4'-6'59'0,"2"2"-52"15,-1 2 0-15,1 0-1 16,-3-2 13-16,3 0 7 15,-15-4 5-15,17 8-11 16,2-3-7-16,-2 3-2 16,0 0 7-16,2-1-6 15,0 1 2-15,0 4-5 16,-4-4-5-16,2 0 8 16,0 0-7-16,0 0 0 15,-2 3 7-15,-4 33-9 16,0-17 3-16,0 6 3 15,-1 0-6-15,1 3 10 0,-10 29-9 16,1 4-3 0,-39 160 7-16,41-182-6 0,-1-1 1 15,6-7 0-15,-1 1-3 16,-7 31 5-16,3-11-5 16,-1 62 0-16,12-104 2 15,2-4-2-15,0-2-1 16,0-2 0-16,0 6 1 15,4-2 0-15,-4-8 0 16,0 2 0-16,0-1-2 16,2 1 4-16,-2-3-2 15,2 3 2-15,8-2 1 16,-3-2 2-16,1 2-5 0,4 2 0 16,1-2 1-16,12 2-1 15,4-2 0-15,97 2 0 16,-94-2 2-16,3-2-2 15,3 2 0-15,3-2 0 16,36-2 0-16,168-24 0 16,-195 28 0-16,-6-2 0 15,-2 0 1-15,1 2-2 16,38-3 1-16,-9 2 0 16,118 0 0-16,-159 3 0 15,0-1 0-15,4 0 0 16,5-2 0-16,41 0 0 15,4-2 0-15,193-15 0 16,-236 15 0-16,1 4 0 0,-3-1 0 16,-2 2 0-16,42 0 1 15,136 6-1 1,-182-6 0-16,-5 0 0 0,2 0 0 16,2-3 0-16,34 2 0 15,4-4 0-15,180-12 1 16,-205 13-2-16,0 0 1 15,-1 2 0-15,-3 2-1 16,45-4 1-16,-4 2 0 16,142 6-1-16,-201-4 2 15,1 0-2-15,2-2 1 16,-3 2 0-16,31-2 1 0,117-4-1 16,-147 7 0-16,1-1-1 15,1 0 2-15,0 3-1 16,26-1 0-16,-1 0 0 15,79 8 0-15,-118-10 0 16,5 0 0-16,-3 0 0 16,2 0 1-16,12 0-1 15,-3-2 0-15,33-2 0 16,-57 4-1-16,0 0 1 16,4-2 0-16,-1 2 0 15,3-2 0-15,28-2 0 16,-33 1 0-16,1 3 0 15,-2 0 0-15,-2 0 0 0,5 0 0 16,-5 0 0-16,0 0 1 16,0 0 1-16,-2-1-2 15,2 1 0-15,-3-5 4 16,1-1-4-16,0-2 0 16,-3-28 1-16,3 27 1 15,-1-2 0-15,3 0-2 16,0-2 0-16,-2-14 2 15,-9-94-2-15,7 93 0 16,0 0 0-16,-1 4 0 16,5 0 1-16,-9-26-1 15,5 5 0-15,-11-73 3 0,15 96-2 16,-4 2-1-16,2 1 0 16,2-4 1-16,0-21-1 15,2 0 0-15,19-95 0 16,-17 120 1-16,0 2-1 15,2 1 0-15,-4 4-1 16,2-14 3-16,-6-20 3 16,0 46-5-16,2-4 1 15,-2 4 9-15,2-2-9 16,-3-2-1-16,0 2 0 16,1 2 2-16,-4-4-2 15,1 4 0-15,3 0 0 16,-2 0-3-16,-8-2 5 0,-1 2-2 15,-72 4 0 1,56-2 2-16,0 2-2 0,-4-2 0 16,0 0 0-16,-36 4 1 15,-156 11-1-15,176-17 0 16,1 3 0-16,2 0 1 16,2 0-5-16,-45 3 1 15,4 2-14-15,-149 11 15 16,198-15-11-16,1-2 4 15,-3-2-6-15,-3 1-17 16,-36 0 6-16,-6 4 6 16,-175 13 19-16,227-11-2 15,2-6 4-15,2 3-1 16,4-2 4-16,-23 4-1 0,-64 4 6 16,97-10-6-16,-1-1 1 15,1 1 8-15,3-3 4 16,-19 0-3-16,2-1-6 15,-79-11-6-15,83 13 5 16,-2-2-6-16,2 2 0 16,3 0 7-16,-22-3-7 15,2-2 0-15,-63-11 0 16,88 16 1-16,-1 0-1 16,1 2 0-16,-3 2 0 15,-20-2 0-15,-85 15 0 16,99-12 0-16,2 3 0 15,0-3 0-15,-1 0 0 0,-17 3 0 16,5 0 0-16,-48 2 1 16,70-6-1-16,-1 1 0 15,-1-3 0-15,-1-3 0 16,-15 3 1-16,-7-2-1 16,-91 1 0-16,102 7 0 15,0-3 0-15,3 3 0 16,1-2-1-16,-19 5 2 15,-41 21-2-15,66-24 1 16,5-2 0-16,4 0-1 16,1 0 1-16,-13 7 0 15,5-1-1-15,-30 33 1 0,38-37 1 16,-1-5-1-16,1 5 0 16,2-1 0-16,-8 3 0 15,2-2 0-15,-16 11 0 16,21-15 0-16,0 3 1 15,-2-4-1-15,1 2 0 16,-11 5 0-16,-40 14 0 16,45-18 0-16,4 1 0 15,2-5 0-15,3 1 1 16,-7 0-1-16,4 4 0 16,-6-5 0-16,10 1 0 15,1-1 0-15,0 0 0 16,-2 0 0-16,-3 3-1 15,-2-3 1-15,-25 2 0 16,26-2-4-16,1 0 2 0,3 0-13 16,0 0-16-16,-10-2-22 15,-20-4-40-15,30-4-174 16</inkml:trace>
  <inkml:trace contextRef="#ctx0" brushRef="#br0" timeOffset="26996.98">25809 798 311 0,'38'14'107'16,"-38"-12"-86"-16,-2-2-21 15,2 5 0-15,0-3 12 16,2 10 6-16,-2 11 1 16,-6 99-4-16,1-89-7 15,3 2 12-15,-2 0-3 16,-1 3-6-16,0 37 3 15,-10 148-7-15,15-192-3 16,0-5-4-16,0-2 3 16,0-2-1-16,4 20-2 15,1-10-4-15,13 26-5 16,-18-53-43-16,0-5-24 0,0 0-24 16</inkml:trace>
  <inkml:trace contextRef="#ctx0" brushRef="#br0" timeOffset="27460.73">26937 659 133 0,'0'0'24'16,"2"0"-24"-16,1 7-92 15</inkml:trace>
  <inkml:trace contextRef="#ctx0" brushRef="#br0" timeOffset="27752.1">26977 698 222 0,'-2'-3'71'0,"2"3"-21"0,0 0-14 16,0 0-6-16,-7 3 11 16,10-3-6-16,-3 0-13 15,0 0-4-15,0 0-12 16,2 5 15-16,-2 9 14 16,13 81-15-16,-9-69-10 15,1 7-4-15,0 3-2 16,-1-3-2-16,2 35 0 15,-6 162 2-15,-2-201-4 16,0 0 0-16,0 0 1 16,0-3-1-16,2 24 0 15,0-7-2-15,10 39-19 0,-7-76-7 16,-1-2-56 0,0-2-35-16,0-4-159 0</inkml:trace>
  <inkml:trace contextRef="#ctx0" brushRef="#br0" timeOffset="28341.21">27761 592 338 0,'0'-9'74'15,"0"3"-66"1,0-2-6-16,2-5 1 16,10-14-1-16,-12 27 8 0,0-2 2 15,0 2-8-15,2 2-2 16,0 0 9-16,0 2-5 15,11 36 0-15,-10-27 1 16,-1 0 3-16,-2 3-4 16,0 3-3-16,3 18 14 15,-1 10-11-15,6 135 6 16,-10-142 33-16,4 6-27 16,1 4-15-16,-1 3 4 15,2 45 3-15,14 184 3 16,-20-247-13-16,2-3 0 15,2-4 1-15,-2-2 0 0,0 24-2 16,2-10 1-16,-2 38-13 16,-2-74-5-16,2-2-44 15,-2 1-27-15</inkml:trace>
  <inkml:trace contextRef="#ctx0" brushRef="#br0" timeOffset="30147.1">28240 1842 423 0,'-10'-4'17'0,"0"3"-16"0,-5-5 2 16,3 3-3-16,10 9 4 16,2-6 28-16,2-1-29 15,-2 2-2-15,3 3 3 16,1 3-1-16,1 3 5 16,8 29 6-16,-9-32-7 15,1 0 14-15,0 2-17 16,3 1 0-16,3 9 3 15,43 50-5-15,-46-59 1 16,6 3-3-16,-1-5 1 16,1 3 1-16,13 5 2 15,1-1-4-15,88 2 23 16,-91-19-15-16,-2-2-5 0,3-4-3 16,-2 0 1-16,26-6 0 15,-3-3-1-15,82-30 0 16,-114 37 1-16,1-2 0 15,-3 2 0-15,-1 0-1 16,9-12 0-16,35-46 0 16,-52 50 0-16,3 0-1 15,-5 4 0-15,6-1-5 16,-2-13-16-16,3 5-16 16,26-30-24-16,-35 49 20 15,5 2-28-15,-2 0-26 16</inkml:trace>
  <inkml:trace contextRef="#ctx0" brushRef="#br0" timeOffset="30596.81">29240 1594 345 0,'-6'-2'46'16,"-5"2"-30"-16,-7 2-16 16,-60 36 0-16,56-28 3 0,-3 2 2 15,3 0 2 1,0 2-6-16,-23 13 0 0,-68 46 3 16,103-66-4-16,4-3 0 15,4-3-1-15,2-1 0 16,-5 4-5-16,5-2-4 15,21 1 10-15,-15-8 10 16,5 0-4-16,1-3-4 16,-4-1 3-16,15-7-3 15,1-2 1-15,56-51-3 16,-67 58 2-16,-1 3 6 16,-3 4-7-16,-3 0 0 15,6-2 11-15,3 8-2 16,-15 0-5-16,4 4 1 15,-2 3-5-15,6-2 11 0,0 9-12 16,5 2 0 0,41 54-1-16,-47-62 1 0,4 1-53 15,-2-4-77-15</inkml:trace>
  <inkml:trace contextRef="#ctx0" brushRef="#br0" timeOffset="32184.03">29980 698 394 0,'-2'-3'40'16,"2"2"-25"-16,-2-1-14 15,2 2 4-15,-3 6 3 16,6-2-2-16,-3 7 3 15,2 6-3-15,-2 2-4 16,5 20 15-16,-5 11-10 16,0 131 2-16,-3-154-2 0,1 4 0 15,0-6 0 1,-1 0-7-16,-1 23 0 0,-7 54 3 16,7-96-3-1,4-4 0-15,0 1 1 0,0-2 1 16,0 1 4-16,2-5 5 15,7-60-1-15,-7 27-10 16,0-1 0-16,0 2-5 16,0-5 3-16,3-36 0 15,0 1-3-15,26-130-17 16,-22 183 1-16,2 0 11 16,3 0 0-16,-1 5 7 15,11-20 2-15,47-31 1 16,-66 66 0-16,-3 0-1 15,3 4 0-15,-3-2-3 0,5 4 3 16,-1 6 1-16,12 53 2 16,-18-44-1-16,-2 5 6 15,-3 1-6-15,-2 1 0 16,-8 21 13-16,-7 0-8 16,-67 71-1-16,70-106-2 15,6 0-2-15,3-2-1 16,-2 0-5-16,-10 10-23 15,-16 26-6-15,35-42-28 16,8 1-57-16</inkml:trace>
  <inkml:trace contextRef="#ctx0" brushRef="#br0" timeOffset="32735.08">30279 1420 347 0,'2'60'41'0,"-6"-46"-37"15,4 0-3-15,0 2-1 16,-3-1 0-16,-1 16 6 0,0-1-3 15,-14 68-1 1,13-86 1-16,3-6-2 0,2-2 0 16,0-3 0-16,-2 8 9 15,6-15 23-15,-4-8-23 16,0-6-6-16,-2-4-4 16,4-2 1-16,0-28 0 15,1-11-1-15,5-151 0 16,-5 188-3-16,0 2 1 15,-1 6-14-15,2 4 4 16,2-20 12-16,3 9 1 16,27-17-1-16,-29 41 0 15,2-1 2-15,-3 2-2 16,-2 2 0-16,8-4 0 0,-1 16 1 16,-9-8 5-16,-2-1-4 15,-2 7 4-15,0 1 7 16,-5 6-12-16,-7 6-1 15,-50 51 3-15,53-64-2 16,3-4-1-16,2 2-1 16,2-4-6-16,-7 8-10 15,7-6-35-15,4 10-19 16,6-16-9-16</inkml:trace>
  <inkml:trace contextRef="#ctx0" brushRef="#br0" timeOffset="33080.32">30357 1369 206 0,'2'8'33'0,"5"6"2"16,-1 0-15-16,15 20-6 16,-17-34 29-16,3 0-1 15,-3-1-18-15,8-4-3 16,7-1-13-16,4-5-6 16,53-52-2-16,-74 48 0 15,2 0-1-15,1 1 1 16,-1 0-3-16,2-14 3 15,-3-38 0-15,-3 59-2 16,-3 0 1-16,1 5 1 16,-2-2 14-16,0 2-13 15,-5 4 1-15,-34 38 1 0,30-26-2 16,1 3 1-16,4 0-2 16,-1-1 0-16,-7 18 1 15,7 0-1-15,7 58-1 16,4-84 0-16,1 1-5 15,1-4-2-15,3-1-19 16,2 5-43-16,33-7 5 16,-38-8-130-16</inkml:trace>
  <inkml:trace contextRef="#ctx0" brushRef="#br0" timeOffset="33783.86">30611 1349 263 0,'2'0'24'15,"0"2"-17"-15,9 35-5 16,-8-30 3-16,-3 6 17 0,2 0-9 16,-2 2-3-16,3 11 1 15,-6 60-3-15,1-74-2 16,2-3 1-16,-3-4-4 16,3-2 8-16,0 6-6 15,3-7 12-15,8-14 24 16,-11-4-20-16,2 0-20 15,0-2-1-15,3 2-5 16,1-20 5-16,4-2-13 16,25-59 7-16,-30 91 5 0,-3 5 1 15,0-2-2-15,0 3 1 16,4-2 0-16,8 14-3 16,-9-7 4-16,1 2-1 15,4 1 1-15,-4 2 1 16,5 10 0-16,3 4-1 15,14 52 0-15,-25-63 4 16,-3-5-4-16,-3 1 0 16,1-4 1-16,0 7 2 15,0-4 2-15,-3-4-4 16,5-6-1-16,2-5 0 16,1 0-8-16,-1-4 0 15,5-8 4-15,33-56-3 16,-36 65 5-16,1 2 0 15,-3 0 2-15,2 2-2 0,4-3 2 16,-2 0 0 0,13 9-1-16,-15 0 1 0,-4 3-2 15,0 3 4-15,0-1-2 16,0 7 7-16,-4 6-7 16,4 53 0-16,-2-60 1 15,4 0 1-15,-2-5-2 16,6 0-3-16,0 6 3 15,36-6 0-15,-35-14 1 16,0-1 2-16,0-2-2 16,-5-3 0-16,4-12-2 15,-2-5 1-15,-28-68 0 0,19 89 1 16,-3 1-1 0,-1 1-1-16,0 2-1 0,-7-8-2 15,0 6-18-15,-32 5-16 16,41 6-45-16</inkml:trace>
  <inkml:trace contextRef="#ctx0" brushRef="#br0" timeOffset="34420.17">31457 733 473 0,'-6'-3'11'0,"1"-1"-9"16,1-2 0-16,0 2-4 16,2 34 5-16,2-12-2 15,0 6 15-15,2 4-10 0,-2 0 9 16,4 30-2-16,9 135-8 16,-13-157 0-16,2-6-5 15,-2 0 0-15,0-4 2 16,0 26-2-16,0-12 0 15,-2 28 0-15,2-68 0 16,0-1 4-16,-2-8-4 16,2-7-10-16,-4-14 5 15,-1-18 5-15,-37-184 0 16,28 179 1-16,4-1 0 16,1-3-2-16,4 4-3 15,-6-45 4-15,33-107-4 16,-11 193 2-16,3 2 2 15,1 3 2-15,-2 0-2 16,16-5 0-16,2 6-1 16,50 20-6-16,-77-3 6 0,1 2 2 15,-5 5-1-15,0 3 5 16,-5 16-3-16,-6 9 0 16,-60 127-2-16,53-147-5 15,2 2-3-15,3-2-39 16,2 1-17-16,-11 23-110 15</inkml:trace>
  <inkml:trace contextRef="#ctx0" brushRef="#br0" timeOffset="34899.94">31841 1301 349 0,'-42'-34'28'16,"37"34"-27"-16,-2 0 0 15,1 4 4-15,-5 0 5 16,-7 9 2-16,-7 4-4 16,-48 76-8-16,61-70 7 15,1 0-6-15,5-5-1 16,4 0 3-16,-5 14-3 15,7-8 0-15,29 14-3 16,-20-42 3-16,-1-4 12 0,3-4-12 16,1-2-7-16,11-10-9 15,41-55-3-15,-62 76 17 16,0 0-1-16,3 2 4 16,-3 2-1-16,0 4 3 15,2 7 2-15,6 63 2 16,-8-55-4-16,0 5 0 15,0-1-2-15,-2 1-1 16,5 26 15-16,-7 1-13 16,-25 105 6-16,16-135 0 15,-1-4-1-15,-1-4 7 16,-1-4-5-16,-9 14-6 16,-38-6 4-16,54-24-7 0,3-2-37 15,-3-5-34-15,1 0-96 16</inkml:trace>
  <inkml:trace contextRef="#ctx0" brushRef="#br0" timeOffset="35320.48">31979 1367 317 0,'-5'-2'33'0,"1"2"-32"0,0 2-1 16,-5 7 0-16,-24 41 2 16,27-37 3-16,2 1 1 15,-2 0-6-15,1 1 0 16,-1 13 4-16,-2-2-3 16,-2 32-1-16,12-54 0 15,0-2-8-15,2 0-9 16,2-4 3-16,2 0 13 15,38-50-2-15,-36 38 3 16,-1 3 0-16,-5 2 6 16,5 0 10-16,5-6 7 15,-4 4-12-15,9 4-7 16,-22 7 15-16,3 0-9 0,3 4 5 16,-1-1-10-16,2 3-2 15,2 5-1-15,11 22-2 16,-15-24-2-16,2-1 1 15,-2-2-39-15,3 0-21 16,1 7-55-16</inkml:trace>
  <inkml:trace contextRef="#ctx0" brushRef="#br0" timeOffset="35846.41">32082 1175 373 0,'-2'4'14'0,"2"4"-11"16,2 4-2-16,0 10-1 15,19 84 24 1,-15-84-3-16,-2 2-12 0,3-2 1 16,-3 0-4-16,8 23 5 15,-8-5-7-15,-2 60-1 16,-4-96 6-16,0 0-8 15,2-4-1-15,0 3 1 16,0-3-1-16,0-3-10 16,11-36 0-16,-5 26 5 15,3 3-1-15,-2-2-3 16,0 2 0-16,3-10 9 0,17-27 1 16,-25 40-1-1,3 0-3-15,-1 1-2 0,6 3 1 16,0-3 4-16,1 3 0 15,12 39 1-15,-23-19 16 16,0 1-9-16,0 3-8 16,-2-2 1-16,2 19 8 15,0 0-8-15,2 58 1 16,0-87-2-16,2-4 1 16,-2-1-2-16,4-2-7 15,2 4 8-15,19-32 15 16,-20 6-15-16,-3-4-6 15,0 0-2-15,1 1-10 16,2-25 13-16,-3 7-2 0,-24-66-14 16,9 96-10-16,-3 2-47 15</inkml:trace>
  <inkml:trace contextRef="#ctx0" brushRef="#br0" timeOffset="36429.79">32683 717 357 0,'45'-11'94'16,"-55"18"-94"-16,16 13 0 15,9 13 4-15,7 9-4 16,7 32 15-16,5 24 2 16,8 243-5-16,-53-289 16 15,6-2-23-15,-2-6 2 0,5-8-4 16,-5 38 6-1,5-15-2-15,7 26-7 0,-5-86 2 16,0-3 22-16,-5-2 8 16,3-8-23-16,-4-19-9 15,-37-168 0-15,25 140-1 16,-2-4-14-16,1-8-4 16,-4 1 14-16,-18-71 1 15,6 2 2-15,-18-239-1 16,68 355 2-16,3 11-1 15,2-3 2-15,-2 2 0 16,22-12-3-16,5 11 3 16,95 14-2-16,-120 12 1 0,-3 6 1 15,-3-1 0 1,-5 6 0-16,5 19 1 0,-66 127 5 16,25-127-4-16,-2-7-2 15,0 2 1-15,10-3-1 16,-24 34-13-16,10-8-65 15,1 90-42-15</inkml:trace>
  <inkml:trace contextRef="#ctx0" brushRef="#br0" timeOffset="36747.51">33019 1462 371 0,'7'34'19'0,"15"72"-6"16,-8-87-9-16,-1 2 11 15,-6-3-10-15,-1-2 3 16,6 16 12-16,-6-7-13 16,-1 16 1-16,-7-42-1 15,2 1 8-15,0-4 26 16,-5-2-24-16,-1-6-10 15,-46-69-13-15,44 57 6 16,-2-2-3-16,3 0-4 16,5 1 5-16,-2-24-1 15,10 5-39-15,66-52 3 0,-52 85 5 16,2 5-73-16</inkml:trace>
  <inkml:trace contextRef="#ctx0" brushRef="#br0" timeOffset="37148.92">33360 1476 120 0,'-13'4'235'16,"-9"5"-232"-16,-1 4-2 16,-6 49 2-16,23-52 9 15,3-1 6-15,1 4-11 16,0 1-7-16,0 12 6 15,0 1-5-15,6 54-1 16,-4-73 1-16,2-2-1 0,0 0 0 16,1-1-7-16,1 2-3 15,16-3 10 1,-18-15 12-16,5-3-12 0,3-3 0 16,-4-1-1-16,7-14 1 15,-1-4 0-15,14-68 6 16,-23 92 21-16,-1 3-20 15,2 3 3-15,-2 4-3 16,5-5-4-16,-3 5 1 16,8 38 19-16,-10-16-10 15,0 2 6-15,0 0-18 16,1-2 2-16,1 19-2 0,0 61-1 16,-2-93 0-16,3-3-26 15,-5-1-45-15,2-3-50 16</inkml:trace>
  <inkml:trace contextRef="#ctx0" brushRef="#br0" timeOffset="37764.19">33468 1231 138 0,'-3'0'211'0,"1"2"-210"0,-1 9-1 16,3 6 0-16,23 93 12 16,-21-82 28-16,0 5-8 15,2 1-18-15,-1-1-1 16,6 34-5-16,-5-3 3 16,-6 114-7-16,-4-158-4 15,1-6 5-15,2-5-5 16,1-3 0-16,-4 8 2 15,-1-12 5-15,7-12 21 16,-2-4-25-16,0-2-3 16,0-3 9-16,-3-12-8 15,3-8 0-15,2-84-1 16,5 110-11-16,-1-1 6 0,7 0-29 16,-5 3 1-16,15-14 24 15,1 5-11-15,43-12 20 16,-65 32 1-16,0 2-1 15,2 2 3-15,-2 1-3 16,4 12 3-16,3 63 9 16,-7-60-9-16,2 2 2 15,0-1 2-15,1 0-4 16,6 19-1-16,-5-1-2 16,21 49 0-16,-23-79 0 15,0-5 0-15,2-1-4 16,-4-1-1-16,5 0 5 15,-1-10 0-15,21-68-10 16,-25 53-16-16,0 3 4 0,0 2-14 16,-5 0 36-1,1-16 2-15,-29-50 8 0,23 76 8 16,1-3-18-16,-1 6-2 16,-2-1-14-16,-5-6-37 15,3 6-22-15</inkml:trace>
  <inkml:trace contextRef="#ctx0" brushRef="#br0" timeOffset="37846.14">33684 1620 134 0,'6'0'0'15,"1"-1"-45"-15</inkml:trace>
  <inkml:trace contextRef="#ctx0" brushRef="#br0" timeOffset="38013.15">33775 1592 259 0,'-2'2'47'0,"0"4"-30"16,-1 4-6-16,-4 6-10 15,-26 54 0-15,31-58 12 16,-3-1-12-16,5-4-2 16,5 0-2-16,-3 4 3 15,10 0-3-15,45-8 2 16,-52-4 1-16,4-5 0 16,-1-5-44-16,1 1-88 15</inkml:trace>
  <inkml:trace contextRef="#ctx0" brushRef="#br0" timeOffset="41697">29417 2382 400 0,'-7'-2'5'0,"3"2"-3"16,4 0-3-16,-7 0 3 15,7 2 2-15,-2 22-3 16,2-9 3-16,0 6 21 15,0 0-4-15,-3 0-5 16,-1 25 3-16,-28 125-9 16,26-134 6-16,-3-4-16 15,-2-3 6-15,2 1 5 16,-6 25-9-16,-1-6 2 16,-9 58-2-16,16-102-1 15,9-2 3-15,-2-3-4 16,2 2 0-16,-2-1 10 15,4-2 7-15,5-30 2 0,-7 8-15 16,-2-5 0-16,-1 0-8 16,3-6-9-16,0-29-14 15,13-168 26-15,-5 183-34 16,0 5 18-16,3 2-7 16,3 4 14-16,15-40 6 15,7 10-3-15,91-76 5 16,-111 131 0-16,-3 2 4 15,-3 4-2-15,2 3 0 16,5-4 1-16,-3 6 3 16,4 34-4-16,-16-15 5 0,-4 3 9 15,-1 3-13 1,-3 0 6-16,-7 25 4 16,-72 116 1-16,67-142 9 15,-2-1-15-15,-2-3-3 0,2-3 6 16,-18 19-9-16,5-4 0 15,-38 43-5-15,65-63-35 16,6-3-16-16,0 2-95 16</inkml:trace>
  <inkml:trace contextRef="#ctx0" brushRef="#br0" timeOffset="42212.06">29520 3186 362 0,'-6'28'26'16,"-25"59"-19"-16,29-74-5 15,2 4 3-15,0-3 7 16,0-5 11-16,-2 15-9 15,-5 27-10-15,3-51 6 16,4 0 2-16,0 0 14 16,0-2 16-16,-4-4-42 15,2-6 7-15,-21-73-5 16,19 59 0-16,2-2-4 16,2-4 1-16,0 3-2 15,2-32-7-15,4 3 2 0,57-100 5 16,-47 143 3-16,-3 1-2 15,0 5 0-15,0 3 2 16,12-9 0-16,40 3-3 16,-61 14 3-16,-2 0-7 15,2 4 4-15,-4 2 3 16,3 7 9-16,-8 4-8 16,-19 64-1-16,6-67 10 15,0-1-7-15,0 0 2 16,1-1-2-16,-19 12-2 15,3-4 3-15,-43 14-4 0,71-36-1 16,1 0-2-16,4-2-34 16,-2 0-55-16,2 0-181 15</inkml:trace>
  <inkml:trace contextRef="#ctx0" brushRef="#br0" timeOffset="42946.81">29749 3238 211 0,'-7'0'177'0,"5"0"-165"16,4 0-12-16,3 0 0 16,-3 0 11-16,2-2 25 15,5-2-21-15,38-21-9 0,-34 14 2 16,-1-1-8 0,-2-2 1-16,1 2-1 0,10-12 1 15,-7 4 3-15,3-17-4 16,-22 36 0-16,3-2 10 15,-2 1-9-15,0 2 4 16,-6 2-5-16,-30 23 3 16,27-15 3-16,2 1-6 15,0-3 0-15,2 5 8 16,-7 11-5-16,3 0 0 16,-3 58-3-16,14-70 3 15,2 2-2-15,0-3-1 16,2-2-10-16,2 9-7 15,6-6-27-15,25 1-25 0,-30-18-34 16,1-1-84-16</inkml:trace>
  <inkml:trace contextRef="#ctx0" brushRef="#br0" timeOffset="43730.34">29944 3176 273 0,'14'-7'37'0,"1"7"-35"16,-10 1 21-16,-3 3 3 15,1 2-8-15,-1 2 0 16,3 6-8-16,1 5 5 16,17 54-14-16,-23-58 6 0,0-5 11 15,0-2-8 1,0-1-4-16,0 7-1 0,-3 2 0 16,6-17 23-16,-6-3 0 15,3-3-14-15,0 0-9 16,3-11-5-16,-3-7 2 15,10-67-5-15,-5 78 7 16,-1 0-8-16,0 2-10 16,4 2-10-16,3-8 2 15,-3 3 10-15,25 4-6 16,-27 15-3-16,-2-1 1 16,0 6 8-16,-1-1-6 15,7 10-8-15,22 54 4 16,-28-62 17-16,1 4 5 15,-3-2-1-15,3-2 2 0,-1 12 7 16,2-4-6-16,6 20 4 16,-15-35 12-16,3-3 6 15,-2 0 4-15,0 0 5 16,-3-3-24-16,-1 0 8 16,-17-29-16-16,19 22 1 15,4 2 3-15,0-1-5 16,0 4 0-16,0-9-2 15,25-27 1-15,-17 30-3 16,-1 6-25-16,2-1 14 16,2 0 14-16,8-4-4 15,-4 6 1-15,22 0 0 0,-31 4 4 16,-6 2-5-16,2 0 5 16,0 2 0-16,0 2 1 15,-2 3 0-15,-2 33 1 16,0-34-2-16,2 2 1 15,0-5 0-15,0 3-1 16,0 8 0-16,13 24 3 16,-11-37-3-16,0-2-1 15,0 2-1-15,2-2 2 16,4 4-5-16,1-2 4 16,15-3 1-16,-19-6 7 15,3-1-3-15,-4-3-4 16,1-2 0-16,7-11 0 15,-4 0 0-15,-6-56 0 16,-6 69-2-16,0 0 0 0,-5 2-9 16,-1 5-23-16,-7-10-25 15,-53 1-28-15</inkml:trace>
  <inkml:trace contextRef="#ctx0" brushRef="#br0" timeOffset="44022.99">30562 2738 407 0,'-3'3'11'16,"3"1"-9"-16,5 6-2 16,-2 4 1-16,3 12 7 15,5 6 7-15,18 100-15 16,-27-112 0-16,-2 0 0 16,0-3 0-16,-2-4-15 0,-2 18-34 15,-23 13-53 1</inkml:trace>
  <inkml:trace contextRef="#ctx0" brushRef="#br0" timeOffset="44174.56">30511 2916 303 0,'0'-4'42'16,"-7"9"-42"-16,10-1-5 15,1 2 4-15,0-1-3 16,3 1 0-16,7 1-4 15,48 10-90-15</inkml:trace>
  <inkml:trace contextRef="#ctx0" brushRef="#br0" timeOffset="44733.14">30937 2711 387 0,'6'-10'33'16,"-8"5"-33"-16,6 13 0 15,-4 7 17-15,3 4-3 16,-3 4-5-16,2 21 7 0,2 12-5 15,7 165-4-15,-11-183-7 16,-2-2 1-16,-3-4 4 16,-1-1-5-16,-3 26 0 15,-7 56 1-15,16-115 0 16,-2 2 2-16,4-5 14 16,-2-3 4-16,0-12-12 15,-2-14-9-15,0-144-3 16,0 132 2-16,-5-2-17 15,-1-4 6-15,-4 1 4 16,-1-45 8-16,-1 4-7 16,26-111 6-16,1 187-3 15,1 4-5-15,1 2 9 16,5 4-2-16,13-8 2 0,54 0 0 16,-71 18 1-1,-8 0-1-15,0 4 0 0,-2 1 5 16,5 10 1-16,-7 7 0 15,-17 76-6-15,-1-74 2 16,-1-2 5-16,-5 1-7 16,0-1-2-16,-13 26 2 15,2-4-22-15,-25 90-38 16,60-120-50-16</inkml:trace>
  <inkml:trace contextRef="#ctx0" brushRef="#br0" timeOffset="45181.27">31355 3098 426 0,'-13'-2'14'0,"-3"2"-14"16,-28 2-7-16,32 4 7 15,6 3 1-15,-3 1 1 16,3 5 0-16,-8 11-2 15,-13 80 0-15,22-92 3 16,3-4-3-16,2 0 0 16,0-4-1-16,2 8-5 15,3-6-2-15,17-12 8 0,-15-5 2 16,-1-1 3 0,4 2-5-16,-4-1-1 0,9-3 1 15,1 2 0-15,34 6 0 16,-46 8-2-16,5 4 2 15,-3 5 12-15,4 0-3 16,7 14-2-16,37 83 6 16,-50-86-4-16,-4-4 5 15,-4 0 0-15,-3-4-5 16,-4 22 16-16,-9-8-18 16,-62 30 2-16,65-56 3 15,4-4-9-15,3-2-3 16,0 0-10-16,-11-6-37 15,2-4-16-15,-21-52-55 0</inkml:trace>
  <inkml:trace contextRef="#ctx0" brushRef="#br0" timeOffset="45613.36">31710 3242 248 0,'0'-4'151'0,"-6"0"-123"0,4 2-4 16,-4-2-10-16,-30 12-7 16,18 0-6-16,1 2 4 15,-1 2-5-15,-2 2 0 16,-13 13 5-16,2 3-5 15,-35 68 0-15,66-88 2 16,3-1-2-16,2 0 0 16,-1-5-4-16,9 8 4 15,3-7 6-15,59-28-6 16,-61 8-29-16,1 1-1 16,-3-1 24-16,-3-1 6 15,8-12 0-15,5-36 10 16,-22 59 28-16,0 5-32 0,-2-2 1 15,2 2-7-15,0 2 3 16,0 3 0-16,23 31-3 16,-17-29 0-1,3 4-2-15,1-3 2 0,-4-2-49 16,11 8-54-16</inkml:trace>
  <inkml:trace contextRef="#ctx0" brushRef="#br0" timeOffset="46197.19">31774 2982 402 0,'5'0'7'15,"1"1"0"-15,34 52-5 16,-31-33 1-16,-2 3 35 15,-1 4-13-15,1 1-9 16,9 26-12-16,17 129-2 16,-35-158 8-16,-4 2-10 15,-2-5 0-15,4-4 2 16,-5 15-1-16,3-10 1 16,-6-7-2-16,12-17 0 15,0-4 19-15,0-5-15 0,0-2-1 16,2-10-4-16,1-4 1 15,21-60-4 1,-14 72 3-16,-4 1-4 0,1 1-5 16,1 1 10-16,8-11-8 15,51-33 8 1,-58 47 0-16,0 4 1 0,-2 2-1 16,-5 0 0-16,6 0-2 15,-5 4 7-15,1 42 3 16,-4-26 0-16,-2 3-4 15,2-3 3-15,0-1-7 16,0 17 0-16,0-2 5 16,14 38-3-16,-10-65-2 15,0-3 2-15,-1 0-1 16,-3-2 0-16,4 0 5 0,10-26 16 16,-6 7-17-16,-1 0-5 15,-3 1-8-15,-4 2-7 16,4-16 0-16,-6 1 5 15,-27-37-30-15,16 56-5 16,0 2-15-16,-3 4-72 16</inkml:trace>
  <inkml:trace contextRef="#ctx0" brushRef="#br0" timeOffset="46488.84">32171 2689 428 0,'-2'6'14'0,"-1"6"-13"16,8 4 7-16,1 13 13 15,43 114 9-15,-37-115 7 16,-8 1-36-16,5-4 0 16,-1 0-1-16,6 25-1 15,-5-8-21-15,-1 54-26 0,-12-90-28 16,-2-4-18-16</inkml:trace>
  <inkml:trace contextRef="#ctx0" brushRef="#br0" timeOffset="46647.96">32080 2921 367 0,'-23'-38'61'16,"27"40"-54"-16,-1 1-7 15,-1-2-1-15,0 1 1 16,7 5 1-16,4-2-1 16,50 19-1-16,-45-22-18 15,-3 1-32-15,5-3-34 16</inkml:trace>
  <inkml:trace contextRef="#ctx0" brushRef="#br0" timeOffset="47281.72">32541 2813 284 0,'-5'-18'94'0,"5"22"-82"0,0-4-5 15,0 2-7-15,-3 4 15 16,1 8 31-16,0 6-18 15,-2 105 10-15,8-92-6 16,-4 4-16-16,2-2 6 16,0 2-20-16,-2 32 0 15,-2-2 3-15,-9 91-2 16,11-143-3-16,0-5 1 16,-2-5 0-16,2-2 6 15,0 7-2-15,-4-14 21 16,6-5 16-16,-2-6-42 15,-2-7 2-15,0-6 2 0,0-25-4 16,-8-19-5-16,-19-229-34 16,20 239 2-16,3-2 21 15,2 10 10-15,4 16 5 16,0-36-5-16,8 21 1 16,55 1-3-16,-53 50 1 15,4 1 7-15,-3 2-2 16,3 1 2-16,8 5-1 15,44 46 0-15,-56-36 2 16,-6 3 8-16,-2 0-3 16,-4 0 1-16,2 22 11 15,-11 2-14-15,-61 74 1 0,57-104-5 16,1-1 3 0,6-4-6-16,1 2-21 0,-9 10-53 15,8-4-29-15,8 29-119 16</inkml:trace>
  <inkml:trace contextRef="#ctx0" brushRef="#br0" timeOffset="48000.3">32810 3170 398 0,'-15'-1'94'16,"6"3"-94"-16,-1 4 1 15,0 53-2-15,1-43 3 16,4 2 9-16,0 3-3 16,1 1-8-16,-5 19 8 15,-1 1-8-15,-36 85 3 16,38-119 0-16,8-1-1 15,-2-6 10-15,2 1-12 16,0 2 4-16,2-8 27 16,17-56-20-16,-13 38-10 15,0-2-1-15,3 2-7 16,-5 0-8-16,10-18-17 0,50-65 0 16,-55 95 3-16,7 0-3 15,-1 0 10-15,3 3-3 16,18-8 10-16,-1 3 13 15,59-6 1-15,-90 20 1 16,-2-4 3-16,1 2-3 16,-3 2 0-16,2 1 3 15,-4-1 5-15,-16 40 5 16,12-29-6-16,-4 3-1 16,4 2 12-16,-3 2-6 0,-7 16 1 15,-30 87-6 1,44-105-1-16,-4-4 4 0,12-1-10 15,-6-4 0-15,4 11-3 16,2-6 1-16,32 0 2 16,-31-20 0-16,-2-8 7 15,-1-2-7-15,3-1-1 16,-1-19 1-16,-2-3 6 16,15-94 4-16,-17 119 5 15,0 2-1-15,2 4-6 16,-2 2 13-16,5-6-12 15,7 4-9-15,-16 8 6 16,8 6-5-16,1 4 5 16,-1 0-2-16,6 10-3 15,3 5 3-15,28 55-4 0,-34-70-37 16,-3-2-19-16,4-5-16 16,-8 1-37-16</inkml:trace>
  <inkml:trace contextRef="#ctx0" brushRef="#br0" timeOffset="49180.15">33164 2905 368 0,'-4'-2'86'0,"0"-3"-73"0,6 12-12 16,-4 5 3-16,0 3 34 15,2 5-7-15,2 4-16 16,0 21 5-16,2 10-12 15,11 133-3-15,-17-158-5 16,0-5 2-16,4-6 0 16,-2 0-2-16,2 16 0 15,3-9 2-15,11 10-2 16,-21-36 0-16,8 0 0 16,-3-2 2-16,0-4 3 0,0-1-2 15,4-41-3 1,-4 35 4-16,2 6-4 0,2-4-2 15,-1 2-8-15,4-11-13 16,6-1 0-16,45-41-26 16,-45 52 21-16,3 2 16 15,-3 2 0-15,-1 2 12 16,9-6 0-16,-5 7 1 16,-5 3 13-16,-11 12-4 15,-2 1 7-15,-2 3-6 16,-5 0-7-16,-3 21 7 15,-48 85 2-15,56-104-10 16,2-2 8-16,2-4-9 16,2-2-2-16,0 9 2 15,4-4-2-15,29-1 0 0,-22-20 5 16,0-4-5 0,-2-5 0-16,-2 0-18 0,14-15-23 15,-6-7 15-15,19-76-9 16,-36 96 0-16,2 3-1 15,-4 3 14-15,-1 0 20 16,-1-7 2-16,-18-14 0 16,17 30 0-16,3 0 7 15,0 4 1-15,2 2-5 16,-7 0 4-16,5 8 18 16,6 45-15-16,1-46 10 15,-1 1-4-15,3-1-3 16,-2 1-2-16,3 10-11 0,6-4-2 15,17 19 0-15,-22-37-4 16,-2 0 0 0,1-1-12-16,4-3 2 0,3-6-5 15,37-47-14 1,-39 46 7-16,-4-4 19 0,-2 1-1 16,-5 3 10-16,9-14 1 15,-5 7 1-15,8 1 5 16,-14 18 7-16,2 1 9 15,0 6 8-15,-2 0-20 16,5 6-7-16,1 6 2 16,12 42 0-16,-13-56 0 0,1 1-6 15,2-2 2 1,-2 1 8-16,7 5 0 0,30 21-5 16,-39-29 2-16,-2 3-7 15,1 1 1-15,-1-1-1 16,2 4-27-16,-4 2-25 15,-27 14-235-15</inkml:trace>
  <inkml:trace contextRef="#ctx0" brushRef="#br0" timeOffset="131622.1">21195 10443 301 0,'0'-4'0'0,"2"-3"0"15,-2-4 0-15,2 11 1 16,-2 0 16-16,-2 0-3 16,4 0-13-16,-2 0 8 15,2-2-9-15,8-12-1 0,-8 10 0 16,0 2 2 0,0 2-2-16,1-2-6 0,1 0-4 15,-2 0 9-15,12-2-9 16,-10 4-4-16,-2 0-3 15,1 0 1-15,1 2 7 16,2-2 0-16,13 4 10 16,-17-4-2-16,-2 0 2 15,2 0 0-15,-2 0-2 16,2 2 1-16,0-4-74 16</inkml:trace>
  <inkml:trace contextRef="#ctx0" brushRef="#br0" timeOffset="135329.14">21045 10429 260 0,'-2'0'55'16,"2"-3"-52"-16,0 3-1 16,0 0 0-16,0 0-1 15,0 0 7-15,8 5-8 0,-2-5 0 16,1 1 5-16,-1 2-4 16,3-1-1-16,9 2 8 15,2 2-3-15,54 15 9 16,-58-20-13-16,3 4 1 15,1-3 13-15,1 3-13 16,23 3 6-16,128 0 4 16,-137-10-6-16,3 0 1 15,2 0-7-15,-2-2 0 16,42 2 18-16,5-2-18 16,216 6 2-16,-248 4 4 15,3-2-5-15,0-2 5 16,4 0-6-16,58 4 0 15,9-3 4-15,272-12-4 16,-339 7 0-16,-2-2 2 0,0-2-1 16,-3 0 0-1,55-5-1-15,197-39 0 0,-251 37 1 16,-1 1-1-16,3 1 0 16,-2 0 2-16,60-9 8 15,0-2-3-15,256-36-4 16,-305 44 1-16,-5 1 12 15,-6 6-15-15,-5 2-1 16,54-9 21-16,-12 4-8 16,141 9-8-16,-200-3-5 15,-1 4 0-15,1 0 9 16,1-3-9-16,36 3 0 16,179 0 8-16,-197 3-4 0,3-6-2 15,-4 6-2-15,-4 1 0 16,52 0 2-16,-4 0-2 15,176 13 0-15,-233-15 1 16,3 1 0-16,-3-2 2 16,-1 4-3-16,41 1 0 15,-4-1 1-15,144 10-1 16,-179-10 0-16,-2-5 3 16,-3 2-3-16,1 3 1 15,33-2-1-15,129 12 0 0,-169-17 2 16,2 4-2-1,5-2 0-15,2-2 2 0,38-1-1 16,7 2-1-16,206-11-1 16,-238 12 1-16,2 0 0 15,3 0 0-15,-4 1 0 16,48-1 1-16,-7 0 0 16,121 5-1-16,-191-10 0 15,8 4 0-15,4-4 0 16,1 3 0-16,31-10 0 15,151-12 1-15,-177 18 0 16,-2-1-1-16,-3 0-1 16,-1 4 1-16,40-5 2 15,2-3-2-15,166-13 0 16,-216 23 0-16,-5-2 0 0,2-3 0 16,5 2-1-16,31-4 1 15,1 1-1-15,146-5 1 16,-176 12-1-16,0 0 0 15,1 0 2-15,-3-3-1 16,33 1 0-16,132-23 0 16,-165 23 1-16,-3-1-1 15,-1-3 0-15,2 3 0 16,24-6 0-16,0 3 1 16,105-2-1-16,-131 8 0 15,-5 0 1-15,-3 0-1 16,2 2 0-16,20-2 0 15,-3 0 0-15,89-9 1 16,-105 6-1-16,-2-1 0 0,4-2 1 16,-2 2-1-16,22-10 0 15,87-40 2-15,-106 39-2 16,2 2 0-16,-3-1 0 16,0-3 0-16,23-13 25 15,1-2-20-15,99-80 10 16,-124 91 0-16,-2 0-1 15,-3 0 2-15,-1 0-16 16,19-23 0-16,-5 0 4 16,38-101-4-16,-65 122 0 15,5-2 2-15,-3 1-2 16,0 2 4-16,3-22-4 0,7-91 0 16,-16 105 11-16,-3 3-7 15,-2-2-4-15,-2 4 7 16,-8-28-5-16,-6 3-1 15,-66-92-1-15,73 116 0 16,-3 0-2-16,3-2 2 16,-4 2-6-16,-21-30 5 15,0 3 2-15,-100-91-5 16,115 126 4-16,-9 2 0 16,0-1-7-16,-3 3 7 15,-37-15-3-15,-178-49 3 16,207 67 0-16,-3-1-1 15,5 2-5-15,2 0 6 0,-43-12 4 16,11-1-4-16,-89-58 0 16,143 64 2-16,0 4-1 15,2-1-1-15,1 1 0 16,-22-15 0-16,2 5-10 16,-95-52 10-16,110 68-3 15,-1-2 2-15,2 0 2 16,0-2-2-16,-25-7 1 15,-101-48 0-15,120 50 0 16,0-1 0-16,-4 3 0 16,2-5 1-16,-33-17-1 15,-5-2 0-15,-160-84 0 0,186 101 0 16,8 3 0-16,2 1 0 16,2-2-1-16,-34-17 1 15,5 1 0-15,-131-62 0 16,151 81-2-16,-1 2 2 15,-2-5-1-15,-1 0 1 16,-45-20 0-16,-196-89 1 16,236 102-1-16,3 2 1 15,4 2-1-15,3 4 0 16,-36-22-3-16,4 4 3 16,-107-55-1-16,145 83 1 15,0 2 0-15,-5-1 1 16,-6 2-1-16,-38-2 0 15,-12 0-2-15,-199 10 2 16,239-10 0-16,5 3 0 16,5 2 1-16,0 2-2 15,-43-4 1-15,-140 0 0 0,191 7-1 16,5-2 1-16,1 3-1 16,-3 0 0-16,-37 9 2 15,-7 0-2-15,-218 66-1 16,243-65 2-16,3 0-3 15,7-2 3-15,2-1 0 16,-42 8 0-16,6 1 1 16,-131 35-2-16,172-48 1 15,-1 3 0-15,1 2-2 16,-5 0 2-16,-42 14-1 0,-219 82 0 16,237-89 2-16,6-1-7 15,7-6 5 1,9 0 1-16,-42 12 1 0,13-4-1 15,-78 31 0-15,126-47 0 16,2 5 1-16,-2-3-2 16,3 2 1-16,-22 9 0 15,1-3 0-15,-98 36 0 16,113-45 0-16,-3 1 0 16,3 0 2-16,-1 0-2 15,-24 4 0-15,-98 24 0 16,114-27-1-16,-6 0 1 15,4 0-1-15,-1 1 1 0,-35 6 0 16,-3 1 1 0,-171 37-1-16,203-41 0 0,5-5-1 15,3 0 1-15,3 0 0 16,-31 6 1-16,8-5-1 16,-75 18 1-16,111-25-1 15,-2 2 0-15,0 2 0 16,-3 0 0-16,-23 4 0 15,-122 35 0-15,133-37 0 16,1 1 1-16,5-1-1 16,0 0 0-16,-24 4-1 15,4 1 1-15,-73 16 0 16,97-23 0-16,0 0 2 0,1 2-3 16,2-2 1-16,-21 5 0 15,3 0-1-15,-45 12 1 16,70-17 0-16,-1-3 0 15,3 3 1-15,1 1-1 16,-9 1 0-16,-24 11 0 16,40-14-2-16,-1 1 2 15,0 0 0-15,-4 3-1 16,-9 8 3-16,-6 1-3 16,-60 40 1-16,74-50 0 15,-1 1 0-15,-1-1 0 16,3 1 0-16,-15 7 0 0,2-2 1 15,-25 8-1 1,40-20 0-16,2 2 0 0,0 2-1 16,1 0 1-16,-9 2 0 15,-21 28-2-15,26-26 4 16,-2 2-2-16,2 3 0 16,-2-4 0-16,-7 11-1 15,-2 1 1-15,-27 29 0 16,45-50-1-16,0 2 3 15,0 2-3-15,-3 1 1 16,1 4 0-16,-4 2-1 16,-4 33 1-16,7-29 0 15,-1-3-1-15,-2 0 3 16,2 2-3-16,-5 14 1 16,-20 56 0-16,21-72 0 0,4 2 0 15,1-1 0-15,-3 0-1 16,-6 16 3-16,-1-2-1 15,-48 64-1-15,53-73 0 16,-6-3-1-16,5 2 1 16,-1-4 0-16,-10 10-1 15,4-1 3-15,-15 35-2 16,26-51 0-16,0 5 0 16,1 1-1-16,-3 2 1 15,-4 10 0-15,-43 62-1 16,44-69 2-16,2-3-1 15,-1 1 0-15,1 2 0 0,-11 15 0 16,-4 4 0-16,-51 68 0 16,69-96-1-16,1 0 2 15,1 5-2-15,1-5 1 16,-6 13 0-16,4 0-1 16,-11 36 1-16,11-49 0 15,2 5 0-15,0-3 1 16,-1 3-1-16,-3 14 0 15,-17 73 0-15,23-78-1 16,2-2 1-16,-2-1 0 16,4 2-2-16,-2 17 4 15,2 0-3-15,15 70 1 16,-11-86 0-16,2 2-2 16,-1 2 2-16,3 1-1 0,11 23 0 15,4 1 0-15,70 80-6 16,-70-112 5-16,0-2 2 15,-2-3 1-15,4 0-1 16,25 15-8-16,97 39-42 16,-129-54-110-16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1FFDC32-3027-4F8A-ACCA-BC691EB2823C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413402E-BE2F-4E77-B085-0CEB80797221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526F11C-7364-4318-AE16-FC04F6DB97FE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9C8A458-7DAD-4E10-A134-6F582A497506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B883684-F20B-4E8C-B5B4-FA6BCC2A8AA0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EE19AD6-CDEA-4F94-A21F-64825D491A8A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E1AF952-0FE6-4DF9-BA0E-648E9E672B23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C2F625-2F02-4AA2-B992-057D0F957DD5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C2F625-2F02-4AA2-B992-057D0F957DD5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380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C2F625-2F02-4AA2-B992-057D0F957DD5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0807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C2F625-2F02-4AA2-B992-057D0F957DD5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336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image" Target="../media/image50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customXml" Target="../ink/ink5.xml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customXml" Target="../ink/ink6.xml"/><Relationship Id="rId4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customXml" Target="../ink/ink7.xml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177433" y="1114421"/>
            <a:ext cx="92462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 dirty="0">
                <a:solidFill>
                  <a:srgbClr val="FF0000"/>
                </a:solidFill>
                <a:latin typeface="Calibri Light"/>
              </a:rPr>
              <a:t>Regresión logística</a:t>
            </a: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0DB8A9C2-6224-A41B-2840-04EB1FC2F3F6}"/>
              </a:ext>
            </a:extLst>
          </p:cNvPr>
          <p:cNvSpPr/>
          <p:nvPr/>
        </p:nvSpPr>
        <p:spPr>
          <a:xfrm>
            <a:off x="597809" y="5533200"/>
            <a:ext cx="92462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2800" strike="noStrike" spc="-1" dirty="0">
                <a:solidFill>
                  <a:srgbClr val="FF0000"/>
                </a:solidFill>
                <a:latin typeface="Calibri Light"/>
              </a:rPr>
              <a:t>Sevilla, 26 de Mayo de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600" b="0" strike="noStrike" spc="-1">
                <a:solidFill>
                  <a:srgbClr val="FF0000"/>
                </a:solidFill>
                <a:latin typeface="Calibri Light"/>
              </a:rPr>
              <a:t>Ejemplo</a:t>
            </a:r>
            <a:endParaRPr lang="es-ES" sz="6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838080" y="2006280"/>
            <a:ext cx="5355000" cy="448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Se trata de una generalización de la regresión lineal al caso de la clasificación. </a:t>
            </a:r>
            <a:r>
              <a:rPr lang="es-ES" sz="1800" b="1" strike="noStrike" spc="-1" dirty="0">
                <a:solidFill>
                  <a:srgbClr val="FFFFFF"/>
                </a:solidFill>
                <a:latin typeface="Calibri"/>
              </a:rPr>
              <a:t>OJO! </a:t>
            </a:r>
            <a:r>
              <a:rPr lang="es-ES" b="1" spc="-1" dirty="0">
                <a:solidFill>
                  <a:srgbClr val="FFFFFF"/>
                </a:solidFill>
                <a:latin typeface="Calibri"/>
              </a:rPr>
              <a:t>Pese a llamarse “regresión logística” es de clasificación.</a:t>
            </a:r>
            <a:endParaRPr lang="es-ES" sz="1800" b="1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800" b="1" strike="noStrike" spc="-1" dirty="0">
                <a:solidFill>
                  <a:srgbClr val="FFFFFF"/>
                </a:solidFill>
                <a:latin typeface="Calibri"/>
              </a:rPr>
              <a:t>OBJETIVO</a:t>
            </a: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: Transformar el resultado de un valor </a:t>
            </a:r>
            <a:r>
              <a:rPr lang="es-ES" sz="1800" b="1" strike="noStrike" spc="-1" dirty="0">
                <a:solidFill>
                  <a:srgbClr val="FFFFFF"/>
                </a:solidFill>
                <a:latin typeface="Calibri"/>
              </a:rPr>
              <a:t>continuo no acotado (-</a:t>
            </a:r>
            <a:r>
              <a:rPr lang="es-ES" sz="1800" b="1" strike="noStrike" spc="-1" dirty="0" err="1">
                <a:solidFill>
                  <a:srgbClr val="FFFFFF"/>
                </a:solidFill>
                <a:latin typeface="Calibri"/>
              </a:rPr>
              <a:t>inf</a:t>
            </a:r>
            <a:r>
              <a:rPr lang="es-ES" sz="1800" b="1" strike="noStrike" spc="-1" dirty="0">
                <a:solidFill>
                  <a:srgbClr val="FFFFFF"/>
                </a:solidFill>
                <a:latin typeface="Calibri"/>
              </a:rPr>
              <a:t>, +</a:t>
            </a:r>
            <a:r>
              <a:rPr lang="es-ES" sz="1800" b="1" strike="noStrike" spc="-1" dirty="0" err="1">
                <a:solidFill>
                  <a:srgbClr val="FFFFFF"/>
                </a:solidFill>
                <a:latin typeface="Calibri"/>
              </a:rPr>
              <a:t>inf</a:t>
            </a:r>
            <a:r>
              <a:rPr lang="es-ES" sz="1800" b="1" strike="noStrike" spc="-1" dirty="0">
                <a:solidFill>
                  <a:srgbClr val="FFFFFF"/>
                </a:solidFill>
                <a:latin typeface="Calibri"/>
              </a:rPr>
              <a:t>)</a:t>
            </a: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 (regresión lineal) en una </a:t>
            </a:r>
            <a:r>
              <a:rPr lang="es-ES" sz="1800" b="1" strike="noStrike" spc="-1" dirty="0">
                <a:solidFill>
                  <a:srgbClr val="FFFFFF"/>
                </a:solidFill>
                <a:latin typeface="Calibri"/>
              </a:rPr>
              <a:t>probabilidad (acotada (0, 1))</a:t>
            </a: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pc="-1" dirty="0">
              <a:solidFill>
                <a:srgbClr val="FFFFFF"/>
              </a:solidFill>
              <a:latin typeface="Calibri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800" b="0" strike="noStrike" spc="-1" dirty="0"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3C6671-E416-2F6C-5E89-910086C63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695" y="1229032"/>
            <a:ext cx="4846364" cy="20305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C8BB8B2-2E97-A7A5-1D54-5ED9A6E7C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694" y="3429000"/>
            <a:ext cx="4895497" cy="27602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1AEBABC-BD7C-78E1-10AB-D227CB727EC0}"/>
                  </a:ext>
                </a:extLst>
              </p14:cNvPr>
              <p14:cNvContentPartPr/>
              <p14:nvPr/>
            </p14:nvContentPartPr>
            <p14:xfrm>
              <a:off x="1436400" y="2739600"/>
              <a:ext cx="617040" cy="4449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21AEBABC-BD7C-78E1-10AB-D227CB727E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7040" y="2730240"/>
                <a:ext cx="635760" cy="463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 vs Regresión lineal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53" name="Picture 4" descr="Introduction to Logistic Regression | by Ayush Pant | Towards Data Science"/>
          <p:cNvPicPr/>
          <p:nvPr/>
        </p:nvPicPr>
        <p:blipFill>
          <a:blip r:embed="rId3"/>
          <a:stretch/>
        </p:blipFill>
        <p:spPr>
          <a:xfrm>
            <a:off x="1497240" y="1690560"/>
            <a:ext cx="9758880" cy="4323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Arial"/>
              </a:rPr>
              <a:t>Pasos de la Regresión Logística</a:t>
            </a:r>
            <a:endParaRPr lang="es-ES" sz="4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838080" y="2007000"/>
            <a:ext cx="5355000" cy="448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SzPct val="110000"/>
              <a:buFont typeface="+mj-lt"/>
              <a:buAutoNum type="arabicPeriod"/>
            </a:pP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Establecimiento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de la formula de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regresioón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lineal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n-GB" spc="-1" dirty="0">
              <a:solidFill>
                <a:srgbClr val="FFFFFF"/>
              </a:solidFill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n-GB" spc="-1" dirty="0">
              <a:solidFill>
                <a:srgbClr val="FFFFFF"/>
              </a:solidFill>
              <a:latin typeface="Calibri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+mj-lt"/>
              <a:buAutoNum type="arabicPeriod" startAt="2"/>
            </a:pPr>
            <a:r>
              <a:rPr lang="en-GB" spc="-1" dirty="0" err="1">
                <a:solidFill>
                  <a:srgbClr val="FFFFFF"/>
                </a:solidFill>
                <a:latin typeface="Calibri"/>
              </a:rPr>
              <a:t>Conversión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 a </a:t>
            </a:r>
            <a:r>
              <a:rPr lang="en-GB" spc="-1" dirty="0" err="1">
                <a:solidFill>
                  <a:srgbClr val="FFFFFF"/>
                </a:solidFill>
                <a:latin typeface="Calibri"/>
              </a:rPr>
              <a:t>probabilidad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 con la </a:t>
            </a:r>
            <a:r>
              <a:rPr lang="en-GB" b="1" spc="-1" dirty="0" err="1">
                <a:solidFill>
                  <a:srgbClr val="FFFFFF"/>
                </a:solidFill>
                <a:latin typeface="Calibri"/>
              </a:rPr>
              <a:t>función</a:t>
            </a:r>
            <a:r>
              <a:rPr lang="en-GB" b="1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b="1" spc="-1" dirty="0" err="1">
                <a:solidFill>
                  <a:srgbClr val="FFFFFF"/>
                </a:solidFill>
                <a:latin typeface="Calibri"/>
              </a:rPr>
              <a:t>sigmoide</a:t>
            </a:r>
            <a:r>
              <a:rPr lang="en-GB" b="1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o </a:t>
            </a:r>
            <a:r>
              <a:rPr lang="en-GB" b="1" spc="-1" dirty="0" err="1">
                <a:solidFill>
                  <a:srgbClr val="FFFFFF"/>
                </a:solidFill>
                <a:latin typeface="Calibri"/>
              </a:rPr>
              <a:t>función</a:t>
            </a:r>
            <a:r>
              <a:rPr lang="en-GB" b="1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b="1" spc="-1" dirty="0" err="1">
                <a:solidFill>
                  <a:srgbClr val="FFFFFF"/>
                </a:solidFill>
                <a:latin typeface="Calibri"/>
              </a:rPr>
              <a:t>logística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.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Esta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función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tiene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un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valor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de entrada no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limitado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(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todos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los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números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reales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) y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su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output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pertenece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al interval (0,1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)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. Los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extremos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del interval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nunca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se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alcanzan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. </a:t>
            </a:r>
            <a:r>
              <a:rPr lang="en-GB" spc="-1" dirty="0" err="1">
                <a:solidFill>
                  <a:srgbClr val="FFFFFF"/>
                </a:solidFill>
                <a:latin typeface="Calibri"/>
              </a:rPr>
              <a:t>Compruébalo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pc="-1" dirty="0" err="1">
                <a:solidFill>
                  <a:srgbClr val="FFFFFF"/>
                </a:solidFill>
                <a:latin typeface="Calibri"/>
              </a:rPr>
              <a:t>si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pc="-1" dirty="0" err="1">
                <a:solidFill>
                  <a:srgbClr val="FFFFFF"/>
                </a:solidFill>
                <a:latin typeface="Calibri"/>
              </a:rPr>
              <a:t>quieres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 ;).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 dirty="0">
              <a:latin typeface="Arial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chemeClr val="accent1"/>
              </a:buClr>
              <a:buFont typeface="+mj-lt"/>
              <a:buAutoNum type="arabicPeriod" startAt="3"/>
            </a:pP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Como hacíamos con la regresión lineal, la regresión logística trata de ajustar los valores para “a” y “b”.</a:t>
            </a:r>
            <a:endParaRPr lang="es-ES" sz="1800" b="0" strike="noStrike" spc="-1" dirty="0">
              <a:latin typeface="Arial"/>
            </a:endParaRPr>
          </a:p>
        </p:txBody>
      </p:sp>
      <p:pic>
        <p:nvPicPr>
          <p:cNvPr id="56" name="Imagen 55"/>
          <p:cNvPicPr/>
          <p:nvPr/>
        </p:nvPicPr>
        <p:blipFill>
          <a:blip r:embed="rId3"/>
          <a:stretch/>
        </p:blipFill>
        <p:spPr>
          <a:xfrm>
            <a:off x="6564204" y="2430360"/>
            <a:ext cx="5333986" cy="2854127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2DF1961-1A78-0726-B023-B73495DB3AC7}"/>
                  </a:ext>
                </a:extLst>
              </p:cNvPr>
              <p:cNvSpPr txBox="1"/>
              <p:nvPr/>
            </p:nvSpPr>
            <p:spPr>
              <a:xfrm>
                <a:off x="2217921" y="2430360"/>
                <a:ext cx="2198637" cy="468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Clr>
                    <a:srgbClr val="0070C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E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2DF1961-1A78-0726-B023-B73495DB3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21" y="2430360"/>
                <a:ext cx="2198637" cy="468723"/>
              </a:xfrm>
              <a:prstGeom prst="rect">
                <a:avLst/>
              </a:prstGeom>
              <a:blipFill>
                <a:blip r:embed="rId4"/>
                <a:stretch>
                  <a:fillRect t="-1299" b="-103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F3DE3EF-4DDC-4249-CE8A-D3E60E0CFD04}"/>
                  </a:ext>
                </a:extLst>
              </p:cNvPr>
              <p:cNvSpPr txBox="1"/>
              <p:nvPr/>
            </p:nvSpPr>
            <p:spPr>
              <a:xfrm>
                <a:off x="1450115" y="4571919"/>
                <a:ext cx="3734248" cy="798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Clr>
                    <a:srgbClr val="0070C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F3DE3EF-4DDC-4249-CE8A-D3E60E0CF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115" y="4571919"/>
                <a:ext cx="3734248" cy="798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013570E-E020-7A98-31E6-42BF606DA97A}"/>
                  </a:ext>
                </a:extLst>
              </p14:cNvPr>
              <p14:cNvContentPartPr/>
              <p14:nvPr/>
            </p14:nvContentPartPr>
            <p14:xfrm>
              <a:off x="2301840" y="80640"/>
              <a:ext cx="9879840" cy="29552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013570E-E020-7A98-31E6-42BF606DA9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2480" y="71280"/>
                <a:ext cx="9898560" cy="29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6D3AF905-6DC1-2B27-32F5-D83B6A52D56B}"/>
                  </a:ext>
                </a:extLst>
              </p14:cNvPr>
              <p14:cNvContentPartPr/>
              <p14:nvPr/>
            </p14:nvContentPartPr>
            <p14:xfrm>
              <a:off x="7562160" y="5544000"/>
              <a:ext cx="3214440" cy="107316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6D3AF905-6DC1-2B27-32F5-D83B6A52D56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52800" y="5534640"/>
                <a:ext cx="3233160" cy="109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Función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Logística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58" name="Picture 4" descr="Image for post"/>
          <p:cNvPicPr/>
          <p:nvPr/>
        </p:nvPicPr>
        <p:blipFill>
          <a:blip r:embed="rId3"/>
          <a:stretch/>
        </p:blipFill>
        <p:spPr>
          <a:xfrm>
            <a:off x="2881440" y="1625760"/>
            <a:ext cx="6428520" cy="465696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7D60D9B-BC0F-1C03-05F3-D1347DCB115E}"/>
                  </a:ext>
                </a:extLst>
              </p14:cNvPr>
              <p14:cNvContentPartPr/>
              <p14:nvPr/>
            </p14:nvContentPartPr>
            <p14:xfrm>
              <a:off x="9363600" y="312120"/>
              <a:ext cx="2360160" cy="8056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7D60D9B-BC0F-1C03-05F3-D1347DCB11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54240" y="302760"/>
                <a:ext cx="2378880" cy="824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Gradient Descent y MSE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1080000" y="1800000"/>
            <a:ext cx="9719640" cy="136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Al igual que en Regresión Lineal, la Regresión Logística tiene su función de coste, que hay que minimizar para obtener los pesos (w) de la regresión que minimizan los errores.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¿Cómo solventamos esto? → De nuevo,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Gradient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Descent</a:t>
            </a: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A728499-BA0A-369E-4C16-362DC75530D8}"/>
                  </a:ext>
                </a:extLst>
              </p:cNvPr>
              <p:cNvSpPr txBox="1"/>
              <p:nvPr/>
            </p:nvSpPr>
            <p:spPr>
              <a:xfrm>
                <a:off x="1080000" y="3169800"/>
                <a:ext cx="8799870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lang="es-ES" b="1" dirty="0">
                    <a:solidFill>
                      <a:schemeClr val="bg1"/>
                    </a:solidFill>
                  </a:rPr>
                  <a:t>Plan A</a:t>
                </a:r>
                <a:r>
                  <a:rPr lang="es-ES" sz="1800" dirty="0">
                    <a:solidFill>
                      <a:schemeClr val="bg1"/>
                    </a:solidFill>
                  </a:rPr>
                  <a:t>: minimizar </a:t>
                </a:r>
                <a:r>
                  <a:rPr lang="es-ES" dirty="0">
                    <a:solidFill>
                      <a:schemeClr val="bg1"/>
                    </a:solidFill>
                  </a:rPr>
                  <a:t>los errores cuadráticos </a:t>
                </a:r>
                <a:r>
                  <a:rPr lang="es-ES" sz="1800" dirty="0">
                    <a:solidFill>
                      <a:schemeClr val="bg1"/>
                    </a:solidFill>
                  </a:rPr>
                  <a:t>entre </a:t>
                </a:r>
                <a:r>
                  <a:rPr lang="es-ES" dirty="0">
                    <a:solidFill>
                      <a:schemeClr val="bg1"/>
                    </a:solidFill>
                  </a:rPr>
                  <a:t>el </a:t>
                </a:r>
                <a:r>
                  <a:rPr lang="es-ES" b="1" dirty="0">
                    <a:solidFill>
                      <a:schemeClr val="bg1"/>
                    </a:solidFill>
                  </a:rPr>
                  <a:t>valor real </a:t>
                </a:r>
                <a:r>
                  <a:rPr lang="es-ES" sz="1800" dirty="0">
                    <a:solidFill>
                      <a:schemeClr val="bg1"/>
                    </a:solidFill>
                  </a:rPr>
                  <a:t>y las </a:t>
                </a:r>
                <a:r>
                  <a:rPr lang="es-ES" sz="1800" b="1" dirty="0">
                    <a:solidFill>
                      <a:schemeClr val="bg1"/>
                    </a:solidFill>
                  </a:rPr>
                  <a:t>probabilidades ofrecidas por el estimador</a:t>
                </a:r>
                <a:r>
                  <a:rPr lang="es-ES" sz="1800" dirty="0">
                    <a:solidFill>
                      <a:schemeClr val="bg1"/>
                    </a:solidFill>
                  </a:rPr>
                  <a:t>:</a:t>
                </a:r>
              </a:p>
              <a:p>
                <a:pPr>
                  <a:buClr>
                    <a:srgbClr val="003594"/>
                  </a:buClr>
                  <a:buFont typeface="Wingdings" panose="05000000000000000000" pitchFamily="2" charset="2"/>
                  <a:buChar char="Ø"/>
                </a:pPr>
                <a:endParaRPr lang="es-ES" sz="1800" dirty="0">
                  <a:solidFill>
                    <a:schemeClr val="bg1"/>
                  </a:solidFill>
                </a:endParaRPr>
              </a:p>
              <a:p>
                <a:pPr>
                  <a:buClr>
                    <a:srgbClr val="003594"/>
                  </a:buClr>
                  <a:buFont typeface="Wingdings" panose="05000000000000000000" pitchFamily="2" charset="2"/>
                  <a:buChar char="Ø"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Clr>
                    <a:srgbClr val="003594"/>
                  </a:buClr>
                  <a:buFont typeface="Wingdings" panose="05000000000000000000" pitchFamily="2" charset="2"/>
                  <a:buChar char="Ø"/>
                </a:pPr>
                <a:endParaRPr lang="es-ES" sz="1800" dirty="0">
                  <a:solidFill>
                    <a:schemeClr val="bg1"/>
                  </a:solidFill>
                </a:endParaRPr>
              </a:p>
              <a:p>
                <a:pPr>
                  <a:buClr>
                    <a:srgbClr val="003594"/>
                  </a:buClr>
                  <a:buFont typeface="Wingdings" panose="05000000000000000000" pitchFamily="2" charset="2"/>
                  <a:buChar char="Ø"/>
                </a:pPr>
                <a:endParaRPr lang="es-ES" sz="1800" dirty="0">
                  <a:solidFill>
                    <a:schemeClr val="bg1"/>
                  </a:solidFill>
                </a:endParaRPr>
              </a:p>
              <a:p>
                <a:pPr>
                  <a:buClr>
                    <a:srgbClr val="003594"/>
                  </a:buClr>
                  <a:buFont typeface="Wingdings" panose="05000000000000000000" pitchFamily="2" charset="2"/>
                  <a:buChar char="Ø"/>
                </a:pPr>
                <a:endParaRPr lang="es-ES" sz="1800" dirty="0">
                  <a:solidFill>
                    <a:schemeClr val="bg1"/>
                  </a:solidFill>
                </a:endParaRPr>
              </a:p>
              <a:p>
                <a:pPr>
                  <a:buClr>
                    <a:srgbClr val="003594"/>
                  </a:buClr>
                  <a:buFont typeface="Wingdings" panose="05000000000000000000" pitchFamily="2" charset="2"/>
                  <a:buChar char="Ø"/>
                </a:pPr>
                <a:endParaRPr lang="es-ES" sz="1800" dirty="0">
                  <a:solidFill>
                    <a:schemeClr val="bg1"/>
                  </a:solidFill>
                </a:endParaRPr>
              </a:p>
              <a:p>
                <a:pPr marL="342900" indent="-342900">
                  <a:buClr>
                    <a:schemeClr val="accent1"/>
                  </a:buClr>
                  <a:buFont typeface="+mj-lt"/>
                  <a:buAutoNum type="arabicPeriod" startAt="2"/>
                </a:pPr>
                <a:r>
                  <a:rPr lang="es-ES" sz="1800" b="1" dirty="0">
                    <a:solidFill>
                      <a:schemeClr val="bg1"/>
                    </a:solidFill>
                  </a:rPr>
                  <a:t>Problema</a:t>
                </a:r>
                <a:r>
                  <a:rPr lang="es-ES" sz="1800" dirty="0">
                    <a:solidFill>
                      <a:schemeClr val="bg1"/>
                    </a:solidFill>
                  </a:rPr>
                  <a:t>: nada garantiza que </a:t>
                </a:r>
                <a14:m>
                  <m:oMath xmlns:m="http://schemas.openxmlformats.org/officeDocument/2006/math">
                    <m:r>
                      <a:rPr lang="es-E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s-ES" sz="18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ES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tenga solo un mínimo. Esto se debe a que la función sigmoide no es estrictamente convexa.</a:t>
                </a:r>
                <a:endParaRPr lang="es-ES" sz="1800" i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A728499-BA0A-369E-4C16-362DC7553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00" y="3169800"/>
                <a:ext cx="8799870" cy="2862322"/>
              </a:xfrm>
              <a:prstGeom prst="rect">
                <a:avLst/>
              </a:prstGeom>
              <a:blipFill>
                <a:blip r:embed="rId3"/>
                <a:stretch>
                  <a:fillRect l="-416" t="-1277" r="-554" b="-234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4879179-DD97-19C6-073C-813F7A5E38CF}"/>
                  </a:ext>
                </a:extLst>
              </p:cNvPr>
              <p:cNvSpPr txBox="1"/>
              <p:nvPr/>
            </p:nvSpPr>
            <p:spPr>
              <a:xfrm>
                <a:off x="2431935" y="3912182"/>
                <a:ext cx="6096000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E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4879179-DD97-19C6-073C-813F7A5E3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935" y="3912182"/>
                <a:ext cx="6096000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24E7550-098A-BE0B-C70B-921C973E3F06}"/>
                  </a:ext>
                </a:extLst>
              </p14:cNvPr>
              <p14:cNvContentPartPr/>
              <p14:nvPr/>
            </p14:nvContentPartPr>
            <p14:xfrm>
              <a:off x="7664760" y="36000"/>
              <a:ext cx="4515480" cy="41875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24E7550-098A-BE0B-C70B-921C973E3F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55400" y="26640"/>
                <a:ext cx="4534200" cy="420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Maximum Likelihood</a:t>
            </a:r>
            <a:endParaRPr lang="es-ES" sz="44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CB82602-4174-8CB9-E2F9-8A40B9812582}"/>
                  </a:ext>
                </a:extLst>
              </p:cNvPr>
              <p:cNvSpPr txBox="1"/>
              <p:nvPr/>
            </p:nvSpPr>
            <p:spPr>
              <a:xfrm>
                <a:off x="2295553" y="1689840"/>
                <a:ext cx="7214676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0070C0"/>
                  </a:buClr>
                </a:pP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E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endChr m:val=""/>
                            <m:ctrlPr>
                              <a:rPr lang="es-E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s-ES" sz="2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s-E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s-ES" sz="24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24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es-E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s-E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s-E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s-E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CB82602-4174-8CB9-E2F9-8A40B9812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53" y="1689840"/>
                <a:ext cx="7214676" cy="645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9F1A7BB-7A7F-352E-D3FF-21E02149EC46}"/>
                  </a:ext>
                </a:extLst>
              </p:cNvPr>
              <p:cNvSpPr txBox="1"/>
              <p:nvPr/>
            </p:nvSpPr>
            <p:spPr>
              <a:xfrm>
                <a:off x="1406013" y="2623938"/>
                <a:ext cx="9842090" cy="3172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Tiene un único mínimo.</a:t>
                </a:r>
              </a:p>
              <a:p>
                <a:pPr marL="914400" lvl="1" indent="-457200"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Los términos con: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s-ES" sz="2000" spc="-1" dirty="0" err="1">
                    <a:solidFill>
                      <a:srgbClr val="FFFFFF"/>
                    </a:solidFill>
                    <a:latin typeface="Calibri"/>
                  </a:rPr>
                  <a:t>yi</a:t>
                </a: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  = 0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sz="2000" i="1" spc="-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spc="-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s-ES" sz="2000" spc="-1" dirty="0" err="1">
                    <a:solidFill>
                      <a:srgbClr val="FFFFFF"/>
                    </a:solidFill>
                    <a:latin typeface="Calibri"/>
                  </a:rPr>
                  <a:t>yi</a:t>
                </a: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  = 1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sz="2000" i="1" spc="-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spc="-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lvl="2">
                  <a:buClr>
                    <a:schemeClr val="accent1"/>
                  </a:buClr>
                </a:pPr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marL="914400" lvl="2" indent="0">
                  <a:buClr>
                    <a:srgbClr val="003594"/>
                  </a:buClr>
                  <a:buNone/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son muy grandes, mientras que aquellos con: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s-ES" sz="2000" spc="-1" dirty="0" err="1">
                    <a:solidFill>
                      <a:srgbClr val="FFFFFF"/>
                    </a:solidFill>
                    <a:latin typeface="Calibri"/>
                  </a:rPr>
                  <a:t>yi</a:t>
                </a: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  = 1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sz="2000" i="1" spc="-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spc="-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s-ES" sz="2000" spc="-1" dirty="0" err="1">
                    <a:solidFill>
                      <a:srgbClr val="FFFFFF"/>
                    </a:solidFill>
                    <a:latin typeface="Calibri"/>
                  </a:rPr>
                  <a:t>yi</a:t>
                </a: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  = 0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sz="2000" i="1" spc="-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spc="-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lvl="2">
                  <a:buClr>
                    <a:schemeClr val="accent1"/>
                  </a:buClr>
                </a:pPr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marL="914400" lvl="2" indent="0">
                  <a:buClr>
                    <a:srgbClr val="003594"/>
                  </a:buClr>
                  <a:buNone/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se aproximan a 0.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9F1A7BB-7A7F-352E-D3FF-21E02149E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013" y="2623938"/>
                <a:ext cx="9842090" cy="3172663"/>
              </a:xfrm>
              <a:prstGeom prst="rect">
                <a:avLst/>
              </a:prstGeom>
              <a:blipFill>
                <a:blip r:embed="rId4"/>
                <a:stretch>
                  <a:fillRect t="-1152" b="-32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F819D47-51D6-AC1E-1F01-20A42E23B33B}"/>
                  </a:ext>
                </a:extLst>
              </p14:cNvPr>
              <p14:cNvContentPartPr/>
              <p14:nvPr/>
            </p14:nvContentPartPr>
            <p14:xfrm>
              <a:off x="5369040" y="126360"/>
              <a:ext cx="6823440" cy="62028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F819D47-51D6-AC1E-1F01-20A42E23B3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59680" y="117000"/>
                <a:ext cx="6842160" cy="622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313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Establecimiento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 Threshold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F1A7BB-7A7F-352E-D3FF-21E02149EC46}"/>
              </a:ext>
            </a:extLst>
          </p:cNvPr>
          <p:cNvSpPr txBox="1"/>
          <p:nvPr/>
        </p:nvSpPr>
        <p:spPr>
          <a:xfrm>
            <a:off x="403122" y="1488706"/>
            <a:ext cx="98420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</a:pPr>
            <a:r>
              <a:rPr lang="es-ES" sz="2000" spc="-1" dirty="0">
                <a:solidFill>
                  <a:srgbClr val="FFFFFF"/>
                </a:solidFill>
                <a:latin typeface="Calibri"/>
              </a:rPr>
              <a:t>Para obtener etiquetas se establece un umbral </a:t>
            </a:r>
            <a:r>
              <a:rPr lang="es-ES" sz="2000" i="1" spc="-1" dirty="0" err="1">
                <a:solidFill>
                  <a:srgbClr val="FFFFFF"/>
                </a:solidFill>
                <a:latin typeface="Calibri"/>
              </a:rPr>
              <a:t>Thr</a:t>
            </a:r>
            <a:r>
              <a:rPr lang="es-ES" sz="2000" i="1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s-ES" sz="2000" spc="-1" dirty="0">
                <a:solidFill>
                  <a:srgbClr val="FFFFFF"/>
                </a:solidFill>
                <a:latin typeface="Calibri"/>
              </a:rPr>
              <a:t>tal que si </a:t>
            </a:r>
            <a:endParaRPr lang="es-ES" sz="2000" i="1" spc="-1" dirty="0">
              <a:solidFill>
                <a:srgbClr val="FFFFFF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3F0E9A6-99B5-FE56-EBD7-2F1D8896A67E}"/>
                  </a:ext>
                </a:extLst>
              </p:cNvPr>
              <p:cNvSpPr txBox="1"/>
              <p:nvPr/>
            </p:nvSpPr>
            <p:spPr>
              <a:xfrm>
                <a:off x="2772697" y="2151692"/>
                <a:ext cx="6096000" cy="661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buClr>
                    <a:srgbClr val="003594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𝑇h𝑟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b="0" i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1">
                  <a:buClr>
                    <a:srgbClr val="003594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𝑇h𝑟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i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3F0E9A6-99B5-FE56-EBD7-2F1D8896A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697" y="2151692"/>
                <a:ext cx="6096000" cy="661207"/>
              </a:xfrm>
              <a:prstGeom prst="rect">
                <a:avLst/>
              </a:prstGeom>
              <a:blipFill>
                <a:blip r:embed="rId3"/>
                <a:stretch>
                  <a:fillRect b="-46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texto 5">
                <a:extLst>
                  <a:ext uri="{FF2B5EF4-FFF2-40B4-BE49-F238E27FC236}">
                    <a16:creationId xmlns:a16="http://schemas.microsoft.com/office/drawing/2014/main" id="{CF8089AF-6D1D-D0E8-35B6-C54F988CCD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496" y="3208975"/>
                <a:ext cx="5727100" cy="1180356"/>
              </a:xfrm>
              <a:prstGeom prst="rect">
                <a:avLst/>
              </a:prstGeom>
            </p:spPr>
            <p:txBody>
              <a:bodyPr lIns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accent1"/>
                  </a:buClr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Umbral:</a:t>
                </a:r>
              </a:p>
              <a:p>
                <a:pPr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&gt;0.5→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&lt;0.5→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8" name="Marcador de texto 5">
                <a:extLst>
                  <a:ext uri="{FF2B5EF4-FFF2-40B4-BE49-F238E27FC236}">
                    <a16:creationId xmlns:a16="http://schemas.microsoft.com/office/drawing/2014/main" id="{CF8089AF-6D1D-D0E8-35B6-C54F988CC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96" y="3208975"/>
                <a:ext cx="5727100" cy="1180356"/>
              </a:xfrm>
              <a:prstGeom prst="rect">
                <a:avLst/>
              </a:prstGeom>
              <a:blipFill>
                <a:blip r:embed="rId4"/>
                <a:stretch>
                  <a:fillRect l="-2556" t="-51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52C8F5A2-5EAB-65DD-C33D-9F4F958A0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14" y="4502752"/>
            <a:ext cx="3265820" cy="2206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Marcador de texto 5">
                <a:extLst>
                  <a:ext uri="{FF2B5EF4-FFF2-40B4-BE49-F238E27FC236}">
                    <a16:creationId xmlns:a16="http://schemas.microsoft.com/office/drawing/2014/main" id="{29F1394A-A513-008A-E7D6-34FD866C98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0180" y="3166861"/>
                <a:ext cx="5727100" cy="1180356"/>
              </a:xfrm>
              <a:prstGeom prst="rect">
                <a:avLst/>
              </a:prstGeom>
            </p:spPr>
            <p:txBody>
              <a:bodyPr lIns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accent1"/>
                  </a:buClr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Umbral:</a:t>
                </a:r>
              </a:p>
              <a:p>
                <a:pPr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&gt;0.7→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&lt;0.7→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2" name="Marcador de texto 5">
                <a:extLst>
                  <a:ext uri="{FF2B5EF4-FFF2-40B4-BE49-F238E27FC236}">
                    <a16:creationId xmlns:a16="http://schemas.microsoft.com/office/drawing/2014/main" id="{29F1394A-A513-008A-E7D6-34FD866C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80" y="3166861"/>
                <a:ext cx="5727100" cy="1180356"/>
              </a:xfrm>
              <a:prstGeom prst="rect">
                <a:avLst/>
              </a:prstGeom>
              <a:blipFill>
                <a:blip r:embed="rId6"/>
                <a:stretch>
                  <a:fillRect l="-2556" t="-51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en 22">
            <a:extLst>
              <a:ext uri="{FF2B5EF4-FFF2-40B4-BE49-F238E27FC236}">
                <a16:creationId xmlns:a16="http://schemas.microsoft.com/office/drawing/2014/main" id="{FD68F33B-A3E4-F0EF-0B14-808703827C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5599" y="4389331"/>
            <a:ext cx="2858627" cy="23265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Marcador de texto 5">
                <a:extLst>
                  <a:ext uri="{FF2B5EF4-FFF2-40B4-BE49-F238E27FC236}">
                    <a16:creationId xmlns:a16="http://schemas.microsoft.com/office/drawing/2014/main" id="{AB6426EB-EEE8-7433-7325-11D6A1C602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6154" y="3162214"/>
                <a:ext cx="5727100" cy="1180356"/>
              </a:xfrm>
              <a:prstGeom prst="rect">
                <a:avLst/>
              </a:prstGeom>
            </p:spPr>
            <p:txBody>
              <a:bodyPr lIns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accent1"/>
                  </a:buClr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Umbral:</a:t>
                </a:r>
              </a:p>
              <a:p>
                <a:pPr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&gt;0.</m:t>
                    </m:r>
                    <m:r>
                      <a:rPr lang="es-ES" sz="2000" b="0" i="0" spc="-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&lt;0.</m:t>
                    </m:r>
                    <m:r>
                      <a:rPr lang="es-ES" sz="2000" b="0" i="0" spc="-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5" name="Marcador de texto 5">
                <a:extLst>
                  <a:ext uri="{FF2B5EF4-FFF2-40B4-BE49-F238E27FC236}">
                    <a16:creationId xmlns:a16="http://schemas.microsoft.com/office/drawing/2014/main" id="{AB6426EB-EEE8-7433-7325-11D6A1C60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154" y="3162214"/>
                <a:ext cx="5727100" cy="1180356"/>
              </a:xfrm>
              <a:prstGeom prst="rect">
                <a:avLst/>
              </a:prstGeom>
              <a:blipFill>
                <a:blip r:embed="rId8"/>
                <a:stretch>
                  <a:fillRect l="-2556" t="-56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Imagen 25">
            <a:extLst>
              <a:ext uri="{FF2B5EF4-FFF2-40B4-BE49-F238E27FC236}">
                <a16:creationId xmlns:a16="http://schemas.microsoft.com/office/drawing/2014/main" id="{55A759BB-87FB-0FA1-85DB-D9A731BF9A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8697" y="4351864"/>
            <a:ext cx="2817279" cy="23260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D91A7985-95A0-D8D2-B544-AB4B95B7D578}"/>
                  </a:ext>
                </a:extLst>
              </p14:cNvPr>
              <p14:cNvContentPartPr/>
              <p14:nvPr/>
            </p14:nvContentPartPr>
            <p14:xfrm>
              <a:off x="5861880" y="4772880"/>
              <a:ext cx="4457520" cy="6832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D91A7985-95A0-D8D2-B544-AB4B95B7D5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52520" y="4763520"/>
                <a:ext cx="4476240" cy="70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10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Multiclase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: SoftMax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9D5E53-A6F8-7AD3-4AC1-FAB35AE3D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17" y="1747199"/>
            <a:ext cx="4541359" cy="30003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0950F56-687D-689C-4932-BF41C436CE83}"/>
                  </a:ext>
                </a:extLst>
              </p:cNvPr>
              <p:cNvSpPr txBox="1"/>
              <p:nvPr/>
            </p:nvSpPr>
            <p:spPr>
              <a:xfrm>
                <a:off x="6643622" y="1531692"/>
                <a:ext cx="4580920" cy="798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s-E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0950F56-687D-689C-4932-BF41C436C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22" y="1531692"/>
                <a:ext cx="4580920" cy="798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FE4C746-F392-179E-B0E6-FDF26577F3CF}"/>
                  </a:ext>
                </a:extLst>
              </p:cNvPr>
              <p:cNvSpPr txBox="1"/>
              <p:nvPr/>
            </p:nvSpPr>
            <p:spPr>
              <a:xfrm>
                <a:off x="6667326" y="2740612"/>
                <a:ext cx="4580920" cy="86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s-E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FE4C746-F392-179E-B0E6-FDF26577F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26" y="2740612"/>
                <a:ext cx="4580920" cy="862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0105E68-9053-BCBC-077F-FE1C59275B3F}"/>
                  </a:ext>
                </a:extLst>
              </p:cNvPr>
              <p:cNvSpPr txBox="1"/>
              <p:nvPr/>
            </p:nvSpPr>
            <p:spPr>
              <a:xfrm>
                <a:off x="6667326" y="4117388"/>
                <a:ext cx="4580920" cy="86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s-E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0105E68-9053-BCBC-077F-FE1C59275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26" y="4117388"/>
                <a:ext cx="4580920" cy="862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2666CE3-5315-3E72-F453-1A85A6A60DBF}"/>
                  </a:ext>
                </a:extLst>
              </p:cNvPr>
              <p:cNvSpPr txBox="1"/>
              <p:nvPr/>
            </p:nvSpPr>
            <p:spPr>
              <a:xfrm>
                <a:off x="838080" y="5168706"/>
                <a:ext cx="4046606" cy="1197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s-ES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ES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E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s-ES" sz="24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s-E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s-ES" sz="2400" b="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2666CE3-5315-3E72-F453-1A85A6A60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80" y="5168706"/>
                <a:ext cx="4046606" cy="11976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C3659535-BB54-05B4-1CA1-3B0DE455587F}"/>
              </a:ext>
            </a:extLst>
          </p:cNvPr>
          <p:cNvSpPr txBox="1"/>
          <p:nvPr/>
        </p:nvSpPr>
        <p:spPr>
          <a:xfrm>
            <a:off x="4994930" y="5475136"/>
            <a:ext cx="625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Función de coste K clases</a:t>
            </a:r>
            <a:endParaRPr lang="es-E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9640ECA-A2EF-3669-16D3-0F2ED112C88C}"/>
                  </a:ext>
                </a:extLst>
              </p14:cNvPr>
              <p14:cNvContentPartPr/>
              <p14:nvPr/>
            </p14:nvContentPartPr>
            <p14:xfrm>
              <a:off x="6472800" y="147960"/>
              <a:ext cx="5705640" cy="36345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9640ECA-A2EF-3669-16D3-0F2ED112C8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63440" y="138600"/>
                <a:ext cx="5724360" cy="36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718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6689</TotalTime>
  <Words>448</Words>
  <Application>Microsoft Office PowerPoint</Application>
  <PresentationFormat>Panorámica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Gabriel VT</dc:creator>
  <dc:description/>
  <cp:lastModifiedBy>Alberto Becerra Tomé</cp:lastModifiedBy>
  <cp:revision>53</cp:revision>
  <dcterms:created xsi:type="dcterms:W3CDTF">2020-05-12T19:48:30Z</dcterms:created>
  <dcterms:modified xsi:type="dcterms:W3CDTF">2023-05-04T08:56:28Z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