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ink/ink8.xml" ContentType="application/inkml+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ink/ink10.xml" ContentType="application/inkml+xml"/>
  <Override PartName="/ppt/ink/ink1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2.xml" ContentType="application/inkml+xml"/>
  <Override PartName="/ppt/notesSlides/notesSlide14.xml" ContentType="application/vnd.openxmlformats-officedocument.presentationml.notesSlide+xml"/>
  <Override PartName="/ppt/ink/ink13.xml" ContentType="application/inkml+xml"/>
  <Override PartName="/ppt/notesSlides/notesSlide15.xml" ContentType="application/vnd.openxmlformats-officedocument.presentationml.notesSlide+xml"/>
  <Override PartName="/ppt/ink/ink14.xml" ContentType="application/inkml+xml"/>
  <Override PartName="/ppt/notesSlides/notesSlide16.xml" ContentType="application/vnd.openxmlformats-officedocument.presentationml.notesSlide+xml"/>
  <Override PartName="/ppt/ink/ink15.xml" ContentType="application/inkml+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R4Z2qlw1O4ISnTOrHOoskpaRf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0:17:27.720"/>
    </inkml:context>
    <inkml:brush xml:id="br0">
      <inkml:brushProperty name="width" value="0.05292" units="cm"/>
      <inkml:brushProperty name="height" value="0.05292" units="cm"/>
      <inkml:brushProperty name="color" value="#FF0000"/>
    </inkml:brush>
  </inkml:definitions>
  <inkml:trace contextRef="#ctx0" brushRef="#br0">1147 6414 125 0,'0'0'23'15,"0"0"-17"-15,0 0 0 16,0 0-1-16,0 0 16 16,0 0 9-16,0 0-11 15,0 0-7-15,0 0 14 0,-31-10-13 16,31 9 11-16,0 1-4 16,-3 0-14-16,3 0 3 15,0 0-9-15,0 0-4 16,0 0 3-16,0 0 1 15,0 0 1-15,16 6-1 16,6-2 0-16,7-4 1 16,10 0-1-16,7 0 0 15,6-10 4-15,0-4-4 16,0 2 4-16,-3 2-4 16,-7 3 0-16,-8 6 0 15,-10 1 0-15,-9 0-2 16,-7 0 0-16,-4 1-7 15,-4 7 6-15,0 2-1 0,0 1 4 16,-14-9-6-16,1-2-27 16,3 0-9-16,-2-5-56 15</inkml:trace>
  <inkml:trace contextRef="#ctx0" brushRef="#br0" timeOffset="565.92">1452 6136 321 0,'0'0'16'15,"0"0"-8"-15,0 0-8 16,0 0 0-16,0 0 22 16,0 0-1-16,-46-25-13 0,46 25-5 15,0 0 0 1,0 0-6-16,0 3 0 0,8 11 3 15,5 2 1-15,3 0-1 16,2-3 0-16,-2 2 0 16,4 0 1-16,0-4 0 15,0-1-1-15,0 0 0 16,4-2 0-16,-1-2 0 16,1 2-1-16,1-3 1 15,-6 6 1-15,-2 1 2 16,-7-2-3-16,-1 0 0 15,-4 2 0-15,-5 0 0 16,0-2 0-16,0 0 3 16,0-2-3-16,-2-1 6 15,-8-3-6-15,4-3 0 16,-3 1 4-16,0-2-4 16,-4 4 0-16,-2 7-1 0,-6 2-13 15,-3 10-29-15,3 9-67 16</inkml:trace>
  <inkml:trace contextRef="#ctx0" brushRef="#br0" timeOffset="1759.86">1227 10247 142 0,'0'0'61'0,"0"0"-45"15,0 0-6-15,0 0 9 16,0 0 13-16,0 0-6 16,-24-10 5-16,24 7-20 15,0 1 5-15,0 1-1 16,0 1-8-16,0-2-5 15,0 2-2-15,0 0-1 16,6 0-6-16,8 0 7 16,3 0 0-16,8 0-1 0,2-4 1 15,4-6 10-15,2-2-10 16,5-1 0-16,1-2 3 16,3-2-3-16,0-1 0 15,1-4 0-15,-4 0 0 16,-1 4 4-16,-5 4-4 15,-4 6 0-15,-6 2-4 16,-8 2 4-16,-3 1-5 16,-8 3-2-16,-2-3-3 15,-2 1-4-15,0 1-14 16,0-6-116-16</inkml:trace>
  <inkml:trace contextRef="#ctx0" brushRef="#br0" timeOffset="2199.21">1506 9828 255 0,'0'0'48'16,"0"0"-38"-16,0 0-8 15,0 0 0-15,0 0-2 16,0 0-11-16,13 0 11 16,7 0 8-16,7 0-3 15,2 0-5-15,2 4 0 0,3 4 8 16,1 2-8-16,-2 2 0 16,1 2 3-16,-1 2-3 15,-2-1 0-15,-4 6 0 16,-2 1 0-16,-5 6 1 15,-7 4-1-15,-4-2-1 16,-9 2-1-16,0-4-2 16,0-4 3-16,-18-4-5 15,-4-2 6-15,-5-4 4 16,-6-6-4-16,2 4 0 16,-3-4 2-16,7-1-1 15,7-1-1-15,3-1 0 0,8-2-12 16,2 4-22-16,4 4-138 15</inkml:trace>
  <inkml:trace contextRef="#ctx0" brushRef="#br0" timeOffset="3349.28">1570 14490 33 0,'0'0'163'16,"0"0"-104"-16,0 0-40 15,0 0-6-15,0 0 1 16,0 0-8-16,0 0-3 15,-66-24-3-15,57 24 0 0,-1 0 7 16,2 0-4 0,-1 0-2-16,2 0 6 15,4 0-4-15,3 0-1 0,0 0-2 16,0 0 0-16,0 0-3 16,0 0 3-16,0 0-7 15,0 0 7-15,6 0 1 16,11 0 9-16,3 0-8 15,7 0 0-15,5 0 11 16,3 2-12-16,7-2-1 16,10 0 3-16,6-6 2 15,4-15 6-15,0 2-11 16,-1-4 1-16,-9 7 2 16,-9 2-3-16,-7 6 0 15,-12 5-1-15,-8 3 2 16,-10 0-2-16,-3 0-10 0,-3 0-17 15,0 0-2-15,-7 0-15 16,-17 0-95-16</inkml:trace>
  <inkml:trace contextRef="#ctx0" brushRef="#br0" timeOffset="3982.03">1811 14219 281 0,'0'0'29'0,"0"0"-17"15,0 0-12-15,0 0 14 16,0 0-14-16,0 0-1 0,-4-5-1 16,4 5 0-16,13 2-1 15,7 11 3-15,5-1 0 16,3 0 0-16,3 0 0 15,0-2 0-15,6 0 2 16,0-2-1-16,-1-2 4 16,2-2-5-16,-5-2 0 15,0 1 2-15,-6-2-2 16,0 1 0-16,-7 2 2 16,-2-3-1-16,-2 4-1 15,-6-1 0-15,0 0 0 16,-6 0 0-16,-4 2 0 15,0 7 0-15,0 4 4 16,0 10 2-16,-11-1 2 16,-5 1-8-16,3 0 0 15,2-4 4-15,4-2-4 16,1-2 0-16,4-6-3 0,-1-3 6 16,3-2-3-16,-3 2 0 15,-1-1 0-15,0-1 0 16,-3 1 0-16,1-1 0 15,-2 0 0-15,4 3 0 16,2-4-20-16,0 3-133 16</inkml:trace>
  <inkml:trace contextRef="#ctx0" brushRef="#br0" timeOffset="8753.7">1495 16677 97 0,'0'0'124'16,"0"0"-124"-16,0 0 0 15,0 0 4-15,0 0-2 0,0 0 15 16,0 0-1-16,-56 0-5 16,52 0 11-16,2 0 4 15,-6 0-8-15,4 0 10 16,0 0-19-16,1 0-1 15,1 0 6-15,2 0-2 16,0 0 3-16,0 0-15 16,0 0 2-16,0 0 7 15,0 0-9-15,0 0-1 16,0 0 1-16,0 0-2 16,0 0 0-16,5 0-6 0,11 0 8 15,9 0-5 1,7 0 10-16,8 0-5 0,5-14 8 15,2-1-3-15,-1 0 7 16,-1-3-11-16,-5 4 0 16,-7-2 8-16,-6 6-9 15,-9 6 0-15,-9 0 5 16,-5 4-5-16,-4 0 3 16,0 0-3-16,0 0 0 15,0 0 11-15,0 0-11 16,0 0 0-16,0 0 4 15,0 0-3-15,0 0 0 16,0 0-1-16,0 0-10 16,0 0 10-16,-4 0-33 15,-8 8-64-15,4 2-103 0</inkml:trace>
  <inkml:trace contextRef="#ctx0" brushRef="#br0" timeOffset="9733.04">1643 16302 264 0,'0'0'17'16,"0"0"1"-16,0 0-16 16,0 0 4-16,0 0 24 0,0 0-9 15,-8 0-8 1,8 0-9-16,0 0 0 0,0 0 8 16,0 0-11-16,0 0 1 15,0 0 3-15,0 0 0 16,0 0 2-16,0 0-7 15,0 0 1-15,0 0 2 16,0 0-3-16,0 0-4 16,2 0 4-16,14 0 0 15,3 0 1-15,6 0-1 16,2 9 0-16,0-3 1 16,2-2-1-16,0 4 0 15,2-7 0-15,2 7 0 16,1-3 0-16,1 0-1 0,-1 3 1 15,-3 1 4-15,-2-3-4 16,-4 2 0-16,-3 0 3 16,-7 2-2-16,-4-2 2 15,-1 2-3-15,-6-7 0 16,-2 2 4-16,0-1-4 16,-2-4 0-16,0 0 3 15,0 0-1-15,0 0 0 16,0 0-2-16,0 0 0 15,0 0-1-15,0 0 1 16,0 4 0-16,0 2 0 16,0 6 3-16,2 1-2 15,3 2-1-15,-3-7 0 0,0-2 1 16,1 2-1 0,-1-1 0-16,-2-1 0 0,0 9 0 15,0 6 1-15,0 2-1 16,0 7 0-16,-11 6 7 15,-2 4-7-15,1-4 0 16,3-6 1-16,-2-1-1 16,2-8 0-16,4-2 0 15,1-9 0-15,2-2 0 16,2-1 0-16,-2-7 0 16,2 5-1-16,0-5 2 15,0 6-2-15,0-2 1 0,0-4 0 16,0 4 0-1,0-4 0-15,0 0-3 0,0 0-21 16,0 0-38-16,0-4-92 16</inkml:trace>
  <inkml:trace contextRef="#ctx0" brushRef="#br0" timeOffset="15760.37">2713 16254 340 0,'0'0'28'0,"0"0"-18"16,0 0-5-16,0 0-2 0,0 0-3 15,0 0 0-15,0 0 1 16,-13 13 1-16,11 22-2 16,-10 14 2-16,-3 15 11 15,-7 10-12-15,-1 8 10 16,-2 6-2-16,4-1-7 15,0-3 7-15,6-4-9 16,8-17 0-16,3-13 1 16,4-15-1-16,0-13 0 15,0-10-3-15,6-12-4 16,1 0-5-16,-2 0 2 16,-1 0 10-16,3-18 11 15,-3-18 0-15,-2-22-11 16,3-12-4-16,0-6-4 15,3-4 6-15,-1 7-13 16,5-2 0-16,-4 12-10 16,3 7 5-16,3 6 12 15,-6 14 8-15,1 6 0 0,-7 6 3 16,-2 11-3 0,0 12 0-16,0 1 10 0,0 0-3 15,0 0-1-15,0 0-5 16,0 10 0-16,12 21 6 15,3 18-7-15,8 13 0 16,-1 7 8-16,2-4-8 16,3-3 0-16,-5-12 0 15,5-9 1-15,-6-5-1 16,-4-14 0-16,-3 0 0 0,-6-8-1 16,-3-6 2-16,-5 5-1 15,0 0 5-15,-5 5 12 16,-21 0 8-16,-8 0-22 15,-3-4-2-15,-2-1 8 16,6-4-9-16,4-1 2 16,5-6-2-16,8-2 1 15,7 4-5-15,9-4-31 16,0 0-94-16</inkml:trace>
  <inkml:trace contextRef="#ctx0" brushRef="#br0" timeOffset="16301.26">3270 16896 408 0,'0'0'0'16,"12"124"-4"-16,9-47 4 15,2-9-2-15,0-16 2 16,-2-10-3-16,2-12 2 16,-7-4 2-16,-5-8 0 15,-5-3-1-15,-4-12 0 0,-2 1 5 16,0-4 1-16,-11 0 22 16,-22-26-24-16,-12-14 2 15,-8-14-3-15,-3-13-3 16,3-13 0-1,8-8-2-15,10-2 3 0,15 6-1 16,13 7 0-16,7 14 0 16,0 10-2-16,17 7 2 15,10 13-1-15,4 6-1 16,1 9 2-16,-1 15-3 16,0 3 1-16,-6 3-7 15,-3 27 8-15,-7 6-6 0,-6 12 7 16,-9 10 12-1,0 4-11-15,-13 7 0 0,-14-7 4 16,-2-5-3-16,2-12 6 16,8-13-8-16,5-14 0 15,7-14 4-15,5-4-4 16,2 0-1-16,0 0-5 16,0-13-42-16,0-24-14 15,5-14-53-15,13-16-110 16</inkml:trace>
  <inkml:trace contextRef="#ctx0" brushRef="#br0" timeOffset="16734.62">3368 16615 145 0,'0'0'35'15,"0"0"-3"-15,0 0-28 16,0 0 21-16,114 31-8 0,-87-4 2 16,-5 4-8-16,-2 5 2 15,-4 4-11-15,-5-4 11 16,-5-4-6-16,2-1 3 15,-4-10-6-15,-2-11-3 16,0-10 4-16,-2 0-5 16,2 0 0-16,0 0 0 15,3-4 0-15,1-10 15 16,4 1-14-16,5-6 0 16,1 1 2-16,1 6-3 0,6-6 0 15,2-1 0 1,-1-2 0-16,0-8 0 15,1-1 0-15,-5-2 2 0,-5-3-1 16,-3-5-1-16,-8 1 0 16,-4 3 1-16,0 4-1 15,0 10 0-15,-18 4 0 16,-4 0-8-16,0 6 7 16,-3 6 0-16,3 1 1 15,2 5-1-15,4 0-5 16,5 0 5-16,5 5-7 15,4 3 4-15,2-2 0 16,0-2-31-16,0-4-19 16,0 4 18-16,0-2-33 15</inkml:trace>
  <inkml:trace contextRef="#ctx0" brushRef="#br0" timeOffset="17850">3935 16802 279 0,'0'0'19'16,"0"0"-12"-16,0 0-7 15,0 0 9-15,0 0 0 16,0 0 5-16,8-18-14 15,-4 10 0-15,1-5 20 16,4-7-4-16,-2-5-6 16,-1-6-2-16,1-1-8 15,-1 0 7-15,0-4-7 16,0 5 0-16,-4 10 7 16,-2 3-6-16,0 5-1 15,0 8 2-15,0 5-2 16,-11 0-8-16,-7 0-24 15,-7 30 8-15,-1 12 22 0,-1 10 0 16,1 11 2-16,1 5 2 16,9-2-2-16,7-7 7 15,9-9-7-15,0-6 0 16,11-17 0-16,14-4 0 16,4-16-4-16,2 1 3 15,-2-8 1-15,4 0 4 16,-4-12-1-16,-2-16-2 15,-4-2 7-15,-8-7-5 16,-6 2-3-16,-2-9 0 16,-3 0 0-16,1-6-3 15,1 1 3-15,3 3 0 16,5 2 3-16,-3 4-3 16,2 10 0-16,0 10 0 15,-2 8 0-15,3 7 0 0,-3-1 0 16,5 6-5-16,-3 0 4 15,5 11-4-15,-3 20 5 16,-1 6 1-16,-3 5 6 16,-5 4 0-16,-3 3-7 15,-3-9 0-15,0-4 5 16,0-18-5-16,0-12 0 16,0-6-1-16,2 0 2 15,3 0-1-15,4-14 6 0,-1-14 2 16,11-9 6-16,2-7-14 15,6-4 2-15,-2 8-2 16,-1 12 1-16,-3 6-2 16,-6 10 1-16,-1 11-4 15,-3 1 2-15,2 0-4 16,0 8 4-16,0 15 2 16,1 4 4-16,-1 9 7 15,1-5-11-15,1 0 0 16,1-4 2-16,-1-4-2 15,6-5-3-15,0-4-23 16,4-10-17-16,0-4-50 16</inkml:trace>
  <inkml:trace contextRef="#ctx0" brushRef="#br0" timeOffset="18615.96">5088 16487 281 0,'0'0'12'16,"0"0"14"-16,0 0 1 16,0 0 19-16,0 0-28 0,-127-54 2 15,96 62-12 1,-4 24-8-16,3 7 0 0,1 10-1 15,4 9 2-15,5 6-2 16,2 7 1-16,11 1 0 16,5-17-3-16,4-7 3 15,0-23-3-15,13-15-3 16,9-6-8-16,1-4 14 16,6 0 0-16,2-28 6 15,0-10 7-15,4-8-11 16,-3-17 0-16,-3-12-2 15,-2-10 2-15,-9-9-6 16,-5-8 1-16,-9 3-2 16,-4 1 3-16,0 8-17 15,-19 10-21-15,0 22 27 0,6 18 13 16,6 22 30-16,3 18-14 16,4 0-10-16,0 18-2 15,0 22 3-15,0 14-7 16,8 9 0-16,8 0 2 15,5 7-1-15,2 2-1 16,6 5 0-16,-2-1 5 16,0-2-3-16,2-6-2 15,-2-5 0-15,-2-19 1 16,2-8-2-16,-6-22-1 16,2-7-8-16,-1-7 10 15,-2 0 6-15,2-7 1 0,1-17 2 16,-1-7-9-16,-2-4 3 15,-4-2-3-15,-7 3-4 16,-5 10 2-16,-4 6 2 16,0 10 0-16,0 4 6 15,0 4 1-15,0 0-7 16,4 0-2-16,8 8-5 16,3 14 7-16,10 10 3 15,4-2-1-15,2 6-2 16,2-8 2-16,1-1-5 15,-1-9-1-15,-2-6 1 16,-2-10 1-16,-6-2-20 16,-10 0-10-16,-9-24-123 15</inkml:trace>
  <inkml:trace contextRef="#ctx0" brushRef="#br0" timeOffset="18777.36">5512 16280 330 0,'0'0'121'0,"0"0"-119"16,0 0-2-16,0 0-31 15,0 0 3-15,0 0 16 16,27-32-29-16,-8 28-104 16</inkml:trace>
  <inkml:trace contextRef="#ctx0" brushRef="#br0" timeOffset="19266.22">5801 16423 405 0,'0'0'11'16,"0"0"-2"-16,0 0-3 15,0 0-5-15,0 0 1 16,36-106 1-16,-12 95-2 16,1 7-2-16,-5 4 1 15,-5 0-6-15,2 19 5 16,-7 12 1-16,2 22 0 16,-1 9 13-16,-3 10-1 15,1 4 12-15,3 5-12 16,1-1-6-16,5-14 7 0,-1-8-12 15,6-18 1-15,6-12-2 16,2-6-4-16,7-12 1 16,0-6 1-16,-4-4-16 15,-3 0-13-15,-14-6-54 16,-10-24-111-16</inkml:trace>
  <inkml:trace contextRef="#ctx0" brushRef="#br0" timeOffset="19411.54">5921 16784 306 0,'0'0'133'0,"0"0"-133"0,0 0 0 15,0 0-45 1,0 0 39-16,0 0 5 0,129 0-48 16,-65-8-115-16</inkml:trace>
  <inkml:trace contextRef="#ctx0" brushRef="#br0" timeOffset="19817.06">6528 16383 375 0,'0'0'32'0,"0"0"-23"0,0 0-8 15,0 0 14 1,0 0-6-16,-136 126 8 0,114-60-8 15,3 7-9-15,9 1 5 16,3-6-5-16,7-10 0 16,0-10-2-16,2-20 2 15,20-12-5-15,3-14-9 16,4-2 14-16,2-11 15 16,0-28-2-16,-6-10-13 15,-3-1 12-15,-7 0-12 16,-5 11 0-16,-6 12 4 15,-4 5-1-15,0 15 15 16,0 1-12-16,0 6 2 16,0 0 14-16,5 0-22 15,5 9-2-15,9 13 2 0,2 4 3 16,6 1 5 0,2 1-8-16,0-2 0 0,0-4-3 15,-2-4-9-15,0-12-45 16,-2-2-77-16</inkml:trace>
  <inkml:trace contextRef="#ctx0" brushRef="#br0" timeOffset="20083.66">7000 16459 500 0,'0'0'68'0,"0"0"-68"0,0 0-21 16,0 0 21-1,0 0 8-15,0 0-1 0,132 134 1 16,-99-58 13-16,-6 13-9 16,-14 13 2-16,-9 6-2 15,-4-2-4-15,0-7 3 16,-6-16-11-16,-12-14 0 16,-2-19 6-16,2-16-5 15,0-20 0-15,-4-14-1 16,-5 0 0-16,-6-31-34 15,-5-26-102-15,2-16-98 16</inkml:trace>
  <inkml:trace contextRef="#ctx0" brushRef="#br0" timeOffset="20269.95">6929 16048 412 0,'0'0'58'15,"0"0"-33"-15,0 0-8 16,0 0-16-16,0 0-2 16,0 0-13-16,18 4-18 15,4 14-17-15,9-1-25 16,4 2-53-16,2-5-34 16</inkml:trace>
  <inkml:trace contextRef="#ctx0" brushRef="#br0" timeOffset="20616.11">7255 16481 218 0,'0'0'46'0,"0"0"-2"16,0 0-21-16,0 0 4 15,0 0-11-15,135 80 4 16,-99-80 2-16,-1-5-13 16,-2-16 4-16,-6-8-8 15,0-10 1-15,-7-1 1 16,-7-8-7-16,-13 7 0 15,0 9 3-15,-8 6 0 16,-23 8-3-16,-7 4 5 16,-11 6 5-16,2 8-10 15,2 0-2-15,10 18 2 16,10 30 9-16,12 14-5 16,9 17 14-16,4 5 4 15,4 0-6-15,21-7 18 0,8-11-23 16,7-12-9-16,2-14 4 15,7-13-6-15,3-22-1 16,5-5-1-16,5-18-14 16,1-26-94-16</inkml:trace>
  <inkml:trace contextRef="#ctx0" brushRef="#br0" timeOffset="21623.44">9125 16495 11 0,'0'0'172'0,"0"0"-122"15,0 0 1-15,0 0-5 16,-42-116-2-16,28 75-5 15,-5 5-9-15,-10 5 11 16,-9 0-9-16,-11 9 3 16,-7 0-31-16,-2 12 3 15,5 1-2-15,2 9 2 16,9 0-2-16,5 13-5 16,9 20 1-16,10 2-4 15,14 13 3-15,4 7-4 0,6-7 4 16,27 5-3-16,13-9 2 15,11-1-9-15,8 1 10 16,2-8 3-16,-3 4-3 16,-6 0 0-16,-9 5 2 15,-16-1-2-15,-10 0 3 16,-17 1-3-16,-6-3 0 16,0-11 7-16,-11-5-5 15,-9-8-1-15,-7-5 4 16,-2-7-2-16,-4-6 2 15,-1 0-5-15,3 0 0 16,4 0-5-16,6-11-8 16,3-1-48-16,7 2-50 15,9 0-109-15</inkml:trace>
  <inkml:trace contextRef="#ctx0" brushRef="#br0" timeOffset="22434.75">9148 16812 298 0,'0'0'104'0,"0"0"-104"16,0 0 0-16,0 0 0 0,0 0 20 15,0 0-6-15,143-85-2 16,-114 54-12-16,-3 0 0 15,-8 3 2-15,-9-3-2 16,-7 0 0-16,-2 4 0 16,0 0 2-16,-15 10-4 15,-8 4 1-15,1 13 1 16,-4 0 13-16,-1 15-12 16,0 28 1-16,2 13 0 15,5 8-1-15,9 3 2 16,9-5-3-16,2-8 0 15,4-14-2-15,21-12 2 16,6-8 0-16,7-6 0 16,7-10 1-16,3-4 4 15,8 0-5-15,2-18 0 0,0-16 4 16,-4-6-3 0,-6-10-1-16,-6-8 6 0,-5-14-5 15,-10-13 1 1,-12-10-2-16,-9-10 0 0,-6-2-3 15,-4 5 3-15,-38 2-8 16,-22-2-22-16,-13-1-4 16,0 14 31-16,17 22 3 15,17 19 1-15,18 30 19 16,16 12-20-16,5 6 0 16,4 14-3-16,0 31 3 15,2 26 2-15,16 13-2 16,6 2 0-16,5-2 3 15,10-7 1-15,11 7 6 0,11 6 12 16,8 13-13-16,2 4 1 16,-6 0-10-16,-11 0 0 15,-12 1-1-15,-11 2 1 16,-13-6 0-16,-14-2 0 16,-4-7 4-16,0-11 24 15,-8-7-1-15,-13-16-24 16,1-16 20-16,5-18-16 15,1-10 2-15,5-17 8 16,1 0 1-16,-8 0-5 16,-4-5-13-16,-5-12 0 0,-6-5 3 15,2-9-3 1,-2 7-8-16,-2-2-20 0,4 1-3 16,2 2-9-1,6 4-16-15,8 2-40 0,4-5-57 16</inkml:trace>
  <inkml:trace contextRef="#ctx0" brushRef="#br0" timeOffset="24951.25">9542 16808 285 0,'0'0'48'16,"0"0"-10"-16,0 0-15 15,0 0 3-15,0 0-1 16,0 0-14-16,0 0-8 15,-13-112-3-15,13 75 0 16,0-7 10-16,0-6-9 16,0-9 0-16,-5-2 4 15,-8-5-4-15,-7-2 2 16,-7-3-3-16,-4 10 0 0,4 11-2 16,5 8 2-16,8 17 0 15,8 15 1-15,4 6 0 16,2 4-1-16,0 0-2 15,0 0 0-15,0 10-4 16,0 16 5-16,6 0 1 16,8 10 2-16,-1 8 2 15,3 16-2-15,-1 19-2 16,-1 15 0-16,-5 8 3 16,2-4-3-16,-5 1 0 15,6-13 4-15,1-7-1 16,3-16-1-16,3-19-2 0,4-21 0 15,2-10 1-15,4-5 0 16,2-8 5-16,2 0 1 16,3 0-6-16,-5 0 5 15,-9 0-6-15,-6 0 0 16,-9 0 2-16,-3 0-2 16,-4 0-1-16,0 0 1 15,0 0 0-15,0 0-1 16,0 0-10-16,0-4-43 15,0-4-29-15</inkml:trace>
  <inkml:trace contextRef="#ctx0" brushRef="#br0" timeOffset="25763.6">9943 16798 400 0,'0'0'34'16,"0"0"-21"-16,0 0 13 16,0 0 1-16,0 0-14 15,0 0-8-15,9-26-5 16,20 26 0-16,7 0 5 15,1 0-2-15,8 0 3 16,5 0-6-16,0-10 0 0,8-12 6 16,-4-5-6-1,0 0-7-15,-8 6-47 0,-10 7-179 16</inkml:trace>
  <inkml:trace contextRef="#ctx0" brushRef="#br0" timeOffset="26493.13">10627 16254 336 0,'0'0'53'0,"0"0"-37"0,-122-80-8 16,72 60-1-16,0 8 18 15,0 1-11-15,11 9-13 16,7 2 18-16,12 0-17 16,7 2-2-16,9 23 0 15,4 9 1-15,0 16-2 16,29 12 0-16,19 15 1 16,14-1-7-16,17-2 5 15,8-5 2-15,-1-12 1 16,-5-8 0-16,-12-10-2 15,-14-2 1-15,-9-5 0 16,-18-10 1-16,-15 0-1 16,-10-4-1-16,-3 4 1 15,-27 6 8-15,-27 6 3 16,-17 2-11-16,-6-4 0 0,5-14 6 16,14-14-3-16,20-4-2 15,18 0 3-15,11 0 0 16,9-14-4-16,0-3-20 15,20-10 10-15,11-9 9 16,11-8-11-16,4-6-1 16,0 2 6-16,1-6-1 15,-3 1-1-15,-6 11-1 16,-5 2 10-16,-8 6 3 16,-9 16-3-16,-7 8 0 15,-5 10 2-15,0 0-2 16,4 6-9-16,5 20 7 0,5 8 2 15,1 8 9-15,4 7-9 16,2 1-1-16,-6-2 1 16,4-4 0-16,-5-8 0 15,-5-8-1-15,-3-16 0 16,0-8-5-16,-3-4 1 16,-1-11 5-16,-2-37 24 15,-2-13-20-15,2-13 0 16,-4 1-4-16,0 5 0 15,0 17 8-15,0 6-8 16,0 13 0-16,0 14 0 16,0 6-10-16,0 6-32 15,0 6-177-15</inkml:trace>
  <inkml:trace contextRef="#ctx0" brushRef="#br0" timeOffset="27299.35">11471 16830 199 0,'0'0'23'0,"70"156"0"16,-37-68-2-16,-8-7 18 15,-8-5-31-15,-3-14-4 0,-7-12-2 16,-7-10 10-1,0-10-10-15,0-12 3 0,0-16 6 16,-4-2 19-16,-19-2 38 16,-8-28-53-16,-7-16-9 15,-5-20 10-15,-3-22-11 16,-6-16-5-16,-4-29-3 16,6-11-27-16,3-7 11 15,15 13-12-15,17 34 31 16,11 28 6-16,4 23-6 15,0 13-6-15,15 12 5 16,8 2 1-16,8 12 0 16,4 10 0-16,5 4 0 15,-4 4-5-15,-5 29 2 16,-9 6 2-16,-11 16 1 0,-11 11 0 16,0-2 1-16,-8 6-1 15,-22 2 1-15,-5-6 13 16,2-8-12-16,8-9-2 15,10-21 3-15,7-10 0 16,8-14-2-16,0-4-1 16,0 0-8-16,0 0 6 15,21 0-2-15,12 0 4 16,10-4 7-16,10 4-7 16,7 0 2-16,5-4-2 0,-1 2 0 15,-6-10 4 1,-8-6-3-16,-9 0-1 0,-7 0 6 15,-12-9-3-15,-8-1 5 16,-7-7-8-16,-7-13 0 16,0-11 2-16,-10-3-2 15,-14 0-1-15,-2 3 1 16,-6 20 0-16,3 6 4 16,3 20-2-16,3 4-2 15,6 9 20-15,1 5-18 16,1 26-2-16,1 18 3 15,5 13-2-15,5 10-2 16,4 3 1-16,0-4 0 16,22-6-5-16,9-8 2 15,3-16-3-15,-3-5 5 0,0-10 1 16,-7-8-2-16,-2-7-2 16,-1-11-31-16,-4 0-21 15,-1-21-73-15</inkml:trace>
  <inkml:trace contextRef="#ctx0" brushRef="#br0" timeOffset="27582.79">11976 16625 303 0,'0'0'53'0,"0"0"-53"16,0 0 7-16,77 102-3 16,-50-67-3-16,-5-4 9 15,-1-2-10-15,-10-3 0 0,-7-8 2 16,-4-5-1-16,0-13 5 15,0 0 46-15,-13-19 11 16,-16-21-46-16,-2-12-16 16,0-12 16-16,4-3-9 15,2 5 0-15,10 8 0 16,7 1-8-16,6 16 0 16,2 11-6-16,0 8 6 15,12 5-12-15,5 4-14 16,4 9-48-16,-4 0-25 15,-5 0-242-15</inkml:trace>
  <inkml:trace contextRef="#ctx0" brushRef="#br0" timeOffset="28068.41">12078 16223 380 0,'0'0'61'16,"0"0"-61"-16,0 0-16 15,0 0 16-15,0 0-2 16,145 164 2-16,-105-89 0 16,-3 6 0-16,-8-13 0 0,-2-10 4 15,-4-18-4 1,-8-18 0-16,-6-13-6 0,-4-9 6 15,-3 0 22-15,-2 0-3 16,0-31 19-16,0-19-19 16,0-22-16-16,0-11 1 15,-2 2-4-15,0 5 0 16,2 13 4-16,0 13-4 16,0 20 0-16,2 7-1 15,6 16 2-15,-1 6-2 16,2 1-2-16,2 0-7 15,2 8 8-15,8 15-5 16,-1 13 7-16,5 4 10 16,-2 4 1-16,2 11-6 15,0-7-2-15,0-2-2 16,-1-2 10-16,0-7-11 16,-6-4 0-16,-1-9 2 0,0-2-2 15,-7-9-2-15,2-4-9 16,-8-5-47-16,-4-4-86 15</inkml:trace>
  <inkml:trace contextRef="#ctx0" brushRef="#br0" timeOffset="28261.01">12479 16058 192 0,'0'0'355'15,"0"0"-343"-15,0 0-10 16,0 0-2-16,0 0 0 16,0 0-6-16,-40-54-48 15,60 54-27-15,4 4-71 16</inkml:trace>
  <inkml:trace contextRef="#ctx0" brushRef="#br0" timeOffset="29215.86">12949 16230 376 0,'0'0'41'16,"0"0"-15"-16,0 0 8 16,0 0-8-16,-132-62-18 15,108 62 7-15,4 0-13 16,4 0-2-16,5 13 2 15,5 14-2-15,6 1-1 16,0 16 0-16,11 5-3 16,16 1-2-16,10 0 3 0,3-6-7 15,3-11 7-15,-3-8-1 16,-5 0 4-16,-4-2 3 16,-8 3 1-16,-8 2 3 15,-5 2-6-15,-8 3 2 16,-2-3 7-16,0-2-8 15,-4-2 1-15,-15 2-3 16,-1-6 0-16,-4-4 6 16,0 0-6-16,-3-3 0 15,2-4 1-15,6-3-1 16,5-8 0-16,7 0-2 16,7 0-12-16,0 0-3 15,0 0-28-15,9-8 45 0,13-14 0 16,7-11 2-16,3-2-1 15,1 1-1-15,2-8 2 16,1-1 2-16,-1 2-4 16,0-12 0-16,0 7 11 15,-4-2-2-15,-4 0-5 16,-7 10-4-16,-9-3 0 16,-8 11 7-16,-3 3-7 15,0 4 0-15,-14 6 3 16,-11 4 3-16,-1 7-3 15,-1 4 2-15,2 2-4 16,5 0 10-16,1 8-11 16,5 14 0-16,5 4 2 15,5 6-1-15,4 4-1 16,0 5 0-16,0-1 1 0,6 4 4 16,7 0-5-16,-1 0 0 15,1-2 1-15,1 2-1 16,-1-8-2-16,3-2-21 15,3-9-43-15,6-13-41 16,10-8-175-16</inkml:trace>
  <inkml:trace contextRef="#ctx0" brushRef="#br0" timeOffset="29782.21">13604 16427 370 0,'0'0'40'16,"0"0"-21"-16,0 0 15 16,0 0-2-16,0 0-9 15,0 0-19-15,-98-9 2 16,74 50-4-16,1 4-2 16,1 7 0-16,4 3 6 15,2 3-5-15,6 4-1 16,3-3-1-16,3-7 1 15,4-10-4-15,0-12 4 16,0-15-15-16,11-15 5 16,4 0 10-16,9-11 3 15,3-26 10-15,2-14-11 0,-4-7 17 16,0-9-19-16,-6-5 0 16,-1-7 3-1,-3-13-3-15,-7-2 0 16,-8 2 0-16,0 2 1 0,-18 2-1 15,-16 6 0-15,-1 6 0 16,1 9 4-16,8 10-4 16,7 18 3-16,9 16-3 15,5 12 2-15,5 9 3 16,0 2-5-16,0 0-11 16,7 25 2-16,13 20 9 15,2 9 1-15,-2 18-1 0,-3 7 1 16,-1 7 7-16,-5 6-8 15,-1 2 0-15,-2-8 3 16,1-9-3-16,3-11 0 16,1-18 0-16,3-12-2 15,3-12-5-15,0-3-11 16,-4-8-39-16,3-7-18 16,4-6-110-16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1:05:02.460"/>
    </inkml:context>
    <inkml:brush xml:id="br0">
      <inkml:brushProperty name="width" value="0.05292" units="cm"/>
      <inkml:brushProperty name="height" value="0.05292" units="cm"/>
      <inkml:brushProperty name="color" value="#FF0000"/>
    </inkml:brush>
  </inkml:definitions>
  <inkml:trace contextRef="#ctx0" brushRef="#br0">19932 4042 179 0,'0'0'54'0,"0"0"-35"15,0 0 0-15,0 0 13 16,0 0-1-16,0 0 2 0,0 0-3 16,0 0 6-16,4-48 9 15,-4 48-16-15,0 0-4 16,0 19-24-16,0 19 9 15,0 15-1-15,-2 16-6 16,-5 6 11-16,3 5-14 16,0-9 0-16,2-4 1 15,-1-10 0-15,3-8-1 16,0-11 0-16,0-10 1 16,0-12-2-16,0-9 1 15,-2-7 0-15,-1 0 4 16,-1-11-4-16,-3-29-11 15,-1-18-12-15,1-10 22 16,5-13-6-16,2-1 7 16,0 3 0-16,0 5 4 15,0 13-2-15,2 8-2 0,9 6 0 16,0 6 1-16,3 9 0 16,1 2-1-16,1 8 0 15,3 3-1-15,6-4 1 16,6 4-1-16,5 2 1 15,7 1 0-15,-1 4-6 16,-5 2-18-16,-3 10-45 16,-12 0-41-16,-20 4-57 15</inkml:trace>
  <inkml:trace contextRef="#ctx0" brushRef="#br0" timeOffset="208">19755 4273 439 0,'0'0'31'0,"0"0"-31"16,0 0-12-16,0 0 12 16,0 0 4-16,0 0 13 15,126-34-17-15,-90 24 0 16,1 2-14-16,-1 0-49 15,1 6-51-15</inkml:trace>
  <inkml:trace contextRef="#ctx0" brushRef="#br0" timeOffset="2622.95">20133 4728 285 0,'0'0'65'16,"0"0"-63"-16,0 0 17 15,0 0 7-15,0 0 10 16,0 0-2-16,-3-2-28 16,3-14 10-16,11-4-13 15,0-3-3-15,5-4 24 16,-1 1-24-16,-1-4 1 16,-3 0 8-16,1 5-5 15,-4 6 5-15,-1 2-9 16,-3 8 3-16,-4 1 3 0,0 8-6 15,0 0 0 1,0 0 8-16,0 0-8 16,0 0 3-16,0 12-3 0,0 14 2 15,0 6 13-15,0 1-15 16,0 4 0-16,0-3 7 16,0 0-4-16,2-2-2 15,0-6-1-15,-2 0 0 16,0-3 1-16,0-5-1 15,0-3-1-15,0 2-3 16,-4-5-15-16,0-2-41 16,2 0-61-16,-1-10-79 15</inkml:trace>
  <inkml:trace contextRef="#ctx0" brushRef="#br0" timeOffset="2989.29">20945 4087 357 0,'0'0'122'0,"0"0"-100"16,0 0-22-16,0 0-3 15,0 0 3-15,0 0 26 16,121-3-14-16,-79 3-7 16,1-3-5-16,-1-1 1 15,-5-3 2-15,-3 3-3 16,-10 1 0-16,-5 0-5 15,-11 2-13-15,-6 1-33 16,-2 0-16-16,0 1-38 16,-29 23-40-16</inkml:trace>
  <inkml:trace contextRef="#ctx0" brushRef="#br0" timeOffset="3178.36">20866 4423 406 0,'0'0'40'0,"0"0"-36"16,0 0-1-16,0 0 4 15,113 18 28-15,-76-18-30 16,9 0 1-16,0 0-6 16,-1 0-65-16,-10-5-87 15</inkml:trace>
  <inkml:trace contextRef="#ctx0" brushRef="#br0" timeOffset="4810.83">24101 3098 449 0,'0'0'34'0,"0"0"-12"16,0 0-13-16,0 0-9 16,0 0 30-16,0 0-1 15,-41-104-2-15,41 73-25 0,7-6-2 16,9-7 17-16,-3-3-15 15,1 1-2-15,-6 2 6 16,-1 6-5-16,0 4 2 16,-3 2-3-16,-1 5 0 15,-1 9 0-15,2 4 0 16,-4 9 0-16,0 5-3 16,0 0 4-16,0 0-3 15,0 0-2-15,0 27 4 16,2 18-2-16,-2 14 2 0,0 10 0 15,0-1 3 1,0-4-2-16,0-7 1 0,0-9-2 16,0-6 0-16,2-8 0 15,1-5 0-15,1-4-2 16,1-3 0-16,-3 0-5 16,-2-1-44-16,2-4-62 15,-2 1-67-15</inkml:trace>
  <inkml:trace contextRef="#ctx0" brushRef="#br0" timeOffset="5298.57">22670 3826 360 0,'0'0'32'0,"0"0"-18"15,0 0-14-15,0 0 0 16,0 0 4-16,0 0 7 16,62 0 21-16,-6 2-23 0,13 2 10 15,18 2 7-15,13-2-9 16,21-4 1-16,15 0-13 16,12 0-2-16,22 0 6 15,17-2-9-15,11-6 0 16,10 2 2-16,-9 3-2 15,-20 3 0-15,-20 0 0 16,-30 3 0-16,-24 7 0 16,-20-2 0-16,-23-4 0 15,-16-2-4-15,-17-2 4 16,-13 0 0-16,-16 0-20 0,0 0-2 16,-4 0-18-1,-27 0-111-15</inkml:trace>
  <inkml:trace contextRef="#ctx0" brushRef="#br0" timeOffset="12536.21">23029 4393 120 0,'0'0'15'0,"0"0"-8"16,0 0-6-16,0 0 24 16,0 0 7-16,0 0-19 15,0 0-4-15,-4 0 10 16,4 0-6-16,-2 0 31 16,2 0-23-16,0 0-2 15,0 0 11-15,0 0-17 16,0 0 2-16,0 0-3 0,0 0-4 15,0 0 16 1,0 0-14-16,0 0 2 0,0 0 16 16,0-2-20-16,0 0-4 15,0-5-3-15,0-4 0 16,0-5 13-16,2-4-14 16,6-4 0-16,1-3 4 15,0-6-2-15,-2 1-2 16,0 4 0-16,-3 1 0 15,0 9 1-15,0 4-1 16,1 3 0-16,0 4 0 16,-3 3 0-16,-2 4-1 15,0 0 1-15,0 0-7 0,0 0 5 16,0 4-2 0,0 17 4-16,5 11 3 0,-1 2-1 15,-2 6-2 1,-2 3 1-16,0 1 0 0,0-3 9 15,0-3-10-15,0-2 0 16,0-6 2-16,0-4-2 16,0-3 0-16,0-3 0 15,0-5 1-15,0-2-4 16,0-5-19-16,0-2-71 16,0 0-12-16</inkml:trace>
  <inkml:trace contextRef="#ctx0" brushRef="#br0" timeOffset="12868.4">22728 4742 297 0,'0'0'51'16,"0"0"-49"-16,0 0-2 16,0 0 7-16,0 0 24 15,0 0 1-15,136 0-16 16,-94-2-9-16,-2 0 12 0,5-4-18 16,0-2 1-1,-4-2 1-15,2 0-3 0,-5 2 2 16,-2 0-2-16,-10 2-10 15,-5 4 1-15,-6 2-40 16,-6 0-1-16,-4 0-20 16,1 0-63-16</inkml:trace>
  <inkml:trace contextRef="#ctx0" brushRef="#br0" timeOffset="13462.16">22969 4997 239 0,'0'0'54'0,"0"0"-38"16,0 0-11-16,0 0 1 16,0 0 23-16,0 0-13 15,4-30-13-15,9 22 9 16,1 0-11-16,1-1-1 16,1 3 8-16,1 1-6 0,0-1 3 15,-2 2-5-15,1 1 0 16,-8 3 0-16,-1 0 0 15,2 0-6-15,-6 13 6 16,-1 9 6-16,-2 2 4 16,0 6-6-16,0-2 2 15,-21 0 19-15,2-2-23 16,-6 0 5-16,-2 2 2 16,-4 5 1-16,0 0 1 15,-2 3-4-15,-1 1-5 16,5-8 23-16,9-4-25 15,9-5 4-15,7-6 4 0,2-2-3 16,2-2-1 0,0-2-4-16,0-2 0 0,0-1 4 15,0 0-4-15,2-4 0 16,9 2 3-16,4-3-2 16,5 0 1-16,3 0-2 15,4 0-2-15,4-11 2 16,4-12-84-16,1 1-37 15,-1-4-132-15</inkml:trace>
  <inkml:trace contextRef="#ctx0" brushRef="#br0" timeOffset="14083.93">23677 4173 222 0,'0'0'80'0,"0"0"-61"15,0 0-9-15,0 0 15 0,0 0 8 16,0 0-17 0,-37 4-16-16,23 36 16 0,-11 14-16 15,-2 14 29 1,-4 9 12-16,0 3-15 0,5 0-6 15,3 0-18-15,9-6 0 16,8-3 14-16,6-4-14 16,0-3-2-16,0-5 5 15,6-5 1-15,8-7-2 16,-1-3-4-16,1-1 0 16,-1-6 1-16,3-5-1 15,-3-2-5-15,1-12-7 16,-1-4-46-16,0-8-35 15,1-6-35-15</inkml:trace>
  <inkml:trace contextRef="#ctx0" brushRef="#br0" timeOffset="14977.47">24252 4539 227 0,'0'0'96'16,"0"0"-59"-16,0 0-32 0,0 0 19 15,0 0-2-15,0 0-1 16,-7-57 25-16,14 28-45 15,9-5 1-15,2-3 12 16,-3-3-5-16,-1 9 1 16,-8 4-10-16,1 2 3 15,-1 2 9-15,1 6-12 16,0-1 0-16,0 2 0 16,-1 6 1-16,-4 3-2 15,0 6 1-15,-2-2 0 16,0 3-3-16,0 0 3 15,0 0-7-15,0 0 7 0,0 4 0 16,5 14 5 0,2 9-5-16,-2 5 2 0,3 7 8 15,-1 2-10-15,-3 1 0 16,6 2 3-16,-4-2-3 16,-2-3 1-16,-1-3-1 15,-3-4 0-15,0-4-9 16,0-5 2-16,0-6-40 15,0-5-20-15,0-6-15 16,-11-4-85-16</inkml:trace>
  <inkml:trace contextRef="#ctx0" brushRef="#br0" timeOffset="15282.14">23777 4716 370 0,'0'0'69'15,"0"0"-65"-15,0 0-1 16,0 0 17-16,0 0 28 16,167 1-26-16,-86-4-21 15,4-2 10-15,2-4-11 16,-6 3 0-16,0 2 0 15,-6 0 2-15,-7-2-2 0,-11-1 0 16,-8 1 0-16,-11-1-5 16,-11 6 5-16,-11-2-17 15,-12 1-8-15,-1 2-35 16,-3 0-31-16,0 0-36 16</inkml:trace>
  <inkml:trace contextRef="#ctx0" brushRef="#br0" timeOffset="15844.27">24041 5055 324 0,'0'0'24'0,"0"0"-24"16,0 0 0-16,-6 108 3 15,6-76 19-15,0 2 4 16,0 1-17-16,0-3-1 16,0-11 16-16,0-4-16 15,-4-9 9-15,4-8-5 16,0 0-8-16,0 0 1 15,0 0 0-15,-2-10-5 0,-2-11 14 16,-5-6-14-16,-3-5-3 16,6-7 1-16,-1 4 4 15,5-2 0-15,2 3-2 16,0 2 0-16,9 2-20 16,13 2 12-16,5 3 1 15,0 4-3-15,-3 4-9 16,-2 8 6-16,-6 3-2 15,-5 6 10-15,-4 0-5 16,-3 0 7-16,1 15-2 16,-3 6 5-16,-2 2 8 15,0 2 2-15,0-1 0 16,0-4-4-16,-7-3 17 16,-2-6-23-16,-1-1 0 15,3-2 4-15,-7 1-4 0,-1-2 0 16,-1 0-21-16,3 4-66 15,1-3-44-15</inkml:trace>
  <inkml:trace contextRef="#ctx0" brushRef="#br0" timeOffset="16410.96">24286 5145 252 0,'0'0'14'0,"0"0"0"0,0 0-8 16,0 0 14-16,0 0 14 15,38 111-17-15,-38-103 7 16,0-5-19-16,0-3-3 16,0 0 16-16,0 0 15 15,0 0-16-15,0-7-17 16,0-5-18-16,0-5 18 15,0 2-17-15,0 1 8 16,0 1 4-16,0 3 5 16,6 0-1-16,5 2 1 15,7-2 0-15,-3 0 2 16,6 0-2-16,-1 2 0 16,-1-2 0-16,2 0 0 0,-1-1 0 15,-5 0 0-15,3 3 4 16,-5-4 5-1,3-1-9-15,-5 0 0 0,-2-1 4 16,-2-2-4-16,-4 2-1 16,-3 2 1-16,0 0 0 15,0 8-5-15,0 2 1 16,0 2 4-16,0 0 0 16,-10 2 2-16,-3 20 0 15,-3 4-1-15,3 2 0 16,0 0 10-16,6 0-11 15,2-4 0-15,5-4 4 0,0 0-2 16,0-3-3 0,10-4 1-16,3 0 0 0,5-8-4 15,1-3-2-15,2-2-29 16,1 0-15-16,-2 0-41 16</inkml:trace>
  <inkml:trace contextRef="#ctx0" brushRef="#br0" timeOffset="16695.27">24839 4995 234 0,'0'0'57'16,"0"0"-41"-16,0 0-16 16,0 0 23-16,0 0 19 15,0 0-17-15,-17-14-14 0,1 31-11 16,-1 6 0-16,-1 1 19 15,1 0-6-15,1-1 2 16,5 2 5-16,4-1-18 16,7-4 5-16,0 0-7 15,0-3 0-15,13-8 2 16,5 1-2-16,2-5-2 16,2-5 1-16,-1 0-15 15,-2 0 2-15,-1 0-52 16,-2-9-24-16</inkml:trace>
  <inkml:trace contextRef="#ctx0" brushRef="#br0" timeOffset="17045.47">25340 4498 272 0,'0'0'155'15,"0"0"-141"-15,0 0-6 16,0 0-5-16,0 0 26 0,0 0 6 15,12 119-26-15,-9-77-9 16,-1-7 12-16,0 1-12 16,-2-7 0-16,0-6 5 15,0-4-5-15,0-11-2 16,3-6 1-16,-3-2-21 16,0 0-29-16,0 0-71 15</inkml:trace>
  <inkml:trace contextRef="#ctx0" brushRef="#br0" timeOffset="17227.43">25197 4686 345 0,'0'0'127'0,"0"0"-127"16,0 0 5-16,0 0-5 15,0 0 24-15,114 0-22 16,-66-10-4-16,4 1-6 15,-1 3-65-15,0-2-61 16</inkml:trace>
  <inkml:trace contextRef="#ctx0" brushRef="#br0" timeOffset="17999.64">26414 4255 338 0,'0'0'27'0,"0"0"-14"16,0 0-5-16,42-141 11 15,-24 101 14-15,-1 0-12 16,1 2-7-16,0 1-14 15,-2 8 0-15,-6 8 19 0,-1 8-18 16,-4 9 10 0,-5 4 0-16,0 0-7 0,0 0-3 15,0 0-1-15,0 17 0 16,0 10 9-16,5 4-7 16,1 6-1-16,1 5 3 15,-3 3 1-15,1-1 2 16,0 0-7-16,-1 0 0 15,2-2 3-15,1-4-3 16,-3-2-1-16,4-6-14 16,-6-4-64-16,-2 0-67 15</inkml:trace>
  <inkml:trace contextRef="#ctx0" brushRef="#br0" timeOffset="18267.23">26017 4660 415 0,'0'0'82'0,"0"0"-81"15,0 0 8-15,0 0-6 16,156-30 0-16,-96 17 4 0,7 5-7 15,-3-3 0-15,-4 1-1 16,-8 1 1-16,-8 2-4 16,-11 1-30-16,-8 4-48 15,-7 2-10-15,-9 0-159 16</inkml:trace>
  <inkml:trace contextRef="#ctx0" brushRef="#br0" timeOffset="18762.5">26135 4945 390 0,'0'0'44'15,"0"0"-33"-15,0 0-13 16,0 0 6-16,0 0-4 15,-29 130 12-15,29-100-8 0,0 0 1 16,0-4-5 0,0-8 0-16,0-6 24 0,0-8-21 15,0-4 7-15,0 0 3 16,0 0-1-16,0-2 17 16,0-19-15-16,0-10 0 15,2-7-2-15,3-2-12 16,1 2 0-16,1 5-1 15,2 6 3-15,4 9-4 16,-2 3-10-16,5 6-16 16,-1 0 9-16,3 5-34 15,5 3-39-15,2 1-25 16</inkml:trace>
  <inkml:trace contextRef="#ctx0" brushRef="#br0" timeOffset="19161.28">26358 5035 240 0,'0'0'119'0,"0"0"-119"16,0 0 5-16,0 0 10 15,0 0 18-15,0 0-5 16,118-20-2-16,-89 0-20 15,-5-2 1-15,-6-3-7 0,-5 6 1 16,-6 0 2-16,-7 6-3 16,0 1 0-16,0 5-3 15,0 6 7-15,0 1 1 16,-14 0-3-16,-8 0 7 16,-4 20-6-16,-5 10-3 15,0 2 0-15,2 0 1 16,8-4-1-16,10-5 0 15,9 0 0-15,2-4 0 16,0-2-3-16,5 1 3 16,14-2-11-16,6-4-17 15,4-8-28-15,2-4 0 16,0 0-22-16,-2 0-24 16</inkml:trace>
  <inkml:trace contextRef="#ctx0" brushRef="#br0" timeOffset="19433.28">26832 4925 356 0,'0'0'58'16,"0"0"-52"-16,0 0 3 16,0 0 10-16,0 0 2 15,0 0 7-15,0-16-22 16,-11 24-4-16,-18 16-4 15,-4 6 8-15,-3 2 0 0,3 1-6 16,6-2 0 0,9-1 4-16,7 1-4 0,7-8 0 15,4-1-4-15,0-9-16 16,15-4-3-16,16-9-36 16,12 0-30-16,3 0 26 15,1-16-160-15</inkml:trace>
  <inkml:trace contextRef="#ctx0" brushRef="#br0" timeOffset="20097.18">27077 4935 222 0,'0'0'77'0,"0"0"-66"16,0 0-9-16,0 0 16 15,0 0-14-15,0 0 0 0,-135 86 17 16,110-60-13-1,10-4 13-15,1 0-21 0,7-4 0 16,5-4 8-16,2-3-8 16,0-9 1-16,0 1-2 15,11-3 2-15,3 0 7 16,1 0-5-16,3-8-3 16,-3-6 0-16,1 0 8 15,-3-3-8-15,3 4 0 16,-3-3 0-16,-2 6 0 15,-1 5 0-15,-6 2 0 16,0 3 5-16,-1 0-5 0,-1 0 0 16,2 6 13-16,0 6-8 15,-2 2 18-15,2-4-23 16,-2 0 0-16,0-2 5 16,2-6-3-16,5-2-1 15,-3 0 7-15,10 0 0 16,2-16 24-16,4-10-21 15,3-10-10-15,2-6 6 16,0-4-6-16,0-7-1 16,-6-2 0-16,-5-6-5 15,-3-2 1-15,-6 2-25 0,0 13 2 16,-5 14 24 0,-2 17 3-16,0 12-1 0,0 5-1 15,0 0 2-15,-14 4-1 16,-1 18 1-16,-5 8 0 15,3 8 0-15,-2 3 0 16,6 3 0-16,4 7 1 16,0-3-1-16,5 3 19 15,-3-1-16-15,2-4-1 16,3-2 20-16,2-10-19 16,0-8 0-16,0-7-3 15,7-4 0-15,11-3-2 16,-2-6-18-16,1-3-26 15,1-3-9-15,-1 0-28 0,4-9-101 16</inkml:trace>
  <inkml:trace contextRef="#ctx0" brushRef="#br0" timeOffset="20778.41">27324 5031 25 0,'0'0'277'0,"0"0"-258"15,0 0-18-15,0 0 13 16,0 0 17-16,0 0 0 0,50-62-23 16,-26 38 1-16,-2-3 16 15,5-6-16-15,-2-1 7 16,-1-6-2-16,-1 3-14 16,-6 3 8-16,-1 3-8 15,-5 2-4-15,-5 3-2 16,-3 4-2-16,-3 4-1 15,0 4 4-15,0 6-5 16,0 2 5-16,-5 4-1 16,-1 2 6-16,-1 0 6 15,-2 4-6-15,-6 18 0 0,-4 8-1 16,-2 10 2 0,-2 6 0-16,1 2-1 0,-3 5 0 15,1-6 17-15,2 0-15 16,6-5 5-16,5-8-2 15,9-8-4-15,2-8 14 16,0-4-15-16,6-6 0 16,15-4-2-16,5-4 2 15,6 0-26-15,3-2-46 16,5-16-74-16</inkml:trace>
  <inkml:trace contextRef="#ctx0" brushRef="#br0" timeOffset="25195.54">27993 3685 192 0,'0'0'55'0,"0"0"-44"16,0 0-3-16,0 0 38 16,0 0-3-16,0 0-2 15,0 0-8-15,6-32-14 16,-6 30 9-16,0 2-3 0,0 0-7 15,0 0 20 1,0 0-34-16,0 0 3 0,0 0-4 16,0 0-2-16,9 0-1 15,7 6-8-15,7 14 8 16,8 9 7-16,2 17-2 16,3 14-5-16,4 10 9 15,-3 11 1-15,-2 0 6 16,-14 12-13-16,-9 6-2 15,-12 10 22-15,0 2-22 16,-21-1 7-16,-12-6 0 16,-2-6 0-16,-6-10-5 15,-1-9-3-15,6-16 0 16,5-10 4-16,2-12-4 16,7-7-2-16,2-7-2 0,0-4-45 15,9-6-73-15,-5-8-181 16</inkml:trace>
  <inkml:trace contextRef="#ctx0" brushRef="#br0" timeOffset="26249.62">24867 3806 184 0,'0'0'54'16,"0"0"-30"-16,0 0-9 15,0 0 5-15,0 0 10 16,0 0-7-16,0-33-10 16,0 31 22-16,0 2-20 15,0 0 4-15,0 0 2 0,0 0-9 16,0 0 0 0,0 0-12-16,0 0 0 15,0 0 4-15,0 0-4 0,0 0 0 16,20 0 7-16,13 0 2 15,7 0 0-15,9 0-9 16,12 0 0-16,12 0 7 16,12-4-6-16,13-10-1 15,18-1 8-15,13-2-6 16,12 3-2-16,6 2 0 16,4 5 0-16,-2 3-1 15,-2-1 1-15,-6 3-3 16,-10-2 3-16,-8-3 0 15,-9-2 0-15,-17 1 0 16,-14 2 0-16,-20 2-2 16,-13 4 2-16,-9-1 0 0,-6 1 0 15,-1-6 0-15,-1 0 0 16,0-3-2-16,1-1 2 16,-5-1 6-16,-2 3-6 15,-5 2 0-15,-7-1 1 16,-4 3-1-16,-9 2 0 15,-2 0-1-15,0 2-17 16,0 0 1-16,0 0-59 16,-6 0-29-16,-16 12-87 15</inkml:trace>
  <inkml:trace contextRef="#ctx0" brushRef="#br0" timeOffset="38796.08">28481 3345 14 0,'0'0'302'16,"0"0"-284"-16,0 0-15 15,0 0 4-15,0 0 21 16,0 0-3-16,0 0 1 16,0 0-22-16,-16-13-4 15,18 13 19-15,2 0 2 16,2 0-5-16,0 0-7 0,5 0-6 15,5 0 9 1,9 0-12-16,6 2 0 0,5 2 6 16,3-1-4-16,3-2-2 15,1-1 0-15,-1 0-12 16,-2 0-28 0,-13 3-86-16,-15-2-201 0</inkml:trace>
  <inkml:trace contextRef="#ctx0" brushRef="#br0" timeOffset="38972.42">28390 3635 405 0,'0'0'0'0,"0"0"-6"15,0 0 1-15,0 0-6 16,151 41-2-16,-98-41 13 15,5 0-82-15,-4 0-161 16</inkml:trace>
  <inkml:trace contextRef="#ctx0" brushRef="#br0" timeOffset="40393.21">31097 2542 402 0,'0'0'35'16,"0"0"4"-16,0 0-31 15,0 0 15-15,0 0 26 16,0 0-13-16,-10-34-27 16,20 12 18-16,5-4-16 15,3-8 1-15,0-6 6 16,0-6-10-16,0-2 6 16,-1-9-14-16,2-7 0 15,-4-6-1-15,-4-2 1 16,-2 8 0-16,0 12 0 0,-3 17 0 15,-2 15 0 1,2 8 0-16,-6 11 0 0,0 1-3 16,0 0 3-16,0 0-13 15,2 0 4-15,4 28-3 16,5 22 12-16,1 16 0 16,1 12 1-16,-7 4 8 15,2-4-9-15,-6-3 0 16,2-13 2-16,-2-6-1 15,3-6 0-15,-3-6-1 16,0-4 0-16,0-6-10 16,-2-8-18-16,0-1-37 0,0-3-43 15,-2-8-86 1</inkml:trace>
  <inkml:trace contextRef="#ctx0" brushRef="#br0" timeOffset="40901">30248 3216 308 0,'0'0'33'0,"0"0"-33"15,0 0 1-15,0 0 10 16,0 0-8-16,0 0 28 16,89 5 22-16,-11-5-6 15,27 0-14-15,21 0-12 0,33 0-12 16,17-2 26 0,13-1-34-16,7 3 0 15,-8 0 4-15,-15 0-3 0,-15 14 0 16,-26 7-2-16,-23-3 0 15,-22-3 3-15,-16 2-3 16,-13-8 0-16,-13-3 2 16,-12 1-1-16,-11-6-2 15,-10 2-17-15,-10 1-41 16,-2-3-18-16,0 1-58 16</inkml:trace>
  <inkml:trace contextRef="#ctx0" brushRef="#br0" timeOffset="42643.29">30050 4135 351 0,'0'0'46'0,"0"0"-35"15,0 0-8-15,0 0 10 0,0 0 44 16,0 0-26 0,-2-4-29-16,2 1 13 0,0 2-14 15,0-2 4-15,0-3 2 16,0-3 3-16,2-8 8 16,6-5-18-16,1-2 0 15,1-2 8-15,0-8-7 16,-1-4-1-16,3-1 0 15,-6-3 1-15,1 7 1 16,-3 9-2-16,-2 6 0 16,0 5 5-16,-2 8-5 15,0 0 0-15,0 6 0 16,0 1 1-16,0 0-3 0,0 0 2 16,0 0 0-16,0 0-4 15,0 0 4-15,0 0 0 16,0 0 0-16,0 0 3 15,0 0 2-15,0 0-5 16,0 0 0-16,0 0 16 16,0 0-16-16,0 0 5 15,0 0-5-15,0 0 2 16,0 0-1-16,0 0-1 16,0 0 0-16,0 0 1 15,0 0-1-15,0 0 0 16,0 0 0-16,0 0 3 15,0 0-5-15,0 0 2 16,0 0 0-16,0 0-1 0,0 0 1 16,0 15-2-16,0 10 2 15,10 8 0-15,1 8 3 16,-3 2-3-16,-1-2 0 16,-2-1 1-16,-3-4 0 15,0-3-1-15,1-5 0 16,-3-9 0-16,2-2 3 15,-2-9-3-15,2-6 0 16,-2 2-1-16,2-4 1 16,-2 4-2-16,0-1-16 15,0 6-50-15,0 2-60 16,-9-2-241-16</inkml:trace>
  <inkml:trace contextRef="#ctx0" brushRef="#br0" timeOffset="42953.12">29728 4517 425 0,'0'0'58'0,"0"0"-51"0,0 0 3 16,154-19-9 0,-92 6 23-16,1 4-16 0,4-4 3 15,4 2-11-15,0-2 0 16,-4 0 4-16,-7 3-4 16,-6-1-2-16,-14 5 0 15,-9 2-14-15,-15 4-43 16,-9 0-32-16,-7 12-40 15</inkml:trace>
  <inkml:trace contextRef="#ctx0" brushRef="#br0" timeOffset="43361.94">29958 4788 398 0,'0'0'25'16,"0"0"-18"-16,0 0 0 15,0 0-6-15,0 0 36 16,125-60-36-16,-87 52-1 16,-5 2 4-16,-4 3-3 15,-11 3 1-15,-5 0-2 16,-6 0 0-16,-3 9 17 15,-4 11-13-15,0 6 5 16,-4 5 3-16,-21 4-7 0,-6 6 7 16,0-1-12-16,3-6 1 15,5-4 13-15,9-9-14 16,8-4 0-16,6-3 4 16,0-4-4-16,0-2 0 15,4 0-3-15,16-4 2 16,9-4-8-16,5 0-17 15,6 0-10-15,5-11-48 16,-3-8-72-16</inkml:trace>
  <inkml:trace contextRef="#ctx0" brushRef="#br0" timeOffset="43726.94">30769 3727 170 0,'0'0'240'0,"0"0"-223"16,0 0-17-16,0 0 0 15,0 0 0-15,-35 143 11 0,28-53 26 16,1 20-8 0,2 11-8-16,2 5 22 0,2-2-22 15,0-8-15-15,0-12 3 16,6-12-7-16,11-14 1 16,5-12-3-16,5-15 0 15,-3-7-5-15,3-7 5 16,-7-11-19-16,1-6-26 15,-2-6-48-15,1-12-59 16</inkml:trace>
  <inkml:trace contextRef="#ctx0" brushRef="#br0" timeOffset="44434.34">31527 3884 368 0,'0'0'77'0,"0"0"-54"15,0 0-20-15,0 0 2 16,0 0 24-16,0 0-24 16,-31 110 4-16,15-41 13 15,1 3-13-15,1-4-1 16,3-8-2-16,4-14-2 0,0-16 6 16,3-12-10-16,2-10 0 15,2-8 7-15,0 0 4 16,0-6 24-16,0-30 9 15,-5-20-42-15,1-25 1 16,2-14 0-16,2-8-3 16,0 5 0-16,0 10-1 15,13 15 1-15,9 17-11 16,3 10 10-16,4 11-5 16,0 14 6-16,-7 5 0 15,-6 7 0-15,-10 8 0 16,-6 1-4-16,0 0-6 15,0 20 7-15,0 16-2 0,-6 14 5 16,-15 2 0 0,-8 2 5-16,0-5-3 0,0-9-1 15,8-6-1-15,5-10 0 16,7-4-8-16,2-8-9 16,5-4-33-16,2-2-12 15,0-2-51-15,2-4-14 16</inkml:trace>
  <inkml:trace contextRef="#ctx0" brushRef="#br0" timeOffset="44943.59">31736 3970 312 0,'0'0'10'0,"0"0"-9"15,0 0-1-15,-18 104 1 16,14-90 9-16,4-6 14 15,0-1-17-15,0-6-6 16,0-1 9-16,0 0 1 16,0 0 14-16,0 0-13 15,0 0-12-15,0 0 0 16,0 0 0-16,0 0-4 16,2 0 4-16,9 0 2 15,7 0 5-15,5-8 11 16,5-7-9-16,6-7 7 0,2-3-16 15,1-2 0 1,-3 0 4-16,-5 6-4 0,-16 4 0 16,-4 1 6-1,-4 4 7-15,-3-2 10 0,0 2-23 16,-2 2 0-16,0 2 12 16,0 4-11-16,0 2 0 15,0 2 0-15,-7 0 3 16,-4 7 3-16,-2 22-7 15,-6 7 0-15,2 4 3 16,3 2-3-16,1-3 0 16,9 0-1-16,2 0 2 15,2-6-2-15,0 0 1 16,6-9-7-16,9-7 6 16,6-4-24-16,-3-7-26 15,4-6-5-15,0 0-45 0,3 0-28 16</inkml:trace>
  <inkml:trace contextRef="#ctx0" brushRef="#br0" timeOffset="45204.26">32280 3913 219 0,'0'0'111'0,"0"0"-82"15,0 0-20-15,0 0 28 16,0 0 3-16,0 0-7 15,-21-65-21-15,2 84-12 0,-6 17 0 16,-2 3 3 0,5 1 1-16,4 1 12 0,8-5-16 15,2 0 0-15,6 0 2 16,2-3-2-16,0-2 0 16,10-7-1-16,3-8-3 15,5-6-6-15,1-7-51 16,6-3-14-16,0 0-7 15</inkml:trace>
  <inkml:trace contextRef="#ctx0" brushRef="#br0" timeOffset="45613.3">32576 3829 368 0,'0'0'45'0,"0"0"-35"15,0 0-6-15,0 0-4 16,0 0 20-16,0 131 4 16,0-78 3-16,0-3-14 15,0 1-9-15,0-4 11 16,5-7-15-16,3-10 0 15,-3-10 0-15,-5-8 0 16,0-10-19-16,0-2-46 16,-3-2-25-16</inkml:trace>
  <inkml:trace contextRef="#ctx0" brushRef="#br0" timeOffset="45794.41">32458 4007 370 0,'0'0'52'0,"0"0"-52"0,0 0 2 16,0 0-2-16,0 0 0 16,0 0 0-16,17 0 0 15,6 0-2-15,-1 0-14 16,3 0-18-16,2-6-8 16,2-9-53-16,2-5-72 15</inkml:trace>
  <inkml:trace contextRef="#ctx0" brushRef="#br0" timeOffset="46144.15">32892 3782 238 0,'0'0'19'0,"0"0"-3"15,0 0 19-15,0 0-2 16,0 0 0-16,0 0-11 16,92 108-7-16,-84-62 19 15,0 4-33-15,-8-4 1 16,0-1 10-16,0-9-2 15,-10-14 1-15,2-11-10 16,1-4-1-16,7-7 42 16,-7 0-28-16,2-14 1 15,-3-12-11-15,-3-6-2 16,7-3-4-16,1 2 1 16,3 2 1-16,0 8-5 0,0 0 5 15,9 7 0-15,0 2 6 16,4 4-5-16,3 2-1 15,4-2-1-15,9 3 1 16,2 2-10-16,7 2 6 16,0 0-70-16,-3 3-57 15,-6 0-53-15</inkml:trace>
  <inkml:trace contextRef="#ctx0" brushRef="#br0" timeOffset="46528.33">33247 3954 272 0,'0'0'35'16,"0"0"-26"-16,0 0-5 15,0 0 19-15,0 0 2 16,0 0 12-16,38 0 4 16,-19 0-14-16,4-1-16 15,4-16 18-15,-3-5-20 16,-4-2-2-16,-2-3-7 15,-7 0 0-15,-9 1-1 16,-2 2 1-16,0 5-16 16,-2 8 5-16,-18 7-14 15,-4 4 17-15,-3 0 7 0,-2 18 2 16,2 8 0-16,10-2-1 16,1 2 0-16,11-1 8 15,5 2-3-15,0 5 2 16,0-2-7-16,0 2 2 15,2-6 4-15,12-3-6 16,1-5-5-16,2-7 2 16,0-3-5-16,1-5-32 15,-1-3-22-15,8 0-40 16,2 0-107-16</inkml:trace>
  <inkml:trace contextRef="#ctx0" brushRef="#br0" timeOffset="46798.72">33701 3838 317 0,'0'0'46'16,"0"0"-9"-16,0 0-3 15,0 0 4-15,0 0-19 16,0 0-13-16,-87 40 0 15,65-12-6-15,8 2 0 16,6-2 3-16,8 0-3 16,0-2 0-16,0-3 0 15,0-4 3-15,13-2-9 0,3-7 6 16,-3-5-24-16,3-5-36 16,1 0-46-16,3-4 14 15</inkml:trace>
  <inkml:trace contextRef="#ctx0" brushRef="#br0" timeOffset="47062.33">33864 3328 232 0,'0'0'7'0,"0"0"12"16,0 141 17-16,0-65 10 0,0 22 22 16,0 8-29-16,0 5 15 15,0-7-33-15,0-11-15 16,0-8 7-16,-5-6-12 16,-10-9-2-16,-10-8 0 15,-2-4-41-15,-10-8-67 16</inkml:trace>
  <inkml:trace contextRef="#ctx0" brushRef="#br0" timeOffset="48173.12">33864 4303 190 0,'0'0'12'0,"0"0"25"15,0 0-32-15,0 132 15 16,0-91 13-16,0 3-9 15,-5 3 11-15,-12 0-4 0,-8-1-10 16,0-2 4-16,1-1-25 16,2-4 5-16,2-5 0 15,1-6-2-15,2-2-2 16,1-3-1-16,-3-6-11 16,-8 0-10-16,-4-3-94 15</inkml:trace>
  <inkml:trace contextRef="#ctx0" brushRef="#br0" timeOffset="48744.18">31077 4463 288 0,'0'0'62'0,"0"0"-56"15,0 0 17-15,187-35 6 16,-73 10 13-16,31-2 3 16,28 0-16-16,24 3 0 15,9 4-29-15,6 7 3 16,10 12 11-16,15 1-14 0,-3 0 0 16,-11 14 0-1,-32 2 0-15,-39-2 0 0,-32-4 0 16,-35-6 0-16,-34-4 0 15,-29 0 0-15,-15 0-5 16,2 0-17-16,-9-10-31 16,-22 0-190-16</inkml:trace>
  <inkml:trace contextRef="#ctx0" brushRef="#br0" timeOffset="49449.88">31083 4818 313 0,'0'0'17'0,"0"0"-17"16,0 111 0-16,0-56 53 15,0 0-21-15,0 3-11 16,0 2 0-16,0-4-15 16,-2-8-2-16,-2-7-4 15,-1-14 0-15,3-10 3 16,2-9 2-16,0-6-5 0,0-2 27 15,-2-6 2-15,-2-27-12 16,-6-14-17-16,1-7 0 16,1-7-2-16,1-2 7 15,7 2-5-15,0 1 0 16,13 7-9 0,16 12 9-16,9 6 0 0,5 7 3 15,1 5-11-15,0 6 8 16,-5 9-8-16,-6 6 7 15,-8 2-1-15,-8 0 0 16,-6 14-8-16,-8 9 10 16,-3 7 3-16,0 3-3 15,-18 1 0-15,-9-3 5 16,-2-7-3-16,0-4-1 16,4-7-1-16,4-1 0 15,0-1-10-15,6-5-19 0,1 0-57 16,8-2-46-16</inkml:trace>
  <inkml:trace contextRef="#ctx0" brushRef="#br0" timeOffset="49812.44">31297 5119 313 0,'0'0'45'0,"0"0"-45"16,0 0 0-16,0 0 10 15,0 0-2-15,12 104 6 16,-12-84-12-16,0-3 2 16,0-5 10-16,0-6-14 15,0-2 9-15,-2-4 20 16,-8 0-22-16,-3-10-4 15,1-19-3-15,6-11 1 16,4-2 27-16,2 0-20 16,0-2-6-16,14 5 7 15,9 8-9-15,6 5-2 0,2 4-7 16,3 7 6 0,-3 5 1-16,-2 10-50 0,0 0-52 15,-4 0-65-15</inkml:trace>
  <inkml:trace contextRef="#ctx0" brushRef="#br0" timeOffset="50177.21">31554 5115 286 0,'0'0'95'15,"0"0"-64"-15,0 0-30 16,0 0 24-16,0 0 8 15,0 0-18-15,100-100-3 16,-83 74-12-16,-5-2 0 0,-6 2 0 16,-6 4 0-16,0 6 0 15,0 8 4-15,0 5 3 16,0 3 12-16,-10 0-19 16,-15 17 0-16,-4 12 0 15,-4 10 0-15,3 3 0 16,10-2 0-16,7-2 1 15,9-6 0-15,4-2-1 16,0-4 0-16,0-3 6 16,13-3-6-16,0-7-1 15,1 1-1-15,1-6-6 16,1-4-5-16,4-4-46 16,4 0-24-16,5 0-8 15</inkml:trace>
  <inkml:trace contextRef="#ctx0" brushRef="#br0" timeOffset="50517.18">32057 4936 43 0,'0'0'349'0,"0"0"-303"16,0 0-14-16,0 0 11 16,0 0-11-16,0 0-19 15,-78-47 4-15,58 62-17 16,-7 17 0-16,0 7 1 16,3-1 1-16,4-3-2 15,6 1 0-15,8-7 3 16,4-3 1-16,2 1-4 15,0-7 0-15,4 0-9 16,19-4 9-16,-4-4-15 16,10-7-22-16,0-2-32 15,7-3-18-15,2 0-32 0</inkml:trace>
  <inkml:trace contextRef="#ctx0" brushRef="#br0" timeOffset="50911.95">32641 4806 399 0,'0'0'8'16,"0"0"-2"-16,0 0 11 15,0 0-6-15,-150 101 5 16,115-63 0-16,-1-4-12 16,10 0-1-16,-1-2-3 15,4-4 0-15,4-4-8 16,-2-8-12-16,5-3-53 0,3-8-85 16</inkml:trace>
  <inkml:trace contextRef="#ctx0" brushRef="#br0" timeOffset="51097.11">32309 4931 314 0,'0'0'148'0,"0"0"-135"16,0 0-11-16,0 0 9 16,0 0 4-16,0 0 11 15,42 50-26-15,-22-30 0 16,0-2 2-16,0-3-2 15,2-7-34-15,1-2-58 0,2-6-59 16</inkml:trace>
  <inkml:trace contextRef="#ctx0" brushRef="#br0" timeOffset="51494.11">32790 4738 399 0,'0'0'4'0,"0"0"7"15,0 0-19-15,0 0 14 16,-43 109-6-16,35-55 22 15,-1 6-3-15,-1-6 10 16,2-6-9-16,1-10-5 16,1-11 15-16,4-12-30 15,0-7 1-15,2-6 7 16,0-2 17-16,-3-4 12 16,0-23-37-16,3-14 11 15,0-6-13-15,0-8 2 16,0 3-5-16,0 6-7 15,6 7-13-15,9 11-1 16,-5 12-19-16,9 6-42 0,1 8-19 16,2 2-52-16</inkml:trace>
  <inkml:trace contextRef="#ctx0" brushRef="#br0" timeOffset="51943.96">32790 4738 123 0,'134'109'20'0,"-128"-109"-18"16,8 0 7-16,1 0 49 16,3 0 2-16,9 0 4 15,0 0-8-15,-1-2-17 16,-1-5-12-16,-7 0-23 0,-3-1 0 16,-1-1 0-16,-3-1-4 15,-5-2-7-15,-4 0-23 16,-2 4 1-16,0-3 6 15,0 7 14-15,-4 1 9 16,-9 0 24-16,-1-1-21 16,-1-1 4-16,-1 3 11 15,3 0-8-15,4 0 2 16,2 2-8-16,3 0-2 16,-3 0 8-16,-1 0-10 15,-6 0 0-15,-8 17 1 16,-5 6 7-16,-4 10 5 15,0 0-4-15,0 7-7 16,4 3 19-16,6 1-21 16,13 0 0-16,8-9 0 0,0-5 0 15,8-7 0-15,17-5-5 16,2-3 5-16,4-6-5 16,2-3 5-16,1-6-30 15,6 0-42-15,0 0-37 16</inkml:trace>
  <inkml:trace contextRef="#ctx0" brushRef="#br0" timeOffset="52238.33">33497 4714 301 0,'0'0'111'0,"0"0"-86"16,0 0-5-16,0 0 9 16,0 0-26-16,-114 39 10 15,74-4-2-15,3 8-4 16,14-1 34-16,4-1-29 16,13-2-4-16,6-6 12 15,0-2-18-15,2-9-1 16,21 0-1-16,4-8 0 15,-2-4-7-15,2-6 5 0,0-1-60 16,0-3-47-16,-7 0-178 16</inkml:trace>
  <inkml:trace contextRef="#ctx0" brushRef="#br0" timeOffset="53093.59">28319 7207 139 0,'0'0'277'0,"0"0"-254"16,0 0-10-16,0 0 52 15,0 0-10-15,0 0-17 0,-31-22-14 16,31 22-20-16,0 0 3 16,0 0-7-16,10 0 0 15,15 6 0-15,8 3 4 16,12 0-5-16,8-3 1 16,5-6 0-16,7 0 2 15,-7 0-2-15,-4 0-21 16,-15-4 10-16,-19 0-63 15,-15 1-36-15,-5 3-26 16</inkml:trace>
  <inkml:trace contextRef="#ctx0" brushRef="#br0" timeOffset="53258.24">28097 7436 532 0,'0'0'27'0,"0"0"-27"16,0 0-2-16,0 0 2 15,135 52 6-15,-62-52 6 16,12 0-10-16,8 0-2 16,9 0-59-16,4-7-49 15,-8 0-170-15</inkml:trace>
  <inkml:trace contextRef="#ctx0" brushRef="#br0" timeOffset="55903.64">30430 6427 0 0,'0'0'424'0,"0"0"-408"15,0 0-11-15,0 0-1 16,0 0 19-16,-104-107 9 16,104 98 0-16,0 7-27 15,0-1-2-15,0 1 11 16,0-2-11-16,0-2 8 15,0-2-6-15,0-4 0 16,7-2 3-16,3 1-8 16,4-6 0-16,3 5 0 15,2 0 0-15,-2 6-1 0,-1 0 0 16,2 4 2-16,4-3-1 16,3 4 0-16,1-1 0 15,1-1-1-15,-4 5 1 16,-6 0 0-16,-3 0 0 15,-5 0 0-15,-1 0-3 16,-1 0 3-16,-3 11 0 16,1 3 3-16,0 6-2 15,-3 2-1-15,0 4 1 16,0 0 3-16,-2 3-1 16,2-2-3-16,-2 4 0 15,0 0 7-15,0 6-7 16,-2-1 10-16,-14 2-2 15,-1-2-7-15,-8 0 14 0,-10 5-15 16,-7-2 0 0,-10 5 5-16,-4 4-2 0,-2 2-3 15,2-1 0-15,14-11 2 16,15-11 0-16,12-10-2 16,10-9 0-16,3-4-1 15,0-2 1-15,2-2-1 16,0 0 1-16,0 0 0 15,0 0 0-15,0 0 0 16,0 0 0-16,0 0 4 16,0 0-4-16,0 0 0 15,0 0 0-15,0 0 1 16,0 2-3-16,0-2 2 0,0 0-6 16,4 3 3-16,14 0 4 15,9 1-1-15,4-1 5 16,11 1 2-16,6-4 5 15,0 0-12-15,6 0 0 16,-7 0 2-16,-5 0-2 16,-11 0-2-16,-13 0 2 15,-7 0-11-15,-7 0-10 16,-4 0-56-16,0 3-85 16</inkml:trace>
  <inkml:trace contextRef="#ctx0" brushRef="#br0" timeOffset="57494.9">31237 6454 261 0,'0'0'47'0,"0"0"-33"16,0 0 0-16,0 0 0 0,0 0-14 16,0 0-2-16,4-23-51 15,-4 23 5-15,0 0-11 16,0 0 16-16,0 0 30 15,0 0 13-15,2 0 19 16,-2 0 32-16,0 0-1 16,0 0 8-16,0 0-10 15,0 0 6-15,0 0-4 16,0 0-15-16,0 0-2 16,3 0-19-16,-3 0-7 15,3 0 19-15,-1 4-22 16,6 15-4-16,7 13 26 15,1 10-12-15,3 1 1 0,-4 8-10 16,-4 2-5-16,-4 6 29 16,-3 4-28-16,-4 6 1 15,0-1 5-15,0-2-3 16,0-12 0-16,0-11-4 16,0-13 0-16,0-15 0 15,3-7 0-15,-1-4 0 16,-2-4 1-16,2 0 1 15,0 0 3-15,0-23-5 16,-2-16 0-16,0-15 12 16,0-12-12-16,-6-8-4 15,-10-13 1-15,-4-1-10 0,0-6 9 16,5 4-20 0,5 8 0-16,8 16 17 0,2 16-2 15,0 13 3-15,16 9 2 16,3 8-6-16,8 2 6 15,4 6-14-15,5 6 18 16,-2 6-8-16,0 0 2 16,-5 8-3-16,-12 18 2 15,-8 8 7-15,-6 6 3 16,-3 2-3-16,-3 1 0 16,-21-8 20-16,-5-4-18 15,-2-5 4-15,-3-8 5 16,5-2-6-16,0-4-2 15,5-2-3-15,3 0 0 16,8-2-10-16,7-1-26 0,6 2-82 16,0-3-48-16</inkml:trace>
  <inkml:trace contextRef="#ctx0" brushRef="#br0" timeOffset="57788.95">32070 6481 420 0,'0'0'49'16,"0"0"-47"-1,0 0 2-15,0 0 3 0,0 0 24 16,-129 126-24-16,98-82-2 15,2-2 3-15,2 0-8 16,5-4 0-16,2-5 0 16,9-11 0-16,4-10-4 15,5-9-16-15,-1-3-36 16,3 0 19-16,0-24-84 16</inkml:trace>
  <inkml:trace contextRef="#ctx0" brushRef="#br0" timeOffset="57977.4">31785 6467 268 0,'0'0'128'0,"0"0"-128"15,0 0 4-15,0 0-1 16,0 0 7-16,0 0 8 16,52 125 1-16,-19-94-13 15,2-5-6-15,-1-3 0 16,-5-6 0-16,-4-7-4 15,-3-4-44-15,-5-2-71 16,2-4-166-16</inkml:trace>
  <inkml:trace contextRef="#ctx0" brushRef="#br0" timeOffset="58511.2">32329 6413 288 0,'0'0'148'0,"0"0"-121"0,0 0-23 16,0 0 18-16,0 0-14 16,0 0 7-16,9 96-9 15,-7-46-4-15,2 0 9 16,0 0-9-16,-1-7 2 15,2-14 20-15,-5-8-18 16,0-12-1-16,2-7 1 16,-2-2-4-16,0 0 32 15,0-14-12-15,0-19-1 16,0-16-9-16,0-13-11 16,-2-7-2-16,2 1 0 15,0 4 1-15,0 13-3 0,6 12-1 16,14 9 4-1,2 12 5-15,1 6-5 0,-1 6 0 16,-2 6-5-16,0 0-27 16,1 2-5-16,-2 16-66 15,-3 2-113-15</inkml:trace>
  <inkml:trace contextRef="#ctx0" brushRef="#br0" timeOffset="59260.6">29776 7443 355 0,'0'0'4'15,"0"0"9"-15,139-28-11 16,-45 16 51-16,24 2-12 15,36-1-7-15,24 3 6 16,32-1-18-16,21 1-11 16,6 0 18-16,-1 0-24 15,-20 2-1-15,-24 2 0 16,-28 4-2-16,-25 0 7 16,-21 0-9-16,-22 0 0 0,-21 0 9 15,-15 0-8-15,-12 0-1 16,-13-2 0-16,-8-8 4 15,-14 4-4-15,-13-4 0 16,0-1-20-16,-27 7-41 16,-35 4-126-16,-28 0-151 15</inkml:trace>
  <inkml:trace contextRef="#ctx0" brushRef="#br0" timeOffset="59903.52">29998 8139 386 0,'0'0'30'16,"0"0"-24"-16,-2 164-6 15,-9-95 0-15,-7 5 23 16,-7 4 2-16,1-3-4 16,2-11-7-16,6-24-5 15,9-17 1-15,3-17-10 16,4-6 0-16,0-3 19 16,0-38-5-16,15-25 11 15,3-18-19-15,1-8-5 16,-4 0 0-16,-2 6-1 15,-1 3 0-15,7 11 2 16,10 10-2-16,12 12-3 0,7 10 2 16,4 4 2-1,-1 10-2-15,0 8 0 0,-4 7 1 16,-3 9-4 0,-8 2 4-16,-11 0-4 0,-9 0 3 15,-12 9 2-15,-4 11 5 16,0 5-5-16,-27 6 2 15,-13 2 14-15,-7 2-17 16,-4-3 0-16,0-3 0 16,6-2 0-16,9-4-8 15,9-6-42-15,17-3-45 16,7-8-31-16,3-6-182 0</inkml:trace>
  <inkml:trace contextRef="#ctx0" brushRef="#br0" timeOffset="60123.09">30789 8074 396 0,'0'0'59'16,"0"0"-48"-16,0 0 12 16,0 0 21-16,78 123-29 15,-66-95 9-15,-6 0-24 16,3 1 2-16,-1-8-1 0,0 0-1 15,-6-5-5-15,-2-5-27 16,0 0-25-16,-16-5-35 16,-11-6-98-16</inkml:trace>
  <inkml:trace contextRef="#ctx0" brushRef="#br0" timeOffset="60293.52">30686 8253 324 0,'0'0'134'15,"0"0"-127"-15,0 0-6 16,0 0-1-16,0 0 4 16,0 0-4-16,50-2 0 15,3 2 0-15,10 0 0 0,8-2-32 16,0-8-25-16,-4 0-84 16</inkml:trace>
  <inkml:trace contextRef="#ctx0" brushRef="#br0" timeOffset="60627.32">31422 8036 434 0,'0'0'32'16,"0"0"-30"-16,0 0-2 16,0 0 24-16,64 107-13 15,-48-57-7-15,-5 2 22 16,-1 3-26-16,-10-8 7 0,0 2 4 15,-8-11 5-15,-9-12-1 16,1-10-10-16,5-12-5 16,2-4 49-16,-2-14-38 15,0-24-10-15,4-16 1 16,5-10 4-16,2-4 2 16,0 0-8-16,18 3 5 15,8 11-1-15,10 10-4 16,7 8-1-16,5 5-1 15,12 12 4-15,3 8-4 16,-1 7-8-16,1 4-44 16,-10 3-12-16,-17 16-111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1:09:16.168"/>
    </inkml:context>
    <inkml:brush xml:id="br0">
      <inkml:brushProperty name="width" value="0.05292" units="cm"/>
      <inkml:brushProperty name="height" value="0.05292" units="cm"/>
      <inkml:brushProperty name="color" value="#FF0000"/>
    </inkml:brush>
  </inkml:definitions>
  <inkml:trace contextRef="#ctx0" brushRef="#br0">3092 16258 244 0,'0'0'78'0,"0"0"-49"0,0 0-2 16,0 0 9-16,0 0 5 15,0 0-15-15,-22-18-6 16,22 18-12-16,0 0-2 16,-2 0-6-16,0 0-2 15,-1 4 2-15,3 23 0 16,0 13 15-16,0 17-13 16,-3 22 0-16,-3 9 12 15,-3 4-14-15,1-1 6 16,-2-16-3-16,6-8 0 15,4-13 2-15,0-10-5 16,0-12 0-16,0-10-2 16,4-8 2-16,0-10-4 0,0-4 4 15,-4 0 0-15,0 0-1 16,0-22 1-16,0-18 0 16,0-14 0-16,0-17-1 15,0 4 1-15,2-5 1 16,2 1 0-16,0 3 0 15,-1 7-1-15,-3-6 0 16,0 9 0-16,2 3 0 16,6 7-1-16,6 6-3 15,8 2-3-15,7 6 6 16,4-2-5-16,8 4 6 16,3 6-1-16,6-3 1 15,-4 14-2-15,-3 5-6 16,-6 10-29-16,-8 0-37 0,-6 0-63 15</inkml:trace>
  <inkml:trace contextRef="#ctx0" brushRef="#br0" timeOffset="239.27">3139 16393 245 0,'0'0'261'0,"0"0"-261"16,0 0-5-16,0 0 5 15,0 0 8-15,0 0-6 0,160-76-2 16,-106 52 4-16,-3 4-4 16,-9 5-4-16,-8 5-27 15,-7 6-20-15,-10 4-80 16,-10 0-68-16</inkml:trace>
  <inkml:trace contextRef="#ctx0" brushRef="#br0" timeOffset="1130.46">3342 17040 232 0,'0'0'233'0,"0"0"-231"16,0 0-2-16,0 0-4 15,0 0 3-15,0 0 1 16,7 143 15-16,-7-95-13 15,0-2 1-15,0-2 3 16,0-10-2-16,0-10 6 16,0-5-8-16,0-8-1 15,0-5 6-15,0-2-5 16,0-4-2-16,0 0 9 16,0-4 18-16,0-19-13 15,-5-14-8-15,-4-12-6 0,2-3 4 16,7-11-4-16,0 1-5 15,0-9 5-15,18 3-8 16,11 2 8-16,3 8-4 16,-3 14 4-16,-10 15 0 15,-3 16 0-15,-9 9-1 16,-7 4 0-16,0 0-8 16,0 4-5-16,0 24-5 15,-11 7 19-15,-12 18 0 16,-6 1-16-16,0 0 0 15,4-6 15-15,8-12-2 16,3-4 2-16,10-10-3 16,4-3-15-16,0-7 12 0,0-6-23 15,18-2 2 1,8 0 26-16,11-4 2 16,-2 0 5-16,1 0 0 0,-3 0 3 15,-8 0-2-15,-8 0-6 16,-7 0 0-16,-6 4-4 15,-2 6 4-15,-2-6 2 16,0 9 0-16,0 4 17 16,-6 4 1-16,-21 4-17 15,-7 5 0-15,-1-2-2 16,-6-2 2-16,1-4 4 16,0-8-6-16,4 0 0 15,5-6 4-15,11-4-5 16,12-4 0-16,8 0-4 15,0 0-45-15,0 0-129 0</inkml:trace>
  <inkml:trace contextRef="#ctx0" brushRef="#br0" timeOffset="2110.08">3355 17409 101 0,'0'0'0'15,"0"0"-79"-15,0 0 79 16,0 0 34-16,0 0 18 16,0 0-43-16,0-11-2 15,0 11-1-15,0 0 16 16,0-5 37-16,0 4-19 0,0-4-19 16,0 5-18-16,0-4-3 15,-2 4-1-15,0-4-5 16,2 0 5-16,0-2 1 15,0 2 4-15,0 0-3 16,0 4 2-16,0-5 9 16,0 5 4-16,0 0 3 15,0 0-1-15,0 0 13 16,0 0-8-16,0 0-7 16,0 0-10-16,0 5-6 15,0 9 0-15,0 4-3 16,0 8 6-16,6 10 8 15,1-2 3-15,-5 7-5 0,0 1-4 16,-2-4 2 0,0-6-1-16,0 0-2 0,0-10-4 15,0 0 5 1,0-4-5-16,0 0 0 0,0-10 0 16,0-2-1-16,0-1-16 15,0-5-53-15,0 0-61 16,0 0-49-16</inkml:trace>
  <inkml:trace contextRef="#ctx0" brushRef="#br0" timeOffset="2810.3">4161 16485 345 0,'0'0'100'0,"0"0"-80"15,0 0-14-15,0 0 15 16,0 0 4-16,0 0-14 16,-2-8-8-16,13 8 3 15,16-4-5-15,8 4 0 16,6-6 6-16,1 1-3 15,0 2-2-15,1-9-2 0,-5 6 0 16,-3-2-1 0,-6 4 1-16,-8 4-19 0,-8 0-32 15,-9 0-65-15,-4 16-98 16</inkml:trace>
  <inkml:trace contextRef="#ctx0" brushRef="#br0" timeOffset="3015.89">4184 16736 489 0,'0'0'40'0,"0"0"-40"0,0 0-20 16,0 0 20 0,0 0 9-16,0 0-9 15,171 4 0-15,-101-4 6 16,5-13-6-16,1-1-9 0,-3 0-68 15,-6-2-145-15</inkml:trace>
  <inkml:trace contextRef="#ctx0" brushRef="#br0" timeOffset="6216.06">5597 15976 209 0,'0'0'71'16,"0"0"-59"-16,0 0-7 16,0 0 10-16,0 0 28 15,0 0-7-15,0 1-2 16,0-1-22-16,0 0-1 15,0 0-2-15,0 0-1 16,0 0 4-16,0 0-11 16,0 0 0-16,0 0 4 15,0 0-5-15,0 0 0 16,0 0 2-16,0 0-1 16,0 0 0-16,0 0-1 0,0 0 0 15,0 0 1-15,0 0-1 16,0 0 0-16,0 0 0 15,0 0 1-15,0 0-1 16,0 0 0-16,0 0 0 16,0 0-1-16,0 0 1 15,0 0 0-15,0 0-1 16,0 0 2-16,0 0-2 16,0 0 1-16,0 0 0 15,0 0 1-15,0 0-1 16,0 0 0-16,0 0 0 15,0 0 0-15,0 0 2 16,0 0-2-16,0 0 0 16,-2 0-4-16,-4 0-7 0,4 0-20 15,-2 0-9-15,2 0 10 16,-1 0-4-16,1 0-2 16,2 0-7-16,0 0-44 15</inkml:trace>
  <inkml:trace contextRef="#ctx0" brushRef="#br0" timeOffset="14700.33">5792 15566 107 0,'0'0'31'0,"0"0"14"15,0 0-28-15,0 0 8 16,0 0 18-16,0 0-17 16,0-112 11-16,0 99-22 15,0 2 5-15,0 4 17 16,0 2-17-16,0 1-5 15,0 4 6-15,0 0-8 16,0 0-10-16,-2 0-3 16,-9 16 0-16,0 16 29 15,-7 13-28-15,-6 14 4 16,1 13 11-16,1 6-1 16,7-1-3-16,2-1-4 15,7-9-8-15,4-10 10 0,2-7-10 16,0-6 0-1,0 0 2-15,8-7-2 0,-2-1 1 16,-2-6-1 0,3-2-12-16,-3-6-5 0,0-4-23 15,6-3-8-15,-3-3-68 16,8-3-55-16</inkml:trace>
  <inkml:trace contextRef="#ctx0" brushRef="#br0" timeOffset="15132.98">6160 15993 424 0,'0'0'32'0,"0"0"-21"15,0 0-11-15,0 0 1 16,0 0-1-16,25-120 16 16,-8 86-13-16,1 1-2 15,3 2 0-15,-6-3-1 16,3 5 0-16,-3 8-1 16,-5 7 1-16,-4 5 1 15,-4 6-1-15,-2 3-1 16,0 0 0-16,0 0 0 0,0 0-3 15,0 8-9-15,9 18 13 16,2 10 10-16,1 8 3 16,-6 6-7-16,0-2 5 15,-3 2-7-15,1-5-2 16,-4-9-2-16,0-1 0 16,0-8 0-16,0-5 0 15,0-12-2-15,0-2-19 16,0-8-30-16,10 0-35 15,2 0-25-15</inkml:trace>
  <inkml:trace contextRef="#ctx0" brushRef="#br0" timeOffset="15350.49">6735 15798 337 0,'0'0'85'0,"0"0"-61"16,0 0-24-16,0 0 1 16,0 0 4-16,-7 129-2 15,7-102-1-15,0-9-2 16,0-4 0-16,0-4-6 0,0-7-5 16,0 2-41-1,0-1-16-15,0-4-64 0</inkml:trace>
  <inkml:trace contextRef="#ctx0" brushRef="#br0" timeOffset="15548.28">6611 15973 292 0,'0'0'145'15,"0"0"-125"-15,0 0-17 16,0 0-3-16,0 0 0 15,0 0 2-15,141-42-2 16,-95 34-13-16,-2-6-37 0,1 1-42 16,-8-2-20-16</inkml:trace>
  <inkml:trace contextRef="#ctx0" brushRef="#br0" timeOffset="16232.33">7205 15662 324 0,'0'0'21'0,"0"0"-16"16,27 123 3-16,-16-66 15 0,-3 3-4 15,0-3 11-15,-4 0-15 16,-2-7 7-16,-2-10-22 15,0-15 2-15,0-10 8 16,0-7 1-16,0-6 2 16,0-2-9-16,0 0 9 15,-2-27 22-15,-20-18-31 16,-7-9-4-16,-7-13 0 16,-4-4-1-16,5-6 1 15,8 3-5-15,13 10 0 16,14 8 5-16,0 9 0 15,10 11-4-15,11 5 4 16,4 8 0-16,6 3 0 16,0 4-1-16,0 8 1 0,-2 8-2 15,-4 0 2-15,-5 1-6 16,-4 22 1-16,-6 7-3 16,-7-1 8-16,-3 5-3 15,0 2 1-15,-18 4-3 16,-13 0 3-16,-2-1-2 15,2-6 2-15,10-7 2 16,6-14 0-16,10-6 0 16,3-2-6-16,2-4 3 15,0 0-32-15,7 0-19 16,15-4 53-16,9-10 1 16,2-2 3-16,4 6-3 15,-4 10 0-15,-4 0 5 16,-5 0-5-16,-6 5 0 15,-7 7 4-15,-4 5 8 16,-7 2 0-16,0 4 7 16,-7 0-13-16,-20 2 14 0,-11 1-20 15,-6-2 0-15,-1-1 2 16,1-6-2-16,8-8-5 16,7-1-8-16,11-8-36 15,10 6-44-15,8-6-83 16</inkml:trace>
  <inkml:trace contextRef="#ctx0" brushRef="#br0" timeOffset="16901.02">7484 15182 451 0,'0'0'7'15,"0"0"-5"-15,0 0-2 16,0 0 5-16,0 0 2 16,58-116-7-16,-34 105 0 15,0 3 4-15,-4 8-4 16,-9 0 0-16,-1 0-1 15,-10 18 1-15,0 10 6 16,0 11 22-16,-12 6-17 16,-9 5 6-16,-4-1-8 15,2-5 0-15,8-8-6 16,6-8 0-16,6-8 4 16,3-1-7-16,0-6-1 15,0-1 1-15,3 2 0 0,13-3-3 16,1-7-13-1,5 2-35-15,3-6 4 0,6 0-87 16,1 0-89 0</inkml:trace>
  <inkml:trace contextRef="#ctx0" brushRef="#br0" timeOffset="17181.61">7802 15021 529 0,'0'0'0'0,"0"0"7"0,0 0-2 16,125 172-4-16,-74-81 18 16,-4 25 9-16,-9 14-15 15,-15 13 7-15,-15-1-15 16,-8-20-4-16,0-11 5 15,-4-23-6-15,-10-16 0 16,1-13 1-16,-1-9-1 16,6-15-41-16,3-13-67 15,-1-17-216-15</inkml:trace>
  <inkml:trace contextRef="#ctx0" brushRef="#br0" timeOffset="21732.3">9059 15668 141 0,'0'0'79'0,"0"0"-42"15,0 0-9-15,0 0-13 16,0 0-1-16,0 0 10 15,0 0-7-15,-5-50-6 16,5 47 3-16,0 3 10 16,0 0 11-16,0 0-18 15,0 0-11-15,0 18 1 16,0 14-1-16,0 15 14 0,0 7-5 16,0 9-14-1,0-5 12-15,0 1-13 16,0-6 0-16,0-4 7 15,0-10-6-15,0-12-1 16,0-10 0-16,0-6 0 16,0-7 3-16,0-4-3 0,0 0 0 15,0 0 6-15,0 0-4 16,0-17 24-16,-8-19-25 16,-8-9 1-16,5-17 3 15,7-6-5-15,4-7 0 16,0 3-3-16,0 0 3 15,15 2-2-15,7 12-2 16,3 3-7-16,0 5 9 16,3 13-7-16,-4 8 9 15,1 8-1-15,-2 6 1 16,-4 11-1-16,4 4 1 16,-3 0 0-16,3 4-4 15,-6 15 4-15,-6 8-9 0,-6 7 9 16,-5 10 1-16,0 6 0 15,-27 5 3-15,-6-3-4 16,-4-6 7-16,0-6-7 16,3-12 0-16,7-8 6 15,10-6-6-15,7-8 0 16,6-3 0-16,2-3-5 16,2 0-4-16,0 0-58 0,0 0-78 15,4 0-76 1</inkml:trace>
  <inkml:trace contextRef="#ctx0" brushRef="#br0" timeOffset="21996.1">10193 15615 391 0,'0'0'55'16,"0"0"-54"0,0 0 5-16,-143 130 1 0,103-92 20 15,3 4-2-15,3-8-20 16,3 3 1-16,2-2-6 16,9-8 0-16,2-4-5 15,0-5-12-15,5-1-34 16,4-3-61-16,-4-8-81 15</inkml:trace>
  <inkml:trace contextRef="#ctx0" brushRef="#br0" timeOffset="22190.03">9776 15852 447 0,'0'0'65'0,"0"0"-65"16,0 0-2-16,0 0-4 15,0 0 6-15,0 0 0 16,109 94 3-16,-77-67-3 16,1-4-2-16,0-7-11 15,5-6-34-15,-2-6-27 16,-2-4-75-16</inkml:trace>
  <inkml:trace contextRef="#ctx0" brushRef="#br0" timeOffset="22548.12">10523 15602 431 0,'0'0'26'15,"0"0"-24"-15,33 125 1 16,-22-77 2-16,-2-8-5 15,-2-7 0-15,-5-6 6 16,-2-6-6-16,0-12 0 16,0-5 3-16,0-4 1 15,0 0 48-15,-14-30-26 16,-5-10-26-16,-1-10 14 16,4-4-12-16,7-4 3 15,7 8 5-15,2 6-5 16,0 1 2-16,27 5-7 15,12-2 0-15,15 2-1 0,6 4 2 16,7 4-2-16,0 11 0 16,-9 8-17-16,-9 11-37 15,-15 3-118-15</inkml:trace>
  <inkml:trace contextRef="#ctx0" brushRef="#br0" timeOffset="23719.1">5935 16852 177 0,'0'0'21'0,"0"0"-12"15,0 0-1-15,0 0-7 16,0 0 12-16,0 0 9 15,-74-36-4-15,74 32-2 0,0 0-14 16,-2-2 4 0,-2 2 22-16,-1-1-4 0,-1 2 20 15,-1 3-4-15,2 0-18 16,1 0-1-16,4-4-3 16,0 2-13-16,0 2 10 15,0 0-15-15,0 0-3 16,0 0 3-16,14 0 0 15,26 0 2-15,26 0-2 16,32 0 0-16,32 0 2 16,33 0-2-16,39 0 0 15,34-26 0-15,34-14 4 16,19-15-4-16,17-3 0 16,5 2 0-16,-3 11 3 15,-9 3-3-15,-21 9-2 0,-30 9 1 16,-30 2 2-1,-29 10-2-15,-29 9-3 0,-23 0 4 16,-23 3-1 0,-26-4 1-16,-12-1 0 0,-13-4 0 15,-14 0 0-15,-18 1 1 16,-18 2-1-16,-13 6 0 16,0 0-5-16,-22 0-44 15,-23 0-144-15</inkml:trace>
  <inkml:trace contextRef="#ctx0" brushRef="#br0" timeOffset="25317.39">6817 17387 359 0,'0'0'86'0,"0"0"-56"16,0 0-27-16,0 0-6 16,0 0 1-16,0 0 2 15,-9 85 18-15,12-40-11 16,5 4-4-16,0-3 2 15,-4-2-2-15,0-8 1 0,-2-2-4 16,3-16 0 0,-3-4 2-16,0-5-2 0,0-8 0 15,-2-1 2-15,0 0 4 16,0-6 7-16,0-20 18 16,-6-14-31-16,-15-19 8 15,2-6-8-15,-1-3 0 16,2-9 0-16,11 1 0 15,7 6-6-15,0 6-15 16,12 15 16-16,7 18-2 16,-3 12 7-16,-5 12 0 15,5 7 0-15,-1 0 0 16,5 0-3-16,3 7-2 16,-1 8 5-16,-2 3-2 15,-4-1 2-15,-3 6-7 16,-4-2 3-16,-3 2 4 0,-1 4 0 15,0-4 0 1,-1 3 0-16,2-8-5 0,3-4 5 16,-1-1-1-16,0-4 1 15,-4-5 0-15,1 2 1 16,-5-2-1-16,0 0 0 16,0 5-4-16,0 4 4 15,0 9 0-15,-7 0 5 16,-13 6-5-16,-2 3 1 15,-7-3-1-15,0 2 0 16,0-9 1-16,0-6-1 0,5-1 0 16,3-10-3-16,4-4-14 15,5 0-56-15,6 0-52 16,6-4-170-16</inkml:trace>
  <inkml:trace contextRef="#ctx0" brushRef="#br0" timeOffset="25836.67">7158 16940 425 0,'0'0'22'0,"0"0"-22"16,0 0 0-16,0 0 4 16,47-110-2-16,-26 96 2 0,-2 10-4 15,-3 4-4-15,-3 0 2 16,-1 8 1-16,-6 14 1 16,-4 2 6-16,-2 10 3 15,0 2-1-15,-2 4 0 16,-12 1-5-16,3-10 15 15,1 0-18-15,2-12 0 16,6-2 4-16,2-3-4 16,0-5 0-16,0 0-1 15,4-1-3-15,12-2 3 16,5-2-31-16,0-1-44 16,4 6-30-16,0-9-117 15</inkml:trace>
  <inkml:trace contextRef="#ctx0" brushRef="#br0" timeOffset="26385.18">7702 17151 313 0,'0'0'18'16,"35"120"-8"-16,-14-52-5 0,-4 2-1 16,1-6 9-16,-5-7 23 15,-1-3-29-15,-3-14-5 16,-7-8 5-16,0-14 1 16,-2-6 12-16,0-12-8 15,0 0-7-15,0 0 39 16,-11-7-10-16,-14-26-29 15,-8-11 3-15,-2-10-6 16,-3-13-4-16,5-9-6 16,4 4 4-16,8 1-7 15,13 14 14-15,8 8-6 16,0 13 3-16,8 0-2 16,21 4 4-16,5 6-4 15,3 4 6-15,-1 12-8 16,0 6 4-16,-3 4-8 0,-4 0 8 15,-3 10-6 1,-5 16 3-16,-7 4-5 0,-10 2 8 16,-4 4 10-16,0 1-9 15,-10-7 0-15,-13-3 12 16,-2-4-9-16,-2-5 3 16,2-6-6-16,3-2 1 15,5-2-1-15,3-4-1 16,7 2-21-16,7-1-31 15,0 6-106-15,12-9-76 16</inkml:trace>
  <inkml:trace contextRef="#ctx0" brushRef="#br0" timeOffset="26892.49">8816 17067 416 0,'0'0'46'0,"0"0"-46"0,0 0 0 16,0 0 0-16,0 0 7 15,0 0 14-15,43 110-5 16,-26-69-7-16,1 0 4 16,-1-7-13-16,-1-2 0 15,0-6 1-15,-5-8-1 16,-4 0 0-16,-7-7-5 15,0 0-35-15,0 3-45 16,-23-6-81-16</inkml:trace>
  <inkml:trace contextRef="#ctx0" brushRef="#br0" timeOffset="27082.17">8714 17315 30 0,'0'0'421'0,"0"0"-375"15,0 0-38-15,0 0-3 16,0 0-5-16,0 0 14 16,51-16-14-16,-7 6 0 15,12-2-1-15,4 2-41 16,7-8-89-16,-5 0-176 16</inkml:trace>
  <inkml:trace contextRef="#ctx0" brushRef="#br0" timeOffset="28767.18">9684 16822 194 0,'0'0'301'15,"0"0"-270"-15,0 0-31 16,0 0-12-16,0 0 11 16,0 0 2-16,56 70 5 15,-27-8 18-15,-2 7-13 16,-4 5-3-16,-6-6-6 16,1-10-2-16,-5-10 15 15,-1-13-15-15,-3-8 0 16,-5-12 3-16,-4-8-1 15,0-7 4-15,0 0 2 0,0 0 17 16,0-22 29 0,-17-18-42-16,-4-18-12 0,1-12 0 15,13-3 3 1,7 4-2-16,0 10-1 0,19 1 1 16,14 0-3-16,13 8 2 15,8 6-5-15,6 3 2 16,3 15 1-16,-3 16-24 15,0 10-62-15,-8 4-66 16</inkml:trace>
  <inkml:trace contextRef="#ctx0" brushRef="#br0" timeOffset="64897.79">14186 15811 145 0,'0'0'26'0,"0"0"-7"16,0 0-17-16,-116-50-1 16,85 38 19-16,-3 0-11 15,8 2 7-15,-1-1 4 16,2-1-6-16,8 3 11 16,3 1-14-16,7 4-6 15,3 2 1-15,4 2-6 16,0 0-31-16,0 0-75 15,2 0 41-15,11 0 58 16,-1-2 5-16,-6 0 2 0,-4 2 30 16,-2 0 8-16,0 0 20 15,0 0-5-15,0 0-18 16,0 0-4-16,0 0 10 16,0 0-18-16,0 0 8 15,0 0-30-15,0 0-1 16,0 2 0-16,0 23 0 15,0 14 2-15,5 16 5 16,-3 2-3-16,-2 1 16 16,0 1-19-16,0-9 4 15,0-2 2-15,0-6-1 16,-2-4 3-16,-9-7-9 16,5-4 0-16,-2-12 3 15,6-7-3-15,2-3 0 0,0-5 2 16,0 0 1-16,0-6 5 15,0-24-8-15,0-20 2 16,-2-20-4-16,-3-11 2 16,5-3-8-16,0 2 5 15,0-2-7-15,23 8-5 16,12 5-6-16,12 3 9 16,11 11 3-16,4 3 0 15,1 15-1-15,-10 15 10 16,-13 20-4-16,-15 4 0 15,-16 23-30-15,-9 21 25 16,-16 13 5-16,-23 6 4 16,-13 0 0-16,-4-1 4 0,5-9-4 15,6-12 2-15,14-10-2 16,14-13 0-16,14-10-1 16,3-2 1-16,3-6-6 15,25 0 5-15,11 0 2 16,11 0 0-16,8 0-1 15,0-4 0-15,-2 4 4 16,-6 0-4-16,-15 0-3 16,-11 0 3-16,-12 12 0 15,-12-2 0-15,0 6 0 0,-19 2 6 16,-20 7 18 0,-15 0-23-16,-6 2-1 15,-5-4 2-15,5-1-2 0,6-3 2 16,10-3-2-16,15-7-8 15,14-4 2 1,13-1-57-16,2-4-82 0</inkml:trace>
  <inkml:trace contextRef="#ctx0" brushRef="#br0" timeOffset="65145.39">14716 15716 451 0,'0'0'18'0,"0"0"-18"16,0 0 0-16,0 0 1 15,154-57 0-15,-104 49-1 16,6 4-6-16,-2 4 3 15,-7 0-63-15,-9 0-16 16,-17 4-50-16</inkml:trace>
  <inkml:trace contextRef="#ctx0" brushRef="#br0" timeOffset="65324.18">14700 15998 376 0,'0'0'21'0,"0"0"-21"16,0 0 0-16,0 0 5 16,147-26-5-16,-82 8 4 15,7 1-10-15,1 3-46 16,0-7-27-16,-8-2-36 16</inkml:trace>
  <inkml:trace contextRef="#ctx0" brushRef="#br0" timeOffset="65635.22">15451 15745 259 0,'0'0'46'0,"0"0"-32"15,0 0-14-15,0 0 0 16,0 0 8-16,0 0-4 16,11 97 15-16,-4-58-17 15,9-1-1-15,1-8 12 16,10-7-13-16,8-9 8 15,4-10 1-15,1-4-3 16,2 0 13-16,-4-32-2 16,-4-11-6-16,-15-7 8 15,-15-9-18-15,-4 7-1 16,-12-1 4-16,-28 14 1 16,-12 14 2-16,-6 6-6 0,-9 16-1 15,3 3 17 1,2 9-17-16,6 26-9 0,14 10-24 15,8 0-103 1</inkml:trace>
  <inkml:trace contextRef="#ctx0" brushRef="#br0" timeOffset="66788.24">17771 15677 307 0,'0'0'43'15,"0"0"-15"1,0 0-10-16,0 0 0 0,0 0-16 16,0 0 3-16,0 72 3 15,0-10-5-15,0 8 16 16,0 3-19-16,0-11 0 16,0-8 6-16,0-8-5 15,6-12 3-15,0-7-4 16,0-14 0-16,-4-7 0 15,-2-2 3-15,0-4-3 16,0 0 13-16,0-19 34 16,0-16-35-16,-12-19-12 0,-1-12 0 15,5-14 3 1,4-1-3-16,4-3-11 0,6 8 11 16,21 9 0-1,1 9 0-15,8 12-1 0,2 6 1 16,-1 8-9-16,-1 10 0 15,-3 11-13-15,-6 11-18 16,-6 0-40-16,-6 7 9 16,-15 19-109-16</inkml:trace>
  <inkml:trace contextRef="#ctx0" brushRef="#br0" timeOffset="67011.31">17760 15865 383 0,'0'0'42'16,"0"0"-34"-16,0 0-8 16,135-76 4-16,-81 49-4 15,2 4 0-15,-3 2-5 16,-2 7-7-16,-4 1-45 15,-11 5-45-15,-5 8-16 16</inkml:trace>
  <inkml:trace contextRef="#ctx0" brushRef="#br0" timeOffset="67400.45">18245 16030 278 0,'0'0'41'16,"0"0"-41"-16,0 0 4 16,0 0-3-16,-51 130 5 15,51-100 16-15,0-2-16 16,2-6-6-16,13 0 5 15,1-4-3-15,0-5 1 16,2-8-3-16,0-5 2 0,-3 0-2 16,1-18 5-16,-3-18 9 15,-6-4-4-15,-5-8-10 16,-2 6 4-16,-2 4-4 16,-18 5 2-16,-4 3 22 15,1 10-24-15,-4 3 0 16,5 9-2-16,6 3-2 15,6 5 1-15,4 0-52 16,6 5-48-16,0 13-35 16</inkml:trace>
  <inkml:trace contextRef="#ctx0" brushRef="#br0" timeOffset="67753.21">19223 15735 352 0,'0'0'77'16,"0"0"-72"-16,0 0 0 15,0 0-1-15,125-40-4 16,-78 28 3-16,2 2 2 16,2-1-5-16,-9 8-2 15,-3-5 1-15,-10 8-1 16,-12 0-39-16,-3 0-63 15,-12 0-79-15</inkml:trace>
  <inkml:trace contextRef="#ctx0" brushRef="#br0" timeOffset="67948.16">19192 15980 291 0,'0'0'101'0,"0"0"-99"16,0 0 0-16,160-17 2 16,-92 0-2-16,5-2-2 15,2 5-2-15,2 0-68 16,-9 2-137-16</inkml:trace>
  <inkml:trace contextRef="#ctx0" brushRef="#br0" timeOffset="69064.71">20353 15665 228 0,'0'0'80'15,"0"0"-37"-15,0 0-26 16,0 0-4-16,0 0 3 16,0 0-13-16,7-10-3 15,11 40 24-15,-1 12-9 16,-1 10-11-16,-7 6 37 15,-3 1-30-15,-2-1-5 0,4-8-6 16,-4-6 2-16,1-12 4 16,-1-6-6-16,-2-12 0 15,0-5 2-15,-2-7 0 16,0-2-2-16,0 0 9 16,0-11 20-16,-17-22-6 15,-12-17-23-15,-7-14 0 16,0-11-3-16,3-12 3 15,8 3-6-15,12 0 2 16,13 6 4-16,0 11-10 16,13-1 9-16,21 6-2 15,8 6 2-15,8 7 1 16,0 13-1-16,0 14 0 16,-8 13 1-16,-9 9-4 15,-6 3 4-15,-7 28-7 0,-7 15 4 16,-9 4 3-16,-4 7 0 15,-10 0-1-15,-30-3 3 16,-10-4 5-16,-8-6-7 16,0-5 0-16,3-7 0 15,4-8 0-15,11-3-43 16,11-9-118-16</inkml:trace>
  <inkml:trace contextRef="#ctx0" brushRef="#br0" timeOffset="77735.47">13644 17539 22 0,'0'0'104'16,"0"0"-56"-16,0 0-30 16,0 0 16-16,0 0 9 15,0 0-21-15,0 0-4 16,-46-27-8-16,46 27-8 16,0 0 8-16,-3 0-7 15,1 0-3-15,2 0 6 16,-3 0-4-16,1 0 9 15,2 0-11-15,-2 0 0 16,2 0 10-16,0 5-10 16,0 8 0-16,0 9 8 15,0 6 12-15,0 12 0 16,0 4-14-16,2 6-4 16,5 9 9-16,2-2-11 0,-4 5 0 15,-1-3 4-15,-2-5-4 16,0-5 2-16,-2-10-2 15,0-17 0-15,0-4 2 16,0-9-2-16,0-9 0 16,0 0 5-16,0 0 21 15,0-31 24-15,0-9-50 16,-8-19 9-16,-6-6-8 16,3-3-1-16,4-9 0 15,7 1-1-15,0 0-4 16,7-2 4-16,20 1-5 15,8 1-3-15,13 5 9 16,2 0 0-16,4 6 2 0,-5 18-1 16,-7 11-1-1,-13 13 1-15,-10 14-1 0,-13 9-9 16,-6 0 9-16,0 0-34 16,0 27 28-16,-18 10 6 15,-11 11 3-15,-7 2-3 16,1-5-8-16,4-6 1 15,6-7-2-15,12-14 7 16,5-6 0-16,8-8 1 16,0 2-2-16,4-6-7 15,19 0-6-15,11 0 16 0,2 0-3 16,4 0 4 0,-2 0-1-16,-7-6 2 0,-6 6-2 15,-13 0 0 1,-4 0-2-16,-6 0 1 0,-2 0-5 15,0 4 4-15,0 6 2 16,-5 9 7-16,-15 2-4 16,-4 2-1-16,-1-1-2 15,0 0 0-15,4 2 2 16,0-2-2-16,3-5-3 16,7-4-5-16,0-3-38 15,5-6-13-15,3-4-40 16,-1 0-57-16</inkml:trace>
  <inkml:trace contextRef="#ctx0" brushRef="#br0" timeOffset="79304.7">14540 17562 247 0,'0'0'31'16,"0"0"-23"-16,0 0-7 15,0 0 0-15,0 0-1 16,0 0-8-16,-15-4 3 16,9 4-8-16,2 4 5 15,-5 6-4-15,5-2-8 0,0-4 16 16,2-4 4 0,2 0 4-16,0 0 40 0,0 0-19 15,0 0-3-15,0 0-7 16,0 0-6-16,0 0 20 15,0 0-9-15,0 0-3 16,0 0 2-16,0 0-4 16,0-4-1-16,6-14-2 15,9-8-12-15,10-6 16 16,4-5-15-16,2-7 1 16,5 0 7-16,-3 4-2 15,-4 5-1-15,-2-2-6 16,-5 15 0-16,-3 0 0 15,-9 11 0-15,-3 4-3 0,-5 3 2 16,-2 4-15-16,0 0-9 16,0 0-38-16,0 0-25 15,0 0-37-15</inkml:trace>
  <inkml:trace contextRef="#ctx0" brushRef="#br0" timeOffset="79684.25">14585 17262 232 0,'0'0'151'0,"0"0"-120"0,0 0-30 15,0 0 5-15,0 0 2 16,60-111-6-16,-22 80 1 15,-1-1 4-15,3 6-5 16,-6-2 1-16,-5 11-3 16,-7 0 0-16,-11 11 2 15,-6 6-2-15,-5 0-8 16,0 0 6-16,0 6-4 16,0 20 6-16,0 6 0 15,0 7 2-15,0 1 3 16,0-4-5-16,0-4 0 15,0-6 1-15,0 2 0 16,0-6-1-16,0 3-1 0,-9 4-6 16,-7 1-3-16,5-8-82 15,4-4 2-15,7-4-44 16</inkml:trace>
  <inkml:trace contextRef="#ctx0" brushRef="#br0" timeOffset="80597.6">15402 17115 190 0,'0'0'111'16,"0"0"-100"-16,0 0-7 0,0 0 3 15,0 0 12-15,0 0-19 16,2-9 6-16,-2 27 3 16,-13 9 1-16,-9 9-7 15,-5 8 5-15,-2 6-3 16,0-2 8-16,4-2-9 16,12-6-2-16,4-10 7 15,9-3-9-15,0-13 0 16,0-1 1-16,9-8-1 15,9-5 4-15,2 0-4 0,2-5 3 16,5-21 12-16,0-5-12 16,0-10-1-16,-6 5 4 15,-2-4-6-15,-8 4 2 16,-5 9-2-16,-1 0 0 16,-3 9 2-16,1-2-2 15,1 10 0-15,0 0 0 16,-2 10 1-16,3 0-2 15,6 0-15-15,5 6 16 16,4 12-1-16,7 8 1 16,0-4 0-16,4 0 2 15,2-4-2-15,1-3 3 16,1-2-3-16,1-5 0 0,-1 0 1 16,-2-2-1-1,6-6 0-15,-1 0 0 0,-3-6 0 16,1-12 9-16,-5-8-9 15,-2-1 0-15,-9 0 2 16,-5-3-2-16,-3 8 0 16,-10 4 2-16,-2 8-2 15,0 2 0-15,0-1 0 16,0 4 0-16,0 1 4 16,-5-5-4-16,1 4-4 15,-3-4 4-15,3 1-4 16,-3-2 4-16,3 2-4 15,-1 2 4-15,0 2 3 0,1-4-3 16,2 8 0-16,-2-6 1 16,2 6-1-16,-1 0-4 15,-1 0 2-15,2-4 2 16,0 4 5-16,-1 0-5 16,3 0 0-16,0 0 1 15,0 0-1-15,0 0-10 16,-3 0-6-16,-1 0 16 15,-2 0 3-15,-5 0-3 16,-1 0 0-16,-3 0-1 16,-3 0 0-16,-2 0 1 15,2 15-2-15,-2 2 2 16,2 5-3-16,0 14 3 16,1 5-2-16,1 11-77 0,-2-6-141 15</inkml:trace>
  <inkml:trace contextRef="#ctx0" brushRef="#br0" timeOffset="84559.28">7575 15213 16 0,'0'0'31'15,"0"0"-31"-15,0 0 0 16,0 0 0-16,0 0 0 15,0 0 0-15,0 0 0 0,13-22 1 16,-13 22 12-16,0 0-11 16,0 0-2-16,0 0-3 15,0 0-21-15,0 0-12 16</inkml:trace>
  <inkml:trace contextRef="#ctx0" brushRef="#br0" timeOffset="132373.37">18020 17431 310 0,'0'0'0'16,"0"0"-39"-16,0 0-121 15</inkml:trace>
  <inkml:trace contextRef="#ctx0" brushRef="#br0" timeOffset="133542.45">17706 17454 357 0,'0'0'51'16,"0"0"-45"-16,0 0-6 16,0 0-1-16,0 0 1 15,0 0 36-15,7 144-22 16,1-61-6-16,0 16 8 15,-4 0-14-15,-2 3 1 16,-2 6-3-16,2-2 3 16,3-15-1-16,-1-15-2 15,0-19 0-15,0-20 1 0,0-12-1 16,-2-8 0 0,-2-11-1-16,0-6 4 0,0 0 8 15,0-14-11 1,-12-20 0-16,-15-22-21 15,-6-22-12-15,4-17 21 16,0 1 4-16,9-4 8 0,9 4-8 16,8 14 8-16,3 7 0 15,0 3 8-15,19 4-8 16,8 6 0-16,6 4 0 16,2 13 1-16,1-1-3 15,1 8 2-15,0 2 0 16,-6 11 1-16,-9 15-1 15,-8 3 0-15,-8 5-7 16,-6 0 7-16,0 13 9 0,0 18-2 16,0 1 2-16,-6 4-1 15,-10-2-8-15,5-10 0 16,2-1 0-16,4-7 3 16,5-2-4-16,0-4 1 15,0-6-6-15,5 0 5 16,12-4-23-16,6 0 15 15,2 0 7-15,2 0 4 16,-4 0-3-16,-2 0 1 16,-3 14-4-16,-3-2 3 15,-9 2 2-15,-3 4-1 16,-3 4 1-16,-3 4 0 0,-23 2 6 16,-16 4-7-1,-8 6 0-15,-5-6 3 0,-3 0-2 16,5-1-1-16,8-13 6 15,14-5-5-15,11-9 5 16,11-4-6-16,9 0-21 16,0 0-46-16,0 0-153 15</inkml:trace>
  <inkml:trace contextRef="#ctx0" brushRef="#br0" timeOffset="134232.21">17340 17161 203 0,'0'0'0'15,"0"0"-37"-15,0 0-43 16</inkml:trace>
  <inkml:trace contextRef="#ctx0" brushRef="#br0" timeOffset="135380.46">17777 17299 340 0,'0'0'51'0,"0"0"-46"16,0 0-4-16,0 0 19 15,0 0 2-15,0 0-2 16,69-104-11-16,-60 104-8 0,-6 0 9 16,-3 28-3-16,0 16 2 15,-14 14 12-15,-17 4-21 16,-3 6 0-16,3-10 0 15,4-1 2-15,8-11-1 16,9-10-1-16,8-9 0 16,2-16-4-16,0-9 4 15,14-2-5-15,11 0-3 16,10-22 8-16,7-11 4 16,5-6 2-16,-3 3-6 15,-8 10 4-15,-14 16-4 16,-13 6-2-16,-9 4-7 0,0 0-7 15,0 21 13 1,-17 16 3-16,-16 17 0 0,-15 8 4 16,-5 9-4-1,0-4 0-15,6 0 0 16,11-13 2-16,13-10-2 0,15-16 0 16,8-10-1-16,2-18-2 15,31 0-10-15,12-20 8 16,10-28 5-16,10 0 5 15,-7 2 2-15,-9 11-7 16,-20 21 0-16,-18 10-2 16,-11 4-2-16,0 12 4 15,-17 34 11-15,-19 17-3 16,-7 21 7-16,-1 6-15 16,9 5 0-16,8-13 0 15,13-14 0-15,10-18 0 16,4-20-10-16,6-6-51 0,23-19-18 15,9-5-104 1</inkml:trace>
  <inkml:trace contextRef="#ctx0" brushRef="#br0" timeOffset="135796.2">18441 17646 439 0,'0'0'12'16,"0"0"-7"-16,0 0-4 16,-26 134-1-16,26-102 0 15,0 4 0-15,0-5 2 16,0-9-1-16,0-9-1 15,0-2 0-15,0-9 2 16,0-2 1-16,0 0 12 16,-9-21 31-16,-9-15-44 0,-5-17 1 15,2-14-2 1,4-4 0-16,9-2 6 0,8-3-7 16,0 9 0-1,15 9-2-15,12 4 5 0,6 7-6 16,8-1 1-16,5 4-2 15,4 5 0-15,-2 8-5 16,-5 9-1-16,-5 8-31 16,-11 10-30-16,-12 4-38 15</inkml:trace>
  <inkml:trace contextRef="#ctx0" brushRef="#br0" timeOffset="136006.54">18323 17493 495 0,'0'0'42'16,"0"0"-42"-16,0 0 2 15,0 0-9-15,123-44 7 16,-79 37-8-16,7-2-14 15,-1 7-97-15,-4 2-65 16</inkml:trace>
  <inkml:trace contextRef="#ctx0" brushRef="#br0" timeOffset="136765.2">18971 17812 226 0,'0'0'52'0,"0"0"-46"15,0 0-1-15,0 0 9 16,0 0 41-16,0 0-25 15,-16-10-26-15,1 2-4 0,-3-2 2 16,-3 6 0-16,-4 4-2 16,-2 0 0-16,0 0 3 15,2 0 0-15,2 14-3 16,-2 4 0-16,2 8 3 16,1 3 0-16,7-4-3 15,6 1 0-15,9-3 2 16,0-9-2-16,2-1-2 15,18 0 0-15,0-3 2 16,5-2 1-16,-2-3-1 16,4-5 0-16,-4 0-1 15,2 0 8-15,-5-13-4 16,-5-1 0-16,-2-1 0 16,-3 0 13-16,-6-3-16 15,-2 3 0-15,0 2 8 0,0 0-7 16,3 4-1-16,-3 4 0 15,0 5-1-15,0 0-7 16,4 0 0-16,0 0 3 16,5 13 5-16,3-3 0 15,1-1 5-15,3-1-5 16,-1 5 1-16,2-3 2 16,1-2-3-16,4-2 0 15,0-2 6-15,3-4-3 16,2 0-6-16,-2 0 6 15,-4 0-3-15,-8-8 12 0,-7-2-7 16,0-9-3 0,-8 2 7-16,0-5-7 0,0-1 3 15,-5 5-5 1,-17 9 0-16,-7 0-2 0,-7 9 2 16,-4 0 0-16,-7 7-3 15,-2 14-14-15,3 1-28 16,5 5-26-16,10 1-32 15,18-16-129-15</inkml:trace>
  <inkml:trace contextRef="#ctx0" brushRef="#br0" timeOffset="137088.07">19671 17142 335 0,'0'0'183'16,"0"0"-183"-16,0 0-12 16,0 0 11-16,0 0 2 15,161-9 0-15,-106 0-1 16,-4 5-28-16,-8-1-32 16,-14 5-42-16,-18 0-55 15</inkml:trace>
  <inkml:trace contextRef="#ctx0" brushRef="#br0" timeOffset="137281.18">19535 17433 486 0,'0'0'0'0,"0"0"-5"15,0 0 5-15,0 0 6 16,154 0-6-16,-94-2-8 15,4-10-42-15,-3-2-23 16,-8 1-25-16,-5-4-106 16</inkml:trace>
  <inkml:trace contextRef="#ctx0" brushRef="#br0" timeOffset="137647.26">20228 17137 328 0,'0'0'82'16,"0"0"-82"-16,0 0 3 16,0 0-3-16,0 0 8 15,80 104 0-15,-58-56 9 16,-1-2-14-16,-6 2 11 16,-3-12-1-16,-6-1-12 15,-1-16 27-15,-3-6-24 16,0-10 1-16,0-3 7 15,-2 0-3-15,0-12 25 16,0-20-15-16,-6-8-9 16,-5-4 3-16,-1-2-13 15,3 2 0-15,3 0 3 16,2 0-3-16,4 3-4 16,0 5-2-16,17 0 6 0,12 4-9 15,6 2 12 1,6 3-3-16,-3 14 0 0,2 3-16 15,-5 6-36-15,1 4-64 16,-7 0-204-16</inkml:trace>
  <inkml:trace contextRef="#ctx0" brushRef="#br0" timeOffset="178233.26">28076 11231 275 0,'0'0'0'0,"0"0"0"0,-45 141 3 16,27-90-2-16,2 0 8 15,-1-1 23 1,3-4-16-16,1-6 8 0,4-7-10 16,0-5 0-16,2-6-3 15,-1-4-6-15,3-7-1 16,-2-2-4-16,3-6 0 15,2-3 9-15,-1 0 6 16,-1 0 28-16,0-27-26 16,-4-20-14-16,8-12 6 15,0-5 4-15,0-7-12 16,0-3 4-16,8-4-5 16,9-1 0-16,8 6 1 15,4 2 0-15,8 11 0 16,6 5-1-16,2 10 2 0,2 7-2 15,-1 7 0 1,-2 8 0-16,-1 6 0 16,-5 5 0-16,-9 6 0 0,-11 3 0 15,-5 3 0 1,-9 0-8-16,-4 13 2 0,0 12-5 16,-15 6 11-16,-20 5 8 15,-8-3 0-15,3-4-8 16,7-4 0-16,12-7 7 15,13-5-7-15,3-6 0 16,5-1-1-16,0 0 1 16,11-1-2-16,16 2 4 0,6-3-1 15,7 1 10 1,-1 2-11-16,-2 3 0 0,-5 6-1 16,-8 2 2-16,-6 2-2 15,-5 4 0-15,-6-1-1 16,-7 0-3-16,0 1 2 15,-18-2 3-15,-22-2 10 16,-10 1-6-16,-10-6 0 16,-2-1-4-16,2-3 2 15,5-7 3-15,3-1-5 16,12-3-2-16,11 0 0 16,13 0-9-16,14 0-36 15,2-11-35-15,9-5-121 16</inkml:trace>
  <inkml:trace contextRef="#ctx0" brushRef="#br0" timeOffset="178444.22">28768 11131 394 0,'0'0'12'0,"0"0"-11"15,143-32 5-15,-92 24 6 16,-6 4 1-16,-7 4-13 16,1 0 1-16,4 0-6 15,-1 0-10-15,-2 0-17 0,-11 0-25 16,-11 0-141-16</inkml:trace>
  <inkml:trace contextRef="#ctx0" brushRef="#br0" timeOffset="178622.84">28870 11315 372 0,'0'0'11'16,"0"0"-3"-16,0 0-5 16,0 0-3-16,0 0 2 0,137 0-4 15,-89 0 2 1,8-9-64-16,7-5-25 0,3-3-116 15</inkml:trace>
  <inkml:trace contextRef="#ctx0" brushRef="#br0" timeOffset="178946.33">29701 11017 353 0,'0'0'13'15,"0"0"-9"-15,0 0 0 16,88-113 19-16,-70 98 25 16,-7 7-34-16,-3 1 4 0,-3 5-4 15,-2 2 4-15,-3 0-4 16,0 0-14-16,0 6 3 16,0 16-3-16,0 15 4 15,0 10 10-15,-5 12 6 16,-6 5-5-16,-2 0 2 15,3 0-7-15,1-6-9 16,5-4 8-16,4-5-9 16,0-9-2-16,0-4 2 15,7-8-11-15,11-8-42 16,-5-7-100-16</inkml:trace>
  <inkml:trace contextRef="#ctx0" brushRef="#br0" timeOffset="182464.43">27694 13012 371 0,'0'0'20'16,"0"0"-15"-16,0 0 14 0,0 0 0 16,0 0 15-1,0 0-7-15,-118-38-24 0,89 38 3 16,-9 6 2-16,-6 17-2 16,-5 10-6-16,0 9 7 15,2 8-4-15,5 5 0 16,13 1-3-16,9-2 0 15,13-4 2-15,7 0-2 16,0-4-2-16,17-4 2 16,18-12 0-16,2-8 7 15,7-12-7-15,8-10 0 16,4-2 13-16,-3-34-12 16,-2-18-1-16,-6-10 4 15,-13-7-4-15,-15 6 2 16,-11 4-2-16,-6 11 0 0,0 6 3 15,-19 8-3 1,-6 6-2-16,-4 6 0 0,4 8 2 16,3 6-1-16,5 6-14 15,8 2 3 1,7 2-38-16,2 0-47 0,0 0 1 16,31 4-96-16</inkml:trace>
  <inkml:trace contextRef="#ctx0" brushRef="#br0" timeOffset="182813.7">28724 12873 379 0,'0'0'0'0,"0"0"10"16,0 0-3-16,0 0 9 16,-130 80 4-16,84-49-7 15,-4 5 2-15,2-2-13 16,-1 2-2-16,7-2 13 16,8-2-1-16,7-4-7 0,9-1-5 15,12-5 0 1,6-8-3-16,0-3 3 0,4-3 0 15,21 3 8-15,6-5-5 16,9-6-3-16,7 0 0 16,7 0-8-16,1-11-22 15,-2-10-52-15,-1-3-57 16</inkml:trace>
  <inkml:trace contextRef="#ctx0" brushRef="#br0" timeOffset="183497.43">29058 12972 45 0,'0'0'327'16,"0"0"-323"-16,0 0-4 15,0 150 22-15,-11-83-3 16,0 9-7-16,-5 14-1 15,1-2-6-15,3-8-4 16,1-10-1-16,5-16 0 16,4-14 6-16,-1-11-6 15,3-15 0-15,0-8 1 16,0-6 13-16,0-4 17 16,0-42 11-16,0-26-38 15,0-27-3-15,0-13-1 16,0-7-2-16,0-3 2 15,0 10-2-15,5 9 1 0,19 17 1 16,12 18 0-16,4 14 1 16,7 12-1-16,1 11 0 15,-2 8-1 1,-2 8 2-16,-9 9-2 0,-6 6-2 16,-6 0-6-16,-10 5 7 15,-4 19-10-15,-4 2 7 16,-3 2-2-16,2-2 12 15,-4-1-11-15,2-3-4 16,-2 2-3-16,0-1 6 16,-8 5-2-16,-11 1 4 0,9-8 1 15,10-2-1 1,0-7-4-16,15 0-13 0,16-6 22 16,0 1-1-16,0 2 1 15,-4 1 0-15,-9-2 1 16,-7 0-1-16,-9-2 0 15,-2 2-3-15,0 0 3 16,-21 4 34-16,-18 4-27 16,-14 0-7-16,-9 4 4 15,-8-3-3-15,1 2 1 16,5-2-2-16,12-9 0 16,17-1-7-16,17-7 3 15,11 0-24-15,7 0-38 16,10-8-135-16</inkml:trace>
  <inkml:trace contextRef="#ctx0" brushRef="#br0" timeOffset="183929.68">30096 12559 399 0,'0'0'6'0,"0"0"-3"0,0 0 4 15,0 0 0-15,0 0 4 16,0 0-4-16,-96 113 0 15,65-71 15-15,-7 0-11 16,-7-2 13-16,1-4-6 16,4-4-7-16,11-9 7 15,9-2-12-15,11-7-6 16,7-4 11-16,2 2-11 16,0-4 0-16,0 2 1 15,15-2 2-15,8-4-1 16,4 0-1-16,4 0 0 0,2-4 8 15,3 0-9-15,-1 0-3 16,1 0-14 0,0 0-31-16,0 0-35 0,-1-10-49 15,-1 0-136 1</inkml:trace>
  <inkml:trace contextRef="#ctx0" brushRef="#br0" timeOffset="184449.32">30653 12916 381 0,'0'0'24'0,"0"0"-13"15,0 0 30-15,0 0-18 16,0 0 1-16,62-131-4 16,-37 87-14-16,-2-4 2 15,-1-2-8-15,-5-2 1 16,2 5 6-16,-9 7-7 15,-1 8 0-15,-2 8 9 0,-7 10-5 16,3 8 2-16,-3 5-6 16,2 1 0-16,-2 0-3 15,4 0 3-15,0 4-9 16,5 15 6-16,3 15 3 16,-1 15 7-16,-3 9 5 15,-2 15-3-15,-4 4 13 16,0 1-22-16,-2 3 1 15,0-7 7-15,4-9-7 16,5-7 0-16,-1-7-1 16,6-6 0-16,-3-8-5 15,-4-9 5-15,2-6-14 16,-4-11-19-16,-3-5-103 16,-2-6-240-16</inkml:trace>
  <inkml:trace contextRef="#ctx0" brushRef="#br0" timeOffset="186162.35">32115 12637 419 0,'0'0'8'0,"0"0"-1"15,0 0 21-15,0 0 2 16,0 0 17-16,0 0-45 0,0 0-2 15,-10-21-6-15,10 63 6 16,-2 15 5-16,-2 21 3 16,0 15-6-16,-5 3 22 15,-3 0-23-15,-1-3-1 16,-2-10 3-16,1 2-2 16,-1-9-2-16,1-14 0 15,6-14 1-15,1-20-1 16,3-16 1-16,1-8 0 15,3-4 2-15,-2 0 6 16,-1-40 33-16,-1-25-35 16,-2-30 0-16,-3-17-12 15,-5-15-3-15,5-7-14 16,5-1 8-16,4 7 1 16,0 17 10-16,17 20 4 0,15 14 0 15,6 12 2 1,11 4-2-16,7 7 0 0,4 8 1 15,-2 9-1-15,-4 15 0 16,-8 11 0-16,-9 9 0 16,-10 2-4-16,-4 10 4 15,-10 21-6-15,-6 13 4 16,-7 12-6-16,0 7 8 16,-22-1 10-16,-14-1-7 15,-9-7 12-15,-1-10-15 0,-4-6 0 16,8-10 7-1,2-6-6-15,12-2-1 0,-1-6-5 16,10-6-36-16,6 0-83 16</inkml:trace>
  <inkml:trace contextRef="#ctx0" brushRef="#br0" timeOffset="188113.11">27574 15418 224 0,'0'0'121'15,"0"0"-111"-15,0 0-9 16,0 0 26-16,0 0 28 16,0 0-22-16,-5 0-12 0,5 0-1 15,0 0-7-15,0 0 5 16,-2 0 1-16,2 0-12 16,0-4 5-16,0-14-12 15,0-8 0-15,19-7 2 16,7-2-2-16,6-5 0 15,-3 0 0-15,-4 0 0 16,2-1 0-16,-4 8 0 16,-5 2 0-16,-7 8 2 15,-2 6-2-15,-7 9 0 16,0 6 0-16,-2 2 0 16,0 0-6-16,0 10-6 0,0 18 12 15,2 12 12 1,-2 7-8-16,0 0 4 0,0-3-7 15,0-3 1-15,0-5 5 16,0 0-7-16,-4-6 0 16,-1-2 1-16,3-9-1 15,0-2-1-15,2-5-2 16,0-1-12-16,0-7 5 16,0-4-38-16,0 0-43 15,11 0 1-15,14-27-55 16</inkml:trace>
  <inkml:trace contextRef="#ctx0" brushRef="#br0" timeOffset="188545.6">28670 14807 407 0,'0'0'25'0,"0"0"-16"0,0 0 20 16,0 0 2-16,0 0-7 15,0 0-23-15,-104 76-1 16,63-32 7-16,-1 4-5 16,-1-2 7-16,8-6 8 15,6-5-6-15,9-12 11 16,6-5-21-16,14-1 1 16,0-6-3-16,0 0 5 15,0 0-4-15,14 1 0 16,6-2 1-16,7-1 5 15,2-1-6-15,4-8-3 16,3 0-5-16,4 0-32 16,0 0-14-16,0-13-50 0,-1-4-182 15</inkml:trace>
  <inkml:trace contextRef="#ctx0" brushRef="#br0" timeOffset="189270.83">29154 14789 486 0,'0'0'17'0,"0"0"-17"0,0 0 0 15,0 142 15-15,11-74-3 16,2 6 2-16,-1 2-10 16,-8-7-2-16,-4-11 7 15,0-10-9-15,0-12 0 16,0-13 6-16,0-10-3 16,0-7-3-16,0-6 1 15,0 0 1-15,0-15 29 16,-13-24-21-16,-7-23-9 15,-1-25-2-15,4-25-14 16,1-20-9-16,9 1-10 16,7 15 6-16,0 24 24 15,7 28 0-15,13 18 4 16,7 16 6-16,4 3-4 0,11 8-2 16,10-2 0-16,6 8 0 15,-5 3-2-15,-4 3 2 16,-11 7 0-16,-11 0-5 15,-11 7 4-15,-12 16-7 16,-4 8 0-16,-4 6 8 16,-27 4 3-16,-12-1-3 15,-6-1 0-15,4-3 5 16,7-9-5-16,11-4 0 16,15-6-2-16,8-5 2 15,4-2-2-15,0 1-2 0,21-4 4 16,8 1 2-1,2-2-1-15,2-2 0 0,-1 4 0 16,-10-2 2 0,-7 6-5-16,-7 1 2 0,-8 1-3 15,0 4 3-15,-12 0 10 16,-19 0 0-16,-9 4-6 16,-2-4-3-16,1 4 6 15,3-8-7-15,7-1 0 16,7-5 0-16,8-4 0 15,5-4-8-15,2 0-39 16,9 0-82-16</inkml:trace>
  <inkml:trace contextRef="#ctx0" brushRef="#br0" timeOffset="189714.59">30148 14496 373 0,'0'0'34'16,"0"0"-31"-16,0 0-2 16,0 0 17-16,0 0 15 15,0 0-2-15,-92 128-6 16,52-84-8-16,-9 4 9 16,0-3-13-16,-2-4-4 15,8-2 10-15,10-8-11 16,13-10-1-16,13-1-4 15,7-6 1-15,0 0-7 16,5 3 6-16,19-4-3 0,7 1 9 16,6-8-7-1,4-2 0-15,-1-4-2 0,-2 0-5 16,-7 0-10 0,-2 0-43-16,-2 0-55 0,-2 0-65 15</inkml:trace>
  <inkml:trace contextRef="#ctx0" brushRef="#br0" timeOffset="190585.14">30752 14553 415 0,'0'0'10'16,"0"0"-5"-16,0 0 21 15,0 0-6-15,0 0-10 16,0 0-7-16,0 99 26 15,0-37-2-15,-3 4-11 16,-4-3 5-16,-1-1-11 16,1-13-8-16,3-8 15 15,2-11-15-15,-2-8-2 0,4-14 12 16,-2-5-12-16,2-3 4 16,0 0 5-16,0-33 4 15,0-20 21-15,12-18-34 16,7-6-2-16,6-3-1 15,4 13-3-15,0 4 6 16,5 11-2-16,-1 8 4 16,2 6-5-16,4 7 3 15,3 5-14-15,10 2-3 16,8 2-44-16,2 0-20 16,1 6-159-16</inkml:trace>
  <inkml:trace contextRef="#ctx0" brushRef="#br0" timeOffset="193232.66">31021 14627 238 0,'0'0'99'0,"0"0"-66"15,0 0 4-15,0 0 6 16,0 0 21-16,0 0-26 15,-90-74-17-15,67 68 3 16,-2 6-21-16,-2 0 10 0,-4 5-5 16,-7 19-2-1,-3 10 1-15,0 8 0 0,-1 8-5 16,1 2 3-16,1 5-5 16,4 3 0-1,5-2 3-15,7 2-3 0,13-10-2 16,9-6-1-16,2-14 6 15,2-6-4-15,19-9 1 16,6-8 0-16,12-7 12 16,3 0-9-16,6-27 0 15,6-18 1-15,0-9-4 16,-3-7-1-16,-4 4-15 16,-4 7 5-16,-6 3 5 15,-3 12-2-15,-8 4 4 0,-2 0 4 16,-1 0 0-1,-1 1-1-15,1 3 0 16,-2 0-6-16,-2 10 2 0,-6 7-6 16,-6 5 9-16,-7 5 2 15,0 0-3-15,0 2-2 16,0 18-8-16,0 6 13 16,0 2 6-16,-5 1-6 15,5-4 0-15,0-2 0 16,0-2 1-16,16-3 2 15,15 0-3-15,4-4 0 16,11-1 14-16,2-12-12 16,8-1 0-16,-5 0 1 0,-4-5 3 15,-4-18-2 1,-12-4-4-16,-10-9 0 0,-4-6 3 16,-13-4-3-16,-4-1-1 15,-9 2 0-15,-24 7 0 16,-8 7 0-16,-3 0 1 15,-3 13 0-15,0 9-1 16,-2 9 1-16,1 0 0 16,-4 5 1-16,3 17 1 15,2 5-4-15,6 2 2 16,10 2-16-16,5 3 4 16,2 1-53-16,8 2-42 0,11-13-56 15</inkml:trace>
  <inkml:trace contextRef="#ctx0" brushRef="#br0" timeOffset="193767.47">32325 14472 500 0,'0'0'28'15,"0"0"-28"-15,0 0-5 16,0 0 5-16,0 0 17 16,4 138 6-16,5-76-16 15,-1 0-5-15,0-3 8 16,-4-1-9-16,0-12-1 0,-1-6 4 16,-3-9-4-1,0-8 5-15,0-6-5 0,0-14 2 16,0-3 16-16,0 0-17 15,0 0 6-15,0-18 13 16,0-17-3-16,0-18-17 16,0-15-14-16,2-7-2 15,20-1 14 1,9 4-4-16,7 10 6 0,4 6 0 16,1 9 2-16,5 12 1 15,6-2-3-15,4 9 0 16,11 6-3-16,5 4 3 15,8 2-32-15,1 2-74 16,-21 0-236-16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1:15:46.614"/>
    </inkml:context>
    <inkml:brush xml:id="br0">
      <inkml:brushProperty name="width" value="0.05292" units="cm"/>
      <inkml:brushProperty name="height" value="0.05292" units="cm"/>
      <inkml:brushProperty name="color" value="#FF0000"/>
    </inkml:brush>
  </inkml:definitions>
  <inkml:trace contextRef="#ctx0" brushRef="#br0">23695 1299 367 0,'0'0'37'0,"-36"114"-37"16,21-45 0-16,3-7 4 15,6-6 17-15,4-6-1 16,2-4-9-16,0-2-3 16,0-6 13-16,-3-3-19 0,-1-10 2 15,0 0 6 1,2-10-3-16,-4-2 3 0,4-5-10 15,2-6 0-15,-2-2 15 16,-4 0-1 0,-3-14 9-16,-5-18-12 0,-3-18-10 15,1-17 7-15,5-13-8 16,7-8 4-16,4-2-1 16,0 4-3-16,13 7 0 15,11 5-3-15,1 6 7 16,4 2-5-16,4 5 1 15,-1 11 0-15,-1 12-1 16,-2 14 1-16,-10 9 0 16,-1 10 0-16,-7 5 0 15,-1 6-2-15,-4 26-6 16,-4 10 0-16,-2 15 6 16,0 3 4-16,-18 0 5 0,-8 0-2 15,2-9-5-15,-1-10 4 16,0-6-4-16,-2-11 0 15,-2-5 9-15,-2-4-9 16,-2-5 0-16,2-4 5 16,6-5-4-16,5-1-1 15,7 0-2-15,6 0-24 16,7-7-37-16,0-3-113 16</inkml:trace>
  <inkml:trace contextRef="#ctx0" brushRef="#br0" timeOffset="1349.72">25442 1199 403 0,'0'0'59'0,"0"0"-59"15,0 0-9-15,0 0 3 16,0 0 6-16,0 0 6 16,6 154-1-16,4-86 2 15,-2 3 3-15,1 1-7 16,0-4 9-16,-2-8-4 0,-3-6-5 16,-1-8 7-16,-3-10-10 15,0-9 0-15,2-13 2 16,-2-9-2-16,0-5 2 15,0 0 3-15,-7-17 4 16,-15-24 1-16,-3-17-10 16,0-16 0-16,2-14 1 15,2-10 1-15,10-1 6 16,9 9-8-16,2 14 0 16,5 12 7-16,14 9-7 15,10 7 1-15,0 6-1 16,9 6 1-16,0 11 1 0,0 6-2 15,-5 15 0-15,-6 4-4 16,-6 0 4-16,-6 18-5 16,1 10 3-16,-5 6 0 15,-5 7 2-15,-6 3 0 16,0 2 4-16,0-1 0 16,-17 3-1-16,-10-9-3 15,-2-1 5-15,-9-4-5 16,4-7 3-16,1-11-3 15,9-9-4-15,8-7 2 16,5 0-19-16,9-14-9 16,2-16-37-16,0-4-107 15,19-8-95-15</inkml:trace>
  <inkml:trace contextRef="#ctx0" brushRef="#br0" timeOffset="1561.23">26055 858 368 0,'0'0'40'15,"0"0"-32"-15,0 0-5 16,113-18 12-16,-77 18-6 16,-1 0 1-16,3 0 3 15,-2 0-10-15,-3 0-3 0,-4 2 0 16,-6 2-17-1,-10 0-62-15,-6-2-67 0</inkml:trace>
  <inkml:trace contextRef="#ctx0" brushRef="#br0" timeOffset="1845.53">26258 854 321 0,'0'0'76'16,"0"0"-74"-16,0 0 6 15,-50 147 2-15,32-79 21 16,-6 14 3-16,-7 12-5 16,-5 5-16-16,-6 5-9 15,-5 0-1-15,2-8 16 16,3-8-14-16,9-10-1 16,10-11 4-16,11-9-7 15,8-9-1-15,4-12 0 0,0-7-3 16,14-12-4-16,13-8 7 15,7-8-3-15,7-2-1 16,7-2-18-16,4-22-42 16,7-6-77-16</inkml:trace>
  <inkml:trace contextRef="#ctx0" brushRef="#br0" timeOffset="2158.08">27087 1117 466 0,'0'0'39'15,"0"0"-30"-15,0 0 10 16,0 0-15-16,0 0 4 15,-104 127 8-15,46-50-14 16,-6 5 3-16,-3 1-4 16,3-5 1-16,4-10 0 15,10-10-2-15,12-12-5 0,12-12 2 16,13-12-36-16,4-13-19 16,9-9-23-16,0 0-24 15,0-21-45-15</inkml:trace>
  <inkml:trace contextRef="#ctx0" brushRef="#br0" timeOffset="2361.12">26728 1223 368 0,'0'0'63'0,"0"0"-63"16,0 0 0-16,0 0 5 15,73 140 2-15,-57-86 10 0,-1 3-7 16,-3-4-9-16,-4 2 4 16,-3-11-5-16,1-4-20 15,-2-12-53-15,6-9-48 16</inkml:trace>
  <inkml:trace contextRef="#ctx0" brushRef="#br0" timeOffset="2654.01">27411 1302 486 0,'0'0'3'0,"0"0"-3"16,0 0 0-16,132 0 6 15,-81 0-4-15,7 0-2 16,0 0 0-16,-7 0-5 16,-6 0-4-16,-16 0-28 15,-16 0-114-15,-13 3-58 16</inkml:trace>
  <inkml:trace contextRef="#ctx0" brushRef="#br0" timeOffset="2859.69">27353 1530 421 0,'0'0'74'0,"0"0"-74"16,0 0-13-16,0 0 13 15,0 0 1-15,0 0 7 16,98 26-4-16,-42-26-1 16,4 0-3-16,3 0-36 15,-5-10-96-15,-5-3-37 16</inkml:trace>
  <inkml:trace contextRef="#ctx0" brushRef="#br0" timeOffset="3559.3">28265 1459 451 0,'0'0'49'16,"0"0"-48"-16,0 0 8 16,0 0 12-16,69-136 10 15,-36 95 2-15,5-8-29 16,0 3-3-16,-6 3 11 16,-6 6-12-16,-8 13 4 15,-7 7 1-15,-4 12-4 16,-5 2 6-16,-2 3-7 0,0 0-8 15,0 6 7-15,0 22-7 16,0 13 8-16,0 13 4 16,0 8-1-16,-4 2 10 15,-8 3-13-15,3-8 1 16,-4-2 6-16,2-11-6 16,2-5-1-16,3-8 0 15,0-9-5-15,6-6 5 16,0-12-39-16,0-4-20 15,0-2-21-15,10-3-114 16</inkml:trace>
  <inkml:trace contextRef="#ctx0" brushRef="#br0" timeOffset="4028.91">28685 596 482 0,'0'0'6'0,"0"0"-6"16,0 0 4-16,0 0-3 15,121-69 7-15,-92 69-8 16,2 0 0-16,-4 0 1 15,-5 11-1-15,-4 6-1 0,-2 14 1 16,-5 4 2-16,0 11 13 16,-2 13-14-16,0 7 5 15,-5 13 13-15,1 14-16 16,-3 7 0-16,1 9 3 16,-3 1-6-16,4-2 11 15,-2-1-9-15,2-7 0 16,-2-10 3-16,1-8-4 15,-3-14-1-15,0-5 0 16,0-12 0-16,0-7 0 16,-5-7 0-16,-5-13 0 15,-9-4 2-15,-3-6 1 16,-7-6 7-16,-7-2-10 16,-1-4-10-16,-3-2-62 15,-3 0-177-15</inkml:trace>
  <inkml:trace contextRef="#ctx0" brushRef="#br0" timeOffset="15263.42">17690 904 273 0,'0'0'24'0,"0"0"-24"16,0 0-3-16,0 0 3 15,0 0 0-15,0 0 1 16,0 0-1-16,-2 90 4 15,4-68-4-15,8-1 7 16,-4 3 1-16,3 3 14 16,-5 6 15-16,0 1-24 15,-1 5-2-15,-3 5-2 0,0 1-5 16,-3 1 5-16,-14-2-9 16,-1-4 2-16,3-8 6 15,3-10-8-15,5-12 0 16,5-5 0-16,2-5 2 15,0 0 15-15,0 0 4 16,0-16 5-16,-4-18-14 16,0-15-7-16,-1-9-5 15,-1-4 0-15,1-5 1 16,2-2-4-16,3-1-1 16,0-3-7-16,5 8 2 15,15 6 7-15,5 11-4 16,0 12 5-16,1 6-11 15,0 8 7-15,1 4 2 16,0 6-6-16,-2 1 8 16,-3 5-17-16,-7 5 8 0,-3 1 6 15,-8 6-11-15,-4 24 13 16,0 10 0-16,0 10 2 16,-18 6 6-16,-9 5-5 15,-2-2-1-15,0-7 2 16,6-5 0-16,4-16 5 15,6-6-7-15,2-12 0 16,4-4 3-16,3-6-1 16,0 0-2-16,-1-3 5 15,0 0-4-15,1 0-1 16,-1 0-17-16,3-9-56 16,2 2-54-16</inkml:trace>
  <inkml:trace contextRef="#ctx0" brushRef="#br0" timeOffset="16028.53">18089 1211 253 0,'0'0'18'16,"0"0"-12"-16,0 0 9 15,0 0 16-15,0 0-10 16,0 0 7-16,2-110-1 0,16 90-15 15,3-3-4 1,0 3 3-16,2 1-5 16,-5 2 6-16,-3 5-12 0,-3 5 0 15,-4 4 1-15,-3 3-1 16,-1 0-6-16,0 0 1 16,4 14 5-16,-2 6 0 15,3 7 0-15,-3 1 0 16,4 2 10-16,1-2-10 15,4 2 0-15,3-4 3 16,3-2-3-16,-2-4 5 16,6-3-5-16,-3-6 0 15,3-5 1-15,-1-2-1 16,0-4 0-16,1 0-7 0,-7 0-12 16,-3-6-42-1,6-14-57-15</inkml:trace>
  <inkml:trace contextRef="#ctx0" brushRef="#br0" timeOffset="16817.91">18891 814 226 0,'0'0'193'0,"0"0"-193"0,0 0-23 16,7 105 18-16,4-50 6 15,2 13-1-15,3 11 5 16,-3 13 0-16,-3 4 1 16,-4-2-6-16,-2-5 0 15,-4-11 7-15,0-16-7 16,0-10 0-16,0-16 2 15,0-16-2-15,0-9 7 16,-2-11-1-16,-8-7 51 16,-4-33-15-16,-9-22-42 15,2-18 0-15,-4-16 4 16,-4-17-1-16,0-9-3 16,4-7 0-16,12 1 0 0,13 12-5 15,0 16 5-15,15 15-11 16,21 15 9-16,7 11 4 15,1 11-4-15,5 15-2 16,-7 11 4-16,-1 14-8 16,-3 8 8-16,-5 0-15 15,-6 13 2-15,-6 18-5 16,-5 7 17-16,-9 6-10 16,-7 2 11-16,-2 4 1 15,-27-2 0-15,-7-5-1 16,1-3 1-16,1-6 1 15,5-4 1-15,7-9-3 16,11-4 0-16,7-7-3 16,4-4 3-16,0 0-4 15,2 1 2-15,15-3 2 0,8 7 0 16,4-1 0-16,4 6 0 16,1 2 1-16,-3 0-1 15,0 2 0-15,-6 0-1 16,-3 3 2-16,-9-3-2 15,-6-2 0-15,-7-2 1 16,0 1 2-16,-24 1 5 16,-17 5 8-16,-13 2-7 15,-3-4-7-15,-3-1 9 16,8-6-9-16,11-2 0 16,9-4 8-16,10-4-9 15,13-2-2-15,7-2 2 16,2 0-21-16,0 0-20 0,9 0-83 15,18-12 30-15,10-2-115 16</inkml:trace>
  <inkml:trace contextRef="#ctx0" brushRef="#br0" timeOffset="18681.81">17822 738 135 0,'0'0'14'16,"0"0"-13"-16,0 0 3 16,0 0-3-16,0 0-1 15,0 0 15-15,27-90 17 16,-27 86-1-16,4-4-20 16,-2 2 2-16,1-1 22 15,1-3-18-15,-4 8 4 16,0 0 4-16,0 2 8 15,0 0-5-15,0 10-28 16,0 22 0-16,-16 19 16 16,-4 16 9-16,-9 10-6 15,-4 11-4-15,-2 1-2 0,-4-1 7 16,1-4-13-16,1-6-6 16,-1-7 12-16,7-12-13 15,4-10 0-15,11-18 1 16,9-12 0-16,5-13-1 15,2-6 0-15,0 0 0 16,0 0 12-16,0-6-10 16,0-20 5-16,23-14 5 15,4-14-10-15,8-15-1 16,5-5-1-16,0-4 0 16,1-2-3-16,-6 6 3 15,-4 1-1-15,-2 10 0 0,-4 12 2 16,-8 11-2-16,-5 18 1 15,-8 13 0-15,-4 9-3 16,0 0 3-16,0 4-8 16,0 29 4-16,-11 21 4 15,-13 20 4-15,-7 17-4 16,-6 6 0-16,0 2 2 16,1-5-2-16,3-12 0 15,4-11 1-15,8-23-1 16,10-18 1-16,9-18-1 15,2-12 0-15,0 0 0 0,0-14 4 16,13-30-4 0,14-23 13-16,2-19-12 0,-2-10 0 15,-2-4-1-15,-6 2 0 16,-1 15-3 0,-5 23 3-16,-3 28 0 0,-10 20-1 15,0 12 2-15,0 0-2 16,0 0-8-16,0 28 9 15,0 17-5-15,-4 12 7 16,-10 12-2-16,-1 0 0 16,-1 0 1-16,-2-3 0 15,0-8-1-15,5-10 0 16,1-9 0-16,4-17 0 16,6-11-5-16,2-11-20 0,0 0-8 15,0-15 1-15,6-24-15 16,10-9-84-16,-5-6 30 15</inkml:trace>
  <inkml:trace contextRef="#ctx0" brushRef="#br0" timeOffset="19367.89">17496 639 313 0,'0'0'35'0,"0"0"-16"16,0 0-8-16,0 0 14 15,0 0 1-15,0 0-12 16,3-53-11-16,17 76-2 16,9 17 8-16,6 17-3 15,3 17-3-15,2 15 29 0,3 8-18 16,-3 6-1-16,-3-1-6 16,2-6-3-16,-8-10-1 15,-2-9-3-15,-5-15 0 16,-4-16 2-16,-1-14-2 15,-9-16 0-15,-5-6 1 16,-1-8-1-16,-4-2 6 16,0 0-6-16,0-21 4 15,-19-20 13-15,-16-24-17 16,-7-15 0-16,-14-16-1 16,-8-10 3-16,-1-2-3 15,5 7 1-15,18 21 0 0,15 26 1 16,13 20-1-1,10 18 0-15,4 9 3 0,0 6-1 16,0 1-4-16,0 0 2 16,0 4-3-16,16 25-5 15,13 21 8-15,4 21 0 16,5 17 0-16,-7 6 0 16,-2 5 0-16,-4-5 0 15,-6-12 0-15,0-10 0 16,-5-17 0-16,-1-19 0 15,-5-15 1-15,-3-12-1 0,-3-7 2 16,-2-2-2 0,0-18 0-16,0-31 10 0,0-20-10 15,-18-22 0-15,-6-9 0 16,-7-6 0-16,-1 9-2 16,8 19 1-16,9 28 1 15,8 28 2-15,2 16-2 16,5 6-4-16,0 12-4 15,7 25 8-15,19 11-3 16,11 4 3-16,2 4 0 16,1-5-5-16,-4 2-2 15,-5-3-24-15,-4-2-22 16,-7-4-97-16</inkml:trace>
  <inkml:trace contextRef="#ctx0" brushRef="#br0" timeOffset="22900.05">19185 519 353 0,'0'0'29'0,"0"0"3"16,0 0-7 0,0 0 4-16,0 0-13 0,0 0 2 15,-49 23-18-15,14 40 0 16,-5 15 2-16,-2 1 0 15,1-3-1-15,8-12-1 16,10-14 0-16,10-12 3 16,5-14-3-16,5-8 0 15,3-9 1-15,0-6 0 16,0-1-2-16,0 0 0 16,9-12 1-16,18-20 14 15,4-8-14-15,2-4 0 16,1 8 1-16,-7 8 0 15,-8 12-1-15,-7 10 0 16,-10 6 0-16,-2 0-7 16,0 9-10-16,0 27 12 0,-4 16 5 15,-21 15 5-15,-8 8 0 16,-1-5-5-16,3-7 0 16,8-10 2-16,8-14-2 15,8-12 0-15,5-9 1 16,2-7 0-16,0-9-2 15,0-2 0-15,22 0 1 16,12-8 6-16,8-17-2 16,5-5-3-16,-1-1 2 15,-5 4-3-15,-12 9 0 16,-14 7-1-16,-11 11-6 16,-4 0 2-16,0 12-21 0,-13 26 26 15,-20 17 6-15,-14 17-4 16,-4 8 6-1,-5 3-7-15,9-5 1 0,12-16 6 16,12-17-8-16,12-14 0 16,11-14 3-16,0-6-1 15,0-7 0-15,5-1-2 16,13-3-9-16,1 0 9 16,10-24-31-16,6-11-72 15,7-11-86-15</inkml:trace>
  <inkml:trace contextRef="#ctx0" brushRef="#br0" timeOffset="23964">19715 739 120 0,'0'0'370'16,"0"0"-368"-16,0 0-2 15,-31 149-4-15,29-73 4 0,0 5 3 16,2 7-3-16,0 0 0 16,-4-2 4-16,-3-10-4 15,0-14 0-15,-2-15 0 16,1-20 0-16,1-13 8 15,3-8-6-15,1-6 8 16,-4-1 17-16,-4-34-1 16,1-16-23-16,-4-21-3 15,3-19 0-15,3-15 4 16,4-13-4-16,4-1-2 16,0 8-3-16,8 12-1 15,15 17 3-15,4 22 3 16,2 11-7-16,-2 13 2 15,-4 15 5-15,-6 12-2 16,-3 10 1-16,-3 0 0 16,-3 12-2-16,4 20-9 0,-3 11 12 15,-7 14-2-15,-2 3 2 16,0 3-1-16,-15-3 1 16,-6-6 0-16,5-8 1 15,5-12-1-15,9-12 0 16,2-8-1-16,0-9 1 15,0-5-6-15,18 0 0 16,8 0 6-16,11-8-8 16,3-3 1-16,4 5 6 15,-3 6-7-15,-8 0 8 16,-12 11-5-16,-9 15-4 16,-8 7 9-16,-4 12 0 15,0 7-4-15,-20 4 4 0,-18 8 9 16,-10 2-9-1,-6-2 0-15,1-4 4 0,3-12-2 16,10-9 7-16,11-11-9 16,10-12 0-16,9-8 3 15,6-6 0-15,4-2-3 16,0 0 2-16,0 0-2 16,0 0-2-16,0 0-11 15,0 0-3-15,0 0 9 16,0 0-11-16,16 0 10 15,6 0 8-15,9-8 0 16,7-10 6-16,4 0-6 16,3-6 0-16,2-2 1 0,-1-5-1 15,-1-5 0-15,-1-6 2 16,-5-2-2-16,-8-2 1 16,-7-2-1-1,-10 4 0-15,-10 2 1 16,-4 1-1-16,0 3 0 0,-20 8 0 15,0 10 0-15,2 10 7 16,1 10-7-16,1 0 0 16,1 15 0-16,-4 18 0 15,3 9 0-15,5 5 1 16,5 1 0-16,4-2 2 16,2 0-3-16,0-4 0 0,0-1 1 15,2-8 1-15,9-4-2 16,1-8 0-16,0-4 0 15,5-8-2-15,-2-2-32 16,3-7-58-16,1 0-21 16</inkml:trace>
  <inkml:trace contextRef="#ctx0" brushRef="#br0" timeOffset="24298.14">20360 565 333 0,'0'0'18'16,"0"0"-3"-16,0 0-13 15,0 0-2-15,0 0 4 16,-71 108 14-16,50-37 11 15,-1 9-12-15,2 6-1 16,0 5 13-16,5 0-18 16,1 0 0-16,7-3-4 15,3-1-5-15,4-6 0 16,0-8-2-16,2-8 0 16,23-6 0-16,10-11 0 15,5-8-54-15,10-12 21 16,-2-11-46-16,-3-13-56 0</inkml:trace>
  <inkml:trace contextRef="#ctx0" brushRef="#br0" timeOffset="24850.8">20721 986 358 0,'0'0'49'16,"0"0"-49"-16,-14 115 0 16,7-49 0-16,3 6 4 15,0 4-4-15,-1 4 0 16,-1-1 8-16,-4-3-5 16,4-10-2-16,-3-12 6 15,2-17 4-15,2-18 3 16,3-11-12-16,0-8-1 15,0 0 38-15,-2-6-8 16,-5-30 2-16,-1-18-33 16,4-20 0-16,-1-13 1 15,5-7-1-15,2-1-12 16,0 2 10-16,7 3-11 16,18 9 3-16,1 14 10 0,3 8 0 15,0 15-6-15,-2 11 3 16,-3 12 3-16,-1 9-10 15,-5 7 10-15,1 5-3 16,-1 3 0-16,0 23-2 16,0 6 1-16,-12 10 3 15,-3 2 1-15,-3 4 1 16,-5-3 3-16,-14-5-2 16,-8-4 8-16,0-8 1 15,-4-4 6-15,2-8-14 16,4-4-3-16,3-4 10 15,4-6-10-15,4 0-1 16,8-2 0-16,4 0-16 16,2 0-17-16,0-16-44 15,2-7-107-15</inkml:trace>
  <inkml:trace contextRef="#ctx0" brushRef="#br0" timeOffset="25066.78">21117 551 233 0,'0'0'141'15,"0"0"-141"-15,0 0 1 16,0 0 11-16,88 155 24 16,-65-59 6-1,-2 21-12-15,-15 12-21 0,-6 12 4 16,-9 2-12-16,-28-1-2 15,-6-10-23-15,-8-19-167 16</inkml:trace>
  <inkml:trace contextRef="#ctx0" brushRef="#br0" timeOffset="26063.94">19883 2729 510 0,'0'0'0'15,"0"0"-1"-15,0 0-4 16,-67 165-1-16,51-93 6 0,6 1 12 16,0 1-10-16,-1-5 0 15,5-13 0-15,-2-12 0 16,2-13-4-16,2-16 2 15,4-9 0-15,-5-6 7 16,1 0-6-16,-3-24 11 16,-4-23-10-16,0-20 1 15,2-16-2-15,2-18-1 16,2-8 0-16,5 1-4 16,3 8 4-16,26 15-6 15,4 23 4-15,6 18 2 16,-6 14 0-16,-4 13-6 15,0 8 6-15,-3 9-1 0,-4 0 1 16,-1 4-1 0,-8 22-7-16,-7 12 8 0,-6 6 6 15,0 4-6-15,-6 2 0 16,-19-1 6-16,-8-7-6 16,2-6 0-16,-1-10 0 15,6-5 2 1,8-9-4-16,4-7-8 0,12-5-75 15,2 0-48-15,0 0-68 16</inkml:trace>
  <inkml:trace contextRef="#ctx0" brushRef="#br0" timeOffset="26258.5">20222 2671 430 0,'0'0'30'0,"0"0"-30"16,0 0-3-16,0 0 3 16,0 0 3-16,0 0-3 15,117-43-19-15,-76 34-32 16,-8 3-16-16,-6 0-8 16,-7 6-110-16</inkml:trace>
  <inkml:trace contextRef="#ctx0" brushRef="#br0" timeOffset="26413.83">20133 2876 310 0,'0'0'122'0,"0"0"-122"16,0 0-50-16,0 0 50 16,0 0 0-16,0 0 0 15,160-19-76-15,-106 6-27 16</inkml:trace>
  <inkml:trace contextRef="#ctx0" brushRef="#br0" timeOffset="26813.18">20798 2513 410 0,'0'0'13'0,"0"0"-12"15,0 0 0-15,-75 132-1 16,61-81 4-16,3 5-3 16,7 1 10-16,4-5-11 15,0-8 0-15,0-10 4 16,4-11-4-16,14-14-2 15,4-9 2-15,5-1 2 0,4-30 21 16,5-14-21 0,2-14 3-16,-9-3 0 0,-5 0-5 15,-12 5 0-15,-12 11 0 16,0 12 1-16,0 6 0 16,-14 10-1-16,-6 9 0 15,-2 9-7 1,-3 0-20-16,0 0-41 0,6 15-30 15,-1 3-80-15</inkml:trace>
  <inkml:trace contextRef="#ctx0" brushRef="#br0" timeOffset="27039.22">21164 2157 319 0,'0'0'80'15,"0"0"-80"-15,0 0-41 16,0 0 39-16,-2 126 2 16,-3-80 0-16,5 1-8 15,0-4-58-15,0-8-5 16,5-7-17-16</inkml:trace>
  <inkml:trace contextRef="#ctx0" brushRef="#br0" timeOffset="27645.88">21384 2414 337 0,'0'0'29'16,"0"0"-16"-16,0 0-13 16,0 0 0-16,0 0 4 15,123-56 0-15,-105 52-3 16,-3-2-1-16,-7 4 0 0,-6 0 1 16,-2 2-1-16,0 0 0 15,0 0 9-15,-16 0 0 16,-13 16-9-16,-7 4 0 15,-6 10 0-15,-1 2 15 16,1 8-14-16,5 2 9 16,5 0 2-16,8 0-7 15,8-5 10-15,7-1-15 16,2-2 0-16,3-4 15 16,2-4-14-16,2-8 4 15,0-8-5-15,0-7 1 16,0-3 3-16,0 0-4 15,6 0 0-15,13 0 13 16,4-7-12-16,4-7-1 16,4 2 0-16,-2 0 1 0,3 6-4 15,-1 1 1-15,-2 5-1 16,2 0-4-16,0 3 2 16,-2 13-4-16,-2 7 8 15,-4-2-2-15,-8 8-2 16,-7 0 5-16,-4 7 0 15,-4 2 2-15,0 0-1 16,-25 3 6-16,-6-5 6 16,-8-4-3-16,-1-4 4 15,-2-6-14-15,1-6 0 0,4-6-3 16,8-5-22 0,7-5-117-16,0 0-191 0</inkml:trace>
  <inkml:trace contextRef="#ctx0" brushRef="#br0" timeOffset="186256.02">25014 3429 35 0,'0'0'27'16,"0"0"-8"-16,0 0 3 15,0 0-13-15,0 0-1 16,0 0 10-16,0 0-6 16,0 0-4-16,0-18 4 15,0 16-7-15,0 2-1 16,0-2 4-16,0 2 1 16,0 0 6-16,0 0-14 15,0 0 0-15,0-3 6 16,0 3-6-16,0-2-1 0,0 2 1 15,0 0-1-15,-2 0 10 16,2 0-8-16,-3 0 3 16,3 0 9-16,0 0-10 15,0 0-1-15,0 0-1 16,0 0 0-16,0 0 12 16,0 0-12-16,0 0 0 15,0 0 10-15,0-1-7 16,0 1-2-16,0 0 0 15,0 0-3-15,0 0 5 16,0 0-5-16,0 0 0 16,0 0 3-16,0 0-3 15,0 0 0-15,0-3 1 16,0 3-1-16,3 0 14 0,3-2-12 16,2 2-2-16,0-1 5 15,-1-3-5-15,3 2 0 16,4 0 6-16,-3 2-3 15,5-2 5-15,-1-1-8 16,4 2 0-16,0-2 11 16,-1 3-10-16,5-1 1 15,-2 1 3-15,2 0-4 16,2-3 6-16,-1 3-7 16,1 0 0-16,-3 0 2 15,0 0-1-15,1 0-1 16,-4 0 0-16,2 0 0 15,-1 0 4-15,-1 0-4 16,2 0 0-16,1 0 1 16,3 0-1-16,-1 0 0 0,5 0 0 15,4 0 0-15,0 0 2 16,4 0-2-16,-4 0 0 16,1 0 1-16,-5 0-1 15,-3 0-1-15,0 0 1 16,1 0 0-16,0 0 0 15,-2 0 0-15,0 0 0 16,-1 0 1-16,2 0-1 16,3 0 0-16,2 0 0 15,4 0 0-15,2 0 1 16,5 0-1-16,3 0 0 0,4 0 0 16,-2 0 1-1,-3-1-1-15,-2-1 0 16,-3 2 0-16,-2 0 0 15,-3 0 0-15,-1 0 0 0,-2-2 0 16,0 0 0-16,1-1 0 16,3 2 0-16,1-3 0 15,4-1 2-15,0-1-2 16,2 0 0-16,1 1 0 16,-3 0 0-16,-2 4 0 15,-7-2 0-15,-2 2 0 16,-7 1 0-16,-3 0 0 15,-4 0 0-15,-5 0 0 16,2 0 0-16,-1 0 0 0,3 0 0 16,1 0 2-16,3 0-4 15,2 0 2-15,2 0 0 16,5 0 2-16,4 0-2 16,3 0 0-16,1-4 0 15,3 0 0-15,-2-1 0 16,0 4 0-16,-7-2 0 15,-6 3 0-15,2 0 0 16,0 0 0-16,-3 0 0 16,3 0 0-16,-3 0 0 15,5 0 0-15,8-1 0 16,6 1 4-16,5-2 0 0,1 2-3 16,2-3-1-1,2 1 0-15,1-2 1 0,-1 4-1 16,-4-2 0-16,-3 0 1 15,1 0-1-15,-3-2 0 16,5 3 0-16,-3-2 1 16,2 3 1-16,0-2-2 15,1 0 0-15,2-2 0 16,4 2 0-16,-1 1 5 16,-2-2-5-16,0 2 1 15,-4-2-1-15,4 1 0 16,-6 1 0-16,1 1 1 15,-5 0-1-15,-5 0 2 16,-2 0-2-16,-4 0 0 16,0 0-2-16,-2 0 2 0,0 0-1 15,-2 0 1-15,0 0 1 16,-4 0-1-16,0 1 0 16,3 5 0-16,-2-2-1 15,3 0 1-15,4 2 0 16,2-2 1-16,2-1-1 15,0-2 0-15,1 1 0 16,2 0 0-16,-2-2-1 16,5 0 1-16,3 0 0 15,1 0 1-15,1 0-1 16,-4 0 0-16,1 0 0 16,-8 0 0-16,3 2-1 15,-3 1 1-15,3-2 0 0,5 1 0 16,-2-2 0-1,5 3 0-15,-1-3 0 0,-1 0 0 16,0 0 0-16,-1 2 0 16,-1-1 0-16,-7 2-1 15,-2-2 1-15,-2 1 0 16,-4 1-2-16,0-2 2 16,-6 2-3-16,0-3 3 15,-2 1 0-15,-1-1 1 16,2 0-1-16,-1 0 0 0,2 0 0 15,0 0 0-15,-1 0 0 16,3 0 0-16,-4 0 0 16,3 4 0-16,3 0 0 15,-4 1 0-15,4-1 0 16,-1-3 0-16,2-1 1 16,-1 0-1-16,-1 0 0 15,1 0 0-15,-4 0 0 16,2 0 0-16,-6 0 0 15,1 0 0-15,2 0 0 16,4 0 0-16,4 0 0 16,8 4 0-16,1-2 0 15,2 1 0-15,0-3 0 16,1 0 0-16,2 1 0 16,5-1 0-16,-3 0 0 0,-4 0 0 15,-9 0 0 1,-3 0 0-16,-5 0 0 0,-4 0 0 15,-1 2 0-15,-5 1 0 16,1-3-1-16,-4 2 1 16,3-2 0-16,1 0 1 15,1 0-1-15,7 0 0 16,2 0 2-16,5 0-2 16,-3 0 0-16,-1 0 1 15,-1 0-1-15,2 0 1 16,3 0-1-16,6 0 0 15,-1 0 3-15,-3 0-3 16,-5 0 0-16,-3-2 1 16,-6-1-1-16,-3 3 0 0,-6-2 0 15,-2 2 0-15,-1 0 0 16,-3 0 0-16,0 0-1 16,2 0 1-16,-2 0 0 15,2 0 0-15,2 0-2 16,0 0 2-16,4 0 2 15,-2 0-2-15,1 0 0 16,-3 0 1-16,-2 0-1 16,-2 0 1-16,2 0-1 15,-2 0 0-15,0 0-6 16,0 0-2-16,0 0-47 16,0 0-43-16</inkml:trace>
  <inkml:trace contextRef="#ctx0" brushRef="#br0" timeOffset="188055.96">24644 3900 295 0,'0'0'5'0,"0"0"-5"0,0 0 2 16,0 0 1-16,0 0 20 15,0 0 1-15,-36-4-19 16,36 11 3-16,0 7-7 15,0 9 0-15,3-3 0 16,7 6-1-16,0 2 10 16,-1 0-10-16,-1 3 3 15,0-8 7-15,-2-1-9 16,3-5 1-16,-1-6-2 16,2-4 2-16,-1-1-1 15,-1-6 0-15,2 0 0 0,1 0 24 16,4-6-8-16,-1-12-15 15,1-3-2-15,-8 2 3 16,-2-3 6-16,-5 0-9 16,0-3 0-16,0 3 4 15,-14 4-4-15,-1 3 3 16,-4 8 1-16,0 3-4 16,1 4 4-16,-5 0-4 15,4 0-4-15,-2 0-19 16,5 3-22-16,10 8-38 15,6 1-44-15</inkml:trace>
  <inkml:trace contextRef="#ctx0" brushRef="#br0" timeOffset="189204.03">31854 4001 306 0,'0'0'68'0,"0"0"-68"15,0 0 2-15,0 0 0 16,0 0 16-16,0 0 23 16,0 0-10-16,64-48 5 15,-54 43-28-15,3-1-5 16,-1 0 6-16,1-2 0 16,-5 4-1-16,-1-4-4 15,0 5-2-15,-2-1 13 16,-3-2-15-16,-2-1 8 15,4 1 3-15,2-2-5 0,1 2-4 16,0 0-2-16,0 2 0 16,-3 4 1-16,-2 0-1 15,3 0-4-15,-3 1 4 16,2 18 1-16,-1 5 2 16,-3 2-3-16,0 1 2 15,0-6 4-15,0-2-6 16,0-4 0-16,0-3 1 15,0-1-1-15,0-4-9 16,0 2-42-16,-14 0-82 16</inkml:trace>
  <inkml:trace contextRef="#ctx0" brushRef="#br0" timeOffset="193471.45">26344 3182 81 0,'0'0'16'16,"0"0"-14"-16,0 0-2 16,0 0-10-16,0 0-34 15</inkml:trace>
  <inkml:trace contextRef="#ctx0" brushRef="#br0" timeOffset="193795.31">26344 3182 103 0,'-24'-5'70'0,"24"5"-37"16,0 0 0-16,0 0-4 15,0 0-8-15,-2 0 2 16,-1 0-12-16,1 0 14 16,-1 0-15-16,-3 0 0 15,-3 0 8-15,-7 7-13 16,1 7 0-16,-5 7-1 15,-7 0 3-15,0 5 18 16,-6 4-18-16,-1 1 4 16,1-4 1-16,0 4-7 15,2-7-1-15,1-2 3 16,6-5-4-16,7-2-1 0,3-3-2 16,1-2-2-16,-1-2-1 15,3-3-32-15,-2 2-26 16,-1-1-50-16</inkml:trace>
  <inkml:trace contextRef="#ctx0" brushRef="#br0" timeOffset="194143.86">26003 3184 286 0,'0'0'74'0,"0"0"-46"16,0 0-28-16,0 0 0 16,0 0 0-16,0 0 4 15,18 32 4-15,-1-6-1 16,4 2-7-16,-3 0 20 15,-3-3-14-15,-1-6 2 16,-3 3 1-16,-2-4-6 16,0-4-1-16,0 3-2 15,-3-5 0-15,5 0-2 16,-4-3 2-16,6-1-16 0,-2-3-15 16,-1-3-29-16,3-2-57 15</inkml:trace>
  <inkml:trace contextRef="#ctx0" brushRef="#br0" timeOffset="194782.94">26807 3158 272 0,'0'0'72'16,"0"0"-45"-16,0 0-9 16,0 0-10-16,0 0-7 15,0 0 23-15,-21 86-1 0,-4-39 2 16,-6 0-6-16,-5 0 6 15,3-5-2-15,-3-4-16 16,7-5-6-16,7-4 10 16,6-5-11-16,5-4 0 15,2-9 1-15,5-4-1 16,1-4 0-16,1-3-4 16,2 0-23-16,0 0-17 15,-2 0-22-15,2-4-56 16</inkml:trace>
  <inkml:trace contextRef="#ctx0" brushRef="#br0" timeOffset="195039.05">26638 3248 306 0,'0'0'61'0,"0"0"-58"16,0 0 6-16,0 0-8 16,0 0 7-16,0 0 12 15,65 115-4-15,-45-87-3 16,-3-5-13-16,6 2 1 16,0-3 1-16,1-4-2 15,2-1-7-15,1 0-37 0,0-9-92 16</inkml:trace>
  <inkml:trace contextRef="#ctx0" brushRef="#br0" timeOffset="195660.92">27485 3127 305 0,'0'0'68'0,"0"0"-43"15,0 0-3-15,0 0-6 16,0 0-12-16,0 0 24 15,-61 57-24-15,40-15 11 16,-6 5 2-16,-2-1-3 16,2-5 8-16,-2-3-20 15,6-5 1-15,4-10 2 0,3-4-5 16,3-4-2-16,1-5 0 16,1-1-22-16,5-1-36 15,2-6-30-15,1 2-31 16</inkml:trace>
  <inkml:trace contextRef="#ctx0" brushRef="#br0" timeOffset="195931.98">27287 3221 387 0,'0'0'24'0,"0"0"-20"15,0 0 2-15,0 0-5 16,0 0 15-16,0 0-6 16,89 95-3-16,-58-65-7 15,5 1 0-15,3-4 0 16,6-2 0-16,0-2-34 15,-2-4-98-15</inkml:trace>
  <inkml:trace contextRef="#ctx0" brushRef="#br0" timeOffset="198111.63">26498 3263 81 0,'0'0'86'0,"0"0"-39"0,0 0-27 15,0 0 7 1,0 0 7-16,0 0-15 0,2-25-6 16,-2 23-12-16,0-2 1 15,0 2 12-15,0 2-8 16,0 0-1-16,-2-2 0 15,-1 2 0-15,1-2 11 16,0 0-11-16,2 2 1 16,0 0 9-16,0 0-9 15,0 0 0-15,-2 0-2 16,0 0-4-16,-5 0 10 16,-1 0-9-16,-6 0-1 15,-1 0 6-15,-1 0-6 16,-3 6-1-16,2 2 0 0,-1 5 1 15,3 0 5-15,1-1-5 16,1 3 0-16,4 1 0 16,0 0 2-16,2 3-2 15,3 3 0-15,2-1 0 16,0-2 0-16,2-2 0 16,0-3 0-16,0-4-4 15,0-1 6-15,0 0-2 16,0-1 0-16,2-2 0 15,0 1 0-15,0-2 0 16,2-1 0-16,1 1-4 16,4 2 3-16,0-3 1 15,4 0 0-15,-1-2 0 16,3-2-7-16,3 0 7 16,-5 0 0-16,3 0 2 0,-5 0 1 15,-5 0-3-15,6 0 0 16,-3-8 0-16,-1-4 0 15,2 1 0-15,-6-6 0 16,0 1 1-16,1-4-1 16,-1-2 0-16,0 0-1 15,4 2 1-15,-6 1 0 16,0 5 0-16,-2 3 0 16,0 2 0-16,0 2 1 15,2 1-1-15,-2-1 0 0,0 4 0 16,0-1 0-1,0-3 0-15,0 5-3 0,0-2 2 16,-2 0-3 0,-10 3-10-16,-1-2-34 0,-3 3-14 15,3 0 31-15,3 0-41 16</inkml:trace>
  <inkml:trace contextRef="#ctx0" brushRef="#br0" timeOffset="204809.36">28251 3190 199 0,'0'0'20'16,"0"0"-19"-16,0 0 8 15,0 0 16-15,0 0-2 16,0 0 12-16,0 0-24 16,0-26 1-16,-2 20 3 15,0 2 11-15,-3 0-6 16,1-2-14-16,0 2 0 16,0 0 15-16,-6 0-14 15,1 2 3-15,-4 2 3 16,-3 0-9-16,-1 0 8 15,-6 0-12-15,1 0 2 0,-1 2 2 16,6 4-4-16,1 0 0 16,5 2 3-16,0 4-3 15,-2 1 2-15,2 6-2 16,1 4 0-16,1-2-4 16,7 5 4-16,2 2 0 15,0-3-1-15,0 1 1 16,0-4 0-16,16-2 0 15,2-3 0-15,2 0 1 16,3-3-1-16,-2-3-2 16,2-3 2-16,-3-1-1 15,0-3 0-15,2-4-1 16,-2 0 2-16,2 0 4 16,1 0-3-16,1-11-2 0,-1-6 1 15,-4-2 0 1,-3-1-1-16,-7-4 1 0,-3-2 0 15,-1 1 7-15,-5-2-7 16,0 1 0-16,0 0 1 16,0 3 0-16,0 4 6 15,-5 3-2-15,-5 0-1 16,-3 4 15-16,-5 2-19 16,-1 2 0-16,0 6 0 15,-6 2-12-15,0 0-10 16,1 0-20-16,2 8-33 15,4 10-43-15</inkml:trace>
  <inkml:trace contextRef="#ctx0" brushRef="#br0" timeOffset="205997.09">29005 3134 16 0,'0'0'158'0,"0"0"-140"15,0 0-4-15,0 0 17 0,0 0-8 16,0 0-2-16,-58-28 11 16,53 24-12-16,-1 4 2 15,-4 0-4-15,-3 0-5 16,-1 0 1-16,-3 0-11 16,-5 14-1-16,-1 0 4 15,1 4-5-15,4-2-1 16,3 6 4-16,1 1-4 15,6 0 6-15,3 2-6 16,3-4 0-16,2 3 3 16,0-3-3-16,0-2 0 0,0-4 0 15,9-1 0 1,2 0 0-16,5-3 0 16,1 2 0-16,1-4-3 15,2-2 3-15,0-3-2 0,2-2 2 16,-1-2-1-16,0 0 1 15,0 0 0-15,-1-4 0 16,0-12 10-16,2-6-9 16,-6-4-1-16,2-5 3 15,-2 1 0-15,-6-2 7 16,1-2-10-16,-3 5 6 16,-4-1 18-16,-4 5-12 15,0 5 1-15,0 2-1 16,-14 4-1-16,-3 6 4 15,-4 2-15-15,-3 6-3 16,1 0-1-16,-1 0-10 0,6 0-21 16,1 12 0-16,5 0-8 15,8 1-6-15,4 4-28 16,0 1-27-16</inkml:trace>
  <inkml:trace contextRef="#ctx0" brushRef="#br0" timeOffset="206441.2">29773 3238 293 0,'0'0'45'0,"0"0"-25"15,0 0 18-15,0 0-14 0,0 0 2 16,0 0-12 0,-51 25-4-16,24 3-2 0,-4 5-7 15,-7 2 2-15,1-2 24 16,-1-2-10-16,1-6-12 16,12-4-1-16,4-6-4 15,7-4 1-15,6-5-1 16,3-5-18-16,3-1-10 15,2 0-38-15,0 0-23 16,0 0-34-16</inkml:trace>
  <inkml:trace contextRef="#ctx0" brushRef="#br0" timeOffset="206726.8">29541 3130 363 0,'0'0'28'0,"0"0"-21"15,0 0 7-15,0 0 3 16,0 0 1-16,0 0 10 16,92 80-21-16,-70-44 6 15,3 2-5-15,2-2-2 16,-6-4 14-16,2-2-20 15,-1-3 1-15,-2-7 0 16,0-3-1-16,3-2 0 0,-4-7-39 16,6 2-41-16,-3-10-61 15</inkml:trace>
  <inkml:trace contextRef="#ctx0" brushRef="#br0" timeOffset="207487.15">30355 3138 167 0,'0'0'105'0,"0"0"-70"15,0 0-5-15,0 0 12 16,0 0-10-16,0 0-7 15,-49-11-14-15,26 24-11 16,-4 10 0-16,-1 2 2 16,1 6 0-16,5-2-2 15,6-1 5-15,7-2-4 16,5 0 0-16,4 0-1 0,0-3 0 16,0-4-1-16,0-2 1 15,11-7-2-15,0-4-1 16,0-4-1-16,5-2 3 15,1 0 1-15,2 0 1 16,5-20 3-16,-2-4 4 16,-2-4-6-16,1-3-2 15,-8 7 0-15,-3 0 6 16,-5 3-5-16,-5 2 0 16,0 0 15-16,0 5-10 15,0-1 0-15,-9 0 3 16,-4 2-6-16,-1-1 2 0,1 2-5 15,-1 4 0-15,4 1-3 16,1 5-3-16,3 2-13 16,-2 0-20-16,4 0-13 15,4 9-29-15,0 9-26 16</inkml:trace>
  <inkml:trace contextRef="#ctx0" brushRef="#br0" timeOffset="208644.87">30711 3221 181 0,'0'0'45'0,"0"0"-14"16,0 0 19-16,0 0 0 16,0 0 0-16,0 0-18 15,-15-45 2-15,7 43 0 16,2-2-29-16,0 4-2 15,-10 0-2-15,-2 1 0 0,-4 20 6 16,-5 1-7 0,1 4 0-16,3 4 1 15,1-2-1-15,7 1 0 16,7-4-2-16,8-3-3 0,0-1 4 16,0-3-4-16,18-2 5 15,1-2-3-15,2 0 3 16,2-2-2-16,-1-2-2 15,-4-1 4-15,0-6 0 16,-3-3-8-16,1 0 8 16,-1 0-2-16,1 0 9 15,1 0-7-15,2-6 0 16,1-6 0-16,0-2 1 16,-2-2-1-16,-3-2 0 15,-1-3 3-15,-6 2-3 16,-1-3 0-16,-7-3 0 15,0 0 2-15,0-1-1 16,0-1-1-16,0 7 0 16,-4 4-2-16,-5 2 2 0,0 6-3 15,-5 2-8-15,1 2-11 16,-3 4 2-16,3 0-10 16,-5 0-26-16,1 0-38 15</inkml:trace>
  <inkml:trace contextRef="#ctx0" brushRef="#br0" timeOffset="209225.85">31286 3230 251 0,'0'0'52'15,"0"0"-34"-15,0 0 9 16,0 0 7-16,0 0 24 0,0 0-19 15,0 0-18-15,11-42 4 16,-11 42-15-16,-13 0-5 16,-5 0-5-16,-7 2 2 15,1 15 6-15,2 0-8 16,1 3 0-16,8 2-2 16,2 4 2-16,2 2 0 15,5 3 0-15,4-1 0 16,0-2-4-16,0-6-4 15,24-2-2-15,3-4 9 16,2-8-5-16,3-2 4 16,-7-6 0-16,4 0 4 15,3-6-4-15,-1-17 2 16,-2-4 0-16,-7-3 3 16,-6-2-3-16,-7 1 0 0,-5 3 2 15,-4 0-2-15,0 3 11 16,0 0-7-16,0 3 5 15,-10 4-7-15,-4 2-2 16,-1 4-10-16,-2 4-31 16,0 8-39-16,-3 0-56 15</inkml:trace>
  <inkml:trace contextRef="#ctx0" brushRef="#br0" timeOffset="213326.22">28577 2224 187 0,'0'0'12'16,"0"0"-3"-16,0 0 15 16,0 0 10-16,0 0 1 15,0 0-6-15,0 0-22 16,0-4 9-16,0 4-14 16,0 0 1-16,0 0 5 15,0 0-3-15,0 0 5 16,0 0 1-16,0 0 2 15,0 0 11-15,0 0-22 16,0 0 1-16,0 0 1 0,0 0-3 16,0 0 0-1,0 0-1-15,0 0 0 0,0 1-3 16,-2 16 3-16,0 5 0 16,-3 0 1-16,-2 2-1 15,0 3 0-15,-1 3 0 16,-3 1-7-16,1 2-11 15,4 4-52-15,1 1-21 16</inkml:trace>
  <inkml:trace contextRef="#ctx0" brushRef="#br0" timeOffset="213600.65">28430 2857 194 0,'0'0'20'0,"0"0"-16"15,0 0-8-15,0 0 8 16,0 0-2-16,0 0 7 16,16 64-5-16,-12-52 1 15,-2 0-2-15,-2 2 0 16,0-2 8-16,0 2-11 15,0-1 4-15,-4-1-2 16,-4-5-1-16,4 2 1 16,4-2-2-16,0 2-12 15,0 1-19-15</inkml:trace>
  <inkml:trace contextRef="#ctx0" brushRef="#br0" timeOffset="213808.11">28506 3282 88 0,'0'0'157'16,"0"0"-147"-16,0 0-7 16,0 0 5-16,0 0-8 15,0 0 0-15,0 34-2 16,0-27 2-16,0 1-17 0,0-2-49 15,0 2-106-15</inkml:trace>
  <inkml:trace contextRef="#ctx0" brushRef="#br0" timeOffset="213976.11">28506 3282 64 0,'-5'149'53'0,"5"-141"-40"16,0-1-13-16,0-1 9 15,0 3 32-15,0 1-23 16,0 0 5-16,0 2-7 15,0 0-7-15,0 2 0 16,0 2-9-16,0 1 0 16,0 0-2-16,0-1-42 15,0-2-52-15</inkml:trace>
  <inkml:trace contextRef="#ctx0" brushRef="#br0" timeOffset="214205">28525 3942 126 0,'0'0'21'16,"0"0"-2"-16,0 0 16 16,0 0-11-16,0 0-4 15,0 0-20-15,-21 112 0 16,21-93 0-16,0-4-4 0,0-2-17 15,2-4-19-15,13 2-8 16,-4-4-54-16</inkml:trace>
  <inkml:trace contextRef="#ctx0" brushRef="#br0" timeOffset="214342.91">28581 4225 16 0,'0'0'40'15,"0"0"-7"-15,0 0-5 16,0 0 0-16,0 0-6 15,0 0-18-15,-20 96-2 16,15-88 0-16,3-3-2 16,-2 0-50-16</inkml:trace>
  <inkml:trace contextRef="#ctx0" brushRef="#br0" timeOffset="-198990.32">29111 4413 124 0,'0'0'38'16,"0"0"-29"-16,0 0 13 16,0 0 0-16,0 0 0 0,0 0-5 15,0 0-7-15,0 0 31 16,-6-4-3 0,6 2-16-16,0 0 0 0,-5 0-13 15,1-3-1-15,0 2-1 16,-4 1-6-16,2-2 14 15,-1 1-13-15,-1 2-2 16,0 0 12-16,2-1-6 16,2 2 5-16,-1 0-11 15,-3 0 1-15,-4 0 8 16,-3 0-9-16,-4 11 0 16,7 3 1-16,-2 2-1 15,7 2-1-15,1 0-1 0,4 1 1 16,2 1-4-16,0-4 0 15,0-1 1-15,12-1 0 16,7-3-3-16,0-1 1 16,4-7 3-16,-3 0 3 15,0-3-2-15,-2 0-8 16,-4 0 10-16,-4 0-2 16,-3 0 4-16,-1-10 2 15,-1-2-2-15,-2-2 0 16,-3-3 10-16,2-2-11 15,-2-1-1-15,0-1 9 16,0 3-6-16,0 2 0 0,-8 2-3 16,-2 4-9-1,1 6-4-15,-3 0-14 0,4 4-14 16,-1 0-2-16,-5 0-52 16</inkml:trace>
  <inkml:trace contextRef="#ctx0" brushRef="#br0" timeOffset="-197972.55">29767 4482 209 0,'0'0'63'0,"0"0"-36"0,0 0 5 16,0 0 4-1,0 0-4-15,0 0 3 0,-14-16-12 16,14 16-18-16,0 0 13 16,-2 0-12-16,-2 0-6 15,-3 1 6-15,-5 14 3 16,-1-1-7-16,5 4-2 15,0-3 1-15,8 4-7 16,0-3 6-16,0-2-5 16,6 2 5-16,7-1-2 15,5-4 2-15,1-3-3 16,2-2-3-16,3-4 5 16,-2-2 1-16,3 0 0 0,-5-4 3 15,-5-14-3 1,-1 0 0-16,-8-5-2 0,-6 0 1 15,0-1-5-15,0 1-1 16,-8 2 1-16,-10 5 3 16,-3-1 1-16,2 7-2 15,-2 3-13-15,8 3-19 16,0 4 26-16,6 0-22 16,5 0-21-16,-2 0-20 15,4 15-41-15</inkml:trace>
  <inkml:trace contextRef="#ctx0" brushRef="#br0" timeOffset="-197286.72">30588 4532 187 0,'0'0'153'0,"0"0"-135"16,0 0-1-16,0 0-6 15,0 0 10-15,0 0 1 16,-24-16-14-16,17 16-5 0,-1 1-3 16,-5 11 0-16,-3 7 8 15,0-1-8-15,3 2 0 16,6 0 2-16,3-4-2 16,4-4 0-16,0-2 0 15,0-4 0-15,0 0-4 16,6-2 4-16,7-4 0 15,3 0 2-15,2 0 19 16,0-12-14-16,0-6-7 16,-5-2 0-16,0-2 5 15,-6 0-5-15,-4-1 0 16,-3 3 5-16,0 4-2 16,0 1 3-16,0 2-4 15,-10 6 5-15,1 1-14 16,-2 1-13-16,5 5-7 0,-4 0 15 15,4 0-14-15,-3 0-37 16,7 6-45-16,2 6-84 16</inkml:trace>
  <inkml:trace contextRef="#ctx0" brushRef="#br0" timeOffset="-196651.69">30952 4526 150 0,'0'0'121'0,"0"0"-84"0,0 0-7 15,0 0-10-15,0 0 12 16,0 0 7-16,2-15-34 16,-2 15 0-16,0 0 5 15,0 0-9-15,0 6-1 16,-13 9 1-16,-3-1-1 16,3 1 11-16,-1 2-11 15,5-3 0-15,7 0 0 16,2 0 0-16,0-2 0 15,0-2-3-15,5 1 2 16,9-5-7-16,3-5 8 0,1-1 0 16,1 0 7-1,0 0-6-15,-2-7 1 0,1-10-2 16,0-3 0-16,-5-2 2 16,-2-2-2-16,-6 2 0 15,-2 3 0-15,-3 1 0 16,0 6 0-16,0 1-2 15,-8 7-15-15,-3 2 3 16,1 2-36-16,-2 0-1 16,1 0-28-16,5 10-98 15</inkml:trace>
  <inkml:trace contextRef="#ctx0" brushRef="#br0" timeOffset="-196221.85">31364 4570 111 0,'0'0'197'15,"0"0"-152"-15,0 0-40 0,0 0-4 16,0 0 6 0,0 0-7-16,-18 12 7 0,4 10-7 15,2 6 0 1,3-4 14-16,5-2-14 0,4-4 3 16,0-4 7-16,4-2 3 15,13-4 7-15,6-6-7 16,1-2-11-16,5 0 19 15,3 0-20-15,-1-18 12 16,-4-6-8-16,-8-2-1 16,-7-2 4-16,-6 2 4 15,-6 2 4-15,0-1-1 16,-11 7-15-16,-11 3-4 16,-1 3-16-16,1 6-49 15,-3 6-45-15</inkml:trace>
  <inkml:trace contextRef="#ctx0" brushRef="#br0" timeOffset="-193701.6">28390 4419 189 0,'0'0'51'16,"0"0"-36"-16,0 0-10 16,0 0 38-16,0 0-2 15,0 0-25-15,0 0 20 16,-23-14-12-16,21 12-5 16,-2 0 18-16,2 0-6 15,-1 2-2-15,1 0-14 16,-7 0-9-16,-6 0 4 15,-10 4-10-15,-6 14 0 16,-3 2 2-16,7-2-2 0,7-4 0 16,7-3-1-1,7-6 2-15,1 2-5 0,3-4 4 16,2 4-8-16,-2-3-1 16,2 0-44-16,0-2-12 15,0-2 6-15,0 0-35 16,0 0-67-16</inkml:trace>
  <inkml:trace contextRef="#ctx0" brushRef="#br0" timeOffset="-193496.75">28238 4423 85 0,'0'0'187'15,"0"0"-166"-15,0 0-19 16,0 0 40-16,0 0-22 15,0 0 6-15,44 13-3 0,-34 7-13 16,-1 3 1-16,-5-3-5 16,0 1-6-16,0-2 5 15,-1-4-5-15,0-5-34 16,-3-2-40-16,0-4-70 16</inkml:trace>
  <inkml:trace contextRef="#ctx0" brushRef="#br0" timeOffset="-193000.48">27786 4382 255 0,'0'0'53'16,"0"0"-48"-16,0 0 6 15,0 0 9-15,0 0-1 16,0 0-1-16,-98 97-13 15,89-88-5-15,-3 1 0 16,1-2 1-16,1 0 0 0,0-2-1 16,4-4-5-1,6-2 4-15,0 0-37 0,0 0-26 16,0 0-24-16</inkml:trace>
  <inkml:trace contextRef="#ctx0" brushRef="#br0" timeOffset="-192768.94">27786 4382 260 0,'-150'27'81'0,"150"-27"-72"16,0 0-4-16,2 2-2 15,10 15 2-15,1 3 21 16,7 2-19-16,-2-3 1 15,4-1 7-15,1-2-7 0,-6-1 1 16,-3-5-9-16,-3-2 0 16,-11-4-4-16,0 0-34 15,0 2-102-15</inkml:trace>
  <inkml:trace contextRef="#ctx0" brushRef="#br0" timeOffset="-192323.92">27021 4401 307 0,'0'0'101'0,"0"0"-80"0,0 0-20 16,0 0-1-16,0 0 1 15,-117 69 0-15,92-51 7 16,5-4-8-16,9-5 0 16,-1 0 1-16,4-1-1 15,-3-1-1-15,-1 0-17 16,1 1-62-16,0-4-44 15</inkml:trace>
  <inkml:trace contextRef="#ctx0" brushRef="#br0" timeOffset="-192098.67">26799 4456 259 0,'0'0'13'0,"0"0"-10"16,0 0 7-16,0 0 22 16,0 0 4-16,0 0-18 15,87 76 10-15,-69-65-27 16,-7 2 1-16,-3-5-2 16,-3-2 0-16,-5 3-61 15,0 0-103-15</inkml:trace>
  <inkml:trace contextRef="#ctx0" brushRef="#br0" timeOffset="-191743.69">26327 4439 295 0,'0'0'2'16,"0"0"-2"-16,0 0 4 15,0 0 4-15,-141 99 3 16,110-77-10-16,4-4 5 16,1-2-3-16,1-4-3 15,3-2-8-15,3-3 3 16,6 0-25-16,5-3-39 16</inkml:trace>
  <inkml:trace contextRef="#ctx0" brushRef="#br0" timeOffset="-191523.98">26055 4542 310 0,'0'0'69'16,"0"0"-68"-16,0 0 15 15,0 0-10-15,0 0 15 16,0 0 3-16,126 56-20 15,-97-40-2-15,-4-7-2 16,-2 0 0-16,-6-3-6 16,-8-4-9-16,-4-2-49 15,-5 0-67-15</inkml:trace>
  <inkml:trace contextRef="#ctx0" brushRef="#br0" timeOffset="-191242.69">25794 4514 351 0,'0'0'37'0,"0"0"-37"15,0 0 1-15,-147 90 7 16,114-68-8-16,10-2 1 16,10-2-1-16,6-9 0 15,5 2-1-15,2-7-20 16,0 0-52-16,0-4-100 16</inkml:trace>
  <inkml:trace contextRef="#ctx0" brushRef="#br0" timeOffset="-191071.59">25580 4610 456 0,'0'0'54'0,"0"0"-54"16,0 0-7-16,0 0 6 0,0 0 0 15,115 78 1-15,-67-63-28 16,0-7-125-16</inkml:trace>
  <inkml:trace contextRef="#ctx0" brushRef="#br0" timeOffset="-178833.78">30027 1114 188 0,'0'0'73'0,"0"0"-31"16,0 0-22-16,0 0 5 16,0 0-3-16,0 0 16 0,0 0-16 15,0-44-13-15,0 38 5 16,0 0-11-16,0-1-3 15,0 1 4-15,0-1 3 16,0 3 3-16,-6 0-7 16,-4 0-2-16,-7 1 10 15,-6 3-11-15,-8 0-1 16,-2 0 1-16,-5 0 0 16,0 10 2-16,-2 3-2 15,4 5 0-15,7 1 0 16,8-3 0-16,5 2 0 15,9 0 0-15,5-1-2 16,2 6 1-16,0-2-1 16,0 0 2-16,9 0-6 15,9-4 4-15,3-1 1 0,4-2-1 16,2-5 2-16,0-4-4 16,0-5 4-16,0 0 0 15,-8 0 7-15,1-3-6 16,-2-10-1-16,0-9 2 15,0 0-1-15,-3-4 4 16,-4-2-5-16,-6 4 0 16,-3 2 0-16,-2 2 0 15,0 2-1-15,0 1-3 16,-9 3-14-16,-6 1-1 16,-1 4-7-16,3 3 8 15,0 2-13-15,-6 4-28 16,7 0-75-16</inkml:trace>
  <inkml:trace contextRef="#ctx0" brushRef="#br0" timeOffset="-178238.88">29699 2213 300 0,'0'0'52'16,"0"0"-39"-16,0 0-10 0,0 0 43 15,0 0 2-15,0 0-12 16,31-31-6-16,-8 0-26 15,0-5-1-15,-4 3 12 16,1-3-13-16,-4 3 2 16,0 3-3-16,-6 4 0 15,0 6 2-15,-6 8-3 16,-2 6 0-16,-2 4-2 16,0 2 2-16,0 0-1 15,0 0-2-15,0 8 3 16,0 13 1-16,0 10-1 15,0-1 0-15,0-2 6 16,0 2-6-16,0-4 0 16,0 0 0-16,0-4 2 15,0-2-5-15,5-3-28 0,3-5-32 16,2-1-40-16,3-7-111 16</inkml:trace>
  <inkml:trace contextRef="#ctx0" brushRef="#br0" timeOffset="-177469.89">31159 338 275 0,'0'0'11'15,"0"0"9"-15,0 0-19 16,0 0 7-16,0 0 11 16,-120 49-4-16,108-22 9 15,3 5-21-15,7-1 0 16,2-6 12-16,0 0-13 0,0-1-2 15,7-2 6-15,11 0-2 16,5-4 12-16,-4-1-16 16,4-8 0-16,-3-4 3 15,2-5-1-15,2 0 10 16,-6-11-11-16,0-9 0 16,-4-7 11-16,-4-4-10 15,-3-5 0-15,-5 0 10 16,-2 4-3-16,0 2 0 15,-2 4-3-15,-13 5-2 16,-1 5 6-16,3 7-10 16,2 5 2-16,1 1-4 15,0 3-3-15,5 0-16 0,3 0-2 16,2 0-22-16,0 13-13 16,0 5-40-16,17-2-126 15</inkml:trace>
  <inkml:trace contextRef="#ctx0" brushRef="#br0" timeOffset="-176938.36">32465 671 237 0,'0'0'96'16,"0"0"-77"-16,0 0-3 16,0 0 32-16,0 0-1 0,0 0-6 15,55-116-16 1,-42 86 3-16,1-1-10 16,4-5 3-16,-2 5-1 0,1 5-16 15,-3 3 3-15,-3 6-3 16,-2 7-3-16,-7 4 12 15,-2 2-13-15,0 4 0 16,0 0 1-16,0 0-1 16,0 0-6-16,0 0-2 15,0 15 8-15,0 6 5 16,0 4-5-16,0 4 0 16,0 3 6-16,0 4-6 0,0 3 0 15,-5 0-9 1,1 1-35-16,-7-4-22 0,0-1-59 15,-3-10-95-15</inkml:trace>
  <inkml:trace contextRef="#ctx0" brushRef="#br0" timeOffset="-169168.7">31032 1026 112 0,'0'0'35'16,"0"0"-30"-16,0 0-1 16,0 0 0-16,0 0 4 15,0 0-8-15,0 0 2 16,-2-7 8-16,2 7 5 16,0 0 9-16,0 0 6 0,0 0 3 15,0 0-6-15,0 0-9 16,0 0-15-16,0-3 9 15,0 3-12-15,0 0 1 16,0 0 5-16,0 0-2 16,0 0 1-16,0 0 1 15,0 0-2-15,0 0 15 16,0 0-17-16,0 0-1 16,0 0 5-16,0 0-5 15,0 0 1-15,0 0-2 16,0 0 3-16,0 0-1 15,0 0-2-15,0 0 0 16,0 0 2-16,0 0-1 0,0 0-1 16,0 0 0-1,0 0 0-15,-7 0 3 0,2 8-3 16,-1 13 1-16,-5 3 4 16,-3 6 0-16,-1 2 3 15,-9 4-8-15,-3 2 0 16,2-2 14-16,0-2-14 15,4-8 0-15,5-2 4 16,3-8-3-16,6-6 0 16,7-2-1-16,0-6 0 15,0 0-2-15,0-2 2 16,0 0-7-16,0 0 6 16,0 0 1-16,0 0 0 15,0 0 0-15,0 0 0 16,0 0-5-16,4 0 7 15,3 2-2-15,2-2 4 0,7 0-1 16,3 2 2-16,6-2-5 16,4 2 1-16,2-2 1 15,2 2-2-15,3-2 0 16,-3 0 0-16,-4 2 2 16,0-2-2-16,-6 0-1 15,1 0 1-15,-4 0 0 16,-4 0 0-16,-5 0 0 15,-4 0 0-15,-5 0 0 16,1 0 1-16,-1 0-1 16,0-6 2-16,2-6 0 15,0-2-2-15,3-2 0 16,-3 0 1-16,2-4-1 0,-2 0 0 16,-2 0 0-16,0 2 0 15,-2 0-2-15,0 4 2 16,0 2 0-16,0 2 0 15,0 2 1-15,0 2-1 16,0 4-1-16,0 2 1 16,0-3-1-16,0 3 1 15,0 0 0-15,0 0-2 16,0 0 4-16,0 0-4 16,0 0 2-16,0 0 0 0,0 0-1 15,0 0 1 1,0 0 0-16,0 0 1 0,0 0-1 15,0 0 2-15,0 0-2 16,0 0 0-16,0 0 0 16,0 0 0-16,0 0 0 15,0 0 0-15,0 0 0 16,0 0 1-16,0 0-1 16,0 0 0-16,0 0 0 15,0 0 0-15,0 0-1 16,0 0 1-16,0 0 0 15,0 0 0-15,0 0 0 0,0 0 0 16,0 0 0 0,0 0 0-16,0 0 0 15,0 0-2-15,0 0 4 0,0 0-4 16,0 0-1-16,0 0-4 16,0 0 5-16,0 0-8 15,-2-1 9-15,0-1 0 16,2-2-1-16,0-1-25 15,-4 0-17-15,-2-1-40 16,4 2-114-16</inkml:trace>
  <inkml:trace contextRef="#ctx0" brushRef="#br0" timeOffset="-144852.64">29720 1702 0 0,'0'0'19'15,"0"0"-10"-15,0 0 14 16,0 0 21-16,0 0-13 15,0 0-5-15,0 0-5 16,0 0 0-16,-29-16-8 16,27 14-6-16,2 2 8 15,0 0 8-15,0 0-15 16,-3 0-1-16,3 0-7 16,0-2 2-16,0 2-4 15,0-2-1-15,0 2 3 0,0 0 2 16,0 0-1-16,0 0-1 15,0 0 1-15,0 0-1 16,0 0 9-16,0 0-8 16,0 0 5-16,0 0 13 15,0 0-6-15,0 0 1 16,0 0-6-16,0 0-3 16,0 0 0-16,0 0-5 15,0 0 0-15,0 0 2 16,0 0-2-16,0 0 1 15,0 0-1-15,0 0 1 16,0 0 2-16,0 0-3 0,0 0 0 16,0 0-4-16,0 0 1 15,0 0-9-15,0 0-21 16,0 0-39 0,0 0 50-16,0 0-35 0,5 0-36 15</inkml:trace>
  <inkml:trace contextRef="#ctx0" brushRef="#br0" timeOffset="-143578.59">29707 1680 30 0,'0'0'48'0,"0"0"-32"15,0 0 1-15,0 0 17 16,0 0-12-16,0 0-5 15,0 0 6-15,0 0-2 16,0 0 4-16,0 0 1 16,0 0-3-16,0 0 9 15,0 0-14-15,0 0-4 16,0 0 12-16,0 0-6 16,0 0 0-16,0-4-3 0,0 2-7 15,0-2 12 1,0 4-12-16,0-1 2 0,0 1 2 15,0 0-8-15,0 0-1 16,0 0-4-16,0 0 2 16,0 0 1-16,0 0-4 15,0 0 0-15,0 0 0 16,0 0 0-16,0 0 0 16,0 0 0-16,0 0 0 15,0 0-5-15,8 2 5 16,5 15 0-16,3 2 1 15,7 7-1-15,-1 1 0 16,4 5 0-16,1 4 1 0,2 0 1 16,0 1-2-1,0 1 0-15,-2-2 1 0,2 2-1 16,-5-5 0-16,-2 3 0 16,-1-7 0-16,-8 1 0 15,1-5 0-15,-6-6 0 16,1-1 2-16,-5-8-2 15,2-2 0-15,-2-3 0 16,-2-4 1-16,-2-1-2 16,2 0 1-16,-2 2-1 15,0-2 0-15,0 0 1 16,0 0 0-16,0 0 0 16,0 0-13-16,0 0 2 15,0-5-45-15,0-16-58 16,-12 0-128-16</inkml:trace>
  <inkml:trace contextRef="#ctx0" brushRef="#br0" timeOffset="-143089.31">30023 1658 238 0,'0'0'8'16,"0"0"5"-16,0 0 1 15,0 0 7-15,0 0 2 16,0 0-9-16,0 0-1 16,0-32-13-16,0 38 0 15,0 19 7-15,-2 4 9 16,-10 5-5-16,-5 10 2 15,-8 5-4-15,-2-2 13 16,-6 6-11-16,-5-3-1 16,0 0-2-16,0-2-4 15,0 0-1-15,5-2-3 16,6-6 1-16,8-2 8 16,5-5-8-16,7-11-1 15,3-8 2-15,4-6-1 16,0-4-1-16,0-4-1 0,0 0 1 15,0 0-6-15,0 0 12 16,0-8-5-16,0-19 11 16,4-10-9-16,7-14-3 15,1 4-19-15,-4 6-25 16,1 7 12-16,-3 6-4 16,4 4-6-16,3 3-12 15,3 2-73-15</inkml:trace>
  <inkml:trace contextRef="#ctx0" brushRef="#br0" timeOffset="-141801.83">32687 423 59 0,'0'0'48'15,"0"0"-20"-15,0 0-2 0,0 0 2 16,0 0-3-16,0 0 7 16,37-40-23-16,-27 34-7 15,-1 0-1-15,3 2-1 16,-4 1 2-16,-1 0 0 16,4 0-2-16,-6 1 11 15,-3 1-11-15,2 1 0 16,-1 0 2-16,-3-3 2 15,0 3 5-15,0-1-4 16,0 1-1-16,2 0-6 16,2-2 2-16,5-2-3 15,2-3 3-15,2 0 0 16,-1-1 0-16,-5 2-4 0,-3 0 3 16,0 0-4-1,-2 2 5-15,1-2 0 0,-3-1 0 16,0 2 2-16,0 0-2 15,0 0 0-15,0-1 0 16,0 3 11-16,-5 0-9 16,5 0 7-16,-2 1 13 15,0 2-7-15,2 0 5 16,-4 0-13-16,-3 0-7 16,-9 0 12-16,-4 8-12 15,-16 15 0-15,-6 9 7 16,-3 7-2-16,-3 11 16 15,3 5 3-15,5-3-13 16,9-4 16-16,4-8-24 16,6-4 1-16,8-2 3 15,3-5-6-15,-2-7 2 0,10-10-3 16,-5-6 0 0,5-4 2-16,2-2-2 0,0 0 0 15,0 0 3-15,0 0-3 16,0 0 0-16,0 0-16 15,0-17-21-15,0-2-42 16,9-7-43-16</inkml:trace>
  <inkml:trace contextRef="#ctx0" brushRef="#br0" timeOffset="-141140.79">32389 88 226 0,'0'0'68'16,"0"0"-49"-16,0 0 5 15,0 0-4-15,0 0 10 16,0 0-11-16,0-18-18 15,0 18 4-15,0 6-1 0,9 12 2 16,6 5 19 0,5 6 6-16,1 9 3 0,-2 4-20 15,4 6-8-15,-1 5 17 16,3 3-22-16,-3 5 5 16,4-3 2-16,3 3-3 15,-2-3 9-15,0 1-14 16,-2-7 1-16,0-7 3 15,-6-3-4-15,-3-15 0 16,-3-3 2-16,-4-6-2 16,-7-10 2-16,1-2-2 15,-3-4 0-15,0-2 5 16,0 0-4-16,0 0-1 16,0-2 13-16,0-18 6 15,-12-12-18-15,-10-12-1 16,-10-9 0-16,-1-5-4 15,-2 5-4-15,1 5-1 0,3 5 8 16,2 9 1-16,4 2-2 16,6 5 0-16,3 2 2 15,3 0-8-15,3 2 7 16,4-6 1-16,2 6 1 16,-1 1-1-16,1 6 0 15,2 4-4-15,2 5 4 16,0 4-1-16,0 0 1 15,0 2-3-15,0 1 3 16,0 0-6-16,0 0-4 0,0 0-32 16,0 0-45-16,0 0 0 15,4 0-35-15</inkml:trace>
  <inkml:trace contextRef="#ctx0" brushRef="#br0" timeOffset="-134652.49">31230 1034 33 0,'0'0'75'16,"0"0"-69"-16,0 0-6 15,0 0 36-15,0 0 23 16,0 0-54-16,0 0 16 0,-8-60-3 16,8 55-9-16,0 2 6 15,0 1-1-15,0 1 5 16,0-1-10-16,0-1 2 16,0 2 10-16,0-2-13 15,0-1 3-15,0 4 9 16,0-2-8-16,0 2 0 15,0 0-6-15,0 0-4 16,0 0-2-16,0 0 0 16,0 2-2-16,0 12-1 15,0 5 5-15,0-4-4 16,0 3 2-16,0 0 0 16,4 5 2-16,-4 4-2 0,2 6 0 15,-2 2 5 1,0 7-2-16,0-1 2 0,0-1 1 15,-4 0-4-15,-3-4 11 16,5-5-13-16,-3-5 0 16,3-4 7-16,2 0-7 15,0-4 2-15,0 0-2 16,0-3 3-16,0-2-2 16,0-2-1-16,-2 0 0 15,2-3 2-15,-5 0-2 16,5 0 1-16,-2-1-1 15,2-2 0-15,0-2 1 16,0 0-1-16,0-1 0 16,0-1 0-16,0 2 1 0,0 3-1 15,-2-2 0-15,2 2 0 16,-2-2 0-16,2 0 0 16,0-4 0-16,0 0 1 15,0 0-1-15,0 0 3 16,0 0-3-16,0 0 2 15,-2 0 11-15,-1-2-13 16,1-14-3-16,0-2-47 16,2-2-39-16,0-1-141 15</inkml:trace>
  <inkml:trace contextRef="#ctx0" brushRef="#br0" timeOffset="-125489.39">32340 1251 249 0,'0'0'23'0,"0"0"-11"16,0 0 12-16,0 0 8 15,0 0-6-15,0 0 20 16,0 0-33-16,-7-34-5 16,7 32 9-16,0 0 5 15,0-4 3-15,0 4-9 16,0-2-10-16,0-1 14 15,0 5-14-15,0-2 0 16,0 2 4-16,0 0-10 16,0 0 0-16,0 0-2 0,0-5 2 15,0 1 4 1,7-2-4-16,9-2 0 0,1 0 0 16,4 0 1-16,-2-1 0 15,-3 7-1-15,-3-1 0 16,-3 3-2-16,-4 0 2 15,-2 0-4-15,1 4 4 16,-1 9 0-16,0 6-1 16,-1-1 0-16,-3 4 1 15,0 0 4-15,0 4-4 16,-3 0 0-16,-16 4 3 16,-6-2 0-16,-4 3-1 15,0-2-2-15,0 1 0 16,2 1 2-16,4-3-2 15,2 0 0-15,1-4 1 16,5 0-1-16,3-8 0 16,3-4 0-16,9-1 0 0,0-10-2 15,0 1 2-15,0 1-1 16,0-3 0-16,0 1 2 16,0 0-2-16,0-1 1 15,0 0 0-15,0 0-3 16,0 0 3-16,0 0 0 15,0 0-1-15,0 0 1 16,0 0 0-16,0 0-11 16,5 0 11-16,11 0 0 15,-3 5 3-15,9-5-3 16,5 0 3-16,2 0-1 16,4 0-1-16,1 0-1 0,-1 0 0 15,-2-5 1 1,-2 4-1-16,-4 0 0 0,-8 1 1 15,-5 0-1-15,-8 0 0 16,-4 0-1-16,0 0 1 16,0 0-4-16,0 0 1 15,0 0-16-15,0 0-25 16,-6 0-28-16,-12 2-21 16</inkml:trace>
  <inkml:trace contextRef="#ctx0" brushRef="#br0" timeOffset="-121021.64">30889 2176 192 0,'0'0'29'15,"0"0"-17"-15,0 0 12 16,0 0 18-16,0 0-13 0,0 0-20 16,0 0 12-16,0 0-16 15,0 0 10-15,0 0 7 16,0 0-6-16,0 0 5 16,0 0 0-16,0-3-10 15,0 1 12-15,0-2-17 16,0 3 2-16,0 1 5 15,0-3-8-15,0-1 0 16,7-4-5-16,-1-2 2 16,6 1 8-16,3-4-10 0,1-1 0 15,4-3 3 1,0-4-1-16,5-2 3 0,0-4-5 16,-2 1 1-16,2 2 11 15,-5 2-12-15,-5 2 0 16,-3 2 3-16,-3 2-2 15,-3 2 2-15,-1 0-3 16,-2 2 0-16,1 2 3 16,-2 0-3-16,3 2 0 15,-3-1 0-15,2 2 0 16,3 1 0-16,0-3 0 16,-3 5 0-16,-2 3-1 15,-2-2 1-15,3 3 0 16,-3 0 0-16,0 0 1 15,0 0-2-15,0 0 1 0,0 0 0 16,0 12 5 0,0 6-5-16,0 6 1 0,0 5 2 15,0-2-2-15,-3 0 2 16,1 3-3-16,2 0 0 16,-2-4 1-16,0 2-1 15,2 0 0-15,-3-3 2 16,1-2-2-16,0-1 2 15,2 0-2-15,0-1 0 16,0-2 3-16,0-1-3 16,0-2 0-16,0-3 1 15,-3-3-1-15,3 0 1 16,0-2-1-16,0-1 0 16,0 2 1-16,0-1-1 0,0-4 0 15,-2 0 0-15,2-2 0 16,0-2 0-16,0 0 0 15,0 0 0-15,0 0-3 16,0 0 3-16,0 0-35 16,0-6-47-16,-4-15-169 15</inkml:trace>
  <inkml:trace contextRef="#ctx0" brushRef="#br0" timeOffset="-115703.53">32251 2019 118 0,'0'0'81'16,"0"0"-52"-16,0 0 9 0,0 0-13 15,0 0-3 1,0 0-1-16,0 0-6 0,0-20 6 16,0 17-11-16,0 1-2 15,0-1 9-15,0 3-9 16,0-2 1-16,0 1 14 15,-3-2-2-15,3 1 2 16,0-2-7-16,0 2-6 16,0 0 11-16,0-2-19 15,0 0 1-15,0-2-2 16,5 0-1-16,9 0 2 16,3-2-2-16,-1 2 0 15,1 3 1-15,-1 0-1 16,-3 3-1-16,-1 0 1 15,1 0 0-15,-4 0 0 0,2 6 0 16,-4-2 0 0,-5 2-3-16,-2 1 3 0,0 4 0 15,0 1 3-15,-2 4-1 16,-16 0 8-16,0-2-10 16,2-4 0-16,3 0 3 15,5-6-3-15,2 0 0 16,4-4 0-16,2 2 0 15,0-2-4-15,0 0-3 16,0 4-6-16,0 0 11 16,10 2-3-16,3 4 5 15,7 3 0-15,2 0 1 0,0 3 0 16,-1 0-1 0,-6 0 0-16,1 1 1 0,-7-1-1 15,-1-3 0-15,0 4 0 16,-6-3 0-16,-2 2 4 15,0-1-4-15,-10 5 0 16,-16 1 9-16,-3-5-8 16,-2-3 1-16,2-2 3 15,0-7-1-15,4 0 7 16,1-2-11-16,3-2 0 16,6 0 1-16,4 0-1 15,4 0-3-15,3 0-21 16,1 0-86-16,3 0-131 15</inkml:trace>
  <inkml:trace contextRef="#ctx0" brushRef="#br0" timeOffset="-110980.75">30021 2949 99 0,'0'0'50'0,"0"0"-39"15,0 0-9-15,0 0 23 16,0 0 0-16,0 0-13 16,0 0-11-16,0-10 0 15,0 10 20-15,0 0-2 0,0 0-6 16,0 0 1-16,0 0-9 15,0 0 0 1,0 0-5-16,0 0 0 0,0 0 2 16,0 0-2-16,0 0 0 15,0 0 0-15,0 0 1 16,0 0 1-16,0 0-2 16,0 0 0-16,0 0 13 15,0 0-6-15,0 0 3 16,0 0 3-16,0 0-7 15,0 0 2-15,0 0-8 16,0 0 1-16,0 0 3 16,0 0-4-16,0 0-2 15,0 0 2-15,0 0-12 16,0 0-39-16,-2 0-8 0,-8 0-1 16,1 0-113-1</inkml:trace>
  <inkml:trace contextRef="#ctx0" brushRef="#br0" timeOffset="-110271.89">30102 2610 99 0,'0'0'36'0,"0"0"-14"15,0 0 20-15,0 0-20 16,0 0-11-16,0 0-4 16,-17-19-5-16,11 16-2 15,1 2-1-15,0-2 1 16,3 1 5-16,2 2-4 16,0-1 0-16,0 1 3 15,0 0-3-15,0 0-1 16,0 0 0-16,0 0 0 15,0 0-1-15,0 0 2 0,0 0-1 16,0 0 3-16,0 0 6 16,0 0 8-1,0 0-14-15,-2 0-2 0,0 3 12 16,0 14-2-16,-5 5 7 16,3 4-10-16,-4 2-2 15,6-1 4-15,2 4-10 16,0-1 0-16,0-4 6 15,0-2-6-15,0-4 0 16,0 0 0-16,2-2 0 16,-2 3-19-16,0-2-71 15</inkml:trace>
  <inkml:trace contextRef="#ctx0" brushRef="#br0" timeOffset="-109979.47">30019 3086 194 0,'0'0'59'16,"0"0"-52"-16,0 0-6 16,0 0-1-16,0 0 11 15,0 0-4-15,0 24 15 16,0-11 7-16,0 4-23 15,0-3 0-15,-5 1 3 16,2 0-7-16,3-1 2 16,0 4-4-16,0 0 0 0,0 0 0 15,0 3 0-15,-4-6-1 16,2 4-7-16,-3 1-19 16,-1-2-36-16,2 1-192 15</inkml:trace>
  <inkml:trace contextRef="#ctx0" brushRef="#br0" timeOffset="-109572.71">29985 3555 238 0,'0'0'3'0,"0"0"-2"15,0 0 8-15,0 0-5 16,0 0 14-16,0 0 1 15,0 60-10-15,0-43 7 16,0-1 4-16,0 2-11 16,0 1 3-16,-2 3-11 15,-1 0-1-15,1 1 0 16,2 1-3-16,0 0-13 16,0 2-39-16,0 2-14 15,0 2-27-15,0 0 1 16,0-4 75-16,0 1 20 15,0-4 5-15,0 0 33 16,0-10 14-16,0-5-20 0,0 0-10 16,0-2-18-1,2 0 0-15,1 3-1 0,1 5-2 16,-1 5 1-16,-3 3 0 16,0 5 5-16,0-1 22 15,0-2-22-15,0 0-7 16,0-7-38-16</inkml:trace>
  <inkml:trace contextRef="#ctx0" brushRef="#br0" timeOffset="-105239.67">31212 5985 129 0,'0'0'34'0,"0"0"-3"16,0 0 2-16,0 0 1 15,0 0 4-15,0 0-4 16,0 0-4-16,-2-57-5 16,2 52-7-16,-2 4 10 15,2-2-13-15,0 3 2 16,-2 0 0-16,-1 0-8 15,3 0 6-15,-2 0-15 0,-2 0 8 16,2 0 2 0,-3 0-9-16,-4 0 1 0,2 3-2 15,-6 6 3-15,2 3-2 16,0 2-1-16,2 2 0 16,3 6-1-16,4-1 1 15,2 1 0-15,0 1-1 16,0 0 1-16,2 2-4 15,13-4 2-15,1-1 2 16,3-6 2-16,6-2-2 16,2-6-1-16,-2-4 1 15,-2-2 0-15,-4 0 3 16,-3-4-3-16,-5-12 0 16,-3-6 8-16,-6-6-8 0,-2-2 2 15,0-4-2-15,0-2 1 16,-10 1-2-16,-3 8 1 15,-1 4-7-15,1 7 5 16,1 10-4-16,1 2 3 16,-5 4-5-16,3 0-26 15,2 6 12-15,0 16-30 16,6 2-31-16,5 5-99 16</inkml:trace>
  <inkml:trace contextRef="#ctx0" brushRef="#br0" timeOffset="-104682.58">31184 7181 295 0,'0'0'32'16,"0"0"-29"-16,0 0 9 15,0 0 54-15,0 0-23 16,0 0-25-16,-12 1-6 15,-7 16-5-15,-8 5 0 0,-6 4 2 16,-4 2-7 0,2-2 17-16,3 1-19 0,6-6 0 15,6-3 3-15,6-4-3 16,8-6 0-16,4-2 0 16,-1-4-10-16,3-2 2 15,0 0-39-15,0-2 0 16,3-15-6-16,10-10-31 15,3 0-14-15,-8 0-10 16</inkml:trace>
  <inkml:trace contextRef="#ctx0" brushRef="#br0" timeOffset="-104521.16">30968 7242 160 0,'0'0'112'0,"0"0"-26"0,0 0-30 16,0 0-34-16,0 0-22 16,0 0 2-16,9-6 0 15,1 25 3-15,4 1 1 16,3 4 5-16,4 1-10 0,1-4 4 15,4-3-5-15,5-3 0 16,6-7-6-16,-2-3 6 16,3-5-58-16,4-2-80 15</inkml:trace>
  <inkml:trace contextRef="#ctx0" brushRef="#br0" timeOffset="-103715.05">32257 5178 322 0,'0'0'11'0,"0"0"-11"16,0 0 2-16,0 0 26 15,0 0 14-15,0 0-42 16,-29-9 8-16,27 29-11 15,-2 11 3-15,-3 2 0 16,3-1 2-16,-1-3-1 16,5-5-2-16,0-3 0 15,0-7 1-15,0-1-5 16,11-3 11-16,3-3-6 0,1-7 11 16,1 0-1-16,-1 0 2 15,2-11-12-15,-5-9 1 16,-5-4 9-16,-3-2-9 15,-4 0-1-15,0-3 3 16,0 4-3-16,0 5 7 16,0 1-7-16,0 9 0 15,0 3-1-15,0 6-2 16,0 1-4-16,0 0-10 16,-4 0-24-16,0 8-6 15,-1 10-25-15,5 2-107 16</inkml:trace>
  <inkml:trace contextRef="#ctx0" brushRef="#br0" timeOffset="-103274.66">33425 5211 303 0,'0'0'62'15,"0"0"-47"-15,0 0 4 16,0 0 11-16,0 0-4 16,0 0 21-16,0-26-40 15,0 26-7-15,-9 0 0 16,-6 22 1-16,-3 9 4 16,-16 7-4-16,1 2 5 15,2-4-3-15,4 0-3 0,7-7 0 16,4-2 1-1,5-5-1-15,4-6 0 0,1-8-1 16,4-4-31-16,-1-4-23 16,-1 0-5-16,2-10-8 15</inkml:trace>
  <inkml:trace contextRef="#ctx0" brushRef="#br0" timeOffset="-103072.52">33244 5223 214 0,'0'0'13'0,"0"0"-5"16,0 0 25-16,0 0 1 15,0 0 2-15,141 119-2 16,-92-77-1-16,2-3-1 16,-2-3-22-16,0-9 1 0,-13-4-11 15,-7-6 0-15,-16-2-18 16,-11-9-107-16</inkml:trace>
  <inkml:trace contextRef="#ctx0" brushRef="#br0" timeOffset="-90514.94">29051 4334 105 0,'0'0'46'0,"0"0"-46"16,0 0-37-16,0 0 37 16,0 0 9-16,0 0 0 15,0 0-8-15,10-9-1 16,-6 7 25-16,-4 0 11 16,0-2 14-16,0 0-9 15,0 0-25-15,0 2-9 16,0-2-7-16,0 2 0 15,2-1 0-15,-2 3 0 16,0-2-3-16,2 2 1 16,0 0 1-16,-2 0 1 15,3 0-3-15,-1 0 3 16,0 0-1-16,2 0 1 0,-2 0 0 16,-2 0 2-16,0 0-1 15,0 0 5-15,0 0-6 16,0 0 2-16,0 13 19 15,-2 7-5-15,-11 6-4 16,-3 3-2-16,-1-2-4 16,-1-2 7-16,0 2-10 15,-2-2 3-15,0-2 13 16,5-2-15-16,-2-3-2 16,7-7 6-16,1 0-7 15,5-4 1-15,1-4-2 16,3-1 0-16,0-2 1 15,0 2-1-15,0-2-4 0,0 2-3 16,0 0-15-16,0 0-7 16,0 2-12-16,0-4-20 15,0 0-28-15</inkml:trace>
  <inkml:trace contextRef="#ctx0" brushRef="#br0" timeOffset="-90142.71">28878 4361 258 0,'0'0'22'0,"0"0"-17"16,0 0 10-16,0 0 1 15,0 0 11-15,0 0-11 16,0-15-12-16,4 15 0 15,11 11 21-15,3 8-9 16,3 6-2-16,0 8-3 16,4 5 4-16,4 1 18 15,0 2-22-15,7-3 1 16,-1-2-1-16,1-6-4 16,2-4-1-16,-6-4-6 15,-6-6 0-15,-6-4 4 16,-8-4-4-16,-4-4 0 15,-8-1 1-15,2-3-1 0,0 0 0 16,-2 1 0-16,0-1-17 16,0 0-15-16,0 0-54 15,0-6-75-15</inkml:trace>
  <inkml:trace contextRef="#ctx0" brushRef="#br0" timeOffset="-89525.94">30021 4378 154 0,'0'0'73'16,"0"0"-51"-16,0 0-10 15,0 0 13-15,0 0-1 16,0 0 14-16,-29 50-20 16,6-21 7-16,-8 6 5 15,-7 2-8-15,-1 1 4 0,-2-1-16 16,3-1 1 0,5-6 4-16,8-8-15 0,6-3 0 15,5-6 2-15,5-3 0 16,3-4-2-16,2-4 0 15,4-2-6-15,0 0 5 16,0 0-35-16,0 0-24 16,0-6-8-16,8-14-55 15</inkml:trace>
  <inkml:trace contextRef="#ctx0" brushRef="#br0" timeOffset="-89259.24">29771 4399 308 0,'0'0'36'15,"0"0"-36"-15,0 0 0 16,0 0 2-16,0 0 1 16,0 0 19-16,22 80 1 15,-10-39 5-15,-2-4-5 16,1 2 1-16,1-5-9 15,3-5 7-15,-1-4-21 16,-3-6-1-16,3-2 3 16,-8-3-2-16,1-1-2 15,-3-1-29-15,-4-7-60 16,2-5-89-16</inkml:trace>
  <inkml:trace contextRef="#ctx0" brushRef="#br0" timeOffset="-85856.61">32142 5905 143 0,'0'0'83'0,"0"0"-76"15,0 0 4-15,0 0 27 16,0 0-1-16,0 0-14 16,-4-30-8-16,4 30 8 15,0 0-9-15,0 0-1 16,0-2 16-16,0 2-6 16,-6-1-4-16,6-2-8 15,-2 1-3-15,2 0 8 16,0 2-13-16,0 0 1 15,0-2 4-15,0 2-8 16,0-2 0-16,0-4 2 16,10 0 1-16,7-2 2 15,3 2-5-15,-2 5 0 16,2 1 1-16,-2 0-1 0,0 0-1 16,-4 0 1-16,-4 0 0 15,-3 0-3-15,-5 7 0 16,-2 3 2-16,0 2-2 15,0 4 6-15,-4 2 5 16,-14 4-5-16,-2-5-2 16,0 0 4-16,4-3-5 15,3-6 0-15,4 2 2 16,0-3-2-16,5-4 0 16,2 1 0-16,2 0 1 15,0 0-6-15,0 3 3 16,0-1-5-16,0-1 5 15,6 2-5-15,5-1 4 0,5-1 1 16,1 4 2 0,2-1 0-16,-4 1 0 0,3 6 0 15,-5-3 0-15,3 2 0 16,-5-1 0-16,1 4 0 16,-6-1 0-16,-4-2-5 15,-2 2 1-15,0 1 4 16,-4-3 9-16,-19 1-8 15,-4 0 0-15,-4-6 3 16,-4-1-4-16,-1 0 11 16,-1 0-9-16,0-2-2 15,4 0 6-15,8-1-6 16,8 1-1-16,6-3-6 0,8 0-74 16,3-3-86-16</inkml:trace>
  <inkml:trace contextRef="#ctx0" brushRef="#br0" timeOffset="-45449.65">31517 7336 166 0,'0'0'7'15,"0"0"-7"-15,0 0-30 16,0 0-28-16,0 0-1 15</inkml:trace>
  <inkml:trace contextRef="#ctx0" brushRef="#br0" timeOffset="-24690.2">33211 5957 206 0,'0'0'26'16,"0"0"-17"-16,0 0-6 16,0 0 0-16,0 0 30 15,0 0-12-15,0 0-2 0,-22-29 7 16,22 29-5-16,0-3 1 16,-2 1-5-16,2 1-11 15,-2-2 23-15,2 1-20 16,-3-2 1-16,3 2 9 15,0 0-7-15,0 0 2 16,0 0-13-16,0-4 6 16,20 0-1-16,9-2-6 15,0-2 0-15,4 0 1 16,1 4 1-16,-3 0-2 16,2 4 0-16,-4 2 0 15,0 0-3-15,-2 0 3 16,-9 0-4-16,-5 4 4 15,-6 10-4-15,-7 2 3 0,0 4-2 16,-15 4 3-16,-16 0 16 16,-10 2-16-1,-3-2 0-15,2-2 2 0,1-1 3 16,10-6-2-16,6 2-3 16,10-7 0-16,6-5 2 15,7-1-2-15,2-4-5 16,0 3 4-16,0-3-6 15,0 2 1-15,4 0 1 16,12 0 5-16,4 1 0 16,5-2 0-16,-4 0 0 15,4 5 0-15,0 0 1 0,-9 5-2 16,1 1-1-16,-3 2 2 16,-1 2-4-1,-2 2 4-15,-2-1 0 0,-4 2-3 16,-3-1 6-16,-2 0-5 15,0-4 2-15,0 3 0 16,-9-5 6-16,-16-3-4 16,1 1 2-16,-10-4 11 15,1 1-9-15,0-6 5 16,-6 1-11-16,4 1 0 16,3-3 3-16,9 1-3 15,2-1-5-15,13 2 4 16,4 2-34-16,4 1-59 15,0 0-55-15</inkml:trace>
  <inkml:trace contextRef="#ctx0" brushRef="#br0" timeOffset="-15525.5">32132 7050 158 0,'0'0'19'0,"0"0"-4"16,0 0-14-16,0 0 4 15,0 0 21-15,0 0-18 16,0 0 1-16,-29 0 1 16,25 0 6-16,0 0 18 15,-5 0-13-15,0 0-6 16,-2 6 11-16,2-1-19 16,-5 4-2-16,1 1 1 15,-2 4-4-15,-3 5 13 16,0 3-15-16,0 0 6 15,2-2 15-15,5 2-19 16,3 0 3-16,-2-1-3 16,6 2 0-16,0-2 3 15,4 2-5-15,0-1 0 16,0 4-5-16,0 2 5 0,16 0 0 16,3-2-2-1,4 1 4-15,-3-4 1 0,2-1-3 16,-2-4 0-16,0-4 0 15,-4-4 0-15,2-3 0 16,-3-6-3-16,3-1 6 16,5 0 15-16,-2 0-13 15,8-8-2-15,2-7 7 16,3-6-9-16,-5 1-1 16,0 1 0-16,-9-2 1 0,0-3 4 15,-4 0-5-15,-3 0 0 16,1-2 8-16,-4 3-8 15,-1 4 3-15,-2-3 4 16,-2 2 2 0,-1-2 10-16,-2 0-19 0,5 2 0 15,-7 1 5-15,0 4-3 16,0-2-2-16,0-1 5 16,0 3-5-16,0-2 6 15,-11 1-6-15,-3 4 0 16,-1 0 5-16,-6 2-5 15,-5 3-3-15,-2 1-8 16,-9 1-40-16,-3 3-14 16,5 2-25-16,1 0-23 15</inkml:trace>
  <inkml:trace contextRef="#ctx0" brushRef="#br0" timeOffset="-1445.39">33302 6970 63 0,'0'0'12'0,"0"0"-12"16,0 0 0-16,0 0 12 15,0 0 11-15,0 0 8 16,0 0-20-16,0-28 2 16,0 28 11-16,0-2-11 15,0 2-3-15,0-2 11 16,0 0-21-16,0 2 2 16,0 0 2-16,0 0-2 15,0 0 4-15,0 0-6 16,0 0 0-16,0 0 25 15,0-2-19-15,0 0 7 16,0 2 5-16,0 0-3 16,0 0 9-16,0 0-24 0,0 0 1 15,0 0 7 1,0 0-8-16,0 0 0 0,0 6 2 16,-2 9 2-16,0 2 1 15,-5 3-5-15,-1 1 0 16,-8 4 11-16,-2-1-10 15,-2 2-1-15,4-2 11 16,-4-2-8-16,4 0 1 16,-3-1-4-16,1-4 0 15,3 2 4-15,-1-3-4 16,3-5 0-16,1 2 2 16,5-6-1-16,1 2 1 15,2-5-2-15,1-1 0 16,1-2 1-16,-1 1-1 0,3-2 0 15,0 0 3-15,0 0-2 16,0 0-1-16,0 0 0 16,0 0 0-16,0 0-2 15,0 0 2-15,0 0-3 16,0 0 3-16,0 2-1 16,5 0 0-16,4 0-2 15,2 0 3-15,9-1-4 16,3-1 4-16,4 2 0 15,1 2 1-15,6 3 2 16,-6-1-5-16,11 0 2 16,-8 0 0-16,-2 1 2 15,0-6-2-15,-5 2 0 0,-2-3 0 16,-4 0 1-16,0 0-2 16,-9 0 1-16,-2 0 0 15,-3 0 2-15,0 0 4 16,1-3-4-16,1-3 5 15,2 0-4-15,-4 0-1 16,2 0-2-16,-1 0 0 16,-1-3 3-16,0 0-3 15,4-3 0-15,-4 2 2 16,3-3-1-16,-3 2 3 16,0-3-4-16,4 1 0 15,-6 1 11-15,0-2-11 16,0 3 0-16,2-2 1 15,-1 3 0-15,-1 1 1 0,-2 1-2 16,0-1 0-16,0 1 6 16,0 2-5-16,0 1-1 15,0-2 4-15,0 6 1 16,0-4-1-16,0 1-4 16,0 0 0-16,0-2 3 15,0 6-3-15,0-2 0 16,0 2 5-16,0 0 0 15,0 0 6-15,0 0-11 16,0 0 0-16,0 0 0 16,0 0 0-16,0 2-2 0,-2 18 2 15,-3 10 1 1,-1 2 4-16,-2 5-5 16,4-1 0-16,0 0 1 0,2 2-1 15,-1 2 0-15,3 1 0 16,-2-1 2-16,2-3-2 15,0-3 0-15,0-2 0 16,0-4 1-16,-2-2-1 16,0-5 0-16,2-3 4 15,0-3-3-15,0-2 2 16,0-5-3-16,0-2 0 16,0-3 1-16,0 4-1 15,0-3 0-15,0 2-1 16,0-2-3-16,0 0-46 0,0-4-72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1:25:01.184"/>
    </inkml:context>
    <inkml:brush xml:id="br0">
      <inkml:brushProperty name="width" value="0.05292" units="cm"/>
      <inkml:brushProperty name="height" value="0.05292" units="cm"/>
      <inkml:brushProperty name="color" value="#FF0000"/>
    </inkml:brush>
  </inkml:definitions>
  <inkml:trace contextRef="#ctx0" brushRef="#br0">15411 1359 358 0,'0'0'30'0,"0"0"-19"15,0 0-10-15,0 0 6 16,0 0 0-16,0 0 24 15,0 0-10-15,-3 0-15 16,3 0-1-16,0 0-5 16,0 0-1-16,0 2-4 0,-2 10 2 15,-4 10 3-15,-3 6 9 16,-5 15-6-16,-1 3 9 16,-3 11-6-16,-1 1 0 15,-4 5 10-15,0-1-10 16,6-1-3-16,-1-10-2 15,5-4-1-15,3-7 1 16,8-12-1-16,0-11 0 16,2-8-3-16,0-7 3 15,0-2 0-15,0 0 0 0,0 0 2 16,0-24 8 0,0-8-5-16,0-12-2 0,4-5-3 15,-1 1 2 1,-1-2-2-16,-2 0 0 0,2-2 1 15,5 0-2-15,2 4 1 16,4 0-2-16,1 5 0 16,1 3 2-16,5 4-2 15,-1 4 1-15,2 6 1 16,2 4-2-16,-5 6 2 16,-3 4-12-16,-1 8 3 15,-8 2-21-15,1 2-22 16,-5 0 5-16,-2 0-1 15,2 0-24-15,-2 11-41 16</inkml:trace>
  <inkml:trace contextRef="#ctx0" brushRef="#br0" timeOffset="663.76">15327 1338 18 0,'0'0'317'16,"0"0"-296"-16,0 0-18 15,0 0 1-15,0 0-4 0,0 0 10 16,37-21-4-16,-8 19-3 16,5 0-3-16,6 2 9 15,2 0 17-15,3 0-20 16,-6 0-2-16,0 0 3 15,-6 0-7-15,-4 0 0 16,-3 0 0-16,-5 0-3 16,-5 0 3-16,-8 0-33 15,-8 0-43-15,0 0-33 16</inkml:trace>
  <inkml:trace contextRef="#ctx0" brushRef="#br0" timeOffset="1041.6">15208 1652 340 0,'0'0'30'0,"0"0"-30"0,0 0-4 15,0 0 4-15,0 0 9 16,0 0-3-16,140 5 1 15,-95-8-1-15,0-7-4 16,-5 2-2-16,-4-1 0 16,-5 6-9-16,-4-1-57 15,-8-2-99-15</inkml:trace>
  <inkml:trace contextRef="#ctx0" brushRef="#br0" timeOffset="1655.31">15797 1480 349 0,'0'0'21'0,"0"0"-18"16,0 0-3-16,4 116 0 15,-2-62 2-15,2 4 3 16,1 0 7-16,-2-1 4 16,-3-6-12-16,0-6 0 0,0-3 9 15,0-9-8 1,0-10 0-16,0-9-1 0,0-10 0 15,-3-4 8-15,-4 0 9 16,-4-12 2-16,-5-22-6 16,-1-14-17-16,1-10 0 15,3-12 2-15,4-3 4 16,9 3-6-16,0 4 0 16,0 10 0-16,18 10 1 15,9 6-1-15,4 8-4 16,4 3 1-16,8 5 3 15,1 5 0-15,0 2 0 16,-1 9 0-16,-5 7-2 16,-11 1 2-16,-5 0-2 0,-9 12-1 15,-4 7-14-15,-9 6 14 16,0 0 0-16,-4 7 3 16,-25 3 5-16,-11 1 0 15,-2-2-3-15,-1-4-2 16,5-4 1-16,9-8 3 15,7-4-4-15,11-6-2 16,7-4 1-16,4-2-14 16,0-2-69-16,6 0-9 15,19 0-69-15</inkml:trace>
  <inkml:trace contextRef="#ctx0" brushRef="#br0" timeOffset="2219.54">16289 1582 193 0,'0'0'22'0,"0"0"1"15,17 151 7-15,-11-96-4 16,-6-1-13-16,0-7 26 16,0-7-22-16,0-6-4 15,-3-9-7-15,-6-12-5 16,2-7 22-16,-3-6 5 15,-4 0-2-15,-6-11-4 16,-2-18-15-16,-1-11-4 0,4-10-2 16,5-13 1-16,3-9-2 15,9-1 0-15,2 2 0 16,0 11 3-16,21 11-3 16,8 9 0-16,5 11-1 15,2 4 1-15,2 7 0 16,-3 4 0-16,-3 9-4 15,-6 5 3-15,-1 0 0 16,-5 11-3-16,-4 18-11 16,-8 6 10-16,-8 3 4 15,0 10 1-15,-4-3 0 0,-23 4 1 16,-4-2 1 0,2-7-2-16,2-6 0 0,8-5 1 15,5-12 5-15,9 1-6 16,5-6 0-16,0 1 2 15,0 1-2-15,15 0 2 16,6-2-2-16,4-2 1 16,1 2 6-16,3-2-3 15,0 2-3-15,0 0 4 16,1-2-3-16,-1 2-2 16,-1-7 0-16,-2 0-22 15,3-5-31-15,0 0-28 16,3 0-101-16</inkml:trace>
  <inkml:trace contextRef="#ctx0" brushRef="#br0" timeOffset="2488.36">17116 1552 367 0,'0'0'23'0,"0"0"-22"16,0 0-1-16,120 4 0 16,-76 0 1-16,8-4 10 15,-4 2-11-15,-3-2 0 0,-7 0-1 16,-9 2-9-16,-6-2-68 15,-17 2-100-15</inkml:trace>
  <inkml:trace contextRef="#ctx0" brushRef="#br0" timeOffset="2674.16">17160 1763 212 0,'0'0'55'0,"0"0"-45"0,0 0 8 16,131 21 2 0,-86-14-7-16,-1-4 0 0,-1 1-9 15,4 0-4-15,2-1-3 16,-1-3-110-16</inkml:trace>
  <inkml:trace contextRef="#ctx0" brushRef="#br0" timeOffset="3619.24">19373 710 152 0,'0'0'77'15,"0"0"-48"-15,0 0 21 16,0 0 5-16,0 0-14 16,0 0 3-16,37-59-13 15,-35 57-9-15,-2 2 5 16,0 0-27-16,0 4 0 15,0 26 0-15,0 20 3 16,0 15 5-16,0 13 4 16,0 9-2-16,-10-4 12 15,-1-6-18-15,3-13-4 16,8-12 4-16,0-16-4 16,0-10 0-16,0-10 0 0,0-10-6 15,0-6-3 1,0 0-22-16,0-18 10 0,-8-14-90 15,-19-12-131-15</inkml:trace>
  <inkml:trace contextRef="#ctx0" brushRef="#br0" timeOffset="3825.24">19019 716 297 0,'0'0'60'15,"0"0"-53"1,0 0-5-16,129-24 15 0,-63 18 14 16,5 2-18-16,1 2-11 15,-3-1 2-15,-6 2-4 16,-3-2 0-16,-12 3-20 16,-3-2-43-16,-5 2-67 15</inkml:trace>
  <inkml:trace contextRef="#ctx0" brushRef="#br0" timeOffset="4316.53">19890 892 198 0,'0'0'16'0,"0"0"-14"0,46 142 2 16,-32-84 2-16,-8-4 32 15,-4-1 3-15,-2-8-16 16,0-10 2-16,0-9-18 16,0-10 3-16,-8-4-1 15,-6-7 2-15,-1-5 9 16,-8 0-5-16,1-13-13 16,-4-17 13-16,1-10-17 15,7-16 13-15,9-12-10 16,7-12-2-16,2-8-1 15,2 1-2-15,21 5 2 16,8 8-2-16,4 9-3 16,3 11-3-16,2 5-4 0,-1 14 8 15,-4 10 3-15,1 10-5 16,-7 11 6-16,-3 4-1 16,-4 2 1-16,-4 24-9 15,-9 11 3-15,-7 4 6 16,-2 6 6-16,0 0-1 15,-19-3 11-15,-10-3 4 16,-5-7-7-16,-2-6-4 16,0-6 2-16,-1-1-8 15,-1-4 0-15,0 1-3 16,2-2-8-16,5 4-55 16,0-4-154-16</inkml:trace>
  <inkml:trace contextRef="#ctx0" brushRef="#br0" timeOffset="4816.21">18261 1766 372 0,'0'0'18'16,"0"0"-17"-16,0 0-2 15,0 0 0-15,0 0 1 16,0 0 7-16,80 4 19 16,-23-4-5-16,18 0-13 0,14 0 3 15,17 0 10 1,19 0-11-16,22-12-1 0,18 0 3 16,13 0-6-16,5 8 0 15,-11 2-2-15,-14 2-2 16,-22 0 4-16,-22 0-6 15,-21 2-1-15,-18 2 1 16,-14 0 1-16,-14-4-1 16,-12 0 0-16,-12 0 0 15,-10 0-3-15,-11-8-9 16,-2-1-52-16,-6 1-92 16</inkml:trace>
  <inkml:trace contextRef="#ctx0" brushRef="#br0" timeOffset="5880.56">18552 2109 367 0,'0'0'9'0,"0"0"-6"15,-8 108 0-15,-1-63-2 0,0-3 2 16,2 2 23-16,-2-2-9 16,3-2-8-16,-1-6-4 15,0-4-2-15,5-5-1 16,2-6-2-16,0-3-5 15,-2-7-4-15,2-6-45 16,-5-3-92-16</inkml:trace>
  <inkml:trace contextRef="#ctx0" brushRef="#br0" timeOffset="6133.75">18307 2123 439 0,'0'0'20'16,"0"0"-20"-16,0 0-16 15,0 0 16-15,0 0 9 16,0 0 1-16,108-4 7 16,-50 4-7-16,4 0-8 15,-2 0-1-15,-4 0-1 16,-8-2-3-16,-8-2 1 15,-3 4-36-15,-10-2-31 16,-6-2-51-16,0 2-84 16</inkml:trace>
  <inkml:trace contextRef="#ctx0" brushRef="#br0" timeOffset="6619.56">18920 2153 154 0,'0'0'27'16,"0"0"11"-16,0 107-8 15,0-61-8-15,0-2 4 16,0 2-1-16,2 0-3 16,3-2-16-16,-5-4-5 15,0-2 19-15,0-6-16 16,0-9 4-16,0-10-2 16,0-6-3-16,0-7 10 15,-7 0 9-15,-4-7-3 16,-7-18-7-16,1-13-11 0,-2-8 0 15,4-7-1 1,6-7 2-16,7 0 1 0,2 2-3 16,5 5 0-1,16 8-9-15,11 6 9 16,-1 10-10-16,6 4-4 0,4 7 9 16,1 4 3-16,3 4-1 15,-7 6 3-15,-5 4-3 16,-10 0 3-16,-8 0-4 15,-11 10 0-15,-4 8 3 16,0 4 1-16,-17 5 10 16,-14-2-1-16,-12 1 17 15,1-2-13-15,-2-2 6 16,5-3-8-16,8-5-6 16,9-6-1-16,8-4-4 15,8-2 0-15,6-2-5 0,0 0-11 16,0 3-50-16,11-3-4 15,16 0-125-15</inkml:trace>
  <inkml:trace contextRef="#ctx0" brushRef="#br0" timeOffset="6855.43">19562 2207 358 0,'0'0'16'16,"0"0"-14"-16,0 0 0 15,0 0 9-15,2 131 2 16,-2-103-5-16,0-2-8 16,0-5 0-16,0-7-2 15,0 1 2-15,0-7-28 16,-2-1-84-16,-15-7-119 15</inkml:trace>
  <inkml:trace contextRef="#ctx0" brushRef="#br0" timeOffset="7033.35">19410 2370 305 0,'0'0'85'0,"0"0"-84"16,0 0-1-16,0 0 5 15,0 0-4-15,0 0 1 16,147 0-4-16,-107 0 1 16,1 0-108-16,1 0-58 15</inkml:trace>
  <inkml:trace contextRef="#ctx0" brushRef="#br0" timeOffset="7450.88">19917 2233 249 0,'0'0'3'16,"0"0"-2"-16,0 0 20 16,37 109-11-16,-24-75 12 15,-3 0 2-15,-6-2-12 16,-2-5-8-16,-2-10-4 15,0-5 0-15,0-6 14 16,0-6-4-16,-8 0 20 16,-4 0-11-16,-3-2-15 15,1-12 3-15,3-4 0 0,5 0 1 16,-2-4-1-16,8 0 0 16,0 2-4-16,0 1-3 15,0 0 3-15,0 1-2 16,0-4-1-16,0-5 0 15,0-3-1-15,0-3 1 16,10-4-5-16,5 3 5 16,5 0-3-16,3 8-2 15,-2 4 0-15,2 6-20 16,-3 6 10-16,-3 2-34 16,0 6-65-16</inkml:trace>
  <inkml:trace contextRef="#ctx0" brushRef="#br0" timeOffset="7812.49">19840 2289 218 0,'0'0'33'0,"0"0"-26"15,0 0 16-15,116-25 13 16,-78 9-15-16,-3 0-6 16,-1 0-12-16,-5 2-3 15,-2 0 7-15,-5-3-7 16,1 5-7-16,-6 2-68 16,-3 5-94-16</inkml:trace>
  <inkml:trace contextRef="#ctx0" brushRef="#br0" timeOffset="8510.65">20322 2085 363 0,'0'0'37'0,"0"0"-37"0,0 0-4 16,0 0 4-16,0 0 0 15,0 122 18-15,0-73-11 16,0-3 1-16,-4-2-4 15,-8-4 1-15,1-7 8 16,2-12-13-16,5-7 0 16,1-10 2-16,3-4 2 15,0 0-1-15,0 0 19 16,0-18-4-16,0-12-14 16,0-6-3-16,0-5 0 15,0-4 2-15,0-4-3 16,-2-2-11-16,2 4 3 15,0 7 4-15,0 8 1 16,0 9 2-16,0 10 1 0,0 7-2 16,5 4 2-16,-1 2-3 15,5 0 2-15,6 4-3 16,3 18 2-16,9 6 1 16,2 8 1-16,-2 4 0 15,0-1 1-15,-1-4-2 16,-1-7 0-16,-5-2 1 15,0-7 3-15,-2-5-3 16,0-6 0-16,-5-5 5 16,-1-3-5-16,-2 0 11 15,-1-13 11-15,3-18-14 16,-4-6 3-16,-1-7-11 16,-3 1 0-16,-4 3 3 15,0 3-3-15,0 7 0 0,0 9-2 16,-4 5 4-16,-5 3-5 15,7 6-30-15,-2 7-60 16,-6 0-147-16</inkml:trace>
  <inkml:trace contextRef="#ctx0" brushRef="#br0" timeOffset="32274.11">19290 721 203 0,'0'0'34'16,"0"0"-32"-16,0 0 0 16,0 0-1-16,0 0-1 15,0 0 0-15,0 0 9 16,0 0 6-16,2-85-3 15,-2 82-12-15,0 0 1 0,0 0 5 16,-2 3 3 0,0-1-4-16,2-4 12 0,0 3-3 15,0 2-4-15,0-2-10 16,0 2 1-16,0 0 1 16,-3 0-2-16,3 0-10 15,-4 0-18-15,4 0-4 16,-2 0 32-16,0 0 0 15,0 0 0-15,2 0 1 16,-2 0-1-16,2 0 0 16,0 0 3-16,0 2-3 15,-3 0 5-15,3-2-3 16,-2 0-1-16,0 0 6 16,-5 0-7-16,0 5 0 0,-2-1-1 15,-4 8-5-15,-3-1-17 16,6 2-24-16,-2-2-17 15,8-5 8-15,-1-3 25 16,3 0 6-16,-2 0 12 16,2-1-10-16</inkml:trace>
  <inkml:trace contextRef="#ctx0" brushRef="#br0" timeOffset="33349.96">19299 662 7 0,'0'0'6'0,"0"0"-6"16,0 0 1-16,0 0 3 15,0 0 25-15,0 0 19 0,5-14-23 16,-5 11 0-16,0 0 12 15,0-1 3-15,0 2-9 16,0-3-4-16,0 1-6 16,2 3-3-16,-2-2 1 15,0 3 13-15,0 0-16 16,0 0-5-16,0 0 3 16,0 0-14-16,2 16-3 15,2 18 3-15,1 9 4 16,-5 10 15-16,0 4-10 15,0 5-6-15,0 2 2 16,0 0-1-16,0 1 6 0,0-7-7 16,0-10-1-16,0-6 2 15,-5-6-4-15,-1-7 0 16,-1-4 4-16,0-5-3 16,3-8 1-16,1-5-2 15,3-7 0-15,0 0 2 16,0 0 0-16,0 0-2 15,0-12 19-15,0-15-9 16,0-9-10-16,12-8 0 16,-3-6 0-16,-1-6-4 15,-1-4 2-15,-5 0-6 16,-2-1-3-16,0 5 5 16,0 10 4-16,0 8 2 15,3 9 0-15,-1 12 1 16,3 3-1-16,-5 6 0 0,2 2 1 15,-2 4-1-15,0 2 1 16,0 0-1-16,0 0 0 16,0 0-5-16,0 0 0 15,0 2-8-15,0 12 4 16,0 0 0-16,0-3 8 16,0-2 0-16,0-3 1 15,0-4 2-15,0 0-2 16,0-2 0-16,0 0 8 15,0 0-1-15,2 0 7 16,0 0-2-16,0 0-6 16,0 0 2-16,5-7-8 15,5 0 0-15,5-5 5 16,8 2-5-16,4-1 0 0,2 1 0 16,4 1 0-16,-1-1 0 15,1 2 0-15,-6-1 0 16,0 5 0-16,-6 3 0 15,-10 1 0-15,-1 0-2 16,-12 0 2-16,2 0-5 16,-2 0 5-16,0 0 0 15,0 0-1-15,0 0 1 16,0 0-2-16,0 0-8 16,0 0 1-16,-11 0 1 15,-9 1-31-15,-10 13-21 16,-3 3-50-16,4-3-124 15</inkml:trace>
  <inkml:trace contextRef="#ctx0" brushRef="#br0" timeOffset="34064.99">19285 1020 231 0,'0'0'33'0,"0"0"-33"16,0 0 0-16,0 0 2 0,0 0 3 16,0 0 36-16,0 0 2 15,61 13-16-15,-26-12-13 16,6-1-2-16,1 0 12 16,-4 0-18-16,-3 0 2 15,-4 0-1-15,-2 0-4 16,-2 0 0-16,-2 0-3 15,-7 0 0-15,-7 0 1 16,-9 0-1-16,-2 0 0 16,0 0 5-16,0 0-2 15,0 0 5-15,-18 0-3 16,-6 0-5-16,-7 0-1 16,0 0-19-16,6 0 12 0,7 0 8 15,7 0 0-15,7 0 1 16,-1 0-1-16,3 0 0 15,-3 0 0-15,1 0 0 16,-3 0-2-16,1 0-8 16,-6 0-15-16,1 0 17 15,-2 0 5-15,1 0 3 16,4 3 1-16,6-3 0 16,2 0-1-16,0 0 12 15,0 0-4-15,0 0-3 16,0 0-4-16,0 0 4 15,6 0-3-15,10 0-2 16,4 0 0-16,4 1 1 16,3-1 1-16,0 3 1 15,-2-3-3-15,-6 1 0 0,-5-1 2 16,-5 3-2-16,-9-3 0 16,0 0 2-16,0 0 0 15,0 0 5-15,0 0-6 16,-11 0 2-16,-10 0-3 15,-8 0-5-15,-6-8 0 16,-3-1 1-16,-2 4 0 16,6-2 2-16,3 4-11 15,6 3-4-15,8 0 0 16,6 0-19-16,4 1-21 16,7 8-43-16</inkml:trace>
  <inkml:trace contextRef="#ctx0" brushRef="#br0" timeOffset="48430.52">22933 1325 330 0,'0'0'3'0,"0"0"27"16,0 0-30-16,0 0 1 15,0 0 31-15,0 0 6 16,0 0-9-16,-9-20-10 16,9 20-18-16,0 0 30 15,0 0-22-15,0 0-3 0,-2 0 0 16,-5 10-5-16,-4 21-1 16,-9 24 0-16,-5 11 0 15,-2 9 11-15,4-1-11 16,0-8 0-16,9-6 4 15,8-6-3-15,4-4-1 16,2-5 0-16,0-7 0 16,0-6-1-16,8-10 1 15,0-10-21-15,-6-8-23 16,-2-4-55-16,0-5-29 16</inkml:trace>
  <inkml:trace contextRef="#ctx0" brushRef="#br0" timeOffset="48693.9">22505 1323 405 0,'0'0'9'0,"0"0"-7"16,0 0-2-16,121-60 1 15,-59 54 11-15,7 1 10 16,4 5-17-16,3 0 6 16,2 0-11-16,-4 0 0 15,-1 0-1-15,-6 0 1 0,-7 0-6 16,-8 0-39-16,-6 0-42 16,-13 0-29-16</inkml:trace>
  <inkml:trace contextRef="#ctx0" brushRef="#br0" timeOffset="49201.13">23408 1389 272 0,'0'0'5'15,"0"0"-4"-15,-9 135 1 16,-1-76-1-16,0 6 9 15,-6 1 1-15,0 0 2 16,-1-5 12-16,1-7-20 0,3-14-4 16,3-12 5-16,6-14-2 15,4-10 3-15,0-4-7 16,-2 0 33-16,-2-16 22 16,-1-17-55-16,-1-12 0 15,6-11 1-15,0-11 2 16,0-9-3-16,21-6-6 15,11-5-2-15,6 4-2 16,4 10 2-16,0 11 4 16,-1 12 2-16,-8 12 4 0,-2 12 1 15,-7 12-3 1,-6 5 0-16,1 8 2 0,-4 1-2 16,-3 1-7-16,-4 24 7 15,-3 9 0-15,-5 4 10 16,0 3-10-16,0 1 2 15,-17-4 14-15,-6-4-14 16,-2-6-1-16,-6-2 8 16,4-7-7-16,0-2 1 15,7-4-3-15,7-5 0 16,2-2-6-16,7 0-39 16,0-1-50-16,4-5-58 15</inkml:trace>
  <inkml:trace contextRef="#ctx0" brushRef="#br0" timeOffset="49815.77">23825 1427 282 0,'0'0'0'0,"0"0"-2"16,-12 117 2-16,12-73 8 15,0 2-2-15,0 0 34 16,-2 0-26-16,2-8-10 16,-2-4 4-16,-1-9-4 15,1-11-4-15,0-9 19 0,0-2-14 16,-2-3 19-16,-6 0 21 16,-1-14-30-16,-2-16-9 15,2-11-6-15,2-11 0 16,2-12 0-16,7-10 0 15,0-2-5-15,5 2-1 16,19 12 6-16,5 9 1 16,3 9-1-16,1 10-5 15,2 6 4-15,3 4 1 16,2 6 0-16,-1 7 5 16,-2 10-4-16,-6 1-2 15,-2 1 0-15,-4 24 1 16,-10 5-8-16,-6 10 8 15,-9 2-1-15,0 4 1 16,-13-2 5-16,-10-1 0 0,-4-6-5 16,4-2 0-16,-4-7 1 15,0 0 0-15,-4-3-1 16,-2 0 4-16,1 0-4 16,5-6 4-16,14-5-4 15,4-6 0-15,9-4-6 16,0-4 3-16,4 0 3 15,25 0 0-15,7 0 8 16,9 0-2-16,9 0-6 16,-2 0 0-16,-2-6 1 15,-4 2-1-15,-5 4-3 16,-4-4-9-16,-5 2-51 0,-5-2-49 16</inkml:trace>
  <inkml:trace contextRef="#ctx0" brushRef="#br0" timeOffset="50162.14">24783 1423 321 0,'0'0'76'16,"0"0"-62"-16,0 0-14 16,0 0 0-16,0 0 10 15,0 0-7-15,131 0-2 16,-80 3 4-16,4 3-4 15,-3-2 0-15,-3-1-1 16,-5-1 0-16,-8 1-5 16,-9 1 5-16,-7-4-33 15,-11 4-72-15,-9 0-156 0</inkml:trace>
  <inkml:trace contextRef="#ctx0" brushRef="#br0" timeOffset="50382.4">24758 1650 351 0,'0'0'31'15,"0"0"-30"-15,0 0-1 16,0 0-1-16,0 0 1 16,0 0 51-16,46 80-50 15,-7-68 2-15,3-6 11 16,2 1-10-16,-1-5-3 0,-1-2-1 15,-9 1-33 1,-2-1-57-16,-12 0-93 0</inkml:trace>
  <inkml:trace contextRef="#ctx0" brushRef="#br0" timeOffset="52203.51">27868 613 334 0,'0'0'8'0,"0"0"9"16,0 0 12-16,0 0-28 16,0 0 4-16,0 0 0 15,-4 75-1-15,-2-10 36 16,-2 9-28-16,2 1 4 15,1-3 17-15,-1-9-33 16,1-8 7-16,3-3-5 16,-3-9-1-16,5-5 4 15,0-4-5-15,0-4 0 16,-4-4 1-16,-1-2-1 16,-8-4-23-16,-3-8-69 15,-4-12-79-15</inkml:trace>
  <inkml:trace contextRef="#ctx0" brushRef="#br0" timeOffset="52455.26">27472 777 323 0,'0'0'14'15,"0"0"-7"-15,0 0-6 16,176-38-1-16,-92 23 3 16,10-1 5-16,8 0-8 15,3 1 0-15,-2 5-3 0,-9 2 3 16,-15 2-1-16,-17 6-2 16,-16 0-58-16,-23 0-58 15</inkml:trace>
  <inkml:trace contextRef="#ctx0" brushRef="#br0" timeOffset="52933.34">28459 812 166 0,'0'0'18'15,"0"0"-14"-15,2 134 3 16,-2-72 14-16,-13 4 12 0,-10 4-4 15,-4-3-4-15,0-5-14 16,8-10 8-16,3-14-18 16,10-13 1-16,3-12 4 15,1-6-5-15,2-7-1 16,0 0 6-16,0 0 24 16,0-19 30-16,0-19-53 15,0-17-7-15,2-12 6 16,9-17-6-16,5-15 0 15,4-11-2-15,7 1-7 16,6 8 8-16,2 19-6 16,4 17 4-16,-1 19 3 15,-1 14 0-15,1 10-1 16,3 12-1-16,-1 6 4 0,1 4-2 16,-2 2 0-16,-6 23 0 15,-9 6-2-15,-8 2 2 16,-9 6 0-16,-7 2 2 15,0 0 0-15,-29 6 15 16,-20-1-17-16,-21 3 1 16,-9 1 7-16,-8-5-8 15,-2-1-9-15,-1-4-43 16,3 3-38-16,-2-11-160 16</inkml:trace>
  <inkml:trace contextRef="#ctx0" brushRef="#br0" timeOffset="53382.64">26250 2088 282 0,'0'0'11'16,"0"0"-11"-16,0 0 1 16,161-67 8-16,-83 45 9 15,18 0 31-15,13 2-17 16,16 0-18-16,8 0 4 15,4-1-12-15,-2 3 0 16,6 3 13-16,10-2-19 16,6 4 2-16,9 0-2 15,-6 1 2-15,-10 2 0 16,-15 4-2-16,-18 1 0 16,-20-2 0-16,-12 0 0 15,-18-2-1-15,-11 3 0 16,-11 3-6-16,-19-1 7 15,-14 4-42-15,-12-3-13 16,0 3-11-16,-48 0-146 0</inkml:trace>
  <inkml:trace contextRef="#ctx0" brushRef="#br0" timeOffset="53777.47">26892 2371 335 0,'0'0'33'0,"0"0"-30"16,-15 113-3-16,1-60 0 15,1-3 2-15,1 2 8 0,4-4-10 16,1-4 0-1,5-2 8-15,0-8-8 0,2-6 0 16,0-10-1-16,0-6-11 16,0-8-17-16,0-4-98 15</inkml:trace>
  <inkml:trace contextRef="#ctx0" brushRef="#br0" timeOffset="54009.74">26728 2382 391 0,'0'0'5'16,"0"0"-5"-16,0 0 0 16,124-28 0-16,-68 18 3 15,4-2-3-15,3-1 0 16,-5-2-3-16,-10 0-12 15,-14 3-44-15,-14 6-24 16,-14 5-39-16</inkml:trace>
  <inkml:trace contextRef="#ctx0" brushRef="#br0" timeOffset="54457.05">27187 2380 53 0,'0'0'107'0,"0"0"-106"16,-5 116 5-16,5-68-5 0,0-1 14 15,0 1 24-15,2 0-13 16,-2-2 13-16,0-4-29 16,0-8 5-16,-2-5 8 15,-5-12-8-15,-2-5-1 16,5-8-3-16,0-4-10 16,-1 0 30-16,1 0-24 15,-1-22-5-15,3-12-4 16,2-12-9-16,0-16 8 15,2-17-1-15,18-8 8 16,5-6-14-16,8 5-6 16,5 11-1-16,5 18 12 15,-1 12 5-15,-3 14 11 16,-1 8-11-16,-5 13-7 0,0 10 7 16,-5 2 0-16,-1 0 2 15,-3 22-2-15,-10 6 1 16,-9 6 5-16,-5 6 3 15,-5 5-8-15,-31-3 22 16,-11 0-21-16,-6-2 1 16,-3-6 6-16,7-3-5 15,12-10-1-15,6-4-3 16,12-8 1-16,5-3-7 16,8-2 6-16,4-1-56 15,2-3-81-15,0 0-67 0</inkml:trace>
  <inkml:trace contextRef="#ctx0" brushRef="#br0" timeOffset="54662.46">27928 2316 262 0,'0'0'22'0,"0"0"-18"15,0 0 6-15,0 0-8 16,49 111 11-16,-49-72-3 15,0 2 18-15,-7-6-28 16,-5-3 0-16,-5-5 0 16,4-9 0-16,-3-5 0 15,1-4-51-15,-3-9-88 0</inkml:trace>
  <inkml:trace contextRef="#ctx0" brushRef="#br0" timeOffset="54866.25">27690 2478 343 0,'0'0'47'0,"0"0"-47"15,0 0-4-15,0 0-2 16,0 0 7-16,0 0-1 16,138 0 8-16,-89 0-7 15,7 0-1-15,0-4-3 16,-3-6-5-16,0-4 1 15,-1 0-93-15,-10-1 28 16</inkml:trace>
  <inkml:trace contextRef="#ctx0" brushRef="#br0" timeOffset="55281.81">28508 2239 206 0,'0'0'6'0,"0"0"-5"0,0 0 0 16,0 0 6 0,0 0 54-16,19 127-34 0,-19-79-3 15,0 1-15-15,-4-2 7 16,-2-3-1-16,1-6 0 16,3-6-6-16,0-7-9 15,0-5 2-15,-3-7-1 16,2-4-1-16,-1-9 0 15,0 0 3-15,-3 0 28 16,-5-18-5-16,0-13-26 16,3-10 2-16,7-12-2 15,2-5 4-15,0-6-4 16,19 2 0-16,8 4 5 16,2 8-9-16,0 7 4 15,4 7 0-15,1 4 3 16,1 8-3-16,8-1-4 15,-3 6 0-15,2 3-3 0,-3 6-9 16,-8 5-21 0,-10 5-25-16,-5 0-30 0,-9 11-70 15</inkml:trace>
  <inkml:trace contextRef="#ctx0" brushRef="#br0" timeOffset="55534.06">28378 2474 343 0,'0'0'7'0,"0"0"-7"15,0 0 1-15,0 0-1 16,0 0 15-16,134-17-9 15,-94 6-6-15,-2 3 0 16,3 2 0-16,-4-2-6 16,-1 0 4-16,-5 2-53 15,-6 4-53-15</inkml:trace>
  <inkml:trace contextRef="#ctx0" brushRef="#br0" timeOffset="56732.29">29185 2319 300 0,'0'0'30'16,"0"0"-4"-16,0 0 17 16,0 0-3-16,0 0-6 15,0 0-34-15,0 0 6 0,2-7-12 16,-2 31 6-16,0 9 0 16,-2 6 4-16,-9 10 0 15,-2 4 7-15,-3 3-11 16,0-3 0-16,0-5 10 15,3-7-10-15,3-5 0 16,0-9 1-16,6-9-1 16,2-8 0-16,2-8 0 15,0-2 0-15,0 0 15 16,0-6-13-16,0-18 0 16,0-9-2-16,0-10 6 15,2-6-6-15,8-5 0 16,2-8 0-16,-1 1-5 15,3-4 5-15,-1 7-17 16,0 6 8-16,3 11 9 16,-5 15-2-16,-4 12-2 0,-3 8 4 15,-1 6-3-15,3 0 3 16,-2 0 0-16,8 0 2 16,1 0-2-16,2 2 0 15,3 16-1-15,3 4 1 16,-2 8-6-16,4 3 6 15,-1 5-2-15,1 2 2 16,1 4 6-16,0-2-5 16,1 1-1-16,2-2 0 15,0-9 1-15,-3-3-1 16,0-8 0-16,-3-5 1 0,-1-5 0 16,-3-7 3-1,-1-4-4-15,-3 0 0 0,0-2 16 16,1-27-10-16,3-11-3 15,2-11 3-15,-1-12-4 16,1-4-2-16,2 0 0 16,-1 1 0-16,0 7 1 15,-9 15-1-15,-2 10 0 16,-5 10-1-16,-2 8 4 16,-2 4-6-16,0 8 3 15,0 4-15-15,0 0-9 0,0 0-90 16,0 8-8-1,0 10 29-15</inkml:trace>
  <inkml:trace contextRef="#ctx0" brushRef="#br0" timeOffset="62004.36">26919 2352 1 0,'0'0'102'16,"0"0"-66"-16,0 0-33 15,0 0 20-15,0 0 2 0,0 0-17 16,0 0 14-16,-11-31-11 16,9 26-3-16,-2 1 8 15,1-2-9-15,0 2 17 16,-1 2-7-16,2-2-17 15,0 4 13-15,0 0-13 16,2 0 3-16,0 0 15 16,0-2-11-16,0 2 4 15,0 0 0-15,0 0 1 16,0 0 14-16,0 0-18 16,0 0-4-16,0 0 4 15,0 0-8-15,-5 6 0 16,-1 18-1-16,-6 8 2 0,-1 8 2 15,-3 6-3-15,1 6 0 16,-5 2 11-16,0 0-9 16,2-2 6-1,2-4-6-15,5-6 1 0,5-11 2 16,6-7-5-16,0-6 0 16,0-6 4-16,0-2-3 15,0-4-1-15,0-2 0 16,0 0 2-16,0-4-2 15,0 0 0-15,0 0 0 16,0 0 8-16,0 0-6 16,0-9-1-16,0-16-2 15,0-5 3-15,0-10 0 16,0-2-2-16,0-4 0 0,0-1-1 16,0 7 1-16,0 4-1 15,0 5-1-15,0 4 2 16,0 4-5-1,10 2 5-15,11-1 0 0,6 4 2 16,6-1-1-16,5 5 2 16,1 1-6-16,0 1 6 15,-1 3-2-15,-3 1-1 16,-1-1 0-16,-3 1-1 16,-2 0 3-16,-7 1-2 15,-9 4 0-15,-6 0 1 16,-7 3-8-16,0 0 0 0,0 0-56 15,0 0 18-15,-7 15-25 16,-15 6-24-16</inkml:trace>
  <inkml:trace contextRef="#ctx0" brushRef="#br0" timeOffset="62292.49">26616 2757 321 0,'0'0'49'0,"0"0"-49"16,0 0 0-16,0 0 4 15,0 0 25-15,0 0-24 16,147-38 0-16,-103 26 3 15,-3 1-7-15,-6 2 0 16,-6 1-1-16,-4 4 1 16,-3 0-8-16,-4 4-11 15,0 0-46-15,-5 0-87 16</inkml:trace>
  <inkml:trace contextRef="#ctx0" brushRef="#br0" timeOffset="63820.35">28804 2151 190 0,'0'0'34'15,"0"0"15"-15,0 0 9 16,0 0-41-16,0 0 2 16,0 0 20-16,0-36-9 15,0 36-19-15,0 4-11 0,-2 25 0 16,-11 12 2-16,-6 9 0 16,-3 9-2-16,-4 6 18 15,-11-1-3-15,0 5-1 16,-5-2-6-16,2-7-7 15,1-6 17-15,6-10-18 16,8-10 0-16,10-10 3 16,9-12-2-16,1-7-1 15,5-5 0-15,0 0 0 16,0 0 13-16,0-1-12 16,0-25 17-16,9-12-10 15,10-14-8-15,4-10 0 0,2-9-2 16,-3-5 7-1,-2 0-12-15,-4 6 7 0,-3 10-2 16,-4 9 1-16,0 11 1 16,-3 12 0-16,-1 9 0 15,-3 8 0-15,0 7 0 16,-2 4 0-16,0 0-7 16,0 16 5-16,2 20-3 15,4 10 5-15,-2 7 0 16,-2 1 0-16,2-1 2 15,-2-3-2-15,-2-5 0 16,0-2 1-16,0-8-1 16,0-8 0-16,0-12-1 15,-4-4 2-15,4-10-1 16,0-1 0-16,0 0 0 0,0 0 8 16,0-9-5-16,0-21-2 15,0-13-1-15,4-7 0 16,7-6 2-16,-1-4-2 15,-6 0 0-15,1 4 2 16,-3 9-1-16,0 17-1 16,-2 16 0-16,0 11 2 15,0 3-10-15,0 0 8 16,-7 28-6-16,-15 15 5 16,-7 18 2-16,-7 5-1 15,3 4 0-15,2-5 0 16,4 1 1-16,6-11-1 15,4-8 0-15,3-9 0 16,6-13 0-16,3-10 0 0,3-7 0 16,2-8 0-16,0 0 6 15,0 0-4-15,0-30-2 16,21-14 7-16,4-16-7 16,10-8 0-16,-2-1 0 15,1 1 0-15,-5 8 1 16,-3 8-1-16,-4 10 0 15,-6 9 0-15,-5 14 0 16,-7 8 0-16,-4 9 0 16,0 2 0-16,0 0-8 15,0 2 8-15,0 28-3 16,-17 15 3-16,-6 11 0 0,-1 8 1 16,4-4-1-16,6-2 1 15,8-6-2-15,2-9 1 16,4-10 0-16,0-8 1 15,0-14-1-15,0-3 0 16,0-5-2-16,0-3 2 16,2 0-1-16,-2 0 1 15,4 0 0-15,-2-6 2 16,2-10-2-16,-1-6-44 16,-1 1-34-16,-2 2-109 15</inkml:trace>
  <inkml:trace contextRef="#ctx0" brushRef="#br0" timeOffset="64817.32">28249 2169 429 0,'0'0'4'0,"0"0"-4"16,0 0 12-16,0 0-12 0,0 0 11 15,118-37-5-15,-51 31-5 16,11-3-1-16,0 1 2 16,-6 0 0-16,-12 3-2 15,-14 3 0-15,-15 2 0 16,-10 0 0-16,-13 0-4 15,-3 0 0-15,-3 0 4 16,-2 0-1-16,0 0 1 16,0 0-1-16,0 0 1 15,-15 0 2-15,-21 0 10 16,-15 0-12-16,-16 0 0 16,-5 0-5-16,-3 2 5 15,4 7 0-15,6 1 0 0,9 1 0 16,13 1-3-16,10-5 3 15,16-1 0 1,10-2-8-16,7-4 8 0,0 0-23 16,9 0 13-16,22 0 10 15,13 0 0-15,16 0 0 16,15-7 5-16,6-8 7 16,4 1-12-16,-2 2 0 15,-5 1 9-15,-7 4-9 16,-13 1 0-16,-13 5 0 15,-14 1 0-15,-16-3 1 16,-10 3-1-16,-5-2 0 16,0 2 0-16,-22 0 14 15,-28 0-8-15,-21 0-6 16,-22 12-10-16,-13 2 4 16,-2 0-9-16,0 1-3 0,15-2 12 15,17 1 5-15,25-2 0 16,20 0 1-16,20-6-2 15,11 0-6-15,6-3-19 16,37-3 16-16,20 0 11 16,16 0 7-16,13-9-4 15,-1 0-1-15,-4-2 3 16,-9 4 5-16,-6 0-10 16,-6 0 0-16,-6-3 5 15,-1-1-3-15,-13 3 2 16,-8 2-4-16,-10 2 4 0,-14 4-3 15,-9 0-1 1,-5 0-4-16,-2 0 4 0,-30 0 17 16,-21 0-17-16,-20 10-10 15,-19 6-13-15,-4-3 14 16,9-2 7-16,14-3 2 16,19-4 0-16,19 1 3 15,15-4-2-15,15-1-1 16,5 0-5-16,7 0 3 15,33 0-6-15,18 0 8 16,18-8 14-16,6-4-7 16,-2 3-6-16,-9 2-1 0,-11 4 2 15,-10 3-4 1,-15 0 2-16,-6 0-22 0,-10 7-108 16</inkml:trace>
  <inkml:trace contextRef="#ctx0" brushRef="#br0" timeOffset="194246.61">1134 874 49 0,'0'0'81'15,"0"0"-36"-15,0 0-25 16,0 0 6-16,0 0-6 16,0 0 7-16,0 0-1 15,0 0-4-15,0-16-1 16,0 16-16-16,0 0-2 15,0 0 9-15,0 0-6 16,0 0-1-16,-2 0 1 16,-1 0-5-16,1 0 5 15,-3 13-5-15,-1 18 6 16,-3 15 10-16,-4 11-13 0,-5 7 2 16,2 4 0-16,-2 3-4 15,0 3 10-15,1-3-12 16,-1 2 0-16,-3-7 4 15,4-4-4-15,1-12 0 16,7-8 0-16,3-12 0 16,2-10 0-16,4-8 0 15,0-7 0-15,0-4-3 16,0-1 3-16,0 0 0 16,0-14 14-16,0-17-14 15,-12-17-2-15,-1-4-4 16,2-9 6-16,-1-3 3 0,8 2-3 15,4-3-6-15,0 5 4 16,0-3-3 0,25-4 5-16,6 4 0 15,2 6 0-15,3 7 1 0,1 6-1 16,2 1-1-16,3 9 1 16,0 2 0-16,-1 10-1 15,-6 9 1-15,-4 6-7 16,-11 7-11-16,-6 0-33 15,-8 9-66-15</inkml:trace>
  <inkml:trace contextRef="#ctx0" brushRef="#br0" timeOffset="194482.31">812 1283 402 0,'0'0'38'16,"0"0"-32"-16,0 0-6 15,0 0-16-15,0 0-3 16,0 0 11-16,77 19 8 16,-26-22 10-16,6-17-10 15,6 0-3-15,-5-1-11 0,-2 0-67 16,-9 9-59-1</inkml:trace>
  <inkml:trace contextRef="#ctx0" brushRef="#br0" timeOffset="195015.76">1356 1213 245 0,'0'0'15'0,"0"0"-15"16,5 150 9-16,3-90-6 15,4-3 3-15,-3-5 8 16,-3-7-7-16,4-8 7 0,-6-9-12 16,0-12-1-16,1-8 11 15,-5-5-10-15,4-3 12 16,-4 0 39-16,0-23-1 15,0-15-42-15,-11-10-6 16,-9-9-2-16,-3-2 2 16,2-9-4-16,2-7-1 15,15-5 1-15,4-2-9 16,9 1 6-16,26 6 3 16,6 9 0-16,5 9-4 15,2 11 4-15,-4 15 0 16,-3 10 0-16,-10 11 1 15,-5 10-3-15,-10 0 2 0,-6 14-5 16,-7 16 5 0,-3 10 1-16,0 6 3 15,-18 2-3-15,-13 5 4 0,-4-6 0 16,-4 0-4-16,1-10-1 16,5-7 7-16,6-10-6 15,6-3 4-15,0-3-3 16,3-4-1-16,3-2-1 15,-1 0 0-15,5-4-9 16,5-2-20-16,-2-2-45 16,4 0-48-16</inkml:trace>
  <inkml:trace contextRef="#ctx0" brushRef="#br0" timeOffset="196504.57">625 992 333 0,'0'0'20'16,"0"0"1"-16,0 0-6 15,0 0 13-15,0 0 11 16,0 0-22-16,-15-8-13 16,26 7-3-16,16-6 3 15,13 1 5-15,16-3-9 16,14-4 0-16,5-1 6 15,2-1-6-15,-1-4 0 16,-5 1 0-16,-8 3 1 16,-5 0 1-16,-11 5-2 15,-16 4 0-15,-14 2-2 0,-12 4 2 16,-5 0-1-16,0 0 1 16,-17 0 5-16,-21 6 0 15,-16 10-5-15,-13 4 2 16,-9-4-2-16,-7-2 0 15,8-4-3-15,2-3 2 16,5-4 1-16,16 0-1 16,11 0 1-16,17-3 0 15,17 0-2-15,7 0 2 16,0 0-12-16,11 0-10 16,18 0 22-16,18-6-8 15,11-10 10-15,6-2-2 16,8-3 6-16,-3-2-5 0,2 1 0 15,-6 0-1-15,1 0 0 16,-6 4 1-16,-6 2-1 16,-10 2 0-16,-13 3 0 15,-10 7 1-15,-9 0-1 16,-10 3 0-16,-2 1 1 16,0 0 8-16,0 0-4 15,-6 0 1-15,-11 0 1 16,-5 0-4-16,-10 12-6 15,-1 13 3-15,-2 6 0 16,-3 13 2-16,-5 9-2 0,-3 16 1 16,-4 18 0-16,-3 7-1 15,4 6 0-15,2-4 0 16,7-11 1-16,13-16-1 16,10-14 0-16,12-16 0 15,5-10-3-15,0-9 3 16,0-10-4-16,9-6 3 15,-2-4-8-15,1 0 7 16,1-8 2-16,5-26 14 16,-3-16-1-16,-2-9-12 15,-4-7-1-15,-5 2 0 16,0 0 1-16,0 0-1 0,-5 2 0 16,5 4 0-1,0 4-1-15,0 5 1 0,0 17 0 16,0 12 0-16,0 12 0 15,0 8-2-15,0 0-10 16,0 32 7-16,0 20 5 16,0 17 2-16,0 9 2 15,0 4-4-15,0-1 1 16,0-12 1-16,-5-8-2 16,5-17 0-16,0-16 0 15,0-10 0-15,0-10 0 16,0-6 0-16,0-2 1 0,0 0 8 15,0-22 2 1,5-23 5-16,2-16-10 0,-3-14-6 16,-2-3 0-1,-2 0-1-15,0 6 2 0,0 10-2 16,0 12 1-16,0 15 0 16,0 16-3-16,0 8 3 15,0 10 0-15,0 1-5 16,0 0-18-16,0 0-19 15,0 1-23-15,0 24-7 16,0-1-83-16</inkml:trace>
  <inkml:trace contextRef="#ctx0" brushRef="#br0" timeOffset="201947.26">2158 934 76 0,'0'0'130'0,"0"0"-116"16,0 0 1-16,0 0-2 15,0 0 12-15,0 0 5 16,0 0 0-16,0-34-4 16,0 30-15-16,0 2-1 15,0 0 6-15,0 2-8 16,0-2 7-16,0 2-1 16,0 0-8-16,0 0 3 0,0 0-9 15,0-4 0-15,14 0 3 16,6-2-1-16,7-3 4 15,2 0-3-15,4 3-3 16,2 0 6-16,1 4-6 16,3-2 0-16,-4 2 1 15,-6 2-1-15,-4 0-1 16,-10 0-17-16,-6 0-36 16,-7 14-19-16,-2 10-66 15</inkml:trace>
  <inkml:trace contextRef="#ctx0" brushRef="#br0" timeOffset="202156.77">2243 1135 154 0,'0'0'251'0,"0"0"-237"16,0 0-14-16,0 0-22 15,0 0 12-15,0 0 5 16,61 4 9-16,-15-16-11 16,8-8-12-16,12-6-46 15,1 2-120-15</inkml:trace>
  <inkml:trace contextRef="#ctx0" brushRef="#br0" timeOffset="202606.4">3546 127 336 0,'0'0'39'0,"0"0"-39"15,0 0-10-15,0 0 10 16,12 121 9-16,-5-55 9 16,-3 5-2-16,-2-4-7 15,2-4-6-15,-1-13 2 16,1-10-5-16,0-6 0 0,-4-6 4 16,0-6-4-16,0-5 0 15,0-6-2-15,0-2-42 16,-4-5 2-16,-20-4-92 15</inkml:trace>
  <inkml:trace contextRef="#ctx0" brushRef="#br0" timeOffset="202862.48">3195 291 330 0,'0'0'51'16,"0"0"-43"-16,0 0-3 15,0 0-5-15,154-61 0 16,-88 45 3-16,7 0-2 16,6 2-1-16,-6 0 0 15,-1 0 0-15,-5 4-4 16,-11 0-31-16,-12 5-45 15,-13 5-28-15</inkml:trace>
  <inkml:trace contextRef="#ctx0" brushRef="#br0" timeOffset="203380.02">4093 311 306 0,'0'0'30'0,"0"0"-29"16,-11 152-1-16,11-98 0 15,0-4-1-15,2-6 1 16,4-6 0-16,-1-10 0 0,-5-10 0 15,0-7 1 1,0-7-1-16,0-4 1 0,0 0 47 16,0-8-24-16,-2-23-21 15,-12-9-3-15,1-16 3 16,4-13 14-16,-3-6-17 16,10-5 1-16,2 5-1 15,0 10-1-15,21 6 1 16,12 11 1-16,9 8 2 15,3 12-3-15,-1 11-1 16,-1 10 1-16,-3 7-5 16,-5 0 3-16,-6 18-2 15,-4 8 2-15,-14 6 4 16,-9 6-2-16,-2 3 7 16,-19 5-5-16,-24-1 13 0,-13 2-15 15,-1-1 0 1,-4-3 2-16,1-4-2 0,0 1-4 15,0-2-60-15,-2-3-74 16</inkml:trace>
  <inkml:trace contextRef="#ctx0" brushRef="#br0" timeOffset="203731.86">3056 1105 324 0,'0'0'33'0,"0"0"-31"16,114-28-2-16,-39 15 4 15,10 1-2-15,11-6 21 16,9-3-15-16,8-4 0 16,10-5 1-16,-3 2-8 15,-2 0 0-15,-4 0-1 16,-9 8 0-16,-5 4 1 0,-15 5-1 16,-21 5-4-16,-19 5-10 15,-23 1-14-15,-17 0-21 16,-5 7-73-1</inkml:trace>
  <inkml:trace contextRef="#ctx0" brushRef="#br0" timeOffset="204060.74">3286 1550 315 0,'0'0'48'0,"0"0"-44"16,0 110 1-16,-4-62-5 15,-6 1 0-15,4-5 0 16,-1 4 4-16,3-2-4 16,2-4 2-16,-3 0-2 15,0-8 1-15,1-6-6 0,-3-10-1 16,-3-6-57-16,-2-12-197 16</inkml:trace>
  <inkml:trace contextRef="#ctx0" brushRef="#br0" timeOffset="204292.1">3052 1532 306 0,'0'0'77'0,"0"0"-74"0,0 0-2 16,0 0-1-1,131-44 0-15,-66 27 3 0,0-1-3 16,2 1 0-16,-9-2 0 16,-8 1-15-16,-9 7-55 15,-15-1-204-15</inkml:trace>
  <inkml:trace contextRef="#ctx0" brushRef="#br0" timeOffset="204779.66">3640 1558 307 0,'0'0'9'16,"0"116"-9"-16,0-50 0 15,0-4 4-15,2 0-4 16,2-1 1-16,0-9 8 15,-2-12-9-15,0-13 1 16,0-12-1-16,0-9 0 16,-2-6 11-16,0 0 20 15,0-32 13-15,0-13-44 16,-14-16-2-16,1-9 1 16,-1-13-13-16,6-5 8 15,6-2-12-15,2 6-1 16,2 8 19-16,25 11-1 15,6 13 0-15,5 10 1 16,2 9-2-16,-2 8 2 0,-2 11 0 16,-5 10 0-1,-7 4-2-15,-6 1 0 0,-4 26 2 16,-10 5 2-16,-4 9 2 16,-2 8 0-16,-27 3 10 15,-9 3-14-15,-9-1 1 16,-2-2 3-16,2-6-3 15,5-8 0-15,11-9-1 16,8-8 0-16,13-6-5 16,8-7-20-16,2-3-98 15</inkml:trace>
  <inkml:trace contextRef="#ctx0" brushRef="#br0" timeOffset="205043.42">4146 1542 328 0,'0'0'8'0,"0"0"-2"16,0 110-5-16,0-76 1 15,0 0-1-15,0 3 1 0,-2 0 3 16,-14 2-5-16,-4-3 0 16,0-10-2-16,-4-7-9 15,1-10-69-15,4-9-179 16</inkml:trace>
  <inkml:trace contextRef="#ctx0" brushRef="#br0" timeOffset="205224.66">4082 1663 258 0,'0'0'37'15,"0"0"-37"-15,0 0-3 16,0 0 3-16,0 0 5 0,0 0-5 16,131-17 0-16,-102 15-4 15,2-4 2-15,3-2-48 16,-5-3-88-16</inkml:trace>
  <inkml:trace contextRef="#ctx0" brushRef="#br0" timeOffset="205564.82">4562 1546 193 0,'0'0'29'0,"0"0"-18"16,23 102-7-16,-12-62-2 0,1 0 6 15,-4 2-1 1,-4 2 12-16,1 0-10 16,-5-6-2-16,0-9 4 15,0-13-2-15,0-8 1 0,0-8 17 16,0 0 18-16,0-14 4 16,-9-19-49-16,-5-11 6 15,1-6-4-15,3-7 10 16,0-6-10-16,1-4 4 15,9 2-6-15,0 3-5 16,0 6 1-16,25 9 4 16,4 9 0-16,9 4-11 15,1 6-15-15,2 6 7 16,-1 8-28-16,-4 8-22 16,-5 6-58-16</inkml:trace>
  <inkml:trace contextRef="#ctx0" brushRef="#br0" timeOffset="205758.15">4489 1721 365 0,'0'0'46'15,"0"0"-46"-15,0 0 0 0,0 0 1 16,0 0 0-1,138-47-2-15,-91 23-15 0,4 0-58 16,0 2-60-16</inkml:trace>
  <inkml:trace contextRef="#ctx0" brushRef="#br0" timeOffset="206398.61">5095 1377 155 0,'0'0'297'16,"0"0"-297"-16,0 0-19 16,0 0 15-16,-5 112 4 15,-3-55 0-15,1 3 3 16,-5-2-2-16,4-3 0 16,4-14-1-16,-1-13 0 15,5-9 2-15,0-12-2 16,0-5-2-16,0-2 1 15,0 0 2-15,0-24 20 16,0-16-7-16,2-16-10 16,1-8-2-16,-3-4-2 15,0 2-4-15,0 7 1 0,0 15 2 16,0 18-1-16,0 12-1 16,0 8 3-16,2 6-3 15,4 0 3-15,10 9-6 16,4 16 6-16,9 9 4 15,4 5 1-15,6 3-5 16,0 4 0-16,1-4 0 16,5-1 0-16,-3-4 0 15,-2-9 0-15,-3-7 0 16,-12-10 0-16,-4-5-5 16,-10-6 5-16,-4 0 1 0,-5-2 3 15,-2-30 7-15,0-14-5 16,-9-6-6-16,-15 0 0 15,-7 5-17 1,-6 7 7-16,2 7-18 0,1 5-58 16,-3 3-149-16</inkml:trace>
  <inkml:trace contextRef="#ctx0" brushRef="#br0" timeOffset="209217.62">1706 1135 244 0,'0'0'65'16,"0"0"-65"-16,0 0-3 16,0 0 3-16,0 0 8 15,20 117 1-15,-18-68 6 16,0-1-1-16,-2-6-8 16,0-3 1-16,0-10 0 15,0-6 0-15,0-9 6 16,0-7-13-16,0-4 0 15,0-3 5-15,0 0 10 16,0 0 23-16,0-12 0 16,0-20 2-16,0-17-31 15,0-15-9-15,-2-3 1 16,-8-4 0-16,-2 4 0 16,3 1-1-16,5 8 0 15,4 4 0-15,0 5-7 16,11 3 6-16,11 8 0 15,5 7 0-15,4 6 0 0,0 8-2 16,-2 6 3-16,-2 11 0 16,-7 0-6-16,-6 13 4 15,-8 21-5-15,-6 14 0 16,0 15 7-16,-29 8 7 16,-9 2-7-16,-1-10 1 15,7-10 0-15,10-13-1 16,8-8 0-16,14-4-1 15,0-4 0-15,0-2 1 0,25-2-5 16,8-7 3 0,10-4-5-16,10-3 7 0,5-6 0 15,0 2 4-15,-2 0-2 16,-10 2-2-16,-3 4-34 16,-10 6-20-16,-8 11-11 15,-6-2-93-15</inkml:trace>
  <inkml:trace contextRef="#ctx0" brushRef="#br0" timeOffset="210149.53">7259 519 404 0,'0'0'53'16,"0"0"-53"-16,0 0-28 0,0 0 20 15,0 0 11-15,17 134-3 16,-3-81 5-16,-1 3-3 16,-1 2 1-16,-6-2 3 15,-1-2-3-15,-3 0 16 16,0-8-19-16,-2-6 0 16,0-11 3-16,0-14-2 15,0-6-1-15,0-9 0 16,0 0 0-16,0 0 10 15,0-9 21-15,0-21-14 16,-15-13-15-16,-1-12 0 16,5-10 6-16,1 0-8 15,10-2 2-15,0 8-1 0,5 6-1 16,19 7 0 0,3 3 2-16,11 0-2 0,5 4-1 15,3 4 1-15,1 9 0 16,-5 8-3-16,-4 10 3 15,-7 8-27-15,-4 0-24 16,-7 8-29-16,-5 16-26 16</inkml:trace>
  <inkml:trace contextRef="#ctx0" brushRef="#br0" timeOffset="210346.4">7288 806 415 0,'0'0'80'15,"0"0"-80"-15,0 0-20 16,0 0 20-16,0 0 5 16,0 0-5-16,162-23-3 15,-110 9-100-15,-2-3-62 16</inkml:trace>
  <inkml:trace contextRef="#ctx0" brushRef="#br0" timeOffset="210916.14">7876 676 214 0,'0'0'13'0,"0"0"-7"15,38 124-4-15,-23-66 8 16,3 4 29-16,-9 6-29 16,-7-4 17-16,-2-5-18 15,0-12-2-15,0-14 8 16,-9-16-4-16,3-8 1 16,3-9 5-16,1 0 8 15,-2-4 17-15,-6-28-28 16,2-14-9-16,1-15-4 0,1-6 7 15,-2-10 0 1,4-1-8-16,2-3 0 0,2 8-7 16,0 6 1-1,4 11-7-15,17 12-4 0,-1 12 8 16,2 14-9-16,0 10 3 16,-6 8 13-16,-1 0-3 15,-2 6 5-15,-5 20-4 16,-2 11 4-16,-6 2 4 15,0 3-2-15,-2-2 0 16,-14-8-2-16,3-1 7 16,2-9-6-16,6-4-1 15,5-1 2-15,0 0 0 16,0 4 6-16,0 2-6 16,10 0 1-16,5 0 15 15,1-3-18-15,1 0 0 16,3-2 5-16,1-2 2 0,2 0 4 15,2-2-11-15,4 0 0 16,2-2 2-16,3-2-2 16,-1-2-8-16,-4-4-34 15,-6-1-33-15,-8-3-60 16</inkml:trace>
  <inkml:trace contextRef="#ctx0" brushRef="#br0" timeOffset="211980.27">7562 644 126 0,'0'0'246'0,"0"0"-240"16,0 0-1-16,0 0-5 16,0 0 11-16,0 0-7 15,-5-13-4-15,5 35 0 16,5 13 26-16,6 7-13 15,-3 11-1-15,1 12 1 16,1 4-7-16,-6 2 7 16,0-1-10-16,-2-5-3 15,-2-9 8-15,0-10-8 16,0-14 0-16,0-12 3 16,0-14-3-16,0-4 5 15,0-2-4-15,0 0 4 16,0-12 41-16,0-26-28 15,0-16-15-15,0-19 4 0,0-7-5 16,0-10-2-16,-6 0-4 16,0 4-6-16,6 10 6 15,0 13-7-15,0 7 11 16,19 8-2-16,10 4-10 16,6 8 10-16,6 5-3 15,-1 14 5 1,0 9-2-16,-9 8 2 0,-6 0-4 15,-7 19 4-15,-9 16-3 16,-7 5 2-16,-2 4-3 16,-2 4 4-16,-25-2 7 15,-7-3 1-15,-1-6-8 16,4-2 4-16,4-9-2 16,9-6 0-16,7-4-2 15,4-4-8-15,5 0-25 0,2-1-75 16,0-2-66-1</inkml:trace>
  <inkml:trace contextRef="#ctx0" brushRef="#br0" timeOffset="212424.35">8622 727 357 0,'0'0'110'15,"0"0"-110"-15,0 0-4 16,0 0-2-16,0 0 6 15,0 0 0-15,71 0 1 16,-32 0 3-16,1 0-1 16,-3 0-3-16,-3 0 0 15,-12 0-31-15,-5 0-55 16,-7 0-96-16</inkml:trace>
  <inkml:trace contextRef="#ctx0" brushRef="#br0" timeOffset="212646.35">8520 1024 324 0,'0'0'58'16,"0"0"-58"-16,0 0 0 15,0 0 29-15,0 0 7 16,117 2-17-16,-72-2-19 15,2 0 2-15,2 0-3 16,-7 0 1-16,-5 0-61 16,-12 0-150-16</inkml:trace>
  <inkml:trace contextRef="#ctx0" brushRef="#br0" timeOffset="-212394.92">10511 10 82 0,'0'0'40'0,"0"0"-30"16,0 0-9-16,0 0 2 15,0 0 0-15,0 0 6 16,21 0-1-16,-19 0-7 0,-2 0 5 16,2 0 8-16,-2 0-8 15,0 0 1-15,0 0 5 16,0 0 7-16,4 0 2 15,1 0-4-15,2 0 3 16,-1 0 7-16,1 0-17 16,2 0-4-16,0 0 2 15,-2 12-4-15,1 10 12 16,1 10-9-16,-4 2-5 16,-3 4 9-16,-2 2-10 15,0 0 0-15,0 1 0 16,0-2 4-16,0 0-2 15,0-1-3-15,-2-2 0 0,-3-2 5 16,3-6-4 0,0-6-1-16,2-8 1 0,0-8 0 15,0-2 2-15,0-4-3 16,0 0 0-16,0 0 4 16,0 0-3-16,0 0-1 15,0 0 0-15,0 0-18 16,-5 0-20-16,-3-10-158 15</inkml:trace>
  <inkml:trace contextRef="#ctx0" brushRef="#br0" timeOffset="-211913.25">10496 10 28 0,'0'0'285'16,"0"0"-263"-16,0 0-22 16,0 0-4-16,0 0 4 15,0 0 22-15,0 0-11 16,127 0-5-16,-78 0 7 15,2 0-4-15,-4 0-2 0,2 0 0 16,-4 0-7 0,-3 0 6-16,-5 0-6 0,0 0 0 15,-6 0 1 1,-7 0-1-16,-6 0-2 0,-11 0-17 16,-5 0-30-16,-2 0-54 15,-2 0-32-15</inkml:trace>
  <inkml:trace contextRef="#ctx0" brushRef="#br0" timeOffset="-211672.19">10498 313 309 0,'0'0'14'0,"0"0"-4"15,0 0 1-15,136 0 9 16,-87 0 14-16,3 0-24 16,3-5-10-16,3-11 6 15,0-3-6-15,0-2 0 16,0 2-1-16,-7-1-37 16,-6 5-23-16,-10 9-95 15</inkml:trace>
  <inkml:trace contextRef="#ctx0" brushRef="#br0" timeOffset="-211032.95">11342 124 334 0,'0'0'22'0,"0"0"-22"15,0 0-6-15,0 0 6 16,0 0 5-16,0 0-1 16,2 137 18-16,-12-78-21 15,-9 6 9-15,2-5 2 16,-1-4-10-16,3-11 4 16,1-10-6-16,1-7 0 15,-1-10 2-15,5-6-1 16,3-7-1-16,6-5 1 0,0 0 0 15,0-11-2-15,0-21-21 16,9-14 22-16,2-10 4 16,-2-6-2-16,-3-1-2 15,-1 3 0-15,-1 10 0 16,1 12 3-16,2 14-3 16,-3 10 0-16,0 7-3 15,3 6 6-15,-1 1-3 16,10 0 0-16,3 12 1 15,7 13 6-15,5 2-7 16,5 5 0-16,4-2 3 16,4-3-3-16,-1-5 0 15,-3-8 2-15,-9-5-2 16,-8-2 15-16,-6-7 0 0,-3 0-6 16,-3 0 13-16,-1-2-8 15,2-17 10-15,3-10-6 16,1-8-9-16,-1-3 7 15,2-1-15-15,0 1-1 16,-1 7 8-16,-3 3-6 16,1 4-2-16,-6 7 0 15,1 2 2-15,-4 7-2 16,0 4 0-16,-5 3-8 16,0 3-8-16,0 0-64 15,0 5-42-15,-19 15-162 16</inkml:trace>
  <inkml:trace contextRef="#ctx0" brushRef="#br0" timeOffset="-209844.37">9836 1139 200 0,'0'0'60'0,"0"0"-49"16,0 0-11-16,0 0-10 15,0 0 10-15,0 0 3 16,12-31-1-16,1 25-1 15,1 3 3-15,-1-4 4 16,1 3 14-16,-2 0-10 16,4-2-6-16,4 5 10 15,7 1-13-15,13-3 2 0,16 3 4 16,22-1-6-16,20-3 12 16,20-1-11-16,13 4 0 15,7 1 8-15,1 0-11 16,-8 0 0-16,-7 0-1 15,-10 0 2-15,-11 0 0 16,-12 6-2-16,-6-2 0 16,-8 1 2-16,-5 0-1 15,-5-4-1-15,-7 2 1 16,-6-3-1-16,-6 0 10 16,0 0-10-16,0 0 4 15,-1 0 9-15,2 0-13 16,-6 0 0-16,-6 0 0 15,-10 0 0-15,-6 0-2 16,-11 1-21-16,-1 2-8 0,-5-3 10 16,-4 4-41-16,0 0-15 15</inkml:trace>
  <inkml:trace contextRef="#ctx0" brushRef="#br0" timeOffset="-209066.36">10295 1512 340 0,'0'0'98'0,"0"0"-98"15,0 0-22-15,0 0 19 0,-17 126 3 16,5-70 3-16,3 1-3 16,3-3 0-16,0-2 3 15,0-7-2-15,4-3 4 16,-4-9-5-16,-1-8 0 15,3-8 4-15,-1-9-3 16,5-4-1-16,-2-4 3 16,2 0 11-16,-5-18 5 15,1-16-19-15,2-13 0 16,-1-7 10-16,3-5-8 16,0-9 0-16,3-1-2 15,17 6 1-15,5 6 2 16,8 14-3-16,5 10 3 15,-3 13-4-15,-2 3 1 16,-1 9 0-16,-3 5-3 0,2 1 1 16,0 2 2-1,2 0-28-15,-1 0-35 0,-6 3-19 16,-5 7-152-16</inkml:trace>
  <inkml:trace contextRef="#ctx0" brushRef="#br0" timeOffset="-208854.26">10170 1770 322 0,'0'0'38'0,"0"0"-38"15,0 0-16-15,0 0 16 16,0 0 15-16,152 8-4 15,-105-22-10-15,2-4-1 16,-4 0-6-16,-5-2-6 16,-9 2-97-16</inkml:trace>
  <inkml:trace contextRef="#ctx0" brushRef="#br0" timeOffset="-206612.32">10540 1445 300 0,'0'0'48'15,"0"0"-43"-15,0 0 8 16,0 0-3-16,0 0-6 0,0 0 14 15,0 82-8-15,-6-27 1 16,-3 3 0-16,3 2 2 16,-2 3 9-16,4-3-19 15,-5 0-3-15,1 1 8 16,-4-6-8-16,1-5 0 16,-1-10 0-16,6-14 2 15,2-14-1-15,1-6-1 16,3-6 0-16,0 0 5 15,0 0-5-15,0-26 11 16,0-20-3-16,13-13-2 16,3-11 4-16,9-4-10 15,2-1-4-15,0-1 4 16,-1 5-11-16,-2 5-1 16,-3 15 8-16,-6 9-1 15,-5 14 3-15,-6 12-1 16,-2 10 3-16,-2 6 1 0,0 0-1 15,0 6-8-15,0 24 7 16,-4 15 2 0,-10 11 6-16,-6 1-7 0,-2 4 0 15,-3-5 1-15,0-6-1 16,-1-4 0-16,2-6 0 16,3-9 0-16,-1-7 1 15,5-12-1-15,3-7 0 16,3-5 4-16,4 0-2 15,0-9-1-15,5-26-1 16,2-10-5-16,0-10 2 0,0-7 5 16,5-1-2-16,4 2 6 15,-5 3-6-15,-4 12-4 16,0 14 3-16,0 15 2 16,0 12-1-16,0 5 0 15,0 0 0-15,-11 13 3 16,-7 26 0-16,-9 15-3 15,-6 12 0-15,2 2 1 16,4 0-3-16,10-3 2 16,7-7 0-16,8-8-1 15,2-8 1-15,0-10-1 16,4-10-3-16,10-11-3 16,-3-8 4-16,-3-3-3 0,6-10 6 15,1-27 15 1,2-13-8-16,1-6-6 0,-3 1 0 15,-4 1 0-15,-2-3 1 16,0 3-2-16,4 5 0 16,1 4-3-16,3 11 3 15,-3 10-3-15,-3 10-1 16,-5 10 4-16,-4 4-3 16,-2 0-1-16,0 0-10 15,0 24 12-15,0 15 2 16,3 6 3-16,-3 10 0 15,0 0-1-15,0 4-4 16,-5-4-1-16,-12 2 3 0,-3-7 6 16,2-7-6-16,0-12 0 15,7-12 0-15,7-13 0 16,4-6 4-16,0-3-1 16,0-33 4-16,4-14 0 15,13-18-5-15,8-3-2 16,2 6 0-16,0 2 3 15,-8 13-3-15,-5 14 0 16,-9 16 0-16,-5 12 0 16,0 8 0-16,0 0-6 15,0 14-4-15,-11 24 10 16,-10 16 5-16,-3 8-5 0,-1 1 0 16,6-4-1-16,2 0 1 15,2-5 0-15,4-10 0 16,4-6 0-16,-1-8 1 15,1-14-1-15,-3-6-13 16,2-10-45-16,-1 0-35 16</inkml:trace>
  <inkml:trace contextRef="#ctx0" brushRef="#br0" timeOffset="-206284.69">9948 1614 443 0,'0'0'5'15,"0"0"-4"-15,0 0-2 16,0 0 2-16,0 0 7 16,162-62-8-16,-81 40 1 15,10-2-1-15,5 0 1 16,0 0 2-16,-9 4-3 15,-7 3 0-15,-7 4 10 16,-10 4-9-16,-7 4 8 16,-10 0-5-16,-13 5-3 15,-6 0 1-15,-9 0-2 16,-5 0-5-16,-1 0 3 16,-1 0-25-16,0 0-26 0,0 0-27 15,-2 0-86-15</inkml:trace>
  <inkml:trace contextRef="#ctx0" brushRef="#br0" timeOffset="-205667.2">10901 1751 322 0,'0'0'88'16,"0"0"-86"-16,0 0 3 15,0 0-7-15,0 0 2 16,21 143 0-16,-10-86 2 15,-3 1-2-15,0 0 0 0,-8-4 0 16,0-12 3 0,0-3 6-16,0-14-9 0,0-6 1 15,-3-12 12-15,0-7-8 16,-1 0 15-16,-5 0 7 16,-1-11-9-16,-9-19-14 15,1-15-4-15,5-15 0 16,2-14 6-16,6-13-5 15,5-8 1-15,0-4-4 16,0-1-2-16,0 6 2 16,14 12-15-16,11 23-8 15,12 19 21-15,5 14-8 16,1 11 10-16,-3 2 0 16,-11 9 2-16,-6 4 1 15,-6 0-1-15,-5 2-1 16,-8 18-4-16,-4 8 7 15,0 4-2-15,0 8 2 16,-22 1-1-16,-10-3 12 0,-1 0-10 16,-2 0 1-16,-1-7 6 15,3 0-10-15,4-9 0 16,6-4 0-16,7-2-4 16,5-2-7-16,5 0-80 15,6-4-61-15</inkml:trace>
  <inkml:trace contextRef="#ctx0" brushRef="#br0" timeOffset="-205436.71">11463 1620 252 0,'0'0'78'16,"0"0"-65"-16,2 124-5 15,-2-74-4-15,0 2 15 16,0-3-5-16,0-7-14 16,0-6 8-16,-4-8-8 15,-7-10 0-15,-3-6-5 16,-6-5-40-16,-4-7-120 16</inkml:trace>
  <inkml:trace contextRef="#ctx0" brushRef="#br0" timeOffset="-205263.37">11244 1808 390 0,'0'0'79'0,"0"0"-79"16,0 0 0-16,0 0 4 16,0 0-4-16,0 0 8 15,161-6-7-15,-95-9-1 16,6-6-5-16,-3-3-73 15,-7 1-29-15</inkml:trace>
  <inkml:trace contextRef="#ctx0" brushRef="#br0" timeOffset="-204864.92">12113 1556 303 0,'0'0'21'15,"0"0"-21"-15,0 130 3 16,0-76 10-16,0 2 7 16,4 5-1-16,2-5-9 15,-2-8-5-15,3-13 28 16,-3-12-31-16,0-13-1 16,1-6 7-16,-5-4-5 15,0 0 15-15,0 0 20 0,-7-22-7 16,-20-12-27-1,-2-8-4-15,-6-8 0 16,1-4 1-16,3-7-1 0,6-2-4 16,15 0 1-16,10 5 6 15,2 4 16-15,33 5-17 16,10 5-2-16,4 6 7 16,0 4-7-16,5 8 0 15,-3 6 0-15,2 1 2 16,-3 6-6-16,-2 7-1 15,-8 2-44-15,-17 4-42 16,-17 0-66-16</inkml:trace>
  <inkml:trace contextRef="#ctx0" brushRef="#br0" timeOffset="-204677.27">11920 1719 161 0,'0'0'243'0,"0"0"-223"16,0 0-19-16,0 0 7 15,118-29-8-15,-67 5-1 16,7-4-14-16,9-4-52 16,2-4 9-16,0 2-55 15</inkml:trace>
  <inkml:trace contextRef="#ctx0" brushRef="#br0" timeOffset="-204112.91">12637 1359 317 0,'0'0'40'0,"0"0"-39"16,0 0-1-16,0 0 1 15,0 140 21-15,-9-75-4 16,-4 7 13-16,-3 0-21 15,-4 0 1-15,0-1-3 16,-2-9-2-16,5-14-6 16,5-18 6-16,7-14-6 0,5-10 0 15,0-6 15-15,0 0 13 16,0-22 5-16,0-20-11 16,0-18-19-16,11-5 4 15,1-8-7-15,-1-9-2 16,0-4-2-16,-8-1-8 15,-3 4-11-15,0 16 15 16,0 28 8-16,0 27 1 16,0 12-1-16,6 1 0 15,3 22-1-15,-3 7-5 16,6 16 6-16,5 11 4 16,10 7-4-16,2 0 5 15,0-6-5-15,0-6 0 16,5-6 5-16,-1-9-4 15,2-9-1-15,1-10 0 16,-3-13-1-16,-6-5-4 16,-4 0 10-16,-3-23-4 0,-1-18 11 15,2-12-10 1,-3-14 0-16,-5-4-2 0,0-6 1 16,-6 5 0-16,-4 10-1 15,-1 13 0-15,-2 15-1 16,0 10 1-16,0 8-1 15,0 8-4-15,-10 8-34 16,-7 0-43-16,-10 8-95 16</inkml:trace>
  <inkml:trace contextRef="#ctx0" brushRef="#br0" timeOffset="-121400.14">1229 712 280 0,'0'0'5'0,"0"0"18"0,0 0 4 16,-111-123 10-16,89 95-15 16,6 5 0-16,7 2-7 15,3 3 25-15,1 4-32 16,2 8 6-16,1 4-1 15,2 2-6-15,-2 0-7 16,2 36-2-16,0 24 2 16,-4 30 15-16,-5 21-13 15,-3 13-1-15,6 4 3 16,6-8-4-16,0-17 3 16,16-20-3-16,22-21 0 15,18-20-4-15,12-15 4 16,17-14-3-16,11-13 2 15,13-20 2-15,7-37 3 0,8-25-4 16,3-24 0 0,0-17 4-16,-2-2-2 0,3 8-2 15,-8 19 2-15,-7 26-2 16,-10 23 0-16,-17 25-1 16,-11 20 1-16,-11 4-8 15,-4 43 8-15,-2 18 0 16,0 18 3-16,-1 10-3 15,4 9 5-15,6-6-5 16,6-7 0-16,10-20-1 16,6-19 1-16,9-15-2 15,11-18 2-15,13-9 1 16,17-4 2-16,24-17-3 16,21-27 0-16,24-19 3 15,21-16-3-15,3-7 0 0,-5 0 0 16,-4 10 2-16,-18 18-3 15,-12 26 1-15,-5 24 0 16,-6 8 0-16,-5 32 0 16,-9 20 0-16,-4 15 1 15,-4 4-1-15,-4 6 0 16,0-1 0-16,0-12 0 16,2-7 0-16,12-14 1 15,10-15-1-15,16-13 0 16,16-15 3-16,8 0-5 0,5-21 2 15,5-17 0 1,-3-14 2-16,14-11-2 0,10-10 0 16,10 1 2-16,6 11-1 15,-20 22-1-15,-21 27-2 16,-30 12 2-16,-26 20 1 16,-22 33-1-16,-3 13 0 15,-6 16 1-15,-1 9 1 16,2-1 4-16,7-4-6 15,4-5 0-15,15-15 2 16,7-18-2-16,10-18 0 16,4-26 2-16,2-4-2 15,14-36 6-15,7-16-6 16,17-10 0-16,7-4 0 16,-7 2 0-16,-9 11 0 0,-15 17 1 15,-18 20 0 1,-11 16-2-16,-5 5 0 0,-4 28 1 15,-2 11 0-15,-3 4 0 16,-6 6 0-16,-4 0-2 16,-6-1 4-16,-4-1-3 15,-6-7 1-15,0-1 0 16,2-5 0-16,4-9 0 16,16-7 0-16,7-12 2 15,6-7-2-15,17-4 0 16,-7 0 0-16,-3-2 0 15,-4-10 0-15,-20 6 0 16,-16 6 0-16,-16 0 1 16,-14 0-1-16,0 18 0 0,-2 2 0 15,8 0 0-15,1 2 0 16,5-3 0-16,2-2-1 16,7-2 0-16,2-3 2 15,4 0-2-15,-7 4 1 16,-5 7 0-16,-10 6-1 15,-4 7 1-15,-5 2 0 16,1 1 0-16,4-3 1 16,7-9-1-16,6-1 0 15,9-7 0-15,2-8-1 16,-2 0 1-16,4-6 0 16,-4 1 0-16,4-3 0 15,0 1 0-15,-5-2 0 0,-3-2 0 16,-5 0 0-16,-7 0 0 15,1 0 0-15,0-6 1 16,1-8 0-16,-1-1-1 16,-4 4 0-16,-17 8 0 15,-15 3-1-15,-14 4 1 16,-6 23 0-16,3 4 2 16,3 8 0-16,7 1-1 15,5 4-1-15,5-4 0 16,3-2 1-16,3-4-1 15,4-2 0-15,-1-8 2 16,1-3-2-16,-2-8 2 0,0-4-2 16,1-8 0-16,12-1 1 15,16 0-1-15,20-23 0 16,16-18 4-16,13-9-4 16,6-7 0-16,-3-1 0 15,-7-1 0-15,-16 11 1 16,-20 8-1-16,-16 15 0 15,-19 17-1-15,-15 8 2 16,-10 0-2-16,-11 20 0 16,-5 12 1-16,-2 7-3 15,-6-1 3-15,1 2 0 16,-1-4 0-16,-1-5 1 16,7-8-1-16,0-2-1 0,7-10 1 15,2-3 0 1,6-6 0-16,9-2 0 15,8 0 1-15,10-21-1 0,9-15 2 16,10-11-2-16,8-13 0 16,9-16 2-16,0-9-2 15,-2 5 0-15,-15 10 0 16,-16 19 1-16,-24 25-1 16,-26 17 0-16,-15 9 0 15,-11 0-8-15,-3 26 8 16,-6 16 0-16,3 13 0 15,-6 12 0-15,1 2 3 16,4-9-3-16,2-6 0 16,3-12 0-16,4-11 0 0,0-10-11 15,3-13 9-15,3-8 2 16,3 0 2-16,4 0-2 16,8-14 0-16,1-7-9 15,-7-6-23-15,-6 5-43 16,-15-3-57-16</inkml:trace>
  <inkml:trace contextRef="#ctx0" brushRef="#br0" timeOffset="-79501.1">15413 6880 97 0,'0'0'55'0,"0"0"-51"16,0 0 7-16,0 0-10 15,0 0 0-15,0 0 22 16,0 0 0-16,0 0-13 16,0-33 0-16,0 32-1 0,0 1 18 15,0 0-12 1,0 0-2-16,0 0 0 0,0 0-9 15,0-3 1-15,0 3-5 16,0-1 1-16,-2 1 8 16,-7 0-9-16,-4 0 0 15,-5 0 4-15,-5 0 2 16,0 0-3-16,-4 10 1 16,0-2-1-16,0-1 5 15,2 4-8-15,6-1 0 16,-4 2 12-16,7-1-9 15,-1 6 1-15,1 1-4 16,7 2 0-16,-2 4 1 16,4 2-1-16,5 5 0 15,0-4 2-15,2 5-2 16,0-3 0-16,0-1 0 16,0 0 0-16,0-2 0 0,11-2 0 15,2-4-1-15,6-2-3 16,2-5 4-16,6 0 0 15,2-7 0-15,7-2 5 16,-1-4 2-16,4 0-7 16,-4 0 0-16,-1-8 3 15,-3-7-2-15,-2 0-1 16,0-5 0-16,-7-1 2 16,0-2 0-16,-2-2-2 15,-7 1 0-15,3-2 3 0,-7-2-3 16,0-2 0-16,-2-3 0 15,-5-3 1-15,-2 3 5 16,0-1-6 0,-4 6 0-16,-14-2 8 0,-3 5-7 15,2 4-1-15,-4 4 1 16,1 5 0-16,-3 8 4 16,-4 4-5-16,-2 0 0 15,-5 0-3-15,-1 12-13 16,5 7-24-16,6 3-26 15,3-4-207-15</inkml:trace>
  <inkml:trace contextRef="#ctx0" brushRef="#br0" timeOffset="-77812.82">14542 8322 183 0,'0'0'6'0,"0"0"4"15,0 0 10-15,0 0 3 16,0 0 8-16,0 0-22 16,0 0-6-16,-13-9 3 15,13 9-4-15,0 0-2 16,0 0 10-16,0 0 1 16,4 0 5-16,11 0 0 15,4 0-7-15,10 0 10 0,8 0-4 16,15-1 1-16,15-1-2 15,17-1-4-15,19 2 0 16,11 1-10-16,10 0 0 16,10 0 4-16,6-5-4 15,7 0 0-15,0-2 3 16,-8 1-3-16,-10 5 0 16,-7-6 0-16,-6 1 0 15,-3 0 1-15,1-1-1 16,7-2 0-16,-1 1 0 15,3 0 0-15,-7 1 0 16,-12 1 0-16,-10 1 0 16,-10 1-1-16,-8-2 1 15,-6 0 0-15,-11 2 1 16,-5 0-1-16,-9 0 0 0,-10 2 0 16,-6 2 0-16,-9-2 0 15,-6 2 0-15,-8 0-1 16,-4-2 0-16,-2 2 2 15,2 0-2-15,3 0 1 16,-1 0 0-16,3 0 0 16,2 0 0-16,-3 0-6 15,-1 0-18-15,-5 0-20 16,0 0-17-16,0 0-91 16</inkml:trace>
  <inkml:trace contextRef="#ctx0" brushRef="#br0" timeOffset="-76692.1">15712 7472 343 0,'0'0'38'16,"0"0"-28"-16,0 0-10 15,0 0 0-15,0 0 15 16,0 0 3-16,6-39-9 15,2 35-3-15,-4 3-6 16,0-2 1-16,-2 3-1 16,-2 0 1-16,0 0-3 15,0 0 2-15,0 0-26 16,0 0-45-16,0 0-38 0</inkml:trace>
  <inkml:trace contextRef="#ctx0" brushRef="#br0" timeOffset="-76068.6">15979 7153 4 0,'0'0'330'15,"0"0"-308"-15,0 0-13 16,0 0 1-16,0 0 26 16,0 0-16-16,13-127-5 15,10 93-1-15,2 1-3 16,-3-6-6-16,0 1-4 16,-4 2 2-16,-1 3 3 15,-5 5-6-15,-3 6 0 16,-3 4 5-16,-2 2-4 0,-2 4 0 15,2 6-1-15,-4 2 2 16,0 4 4-16,0 0-6 16,0 0-1-16,0 18-1 15,0 18 4-15,-8 10 2 16,0 8 3-16,-1 2-6 16,5-1 10-16,1-5-11 15,3 0 0-15,0-5 14 16,0-5-12-16,0-5-1 15,0-2-1-15,0-5 2 16,0-6-2-16,0-6 0 16,0-6 0-16,0 0-1 15,0-6 1-15,-5 2-15 16,-3 2-77-16,-13-8-96 16</inkml:trace>
  <inkml:trace contextRef="#ctx0" brushRef="#br0" timeOffset="-64832.63">16098 3739 36 0,'0'0'14'0,"0"0"-8"16,0 0 17-16,0 0-21 16,0 0 27-16,0 0-4 15,0 0-8-15,-12-23-6 16,12 19-3-16,0 1-5 15,-2 0 7-15,0 0-8 16,-1 3-2-16,1-1 6 16,0-2-5-16,0 3 4 15,2-1-5-15,-2-2 0 16,2 1 22-16,0 2-10 16,0-2 4-16,0 2 3 0,0-3-6 15,-2 0 5 1,-1 2-11-16,1 1 0 0,2 0 26 15,-2 0-25-15,-3 0-5 16,-2 7 4-16,-3 18-6 16,-4 11 6-16,-1 1-2 15,-4 6-2-15,6-4 30 16,-1 0-33-16,6-3 2 16,-1 0 5-16,1-2-5 15,0-2-1-15,2-3-1 16,1-10 0-16,3-2 1 15,2-7-1-15,0-2 0 16,0-2-2-16,0-1-1 16,0-2-27-16,0-3-32 0,9 0-15 15,7 0-75 1</inkml:trace>
  <inkml:trace contextRef="#ctx0" brushRef="#br0" timeOffset="-64269.18">16249 3717 116 0,'0'0'41'0,"0"0"-21"16,0 0-5-16,0 0-8 16,0 0 8-16,0 0 12 15,-5 72-14-15,-6-33 17 16,0 3-25-16,2-2 1 15,2 3 2-15,3-2-4 16,4 2-2-16,0-2-1 0,0-2 1 16,0-5 8-1,0-10-10-15,0-4 0 0,9-6 5 16,4-8-2-16,0-2 2 16,8-4 0-16,1 0-4 15,4-16 32-15,3-12-33 16,0-10 6-16,-6-4 2 15,-3 0-7-15,-7-1-1 16,-1 3 0-16,-6 0 0 16,-6-2 2-16,0 2-2 15,0-1 0-15,-4 5 5 16,-12 4-3-16,-1 6-1 16,3 11-1-16,1 5 0 15,1 7-7-15,4 3-22 16,1 0-68-16,-3 18-152 0</inkml:trace>
  <inkml:trace contextRef="#ctx0" brushRef="#br0" timeOffset="-59893.09">15692 9458 68 0,'0'0'21'16,"0"0"-18"-16,0 0 17 15,0 0 19-15,0 0-19 0,0 0 5 16,0 0-15-16,-9-1 0 16,4 1-4-16,1 0-6 15,0 0 2-15,-3 0-2 16,7 0 0-16,-2 0 1 16,2 0 5-16,0 0-2 15,0 0 23-15,0-3-4 16,0 2-11-16,-3-2-12 15,3 2 2-15,0 1 2 16,0 0-4-16,0 0 0 16,0 0 0-16,0 0 0 15,-2 0 3-15,2 0-3 16,0 0 0-16,0 0 13 16,0 0-12-16,0 0 9 15,0-3 9-15,0 3 2 0,0-3 1 16,0 0-22-16,0 1 2 15,0 1 2-15,0-1-4 16,0-1 0-16,0 2 5 16,0 1-5-16,0 0 3 15,0 0-3-15,0-3 0 16,0 3 2-16,-2 0-2 16,2 0 0-16,0 0 0 15,0 0 0-15,0 0 0 16,0 0-2-16,0 0 2 15,0 0-6-15,0 0 6 16,0 0-4-16,0 0 0 0,0 0-1 16,0 0 4-16,0 0-6 15,0 0 7-15,0 0-1 16,0 0 1-16,0 0-6 16,0 0-6-16,0 0-15 15,0 0-9-15,0 0-36 16,0 0-16-16,0 0 40 15</inkml:trace>
  <inkml:trace contextRef="#ctx0" brushRef="#br0" timeOffset="-56642.93">11674 8111 28 0,'0'0'47'0,"0"0"-30"15,0 0-1-15,0 0-16 0,0 0 2 16,0 0-2-16,0 0 1 15,0-6 1-15,0 6-2 16,0-2 0-16,0 0 7 16,0 0-3-16,0 0 2 15,0 2-4-15,0 0-1 16,0 0 2-16,0-2-3 16,0 2 0-16,0 0-4 15,0 0 4-15,0 0-8 16,0 0 6-16,0 0 2 15,0 0-3-15,0 0 3 16,0 0 0-16,0 0-1 0,0 0 5 16,0-2-3-1,0 0 1-15,0 2-2 0,0 0 8 16,0 0-8-16,0 0 0 16,0 0 2-16,0 0-1 15,0 0-1-15,0-3 7 16,0 1-3-16,0 2 9 15,0-1-10-15,0 1 2 16,0-3 13-16,0 3-16 16,0-1 5-16,0 1 4 15,0-2-6-15,0 2 10 16,0 0-15-16,0 0 1 16,0 0 9-16,0 0-10 0,0 0 0 15,0-3 0 1,0 3 2-16,0 0 0 0,0 0-2 15,0 0 0-15,0 0-1 16,0 0 1-16,0 0-1 16,0 0 0-16,0 0 0 15,0 0-5-15,0 0 2 16,0 0-1-16,0 0 1 16,0 0-5-16,0 0-5 15,0 0 3-15,0 0 8 16,0 0-3-16,0 0-21 15</inkml:trace>
  <inkml:trace contextRef="#ctx0" brushRef="#br0" timeOffset="-54719.22">15678 9284 106 0,'0'0'19'0,"0"0"4"0,0 0-1 16,0 0-11-16,0 0-2 15,0 0 9-15,0-56-10 16,5 48 13-16,-1 1-13 16,-2 0 7-16,3 1 12 15,-5 5-14-15,0-2 6 16,0 3-1-16,0 0-7 15,0 10 8-15,0 24-16 16,-14 16 0-16,-3 10 21 16,-3 7-9-16,-1-2-3 15,4 0-12-15,1-11 0 16,7-10 10-16,7-8-10 16,2-10 0-16,0-7 3 15,0-6-1-15,0-5-2 16,0-6-1-16,0-2 1 0,0 0 13 15,0-7-12-15,0-22 5 16,0-13-6-16,0-10 0 16,0-6-1-16,7-2 0 15,4 2 1-15,9 3-4 16,3 5 4-16,6 5-4 16,4 3 3-16,2 4 1 15,5 7 1-15,-1 5-1 16,-4 6 0-16,-4 6-2 15,-4 5 2-15,-9 8-13 16,-8 1-15-16,-6 0-25 0,-4 14-50 16,0 11-83-1</inkml:trace>
  <inkml:trace contextRef="#ctx0" brushRef="#br0" timeOffset="-54508.1">15570 9475 316 0,'0'0'7'15,"0"0"7"-15,0 0-14 16,0 0 0-16,0 0 8 16,0 0 3-16,137-22-7 0,-83 9-4 15,-3-1-5 1,-2 2 2-16,-11 2-61 0,-9 2-38 15,-11 2-84-15</inkml:trace>
  <inkml:trace contextRef="#ctx0" brushRef="#br0" timeOffset="-54027.52">15948 9450 169 0,'0'0'19'16,"0"0"2"-16,0 0-5 15,17 141-8-15,-5-97 4 16,-5-3 12-16,-5 4-16 16,-2-4-8-16,0-6 12 15,0-4-12-15,0-12 0 16,0-7 12-16,0-6-1 16,-2-6 11-16,-3 0 8 0,1-9-12 15,0-22-11-15,4-11-7 16,0-8 0-16,0-9 2 15,0-6-1-15,0-7-2 16,0 0 0-16,8 6 1 16,17 4-7-16,4 9 7 15,2 7-2-15,3 8 2 16,-3 10 0-16,0 7 2 16,-6 10-2-16,-8 11 0 15,-6 0-3-15,-6 9 3 0,-5 20 0 16,0 11 2-1,0 6 4-15,-12 0 0 0,-12 0-6 16,0-3 0-16,-3-10 16 16,2-4-15-16,5-8-1 15,7-4 4-15,2-8-2 16,6 0 1-16,3-5-3 16,-1 0 0-16,3 0-9 15,-2-2-11-15,2-1-65 16,0-1-74-16</inkml:trace>
  <inkml:trace contextRef="#ctx0" brushRef="#br0" timeOffset="-53211.06">16318 9360 247 0,'0'0'42'0,"0"0"-42"16,0 0 0-16,0 130 4 15,-4-85 0-15,2-1 11 16,-4 2-8-16,-2-2-4 16,-1-4 9-16,-5-10-11 0,3-4-1 15,3-10 11 1,-1-4 2-16,2-8 2 0,2-4 7 15,1 0-7-15,0-1 12 16,-1-20-27-16,5-7-2 16,0-1 2-16,0-2 0 15,0-1 1-15,0 1-1 16,2-5 0-16,7 1-13 16,2-1 13-16,1 4-7 15,1 8 7-15,-4 6 2 16,-2 6 0-16,-1 2-2 15,3 2 0-15,0-2-1 16,6-5 1-16,2-1 0 16,2-2 0-16,-1 4 0 0,-1 0 0 15,0 2-3 1,-5-1 3-16,5 5 3 0,-2-1-3 16,1 5 0-16,-5 4 0 15,-3 0 0-15,2 0 0 16,-4 14 0-16,-4 12 0 15,-2 8 7-15,0 5-7 16,-2 3 0-16,-18-5 6 16,-4 2-3-16,-5-6 1 15,-2-1-4-15,0-5 0 16,6-6 6-16,5-10-6 16,9-5 0-16,4-2 4 15,7-2-3-15,0-2 3 0,0 0-4 16,0 0 2-16,0 0-3 15,0 0 1-15,13 0 0 16,6 0 6-16,-4 0-6 16,3 0 0-16,-3 4-2 15,1 7 2-15,1 1 2 16,2 1-2-16,-2 1 0 16,-1 3 0-16,-3-2 0 15,-1 1 0-15,-2 0 0 16,1-2 0-16,-3-1 0 15,0-5 0-15,-3-1 0 16,1-2 0-16,-4 1 0 0,-2-3-5 16,0 0-36-1,0 1-41-15,-11-4-17 0</inkml:trace>
  <inkml:trace contextRef="#ctx0" brushRef="#br0" timeOffset="-50615.71">16933 9418 261 0,'0'0'6'0,"0"0"32"0,0 0-38 16,0 0 0-16,0 0 4 15,0 0 4-15,0 0 18 16,-2-8-26-16,13 8 0 16,-1 0 12-16,4 0-12 15,4 0 8-15,4 0-1 16,7 0-5-16,4 0 15 16,8 0-17-16,3-2 0 15,-2-2 7-15,3 0-7 16,-7-2 0-16,-7 2-2 15,-10 2 0-15,-13 1-7 16,-6 1-68-16,-2 0-67 16</inkml:trace>
  <inkml:trace contextRef="#ctx0" brushRef="#br0" timeOffset="-50369.05">16848 9575 313 0,'0'0'39'0,"0"0"-33"15,0 0-6-15,0 0 0 16,0 0 22-16,0 0-6 16,129 0-16-16,-82 0 8 15,4-1-8-15,-2-6-1 0,1 1-2 16,0 0-17-16,0 0-39 15,-4 0-50-15</inkml:trace>
  <inkml:trace contextRef="#ctx0" brushRef="#br0" timeOffset="-49825.54">17900 9288 180 0,'0'0'27'0,"0"0"0"16,0 0 7-16,0 0-11 15,0 0-2-15,0 0 23 16,-16-38-32-16,0 38-9 16,-3 10-1-16,-4 10-1 15,1 4-1-15,-1 6 0 16,6-1 0-16,3 2 2 16,8-3-2-16,4 0-1 15,2-2 1-15,0-3 0 16,4-1 0-16,18-6-1 0,5-4 1 15,4-4 2-15,3-4 1 16,3-4-3-16,-1 0 9 16,3 0-6-16,-2-18 2 15,-3-1-5-15,-1-6 0 16,-2-2 2-16,-6-1-2 16,-6 1-1-16,-5-3 1 15,-10 3 1-15,-4-1 1 16,0 2-2-16,0 2 0 15,-4 2 3-15,-14 5-3 16,-2 4 0-16,-2 5-1 16,-5 4-3-16,-4 4-18 15,0 0-38-15,4 0-49 16</inkml:trace>
  <inkml:trace contextRef="#ctx0" brushRef="#br0" timeOffset="-47417.05">15928 10557 349 0,'0'0'10'16,"0"0"-6"-16,0 0 9 15,0 0-11-15,0 0-2 16,0 0 9-16,0 0 4 15,-73 133 12-15,59-77-1 16,1-1-23-16,4-5 19 16,2-7-20-16,2-5 0 15,5-8 5-15,0-5-4 0,0-8-2 16,0-2-2 0,0-6-24-16,0-5-12 15,0-4-79-15</inkml:trace>
  <inkml:trace contextRef="#ctx0" brushRef="#br0" timeOffset="-47176.96">15728 10597 335 0,'0'0'9'15,"0"0"-9"-15,0 0 0 16,144-54-2-16,-93 39 2 0,1 0 0 16,-1 5 0-16,-2 4 1 15,-5 4-1-15,-5 0 0 16,-4 2-13-16,-6 0-17 16,-4 0-80-16</inkml:trace>
  <inkml:trace contextRef="#ctx0" brushRef="#br0" timeOffset="-46662.98">16383 10607 226 0,'0'0'18'0,"0"0"-11"15,0 0 3-15,-3 144 9 16,3-94 16-16,0 3-19 15,0 3 20-15,0-2-30 16,0-3-1-16,0-11 3 16,0-8-5-16,0-10-2 15,0-9-1-15,0-7 0 16,0-6 2-16,0 0 0 16,0 0-2-16,0-17 46 15,-6-16-46-15,-6-11 0 16,1-9 0-16,3-11 0 15,-2-7-9-15,8-7 9 16,2-2-11-16,0 1 10 16,14 9-4-16,13 7 2 0,2 11 3 15,6 7 0 1,1 7-15-16,4 10 15 0,-7 9-8 16,-4 16 6-16,-9 3 2 15,-9 14-4-15,-9 18 2 16,-2 10 4-16,0 4 6 15,-15 3-8-15,-10-2 0 16,1 0 7-16,-1-9-4 16,3-7 1-16,4-5-4 15,5-7 0-15,4-5 1 16,2-3-1-16,1 0 0 16,-1-3-5-16,3 0-28 15,1-2-53-15,3-6-114 0</inkml:trace>
  <inkml:trace contextRef="#ctx0" brushRef="#br0" timeOffset="-45936.41">16817 10569 248 0,'0'0'6'15,"0"0"-2"-15,11 109 7 16,-11-63-7-16,0 0 14 0,0-4-2 16,0-3-16-16,-11-1 20 15,-9-10-20-15,0-6 0 16,4-8 6-16,3-10-5 16,1-4 14-16,4 0 19 15,1-17-34-15,1-11 5 16,1-10-5-16,5-8 0 15,-2-6-1-15,2 0 1 16,0 0-1-16,0 8-3 16,9 9 4-16,0 10-9 15,-3 7 4-15,1 7-20 16,-2 1 2-16,-3 5 9 16,7-1-8-16,1-6 5 0,4-1 3 15,6-4 8 1,2 0 6-16,1-1 0 0,4 2-1 15,-3 0 4-15,0 2-3 16,1-2 4-16,2 0-3 16,0 2 14-16,-1 2-15 15,-3 4 0-15,-6 8 22 16,-1 0-21-16,-5 5 6 16,-2 24 2-16,-7 7 5 15,-2 6 22-15,0 4-23 16,-13 2-8-16,-10-1 17 15,-6-7-20-15,-2-5 2 16,2-4-2-16,2-10 2 16,6-2 5-16,0-11-9 0,6-1 0 15,1-7 15-15,8 0-13 16,1 0-2-16,5 0 0 16,0 0 2-16,0 0-9 15,0 0 5-15,0 3 2 16,13 1 0-16,6 2 0 15,0 4 0-15,4 0 0 16,1 3 0-16,-1-2 0 16,-2 5 0-16,4-2 0 15,-2 0-8-15,-1-4-6 16,0-4-29-16,-2-2-8 16,1-4-30-16</inkml:trace>
  <inkml:trace contextRef="#ctx0" brushRef="#br0" timeOffset="-45694.39">17530 10469 306 0,'0'0'10'0,"0"0"-7"16,0 0 1-16,0 0-4 0,0 0 0 16,131-20 0-16,-104 20 0 15,-5 10-22-15,-3 0-39 16,-9 6-46-16</inkml:trace>
  <inkml:trace contextRef="#ctx0" brushRef="#br0" timeOffset="-45536.28">17463 10706 252 0,'0'0'0'16,"0"0"5"-16,0 0-5 16,0 0 9-16,141-5-4 15,-93-4-10-15,0 3-68 16</inkml:trace>
  <inkml:trace contextRef="#ctx0" brushRef="#br0" timeOffset="-45235.94">18038 10369 237 0,'0'0'15'0,"0"0"5"16,0 0-6-1,0 0 8-15,0 0-6 0,0 0-6 16,40-87 0-16,-31 98-9 16,2 15 5-16,-2 8 8 15,-5 8 0-15,1 8 18 16,-3 4-21-16,-2 3-3 16,2-4 18-16,3 0-23 15,0-9 0-15,-1-4-3 16,0-6 4-16,1-4-3 15,-1-3-1-15,-4-8-42 16,0-3-61-16,0-7-178 16</inkml:trace>
  <inkml:trace contextRef="#ctx0" brushRef="#br0" timeOffset="-37969.83">21130 11392 200 0,'0'0'26'0,"0"0"-19"15,0 0-5-15,0 0 14 16,0 0-5-16,0 0-7 16,0 0-2-16,-6-9 1 15,6 9 1-15,0 0 7 16,0 0-3-16,0 0 1 15,0 0 0-15,0 0-7 16,0 0 11-16,0 0-12 16,0 0-1-16,0 0 6 15,2 0-3-15,2 0 4 16,3 0 2-16,2 0-2 16,0 0 16-16,0 0-14 15,2 0-1-15,0 0 2 0,4 0-4 16,1 0 0-16,3 0-6 15,0 0 5-15,2 0-3 16,-2 0-2-16,1 0 0 16,3 0 1-16,-1 0-1 15,4 0 2-15,1 0-2 16,4 0 0-16,1-1 1 16,-3-3-1-16,2 2 0 15,-2-2 4-15,0 0-4 16,-2 0 2-16,-3 2-2 15,-1 2 0-15,-6 0 1 16,-1 0-1-16,-3 0 0 16,-2 0 3-16,1 0-1 15,-1 0-1-15,2 0-1 16,3 0 1-16,2-3 7 16,3 0-8-16,6-6 0 0,2 1 5 15,5-2-3-15,-1-1-1 16,6 0-1-16,0 0 0 15,-1 0 3-15,0-1-3 16,-5 4 0-16,-4 0 0 16,-2 0 0-16,-2 0 1 15,-1 0-1-15,1-3 0 16,-1 4 3-16,3-3-3 16,6-2 0-16,6 0 7 15,0-1-5-15,8-2 2 16,2-1-4-16,5 0 1 0,2-2 3 15,1 2-1 1,-1 0-1-16,-5 2 3 0,-7 0-5 16,-7 3 2-16,-9 4-2 15,-10 1 0-15,-2 4 1 16,-9 2-1-16,1-2 0 16,1 2 1-16,5-4-1 15,8-3 2-15,6 0-2 16,9-3 0-16,3-2 3 15,2-2-3-15,5 2 0 0,-1 0 15 16,-1 0-12 0,-7 5-2-16,-7-1-1 0,-2 2 0 15,2 2 2 1,-2-2-2-16,0 1 0 0,-4-2 0 16,-5-1 0-16,2 0 1 15,-6 0-1-15,1 0 0 16,-3 2 1-16,-5-1-1 15,0-4 0-15,-1-1 2 16,2-1 1-16,-2 1 7 16,-3-3-2-16,-1 3-3 15,-2 0 17-15,-2-2-22 16,0-2 1-16,6-1 5 16,-2 0-6-16,0 0 1 15,3 1-1-15,1-1 0 16,4 0-1-16,-1-1 1 15,2 4 0-15,3 1 0 0,-1-4 0 16,5 3 0-16,1 2 0 16,0 0 0-16,0 5 0 15,3-4 0-15,1-1 0 16,4-1 0-16,5 2 0 16,-1-1 0-16,2 2-1 15,1-1 1-15,-1 4 0 16,6 0 0-16,-1-2 0 15,0 1-1-15,3-2 2 16,-1-2-1-16,-3 1 0 0,2 0 0 16,-1 1 0-1,0 0 0-15,1-2 0 16,1 0 0-16,-3 0 0 0,4-1 0 16,-1 4 0-16,-4-1 0 15,-3-1 1-15,1 2-1 16,-2-2 0-16,-3-1 0 15,1 3 0-15,-1-1 0 16,-5-1 0-16,1-1 0 16,-5 4 0-16,-1 3 0 15,-2-6 0-15,3 4 0 16,5-8 0-16,0 3 0 16,4 0 0-16,3-3 0 15,1 3 1-15,1-3-1 16,1 0-1-16,-2 8 1 0,-7-5 0 15,1 0 1-15,-5 2-1 16,3-2 0-16,0 2 0 16,0 2 0-16,0-4 0 15,0 0 0-15,2-1 0 16,-1-2 0-16,6-1 0 16,0-1 0-16,-1 2 0 15,-2-3 0-15,2 1 0 16,-6 2 1-16,0-2-1 15,-5 4 2-15,-4-1-2 16,-1 0 0-16,-3-1 5 16,1-1-4-16,3-2-1 15,1-2 6-15,4 0-3 0,0 0 1 16,0 0-4-16,1 2 0 16,-2-2 3-16,0 0-3 15,3-2 0-15,0 0 1 16,-2 0-1-16,4 0 2 15,0 1-2-15,-2 2 0 16,2 0 1-16,-2 3-1 16,-2 1 0-16,4-4 2 15,-2 3-2-15,2-2 5 16,0-2-5-16,-1 0 0 16,0-1 7-16,-1 0-7 15,-2 0 0-15,-1 2 5 16,-2-1-5-16,0 1 4 15,2-2-4-15,-4 3 0 0,2-2 5 16,-2 2-5-16,-3 2 0 16,4 0 3-16,-6 0 0 15,1-2 3-15,-1-3-6 16,-3 4 0-16,0-2 6 16,1 3-6-16,-3 1 0 15,2-4 1-15,1 1 0 16,-1 0-1-16,2 2-1 15,-1-2 1-15,0 2 1 16,-2-2-1-16,0-1 0 16,-2 4 1-16,1-3-1 15,2 1 0-15,3 2 0 16,-1-3 0-16,0 0-1 16,1 1 1-16,1 0 0 0,1-2 0 15,-1 5 0-15,-1-6 0 16,1 4 0-16,-1-6 0 15,3 0 0-15,-1-2 0 16,4 0 0-16,-2 1 0 16,1 0 1-16,-1 5-2 15,-1 1 1-15,-3 2 0 16,1 3 0-16,-1 0 0 16,3-2-1-16,-1 0 1 0,-1 1 0 15,1 0 0-15,4-5 0 16,2-1 0-16,4-4 1 15,2 1-1-15,0-3 0 16,-7 2 0-16,2 4 0 16,-4-3 0-16,-5 5 0 15,1-4 0-15,-6-1 1 16,-1 4-1-16,2-4 0 16,2 0 1-16,2 0-1 15,8-2 0-15,-1-2-1 16,5 0 1-16,1-1-1 15,0-1 1-15,6 3 0 0,-8-2 1 16,1 1-1 0,-2 2 0-16,-4-2-1 0,1 0 1 15,1 0 1 1,0 2-1-16,0 0-1 0,-1-1 1 16,0 4 1-16,0-4-1 15,0 2-1-15,2-4 1 16,0 4 0-16,-1-4 0 15,-2 4 0-15,2-2 0 16,-6 3 0-16,5 0 1 16,1-2-1-16,-4 1 0 15,1-2 0-15,-1 3 0 16,-3 2 0-16,-3 1 0 16,1 4 1-16,-1-3 0 15,-1 0-1-15,2 0 0 16,1-2 1-16,-4-2-1 15,2-3 0-15,-2 3 1 0,-2 3 0 16,2-2-1-16,2 3-1 16,2 1 1-16,5-2 0 15,-3 1 0-15,1-1 0 16,-1 2 0-16,1-2 1 16,-3-2-1-16,4 1 0 15,-7-8 0-15,2-1 1 16,-1 4-1-16,-3-2 0 15,0 4 1-15,1-2-1 16,-3 4 0-16,0-2-1 16,4 3 1-16,-1 2 5 15,-1 0-5-15,3-2 0 0,1 0 3 16,-1 0-2 0,3-2 1-16,1 0-2 0,1-3 0 15,-1-2 3-15,-3 1-3 16,-2-1 0-16,-1 4 3 15,0-1-1-15,0-1 4 16,2 3-6-16,-4 3 0 16,0 0 2-16,-5 3-2 15,0 1 0-15,1-2 4 16,-1 2-4-16,2 0 1 16,0 1-1-16,1-2 0 15,4 2 2-15,0 0-2 16,-1 0 0-16,1 2 2 0,-1 0-2 15,-4 0 1-15,-2 4-1 16,-2-3 0-16,2 0 3 16,0-3-3-16,0-5 0 15,-2 2-1-15,3-4 2 16,-3 3-1-16,2 4 0 16,0 3 0-16,0 0 0 15,0 5 0-15,0 4 0 16,-2 1 0-16,0 1 1 15,0 0-1-15,0 0 0 0,0 0 0 16,0 0-8 0,0 0 8-16,0 0-2 0,0 0 0 15,0 0 3-15,0 0-2 16,0 0-7-16,0 0-12 16,0 0 14-16,0 0-46 15,0 0 1-15,0 0 5 16,0 0 1-16,0 0-3 15,0 0 19-15,0 0 25 16,-6 0 1-16,-11 0 3 16,-12 0-3-16,-12 0-48 15</inkml:trace>
  <inkml:trace contextRef="#ctx0" brushRef="#br0" timeOffset="-30821.35">21115 11503 264 0,'0'0'17'15,"0"0"-16"-15,0 0 12 0,0 0 6 16,0 0-12-16,0 0-5 16,0 0 2-16,7-9-4 15,-3 9 11-15,-2 0-7 16,-2 0 14-16,0 0 16 16,0 0-7-16,0 0-8 15,0 0 8-15,0 0-18 16,5 0 5-16,3 0-9 15,8 0 0-15,5 3 4 16,6-3-1-16,1 0 8 16,8 0-11-16,6 0-5 15,10 0 17-15,10 0-17 16,9-3 2-16,7 3 4 16,6 0-5-16,3 0 6 15,0 0-7-15,1 0 0 16,5 9 2-16,11 2-2 0,10-1 0 15,7-1-1-15,3-5 2 16,8-2 0-16,-3-1-1 16,3 3 0-16,-3 2 17 15,-9 2-17-15,-7 2 3 16,-1-2-3-16,0 5 1 16,-6-5 3-16,-1 3-4 15,-7-3 0-15,-2 0 1 16,4-1-1-16,2-4 0 15,4 0 0-15,-6-3 1 16,-5 2-1-16,-5-2 0 16,3 0 0-16,-4 0 0 15,-2 0 0-15,-7 0 0 0,-6 0-1 16,-3 0 2 0,2 0-2-16,6 0 1 0,1 0 0 15,-7 0 2-15,-8 0-2 16,-5 0 0-16,-2 4-1 15,5 6 3-15,10-1-2 16,14 1 0-16,6-1 0 16,1-3-1-16,-3-3 1 15,-6 0 0-15,-4-3-1 16,-4 0 2-16,-6 0-4 16,-8 0 3-16,-1-9 0 15,-6 1 0-15,2 0 0 0,0 0-1 16,4-2 0-16,1 3 1 15,1 1 2-15,-1-3-2 16,1 5 0-16,1-4 0 16,-1 2 0-16,-2 0 0 15,2-4-1-15,-9 3 3 16,-4-2-1-16,-3 3-1 16,-6 2 0-16,-5 2 0 15,3 0 0-15,-1 2 0 16,-2-2-1-16,-1-2 2 15,-1 2-2-15,-4-3 1 16,5 4 0-16,5-3 1 16,-1 1-1-16,9-1 0 15,-3 2-1-15,6 2 2 0,1-3-2 16,-2 2 1-16,3-2 0 16,-6 1 1-16,0-2-1 15,-4 4 0-15,-4-2 0 16,-2 0 0-16,2 2 0 15,1 0 0-15,1 0 0 16,-5 0 1-16,-1 0-1 16,-7 0 0-16,-2 0-1 15,-7 0 2-15,-5 0-1 0,-5 0 0 16,-4-2 0 0,3 2-1-16,2 0 1 0,3 0 0 15,-1 0 0 1,1 0 1-16,-2 0-1 0,2 0 0 15,4 0 0-15,2 0 1 16,5 0-1-16,2 0 0 16,-4 0 0-16,0 0 0 15,-10 0 0-15,-1 0 0 16,-6 0 0-16,-2-2 3 16,1-2-2-16,2-5-1 15,-3 2 0-15,3-3 4 16,2 0 2-16,-3-4-5 15,4-2 1-15,0 0 16 16,-1 0-13-16,-5-2 4 16,2-5 10-16,-4 1-8 15,0-1 4-15,2-4-15 0,3-1 1 16,5-2 2-16,0-1-3 16,4-5 0-16,-3 7 0 15,3 1 1-15,-5 2-1 16,0 0 0-16,-4-2 0 15,0 1 2-15,2 2-2 16,-5-4 0-16,5 2 0 16,0-5 4-16,2 1-4 15,4 0 0-15,-1-2 0 16,-1 3 1-16,-1 2-1 16,-4 0 0-16,1 0-3 15,-7 1 6-15,0 0-4 0,-2-6 1 16,0 1 0-16,0-2 3 15,0-2-3-15,0 3 0 16,0 0 0-16,0 1 1 16,0 4-3-16,6 0 2 15,4 2 0-15,-1 2 0 16,0-2 1-16,-2-2-1 16,-5-4 0-16,-2-4 0 15,0-2-5-15,0-5 5 16,0-1 0-16,0 1 4 15,0 2-4-15,0 3 0 16,0 2 0-16,0 1 1 16,0 2-3-16,0-2 2 0,0 3 0 15,2-1 0 1,-2-2 0-16,3 3 0 0,1-1 0 16,0-3 1-16,3 3-2 15,-2-1 1-15,-1 0 0 16,1 0 0-16,-3 2 0 15,-2-2-3-15,0-2 3 16,0-1-2-16,0-5-2 16,-2-2-5-16,-5-2 9 15,5 0 7-15,2-4-7 16,0 2 0-16,0-1 0 16,0 3 0-16,0 0 1 15,0 6-1-15,0-2 0 16,0 2-1-16,0 0 1 0,2-1 0 15,5-3 0-15,1-2 0 16,1-7 1-16,0-5-1 16,-4-3 0-16,-3-5 0 15,-2 3 0-15,0 3 0 16,0 2-2-16,0 5 2 16,0 0 2-16,0-1-2 15,0-4 0-15,0-1-1 16,0-2 1-16,9-2 0 15,2-1 0-15,-2 0 1 16,-3 0-1-16,-3 0 0 0,-3 2 0 16,0-3-3-1,0 2 3-15,-3 4-3 0,-9-2 1 16,0 3 4-16,5 4-1 16,3 1-1-16,4 0 0 15,0 1-1-15,0 2 2 16,2-1-1-16,9 1 0 15,1 2 1-15,-4 2-3 16,1 4 2-16,-2 6 0 16,-4 3 1-16,-3 8-1 15,0 3-1-15,0 2 1 16,0 4-2-16,-10-1-5 0,3 4 7 16,3 1 0-1,2 6 9-15,2-1-9 0,0 7 0 16,0 0-2-16,0 0-1 15,0 0-3-15,0 0 4 16,0 0 2-16,0 0-3 16,0-4 4-16,-6-4-1 15,-4-3 0-15,-3-7 3 16,0-1-2-16,-1-1-1 16,-1 2 0-16,3 3 2 15,1-2-2-15,-3-1-4 16,4 3 3-16,-1-4 1 15,1-3 5-15,4 0-5 16,-1-2 0-16,5-2-3 16,0 1 3-16,0-9 0 0,2 5 0 15,-2 0 2-15,0 3-2 16,-4 8 0-16,4 3 0 16,0 2 0-16,2 3 1 15,0 3-1-15,0-2 0 16,0-1 0-16,0 2 0 15,0-2 0-15,0 0 0 16,0 1 0-16,0-2 0 16,0-3 0-16,0 1 0 15,0 0-4-15,0-1 2 16,0 4-13-16,-2-2-5 16,-5 0 18-16,1 2-12 15,-6-2 5-15,3 1 6 0,-1-2 3 16,0 1-1-16,4-2 1 15,1 0-1-15,3-2-2 16,0-1-11-16,2-2-3 16,0-3-18-16,0-3-21 15,0-3-27-15,-9-6-206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1:40:48.218"/>
    </inkml:context>
    <inkml:brush xml:id="br0">
      <inkml:brushProperty name="width" value="0.05292" units="cm"/>
      <inkml:brushProperty name="height" value="0.05292" units="cm"/>
      <inkml:brushProperty name="color" value="#FF0000"/>
    </inkml:brush>
  </inkml:definitions>
  <inkml:trace contextRef="#ctx0" brushRef="#br0">24265 9314 3 0,'0'0'25'0,"0"0"2"16,0 0-18-16,0 0-1 15,0 0 14-15,0 0-10 16,0 0 7-16,0 0 1 15,-6 0-8-15,6 0 10 16,-2 0-6-16,2 0 0 16,-2 0 10-16,-1 0-21 15,3 0 6-15,-3 0 4 16,1 0 2-16,0 0 12 16,-4 0-12-16,1 0-4 15,1 0 22-15,-2 0-35 16,-2 0 13-16,-1 0-3 0,-1 4-5 15,-6 6 1 1,0 5-6-16,-6 5 0 0,-3 7 4 16,-2 8 2-16,-2 5-6 15,-2 3 10-15,4 2-3 16,4-1 5-16,4-2-12 16,9-2 0-16,2-6 5 15,8-2-5-15,0-6 0 16,0-5 0-16,8-3 2 15,7-7-4-15,1 0-4 16,3-7-22-16,4-4 12 16,4 0-60-16,-3 0-36 15</inkml:trace>
  <inkml:trace contextRef="#ctx0" brushRef="#br0" timeOffset="311.42">24615 9343 221 0,'0'0'67'16,"0"0"-40"-16,0 0 8 15,0 0-18-15,0 0-1 0,0 0 1 16,-104 101-14-16,59-60-3 16,0-1 2-16,6-2 1 15,5-6-3-15,10-6 0 16,5-8 0-16,6-4-1 16,9-5 1-16,2-8-8 15,2-1-8-15,0 0-31 16,0-1-42-16</inkml:trace>
  <inkml:trace contextRef="#ctx0" brushRef="#br0" timeOffset="517.35">24301 9468 305 0,'0'0'41'0,"0"0"-41"16,0 0-5-16,0 0 5 15,0 0 1-15,0 0 0 16,23 73-1-16,-6-49 1 16,1-2 0-16,5-4-2 15,3-4-58-15,-2-2-37 16</inkml:trace>
  <inkml:trace contextRef="#ctx0" brushRef="#br0" timeOffset="737.67">24698 9625 353 0,'0'0'25'0,"0"0"-25"16,0 0-5-16,0 0 5 15,0 0 2-15,0 0-2 16,0 62 0-16,0-44 3 15,0-2-3-15,0-4-6 16,0-3-14-16,0-2-1 16,0 0-50-16,0-6-128 0</inkml:trace>
  <inkml:trace contextRef="#ctx0" brushRef="#br0" timeOffset="1143.42">24965 9569 50 0,'0'0'174'16,"0"0"-172"-16,0 0-3 15,0 0 2-15,0 0-1 16,0 0 25-16,98-106-10 15,-85 92-12-15,-1-3 0 0,-6 6-3 16,-6 3 29-16,0 1-8 16,0 7 1-16,0 0 22 15,0 0-32-15,0 0-12 16,0 0 0-16,0 11 0 16,0 4 8-16,0 6-8 15,0 1 0-15,0 0 7 16,0-2-6-16,0 1-1 15,0 2 0-15,-2-3 1 16,0 0 3-16,0-2-4 16,0-5 0-16,2 2-5 15,-3-5 5-15,3-2-18 16,0-4-38-16,0-4-55 0</inkml:trace>
  <inkml:trace contextRef="#ctx0" brushRef="#br0" timeOffset="1489.35">25299 9182 247 0,'0'0'4'15,"0"0"3"-15,0 0-6 16,0 0 17-16,0 0 24 16,0 0-19-16,89 122-2 15,-84-75-11-15,0 5 8 16,-5 2 11-16,0 0-9 16,0 2-12-16,0 1 6 15,0-6-14-15,0-1 0 16,-8-6 0-16,0-6 4 15,-1-3-5-15,0-8 1 16,2-2-14-16,0-3-8 16,5-6-91-16,-4-6-169 15</inkml:trace>
  <inkml:trace contextRef="#ctx0" brushRef="#br0" timeOffset="-211353.22">29346 14069 19 0,'0'0'183'16,"0"0"-169"-16,0 0-9 15,0 0 29-15,0 0 2 16,0 0 3-16,0 0-19 16,-14-36 8-16,14 33-7 15,0 0-5-15,0 0 0 16,0 0 10-16,0 3-25 16,0 0 4-16,0 0 7 15,0 0-1-15,0 0 10 16,0 0-6-16,-3 0-8 15,3 0 12-15,0 0-19 0,0 0 0 16,0 0 8-16,0 13-7 16,0 10 6-16,3 4-7 15,4 0 0-15,2 3 13 16,-3-6-11-16,3 4-2 16,0 4 6-16,-4 2-4 15,-1 4 2-15,-4-2-4 16,0 0 0-16,0-3 3 15,0-8-3-15,0-3 0 16,0-7 0-16,0-7 0 16,0-4 0-16,2-4 0 15,-2 0-20-15,0 0-19 16,0 1-63-16,0-1-93 16</inkml:trace>
  <inkml:trace contextRef="#ctx0" brushRef="#br0" timeOffset="-210774.27">29067 14355 396 0,'0'0'73'0,"0"0"-63"16,0 0-10-16,0 0 2 15,0 0-2-15,0 0 19 16,27 0 1-16,8 0-3 16,7-12-12-16,4-2-2 15,0-4 11-15,-3 0-14 16,-6-4 0-16,-3 4-4 15,-10 4-14-15,-8-3-49 16,-8 9-1-16,-3 2-55 0</inkml:trace>
  <inkml:trace contextRef="#ctx0" brushRef="#br0" timeOffset="-210250.06">29462 13833 334 0,'0'0'72'16,"0"0"-61"-16,0 0-11 0,0 0 4 16,0 0 12-1,0 0-1-15,-12 67 11 0,26-9 3 16,1 6 0-16,1 7-7 15,-3-3-2-15,3-7-15 16,-5 0 13-16,0-7-18 16,-2-12 0-16,-5-7 3 15,-1-12-3-15,-1-11 2 16,-2-6-2-16,0-6 0 16,0 0 5-16,0 0-4 15,0-15-2-15,0-17-3 16,0-8-1-16,0 1-2 15,0 7 6-15,8 4 1 16,2 8-4-16,-3 10-6 16,-5 6 10-16,-2 4 1 0,2 0-1 15,2 0-4 1,3 14 1-16,7 16 3 0,-2 6 13 16,-1 1-13-16,-1 1 0 15,1-6 3-15,-1-5-2 16,4-4-1-16,5-11 0 15,-6-3-9-15,-3-5 9 16,0-4-54-16,-6 0-34 16,-2-4-58-16,-2-23-88 15</inkml:trace>
  <inkml:trace contextRef="#ctx0" brushRef="#br0" timeOffset="-209900.11">29782 14121 301 0,'0'0'63'16,"0"0"-62"-16,0 0 2 15,0 0 11-15,0 0 14 16,60 112 10-16,-47-76-27 16,-1-2-1-16,-1 0 4 15,-5-12-6-15,0-2 10 16,-4-3-7-16,-2-11-8 0,0-3 10 15,0 0-12-15,0-3 7 16,0 0 20-16,0-9-11 16,0-13-15-16,-12-3-3 15,3-4 5-15,1 3-1 16,2-2-3-16,4 4-4 16,2 6 1-16,0 0 3 15,0 4-8-15,12 2 7 16,3 0-19-16,3 0-5 15,5 0-47-15,-2 6-19 16,0-2-37-16</inkml:trace>
  <inkml:trace contextRef="#ctx0" brushRef="#br0" timeOffset="-209247.12">30085 13783 471 0,'0'0'15'16,"0"0"-15"-16,0 0-6 0,0 0 6 15,0 0 31-15,0 0 11 16,71 83-18-16,-24-27 2 15,4 0-16-15,5 5 6 16,0-3 9-16,0-4-6 16,0-4 3-16,-8-4-22 15,4-6 0-15,-4-4 7 16,-3-4-7-16,-5-8 0 16,-5-6 0-16,-12-6 1 15,-7-6-2-15,-9-3 1 16,-7-3-8-16,0 0 8 15,0 0-18-15,-14-4-10 0,-15-20-43 16,-7 3-34 0,-4 7-17-16,1-2-39 0</inkml:trace>
  <inkml:trace contextRef="#ctx0" brushRef="#br0" timeOffset="-208892.11">30324 14265 405 0,'0'0'34'16,"0"0"-33"-16,0 0 18 16,0 0 6-16,0 0-2 15,0 0 21-15,71 16-24 16,-31 2-5-16,3 2-1 0,1 0 0 16,1 0 8-16,-5 0-13 15,-1-2-4-15,-3 0 6 16,-7-1-9-16,-4-8-2 15,-7 3 0-15,-5-10 1 16,-2-2-5-16,-6 0 4 16,-3 0 0-16,-2-15 10 15,0-11 8-15,0-5-15 16,0 3-3-16,-9-2 2 16,0 4 1-16,0 2-3 15,5-2 0-15,4-1-3 16,0 4 3-16,0-4-14 0,0 8-11 15,0-1-23 1,0 8-26-16,0 2-66 0,-8 4-184 16</inkml:trace>
  <inkml:trace contextRef="#ctx0" brushRef="#br0" timeOffset="-206164.44">29032 15075 173 0,'0'0'30'0,"0"0"-2"16,0 0-20-16,0 0 13 15,0 0 20-15,0 0-22 16,0-59 4-16,0 55-3 16,0 1-4-16,0 2 10 15,0 1-2-15,0 0-4 16,0 0 18-16,-3 0-19 16,3 0-5-16,0 0-5 0,0 7-8 15,0 21 7-15,0 6-7 16,0 8-1-16,11-2 13 15,0 0-13-15,-1 1 0 16,0-5 6-16,-3-10-5 16,-1-2 1-16,0-9-2 15,-6-4 0-15,0-7 2 16,0-4-2-16,0 0 0 16,0 0 6-16,0 0-2 15,0-19 12-15,0-12-16 16,-6-12 0-16,-2-2 1 15,3-10-1-15,3 1 0 0,2 6-1 16,0 2 2 0,0 10 0-16,5 11-1 0,3 4 0 15,4 6-4-15,1 6 4 16,1 1-4-16,1 2 4 16,-4 2-8-16,0 4-16 15,-4 0-36-15,-5 0-12 16,-2 2-12-16,0 16-36 15</inkml:trace>
  <inkml:trace contextRef="#ctx0" brushRef="#br0" timeOffset="-205959.63">28866 15190 100 0,'0'0'302'0,"0"0"-290"15,0 0-12-15,0 0-1 16,0 0 1-16,0 0 20 16,60 1-8-16,-35-6-5 15,2-9-7-15,2 1-4 16,-2 0 1-16,2-4-42 16,-2 7-31-16,-6-1-49 15</inkml:trace>
  <inkml:trace contextRef="#ctx0" brushRef="#br0" timeOffset="-205417.45">29252 15009 239 0,'0'0'74'0,"0"0"-56"15,0 0-7-15,0 0-9 16,0 0-1-16,0 0 21 15,29 127-9-15,-20-86-2 16,1 0-6-16,0-5-5 16,-3-6 23-16,-1-8-15 15,-2-4-2-15,-2-1 4 16,-2-10-4-16,0-3 2 16,0 0 2-16,0-4-4 0,0 0 16 15,0 0-14 1,0-8 9-16,0-11-17 0,-10-8-1 15,-1-7 1 1,1-7 4-16,4-4-3 0,4-10 4 16,2 1-5-1,0 2-7-15,0 3 4 0,16 10 3 16,3 5-5-16,4 6 4 16,-3 8-1-16,-1 2 0 15,-5 9 2-15,-5 6 0 16,-2 3-3-16,-3 0 2 15,0 0 0-15,1 16 1 0,-2 8 0 16,-3 2 8 0,0 5-8-16,0 0 0 0,-10-1 7 15,-7 6-4-15,-6-4 0 16,-2-6-3-16,2-2 3 16,-2-6-1-16,2 0-2 15,3-2-2-15,5-6 0 16,1 0-40-16,3-6-45 15,9-4-79-15</inkml:trace>
  <inkml:trace contextRef="#ctx0" brushRef="#br0" timeOffset="-204783.92">29579 14951 319 0,'0'0'44'0,"0"0"-42"15,0 0-1-15,36 128-1 16,-27-84 1-16,0-8 22 16,-1-2-10-16,0-1-4 15,-4-13 1-15,-2-4-2 16,0-8 7-16,-2-2-5 0,0-6-10 15,0 0 15-15,0 0-10 16,0 0 17-16,-10-13-7 16,-11-7-15-1,-6-14 0-15,0-7-1 0,3-12-5 16,6-1 2-16,8 1 5 16,10 7-1-16,0 6 0 15,0 5 2-15,15 5-8 16,9 6 10-16,1 3-4 15,4 6 8-15,-1 1-8 16,1 3 0-16,-4 5-1 16,-5 1 1-16,-5 5-2 15,-3 0 1-15,-1 0 1 16,-4 5-2-16,0 9 2 16,-7 3 0-16,0 4 11 15,0 12-9-15,-18-1-1 16,-7 7-1-16,-4-2 4 15,4-3-3-15,8-11-1 0,3-6 0 16,10-7 2-16,4-6-2 16,0-2-1-16,0-2 0 15,0 6 1-15,16 0-5 16,9-2 5-16,4 0 0 16,-1-2 13-16,3 0-12 15,-2 0 0-15,0 0-1 16,-7 4-5-16,1-2-3 15,-6 2-64-15,-1 6-62 16</inkml:trace>
  <inkml:trace contextRef="#ctx0" brushRef="#br0" timeOffset="-203312.2">30468 14824 57 0,'0'0'35'15,"0"0"-35"-15,0 0-33 0,0 0-25 16</inkml:trace>
  <inkml:trace contextRef="#ctx0" brushRef="#br0" timeOffset="-203228.56">30468 14824 19 0,'23'-23'63'0,"-23"23"-63"16,0 0-56-16</inkml:trace>
  <inkml:trace contextRef="#ctx0" brushRef="#br0" timeOffset="-202816.52">30499 14789 133 0,'0'0'41'0,"0"0"-8"16,0 0 15-16,0 0-16 15,0 0 4-15,0 0-9 16,2-6-9-16,-2 6 10 0,0 0-19 16,0 0-3-16,0 0-1 15,0 0-4-15,0 0 12 16,0 0-13-16,0 0 0 15,0 0 4-15,0 0-1 16,0 0-3-16,0 0 6 16,0 0-1-16,0 7 13 15,0 10-11-15,0 9 7 16,0 6 15-16,-15 8-10 16,-1 0 1-16,1 4-8 15,-5 0-6-15,2 2 6 16,-2 2-12-16,-5 1 0 0,1 1 9 15,0-8-9 1,1-2 0-16,5-7 0 0,3-4 1 16,3-9 1-16,4-6-2 15,3-4 0-15,3-6-5 16,2-4 1-16,0 0-29 16,0 0-24-16,0-4-28 15,2-14 7-15,9-4-58 16</inkml:trace>
  <inkml:trace contextRef="#ctx0" brushRef="#br0" timeOffset="-202299.19">30493 14762 271 0,'0'0'22'16,"0"0"-16"-16,0 0 10 16,0 0 33-16,0 0 12 15,0 0 6-15,2-19-41 16,-22 19-24-16,-9 11-2 16,-7 15 4-16,-4 5 3 15,-4 9-7-15,3-3 0 16,4 2 2-16,8 0-2 15,9-14 0-15,6-5 0 0,10-10 3 16,4-6-7-16,0-4 1 16,0 0-14-16,11-4 10 15,18-28 2-15,6-8 5 16,6-4 9-16,3-6-7 16,-1 10-4-16,-3 5-4 15,-5 12 3-15,-6 5-5 16,-6 6 8-16,-8 3 0 15,-3 5 0-15,-4 2 0 16,-3 2 0-16,-1 0-1 16,5 0 1-16,2 15 19 15,5 1-9-15,2 12 3 16,-1-2 4-16,-3 6-5 16,1-4-5-16,-3 2-7 15,-1-2 0-15,-3 2-2 0,-2-9 2 16,-4 8-50-1,0-9-95-15</inkml:trace>
  <inkml:trace contextRef="#ctx0" brushRef="#br0" timeOffset="-193517.08">29497 12699 298 0,'0'0'30'16,"0"0"-10"-16,0 0 2 15,0 0 16-15,0 0 7 16,0 0-28-16,0 0-11 16,-14-6 13-16,14 6-14 0,-2 0 8 15,0 0 6-15,-2 0-13 16,-5 10 7-16,-3 16-12 15,-5 11 4-15,-3 8 5 16,2 3-10-16,2-1 4 16,8-9 3-1,5-6-7-15,3-5 7 0,0 0-7 16,0-7 0-16,15 0 0 16,2-1 0-16,4-6-2 15,2-1 2-15,1-6 0 16,-1-2-8-16,-1-4 7 15,-2 0-27-15,-4 0-6 16,-5-10-46-16,-5-7-8 0,-6-2-106 16</inkml:trace>
  <inkml:trace contextRef="#ctx0" brushRef="#br0" timeOffset="-193323.09">29327 12946 330 0,'0'0'69'0,"0"0"-64"16,0 0-5-16,0 0-6 16,0 0 6-16,0 0 13 15,34 0-5-15,-8 0-7 16,4 0 10-16,1 0-11 0,-2 0-2 16,-2 0-8-1,-1-9-81-15,-5 0-35 0</inkml:trace>
  <inkml:trace contextRef="#ctx0" brushRef="#br0" timeOffset="-192833.19">29653 12428 360 0,'0'0'37'0,"0"0"-28"0,0 0-9 15,0 0 0-15,0 0 6 16,0 0 16-16,13 141 2 16,5-69-22-16,-3 2 1 15,-1 0 25-15,-5-4-21 16,-3-10 5-16,2-11-10 16,-4-15 0-16,3-12 4 15,-3-10-6-15,-2-7 0 16,2-2 0-16,1-3 0 15,0-3 0-15,4-24 11 16,1-13 5-16,6-4-15 16,0 4-1-16,0 3 0 15,1 12-7-15,-5 6 6 16,-4 9-3-16,-1 7 4 16,-3 3-7-16,0 0 6 0,6 3-15 15,-1 21 16 1,-1 9 12-16,2 7-11 0,-6 1 2 15,-4 2-3-15,2-5 2 16,0-4 0-16,1-6-2 16,1-8 0-16,-2-10-4 15,2-8-4-15,-1-2-31 16,2 0-2-16,1-10-43 16,1-14 41-16,-3-10-150 15</inkml:trace>
  <inkml:trace contextRef="#ctx0" brushRef="#br0" timeOffset="-192500.02">30058 12733 291 0,'0'0'39'0,"0"0"-25"16,0 0-12-16,0 0 19 16,0 0 12-16,0 0-20 15,61 132 4-15,-51-94-16 16,2-5 5-16,-8-7 3 15,1-10-8-15,-3-8 11 16,-2-4-11-16,0-4 2 16,0 0 27-16,0-1 12 15,0-22-14-15,-9-11-28 16,-7-4 0-16,1-6 8 0,1 2-8 16,8-1 0-1,4 7-10-15,2 4 4 0,0 10 6 16,0 5-10-16,8 4 6 15,8 5 3-15,2 4-41 16,2 2-26-16,-2 2-34 16,2 0-140-16</inkml:trace>
  <inkml:trace contextRef="#ctx0" brushRef="#br0" timeOffset="-191550.63">30533 12383 193 0,'0'0'145'0,"0"0"-126"16,0 0-4-16,0 0 20 15,0 0 6-15,0 0 13 16,0-31-39-16,0 31-8 16,0 16 1-16,0 19-7 15,-5 6 23-15,-8 16-12 16,-3 7-4-16,-1 6 16 0,-8 4-18 15,1 0 2-15,-1-1-8 16,1-10 4-16,4-12-3 16,4-11-1-16,5-16 0 15,7-11 1-15,1-4-1 16,3-9-1-16,0 0-4 16,0 0-22-16,0-12 0 15,0-18-45-15,9-10-23 16,2-6-42-16</inkml:trace>
  <inkml:trace contextRef="#ctx0" brushRef="#br0" timeOffset="-191100.97">30549 12236 268 0,'0'0'30'0,"0"0"2"16,0 0 17-16,0 0-1 16,0 0-18-16,0 0-5 15,-61 50-24-15,30-2-1 16,0 2 4-16,0 2-4 16,4 1 18-16,7-8-17 15,2 2 0-15,7-12 5 16,2-6-5-16,5-10-1 15,1-14 0-15,3-5-1 0,0 0-5 16,0-5 1-16,5-26 5 16,11-15 18-16,3-7-18 15,6-4-1-15,-2 2 1 16,-1 7 0-16,-5 7-3 16,-1 12 3-16,-5 14 0 15,-6 6-1-15,-3 9 1 16,-2 0-2-16,4 0 2 15,6 6 0-15,3 14 27 16,5 8-22-16,-1 0-5 16,1 4 11-16,5 5-11 15,-6-2-1-15,-1 11-12 16,-5-5-140-16</inkml:trace>
  <inkml:trace contextRef="#ctx0" brushRef="#br0" timeOffset="-180650.38">23882 15659 31 0,'0'0'165'0,"0"0"-149"16,0 0-10-16,0 0 13 15,0 0 23-15,0 0-24 16,0 0-9-16,0 0 2 15,-15-80-4-15,15 80 19 16,-3 0-5-16,-1 0 4 16,-5 0-6-16,0-5-14 0,0 5-4 15,-3 0 15 1,0-3-8-16,-1 3-4 0,-6 0 3 16,-1 0-6-16,-4 0 5 15,0 3-6-15,-3 6 0 16,2 1 5-16,2 2-3 15,4 1-2-15,3 2 0 16,1 3 1-16,1 4 0 16,3 4-1-16,2 2 0 15,5 4 5-15,4-2-4 16,0 0-1-16,0-1 0 16,13-4 1-16,2-2 6 15,3-1-7-15,5-4 0 16,0 0 2-16,2-9-2 15,7 0 0-15,-3-8 1 0,4 2 0 16,0-3 10 0,2 0-11-16,-6 0 0 0,-6-3 3 15,-4-2-3-15,1-9 0 16,-3 2 5-16,2-3-5 16,-2-7 6-16,-1 0-6 15,1-5 0-15,-3 0 5 16,-1-3-3-16,1 2-2 15,-5 0 0-15,-3 1 0 16,-4 2 1-16,-2-4-1 16,0 4 0-16,0 3 3 0,-17 4-1 15,-10-5-2-15,-6 10 0 16,-3-4 2-16,0 7-2 16,5 5 0-16,5 3-4 15,5 2 1-15,7 0-10 16,4 0-29-16,5 11-26 15,5 8-35-15,0-5-91 16</inkml:trace>
  <inkml:trace contextRef="#ctx0" brushRef="#br0" timeOffset="-176214.96">31465 10117 132 0,'0'0'26'0,"0"0"-9"16,0 0 14-16,0 0-5 16,0 0 3-16,0 0-6 0,0 0-15 15,-12-18 16-15,12 15-19 16,-2 1 9-16,2 1 1 15,-2 1-2-15,-1-3 5 16,-1 1-3-16,2 2-12 16,-2-4 22-16,-1 2-25 15,0 0 0-15,1-2 12 16,-1 4-2-16,-1-2 0 16,-1 2-10-16,-2 0 4 15,0 0 2-15,-2 0-6 16,2 0 0-16,-2 0-1 15,0 0 2-15,-1 2-1 16,2 6 0-16,-3 4 0 0,-1-2 1 16,1 4-1-16,-1 0 0 15,-3 2 0-15,1 5 1 16,1 1-1 0,-2 3 0-16,7 4 0 0,1 0 0 15,-1 4 0-15,6-4-1 16,4-2 0-16,0-3 2 15,0-1-2-15,0-3 0 16,2 5 1-16,10-1 1 16,3 1-1-16,1-2 0 15,-1-5 1-15,1-2 0 16,-1-4-2-16,4-1 0 0,-4-5 1 16,5-2 3-1,-3-3-3-15,6-1 0 16,-3 0 4-16,2 0-4 15,3 0 4-15,2-5-4 0,4-12 4 16,4-2 3-16,-4-6-7 16,1 1 0-16,-6 0 2 15,-5 3-1-15,-4-2 0 16,-3 2-1-16,-5-4 0 16,-3-5 5-16,-1-1-5 15,-5-2 0-15,0-4 6 16,0 1-4-16,-9 0-2 15,-4 6 0-15,-3 4 0 16,1 6 1-16,3 6-1 16,3 7-3-16,1 2 0 15,1 5 3-15,-2 0-21 0,0 0-28 16,2 8-24-16,-1 14-38 16</inkml:trace>
  <inkml:trace contextRef="#ctx0" brushRef="#br0" timeOffset="-142431.3">8290 15896 13 0,'0'0'7'15,"0"0"11"-15,0 0 8 16,0 0 5-16,0 0 3 16,0 0-14-16,0 0-3 15,0 0 11-15,0 0-9 16,18-57-6-16,-18 51-4 16,0-2-9-16,0 4-6 0,-2-1-25 15,0 4 1-15,0 1-13 16,2 0-58-16</inkml:trace>
  <inkml:trace contextRef="#ctx0" brushRef="#br0" timeOffset="-141480.64">8390 15727 139 0,'0'0'28'0,"0"0"4"15,0 0 8-15,0 0-30 16,0 0 19-16,0 0-8 15,-46-28-7-15,37 28 11 16,-3 0-17-16,-1 0 18 16,-3 0 13-16,-1 10-26 15,-1 2-7-15,-2 2-6 16,-2 5 2-16,1-2 2 16,1 1-4-16,1 4 0 0,0 0 4 15,2-3 1-15,1 4-5 16,-1 4 1-16,-1 2 2 15,5 3 1-15,-3-2-4 16,3 3 0-16,1-1 2 16,-1 3-1-16,4 8-1 15,-3 0 0-15,6-4 1 16,4-3 0-16,0-2-1 16,2-1 0-16,0-7 0 15,0 1 0-15,17-4 0 16,-1 3 0-16,7-4 0 15,0-5-1-15,4-2 1 16,4-1 0-16,3-1-2 0,4-8 6 16,0 3-4-1,2-4 0-15,-3 0 3 0,4-4 1 16,-5 0-4-16,-1 0 0 16,-1 0-3-16,-1 0 7 15,-4-13-6-15,0 0 4 16,-4-9 0-16,-1 0 8 15,0-2-10-15,-1 2 0 16,-1 0 8-16,-5 3-8 16,2 2-1-16,-5-1 1 0,-1 2 0 15,-3 1 4 1,0-3-4-16,-1-8 0 0,-3-2-1 16,3-6 3-1,-2-2-2-15,0 0 0 0,-1-1 1 16,-2 2 0-16,-1-1-1 15,-3 6 0-15,0 7 2 16,0 2-2-16,-3 2 0 16,-10 5 0-16,-5-3 2 15,-4-2 4-15,-2-2-6 16,-3-2 0-16,-4 0 9 16,2-2-9-16,-2 6 0 15,2 2-5-15,4 3 10 16,2 4-2-16,2 5-3 15,-2 1 0-15,1 4 4 0,-3 0-4 16,1 0-4 0,2 15-11-16,-1 7-19 0,6 4 1 15,5 1-50-15,1-4-27 16</inkml:trace>
  <inkml:trace contextRef="#ctx0" brushRef="#br0" timeOffset="-93166.18">31288 10351 60 0,'0'0'0'15,"0"0"-60"-15</inkml:trace>
  <inkml:trace contextRef="#ctx0" brushRef="#br0" timeOffset="-30409.34">23991 1146 99 0,'0'0'24'16,"0"0"-6"-16,0 0 6 15,0 0-7-15,0 0-12 0,0 0 7 16,0 0 14 0,-35-2-18-16,26-15 16 0,-3-2-9 15,2-2 2-15,1 0-8 16,-3 6-9-16,8 2 0 15,2 8-6-15,0 5-62 16</inkml:trace>
  <inkml:trace contextRef="#ctx0" brushRef="#br0" timeOffset="-29270.56">23987 716 309 0,'0'0'0'0,"0"0"3"15,0 0-3 1,0 0-3-16,0 0 0 0,0 0-11 16,0 20 14-16,0 15 14 15,11 15-8-15,-2 11 4 16,-4 9 9-16,1 6-15 16,-4-2 6-16,-2-3-10 15,0-6 0-15,0-9 8 16,-4-9-8-16,-5-6 0 15,0-11 0-15,2-10 2 16,1-7 1-16,4-6-3 16,0-7 0-16,-6 0 12 15,-3 0 5-15,-4-20-6 16,-5-18-11-16,-1-15 6 16,4-15 0-16,3-16-6 15,6-13-1-15,8-9-1 0,0-4 2 16,18 0 0-16,13 3-1 15,5 0 2-15,-1 11-1 16,1 9 0-16,1 13-1 16,4 16-4-16,1 9 5 15,-2 15-7-15,1 14 6 16,-6 12 1-16,-2 8-6 16,-6 0 5-16,-7 24-9 15,-6 12 6-15,-8 11 4 16,-6 12 0-16,0 16 0 15,-18 13 0-15,-18 3 8 16,-8 1-8-16,-5-6 0 16,-7-8 2-16,-2-6 0 0,-1-8-2 15,5-6 0-15,4-13 0 16,17-12 2-16,11-15-2 16,13-9 0-16,9-9-4 15,0 0 3-15,16-10 0 16,22-20-3-16,12-11 8 15,18-3-5-15,1 10 1 16,4 11 0-16,-1 17 0 16,-8 6 0-16,-6 8-1 15,-9 23-4-15,-6 3 10 16,-10 3-5-16,-6-3 0 16,-5 0 0-16,-6-1 2 15,-6 0 4-15,-1 5-8 0,-1 2 4 16,-4-2-2-16,2-2 0 15,3-7-6-15,5-8-56 16,5-4-39-16</inkml:trace>
  <inkml:trace contextRef="#ctx0" brushRef="#br0" timeOffset="-28770.28">25192 324 232 0,'0'0'20'16,"0"0"-18"-16,0 0 19 15,0 0-5-15,-122-36-13 16,84 75 6-16,-5 12-9 15,5 20 6-15,3 9 13 16,6 8-14-16,12 3 3 16,7-10-4-16,10-1-3 15,0-13 5-15,12-7-6 0,14-8 0 16,5-13 7-16,3-13-7 16,2-15 1-16,1-11 7 15,3 0 5 1,1-19 10-16,1-23-23 0,-2-10 3 15,-11-7 7-15,-7-5-8 16,-13-4-2-16,-9 0 0 16,0-4 2-16,-2 1-1 15,-19 6-1-15,-4 10-1 16,-5 11-3-16,-1 12 0 16,-2 13 4-16,-4 8 0 15,4 9 2-15,2 2-7 16,6 2 3-16,8 16-17 15,11 4-7-15,6 4-30 0,0 0 4 16,29-2-45 0</inkml:trace>
  <inkml:trace contextRef="#ctx0" brushRef="#br0" timeOffset="-27570.47">26150 287 287 0,'0'0'11'0,"0"0"0"0,0 0 22 16,-48-107-24-16,9 90 3 15,-14 2-7-15,-9 13 5 16,-12 2 1-16,-4 12-10 15,-2 28 1-15,5 18-2 16,5 14 4-16,15 17 0 16,8 9-4-16,15 0 0 15,16-5 2-15,14-11-1 16,2-14-2-16,23-10 1 16,19-9 0-16,14-11 5 15,6-2-5-15,10-7 0 16,3-4 5-16,4-8-5 15,2-6-34-15,6-11-31 16,1384-758-248 156,-1411 705 313-172,-13 9 0 16,-14 14 0-16,-15 15 0 0,-16 2 0 15,-2 11 0-15,-4 2 0 16,-23 0 0-16,-8 0 0 15,-7 0 0-15,-3 15 0 16,-2-1 0-16,2-7 0 16,6 14 0-16,1-8 0 15,7 8 0-15,10-18 0 16,15 5 0-16,-8-1 0 16,5-6 0-16,5 2 0 15,0-1 0-15,2-2 0 16,-1 4 0-16,3 0 0 15,0 4 0-15,0-1 0 0,0 3 0 16,0 1 0 0,-3 0 0-16,-1-7 0 0,-3 5 0 15,1 0 0-15,-1-3 0 16,-2-2 0-16,0 9 0 16,1-3 0-16,1-6 0 15,2 2 0-15,1 1 0 16,-3 2 0-16,-2-1 0 15,5-6 0-15,0-2 0 16,-1 0 0-16,0 0 0 16,-3 0 0-16,-3 0 0 15,-1 2 0-15,-1 4 0 16,1 2 0-16,4 3 0 16,-3 6 0-16,4 3 0 15,0 2 0-15,-2 2 0 16,3-7 0-16,-3-6 0 0,2 1 0 15,0-6 0-15,3 0 0 16,4-3 0-16,-2-3 0 16,0 1 0-16,0 4 0 15,-5-2 0-15,-3 6 0 16,0-4 0-16,-4 5 0 16,5 4 0-16,0 1 0 15,7 5 0-15,2 4 0 16,0 2 0-16,0 4 0 15,0 4 0-15,0 0 0 16,0-12 0-16,-8-14 0 16,-19-8 0-16,-4 0 381 15,31 0-375-15,0 0-3 16,0 0-3-16,0 0-48 0,0 0-6 16,0 0 12-16,-81 30 5 15,68-23-12-15</inkml:trace>
  <inkml:trace contextRef="#ctx0" brushRef="#br0" timeOffset="-24454.27">24312 1929 232 0,'0'0'19'0,"0"0"-17"15,0 0 0-15,0 0 12 0,0 0 4 16,0 0 8-16,0 0-4 16,9-6-13-16,-9 6-4 15,0 0-5-15,0 0 0 16,0 6 14-16,-11 22-10 16,-16 24-3-16,-11 27 14 15,-12 16-7-15,-9 18 13 16,-7 4-1-16,-4-6-6 15,8-7 2-15,9-11-16 16,12-19 0-16,14-20 5 16,14-14-5-16,9-12 0 15,4-12-9-15,0-10 2 16,0-6 4-16,13 0 1 16,5-18 2-16,7-21 10 15,4-20-7-15,-1-13 1 16,-1-8-4-16,-5-4 0 0,-1-2 0 15,-2 4 0-15,2-4-3 16,1 9 2-16,-3 4-3 16,-5 11 1-16,-5 12-1 15,-7 14 4-15,-2 14 1 16,0 5-1-16,0 12 0 16,0 3 0-16,0 2 1 15,0 0-2-15,4 0-3 16,8 10 2-16,3 18-5 15,10 10 7-15,2 10 0 16,4 5 2-16,2-2-1 0,5 2-2 16,0-4 1-16,-2-5 0 15,-2-7 2-15,-8-3-2 16,-4-4 0-16,-4-4 0 16,-5-3 0-16,-3-4 0 15,-10-3 0-15,0 0 0 16,0 2 11-16,-14-1-10 15,-17 3-1-15,-13 2 17 16,-4-5-16-16,-3-2 6 16,4-3-7-16,8-8 0 15,10 1 6-15,6-5-6 16,14 0-1-16,5 0 0 16,4 0-37-16,0-13-68 15</inkml:trace>
  <inkml:trace contextRef="#ctx0" brushRef="#br0" timeOffset="-24000.64">24740 1919 252 0,'0'0'20'0,"0"0"0"16,0 0-15-16,0 0-4 16,0 0 25-16,0 0-14 15,-24 104-2-15,14-31 7 16,4 13-4-16,6 2 3 16,0-4-8-16,2-8-8 15,21-10 12-15,3-10-10 16,3-9-2-16,3-9 1 15,-1-12 3-15,2-12 1 16,0-9-2-16,-1-5-1 16,1 0 15-16,-6-18-16 15,-6-14 1-15,-2-8 6 16,-11-10-6-16,-2-6 4 16,-4-9-6-16,-2 0 0 15,0-5 3-15,0 0-3 0,-12 2 0 16,-3 9 1-16,1 11-1 15,1 9 0-15,1 16-2 16,6 5-13-16,1 8 11 16,5 10-64-16,0 0-18 15,0 0-127-15</inkml:trace>
  <inkml:trace contextRef="#ctx0" brushRef="#br0" timeOffset="-22186.83">21045 2749 284 0,'0'0'9'16,"-23"104"-9"-16,13-34 0 15,6 6 0-15,2-6 2 0,2-12 12 16,0-9-2-16,2-12 0 16,10-12 8-16,-4-9-20 15,-1-6 10-15,-5-5-3 16,-2-5-3-16,0 0 21 16,0-5 9-16,0-25-19 15,-9-16-11-15,-5-16-4 16,-1-14 0-16,-1-11 1 15,3-5 2-15,9 0-3 16,4 4-4-16,2 7 4 16,27 9-2-16,4 12 2 15,5 8 0-15,0 10 0 16,0 10 2-16,-2 7-3 16,-5 14 1-16,-2 11 0 15,-2 0-4-15,-12 30 4 0,-6 16-2 16,-9 16 2-16,0 7 4 15,-13-1-2-15,-19-2-2 16,-1-8 0-16,-2-8 5 16,-6-6-5-16,5-8 0 15,5-10 2-15,6-8-2 16,13-9 0-16,9-9 0 16,3 0 0-16,0 0-6 15,0 0-3-15,9-7 9 16,3-2 5-16,1 0-4 15,0 7-1-15,3 2 0 16,1 0 0-16,6 0 0 16,3 8 0-16,1 1 0 15,0-3 1-15,-2-1-1 0,-4-1 0 16,-4-2 0-16,-5 0 0 16,-5-2-1-16,-2 0 1 15,-3 0 0-15,1 0 0 16,1 5 1-16,0 0-2 15,0 1-2-15,3 4 3 16,-2-2-1-16,0-1 1 16,-1-3 0-16,-4-3 0 15,0-1 1-15,0 0 0 16,0 0-1-16,0 0-6 16,0 0 5-16,-12-5-50 0,1-4 14 15,3-1 20 1,3 7-66-16</inkml:trace>
  <inkml:trace contextRef="#ctx0" brushRef="#br0" timeOffset="-21620.31">21683 2274 305 0,'0'0'0'0,"0"0"0"16,0 0 1-16,0 0 10 15,-143 146-11-15,117-68 5 16,6 6 36-16,9 3-37 0,11-10 2 16,0-12 1-16,17-15-6 15,12-12-1-15,2-11-1 16,3-12 1-16,-3-4-1 15,-2-11 2-15,-4 0-1 16,-5-11 11-16,-3-18-8 16,-1-18 6-16,-5-9-9 15,0-9 0-15,-6-4 4 16,-5 4-4-16,0 13 0 16,-3 8 3-16,-16 12-2 15,-4 8 2-15,1 10-3 16,2 6 0-16,0 8-7 15,7 0 7-15,3 0-11 16,10 21-17-16,0 2-18 16,2-2 8-16,23-6-37 0,6-3-72 15</inkml:trace>
  <inkml:trace contextRef="#ctx0" brushRef="#br0" timeOffset="-21318.56">22278 2252 268 0,'0'0'6'16,"0"0"0"-16,0 0 7 15,0 0 11-15,-113-67-1 16,61 76-21-16,-6 26 14 0,0 13-7 16,5 13 2-16,8 9-9 15,10 4 0-15,8 7 12 16,12-3-14-16,3 0 0 15,12-9 4-15,0-12-1 16,14-13-3-16,21-10-4 16,7-9 4-16,12-11 3 15,4-10-2-15,4-4-1 16,7 0 1-16,-2-22 1 16,-3-9-2-16,-3 1-79 15,-12-4-181-15</inkml:trace>
  <inkml:trace contextRef="#ctx0" brushRef="#br0" timeOffset="-21042.1">22801 2480 403 0,'0'0'21'0,"0"0"-21"16,0 0 0-16,121 0-1 15,-72 0 2-15,3-11-1 16,5-6 0-16,1-1-17 15,4 0-78-15</inkml:trace>
  <inkml:trace contextRef="#ctx0" brushRef="#br0" timeOffset="-20403.54">25886 1733 343 0,'0'0'20'0,"0"0"-20"16,0 0 1-16,0 0 6 16,0 0-2-16,-119-59 17 15,81 59-6-15,-6 0-8 16,-8 18 3-16,6 14-11 15,-8 7 0-15,5 8 23 0,7 3-21 16,6 4 0-16,7 7 3 16,7 3-3-16,4 2-2 15,7 2 0-15,6-8 0 16,5-5 2-16,0-10-2 16,23-7 0-16,10-5 0 15,14-10 0-15,13-10-2 16,12-7 2-16,13-6-38 15,10-2-38-15,-3-21-169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1:50:05.926"/>
    </inkml:context>
    <inkml:brush xml:id="br0">
      <inkml:brushProperty name="width" value="0.05292" units="cm"/>
      <inkml:brushProperty name="height" value="0.05292" units="cm"/>
      <inkml:brushProperty name="color" value="#FF0000"/>
    </inkml:brush>
  </inkml:definitions>
  <inkml:trace contextRef="#ctx0" brushRef="#br0">16717 14484 122 0,'0'0'79'0,"0"0"-68"15,0 0-1-15,0 0-5 16,0 0 14-16,0 0 14 16,0 0-14-16,0 0 6 15,-52-31-11-15,50 31 2 16,-2 0 6-16,0 0-14 16,1 0 8-16,3 0-3 0,0 0-9 15,0 0 1-15,0 0-5 16,0 0 0-16,15 0 1 15,17 0 4-15,11-10 1 16,7-1-2-16,8 1-4 16,0-3 3-16,0 1-3 15,-4 5 0-15,-8-4 0 16,-1 5 1-16,-9-2-1 16,-7 4 0-16,-10 1-1 15,-5 0-2-15,-5 3-12 16,-7 0-29-16,-2-3-4 15,0 0-21-15,-6 0-114 16</inkml:trace>
  <inkml:trace contextRef="#ctx0" brushRef="#br0" timeOffset="417.57">16913 14199 160 0,'0'0'132'0,"0"0"-104"16,0 0-28-16,0 0-5 0,0 0 5 16,0 0 12-16,51 9-12 15,-13 2 3-15,2 3 2 16,-4 0-5-16,0 3 1 15,-3-2-1-15,-4-1 1 16,0 1 2-16,-7-4-3 16,-2-1 0-16,-7-2 2 15,-1-2-2-15,-8 0 0 16,0 0-1-16,-2-2 2 16,-2 2 0-16,0 2 1 15,0 2 3-15,-8 4 12 16,-15 4-13-16,-4 3-2 15,4-4-2-15,0 2 0 0,3-7-2 16,5 1 1-16,1-2-19 16,7 1-28-16,7-8-91 15</inkml:trace>
  <inkml:trace contextRef="#ctx0" brushRef="#br0" timeOffset="24997.22">22352 16521 51 0,'0'0'9'0,"0"0"-9"15,0 0-30-15</inkml:trace>
  <inkml:trace contextRef="#ctx0" brushRef="#br0" timeOffset="56450.2">20732 1524 220 0,'0'0'38'0,"0"0"-10"0,0 0-11 15,0 0 8-15,0 0 11 16,0 0-10-16,0 0 1 15,0 0-22-15,-36-22-4 16,34 22 12-16,-2 0-12 16,-5 0 5-16,-3 12-4 15,-1 4-1-15,1 4 0 16,4 1-1-16,4 4 0 16,1 3-1-16,3-2 1 15,0-2 0-15,0-2 0 16,9-8 0-16,7-4-1 15,-1-6 1-15,3-4 0 16,2 0-7-16,2 0 15 16,5-11-5-16,0-12 7 15,0-7-9-15,-2 0 5 0,-10-2-6 16,-2 3 0-16,-6-4 1 16,-3 5 0-16,-1 0-1 15,-3 4 0-15,0 1 0 16,0 2 0-16,-3 3 0 15,-10 0 0-15,-3 1 3 16,0 7 1-16,6 2-6 16,-3 6 2-16,3 2 0 15,4 0-5-15,-3 0-13 16,5 6-26-16,-4 10 5 16,4 5-29-16,4-4-32 15</inkml:trace>
  <inkml:trace contextRef="#ctx0" brushRef="#br0" timeOffset="57264.7">20663 2551 289 0,'0'0'8'16,"0"0"0"-16,0 0-8 16,0 0 0-16,0 0 12 15,0 0 2-15,13-107-11 16,1 83 6-16,-6 0-8 15,3 2-1-15,-4 0 1 16,-4 3-1-16,-1 5 22 0,-2 1-11 16,0-1-6-16,0-1 15 15,0 5-15-15,0-1 0 16,0 1-2-16,0 2-2 16,0-1 9-16,0 4-10 15,0 2 0-15,0 3 6 16,0 0-5-16,0 0-2 15,0 0-3-15,-2 18 4 16,-1 9 1-16,-1 9-1 16,-3 4 0-16,2-5 1 15,1 2-1-15,0-3 0 16,-1-6-1-16,3-2 3 16,0-4-2-16,2 0 0 15,0-2 0-15,0-4 0 0,0-2 0 16,0-3-29-16,0-4-41 15,11 3-19-15,9-3-92 16</inkml:trace>
  <inkml:trace contextRef="#ctx0" brushRef="#br0" timeOffset="57865.73">20634 3254 194 0,'0'0'86'15,"0"0"-75"-15,0 0-11 0,0 0 15 16,0 0-7-16,0 0 0 16,8-83 12-16,4 75-19 15,-1-1-1 1,-3 3 0-16,4 2 2 0,-3 0 6 15,2 4-8-15,0-2 0 16,0 2 4-16,-2 0-4 16,3 0 0-16,-4 0-2 15,-1 4 4-15,-1 12 9 16,-1 3-9-16,-5 6-2 16,0 5 16-16,0 4-15 15,-13 2 1-15,-12 4 3 16,1 0 0-16,-3-4 12 15,3 0-12-15,3-2-2 16,6-9 14-16,5-3-12 16,6-6-2-16,4-6-3 15,0 0 2-15,0-6 2 0,2 0-4 16,14-4 0-16,4 0-3 16,12 0 6-16,3-10-3 15,7-13 0-15,10-6-63 16,-1-7-40-16</inkml:trace>
  <inkml:trace contextRef="#ctx0" brushRef="#br0" timeOffset="59248.95">22873 288 231 0,'0'0'30'0,"0"0"-24"16,0 0 1-16,0 0 25 15,0 0 3-15,0 0-1 16,-14-36-10-16,12 35 0 16,0 1 11-16,2 0-20 0,0 0-1 15,-2 0-6-15,2 0-8 16,-2 0 0-16,-3 0 0 16,-3 16 0-16,-6 12 5 15,1 4-5-15,-1 8 0 16,1-1-2-16,3 0 5 15,2-1-4-15,3-2 1 16,5-4 0-16,0-2-3 16,0-3 3-16,11-4-2 15,7-3 2-15,5-5 0 16,4-8 0-16,-1-3 0 16,3-4-4-16,-5 0 1 15,1-6 6-15,-7-14-5 16,-3 0 2-16,-1-3 0 0,-3-6 12 15,-4-4-12-15,-3-4 0 16,-4-3 4-16,0 0-4 16,0 0 0-16,-9 2 0 15,-7 6 2-15,3 5-6 16,0 5 4-16,-3 8 0 16,8 6 6-16,-2 4-6 15,6 4-5-15,2 0-23 16,2 4-45-16,0 18-7 15,0 6-43-15</inkml:trace>
  <inkml:trace contextRef="#ctx0" brushRef="#br0" timeOffset="60134.38">24579 567 262 0,'0'0'11'0,"0"0"-5"0,0 0-4 15,21-104 2-15,-15 76 14 16,1 1 0-16,-1 4 14 16,0 5-27-16,0 2 7 15,-2 6 9-15,-2 4-16 16,1-2 4-16,-1 4 2 16,0 0-6-16,0 2 3 15,-2 2-8-15,0 0 0 16,0 0-4-16,0 0 4 15,0 0-1-15,4 6 1 16,0 6 6-16,0 5 10 0,-2 4-16 16,2 5 0-1,-1 4 9-15,-1 4-9 0,0-1 4 16,-2 4-4 0,2-1 3-16,2-2 1 0,-2 1-4 15,1-3 0-15,2-7 1 16,-1 4-1-16,5-7-42 15,4-4-59-15,3-8-120 16</inkml:trace>
  <inkml:trace contextRef="#ctx0" brushRef="#br0" timeOffset="60866.07">25990 320 142 0,'0'0'189'0,"0"0"-174"0,0 0-15 15,0 0 0-15,0 0 18 16,0 0-1-16,102-83 2 15,-81 80-19-15,-1 3 0 16,-1 0 10-16,-3 0-9 16,-3 6 2-16,-4 12 12 15,-7 8-10-15,-2 7 10 16,0 2-13-16,-4 9-1 16,-18 1 10-16,-2 3-9 15,-3-2-1-15,4-6 1 16,6-7-1-16,7-5 3 15,8-9-4-15,2-3 0 16,0-1-1-16,0-6 1 0,2-1 0 16,14-1-1-1,2-5 2-15,4-2 4 0,5 0-2 16,2 0-3-16,0 0 6 16,2-6-6-16,-4-1 0 15,2 0-15-15,2 1-80 16,-4-3-92-16</inkml:trace>
  <inkml:trace contextRef="#ctx0" brushRef="#br0" timeOffset="63650.44">10636 494 303 0,'0'0'121'0,"0"0"-112"16,0 0-8-16,0 0 1 15,0 0-4-15,0 0-2 16,0 0 4-16,-15 23 4 16,15 19-1-16,0 12-3 15,0 3 10-15,0 0 0 16,0-4 6-16,0-3-10 16,0 0-1-16,0-3 9 0,0-3-12 15,0-4-2-15,0-9 1 16,0-3 0-16,0-6-1 15,0-3-2-15,2-9-55 16,2-7-23-16,1-3-115 16</inkml:trace>
  <inkml:trace contextRef="#ctx0" brushRef="#br0" timeOffset="63927.71">10278 506 138 0,'0'0'285'16,"0"0"-285"-16,0 0-2 16,0 0 0-16,0 0 2 15,0 0 2-15,111-60 0 16,-62 55 7-16,7-1-9 15,2-4 0-15,2-2 2 16,-5 0-2-16,-5 0 0 16,-9 1 0-16,-7 6-2 15,-9 1-31-15,-7 4-51 16,-7 0-106-16</inkml:trace>
  <inkml:trace contextRef="#ctx0" brushRef="#br0" timeOffset="64469.46">10897 477 267 0,'0'0'6'16,"0"0"-5"-16,7 146-1 15,6-81 0-15,-2 0 13 16,0 3 5-16,3 1-6 15,-7-2 14-15,1-5-20 0,-1-11 2 16,0-10-2 0,-3-13-5-16,1-12 9 0,-3-8-10 15,-2-7 2-15,0-1 12 16,0 0-8-16,0-3 36 16,0-27 6-16,0-10-48 15,-9-13 0-15,-3-9 3 16,0-7 1-1,1-12 1-15,3-3-5 0,4 0-9 16,4 5 8-16,0 13-4 16,4 11 5-16,12 11-16 15,4 8 12-15,4 5 3 16,5 3-2-16,-2 7 2 16,-2 10 1-16,-6 4 0 0,-5 7-1 15,-7 0-1 1,-1 7-1-16,-6 12-3 0,0 8 8 15,0 4-2-15,-6 7 10 16,-19 5-9-16,-2-3 9 16,1-2-10-16,2-5 0 15,3-6 2-15,4-2-2 16,5-6 0-16,4 2-1 16,1 1-11-16,5 0-47 15,2 2-66-15,0-7-88 16</inkml:trace>
  <inkml:trace contextRef="#ctx0" brushRef="#br0" timeOffset="64963.89">11405 998 138 0,'0'0'190'0,"0"0"-180"16,0 0-8-16,0 0-1 16,0 0 0-16,0 0-1 0,-51 21 0 15,51-3-1-15,0 11 1 16,0 6 0-16,0 3 1 15,0-2 0-15,0-3-1 16,0-6 0-16,0-5 0 16,4-6-6-16,5-6 6 15,0-4-1-15,2-6 1 16,-2 0 0-16,0 0 15 16,7-20 6-16,-3-8-11 15,1-11 6-15,-6-6-15 16,-3-1 0-16,-3 1 2 15,-2 5-3-15,0 12 9 16,0 4 3-16,0 13 1 16,-9 5 6-16,-5 1-15 0,3 5 4 15,-2 0-8-15,-1 6-5 16,-1 16-5-16,-1 6-53 16,10 2-38-1,-3-5-128-15</inkml:trace>
  <inkml:trace contextRef="#ctx0" brushRef="#br0" timeOffset="66771.42">23245 1245 266 0,'0'0'33'0,"0"0"-29"16,0 0-4-1,0 0 18-15,0 0 6 0,0 0-2 16,-41-81 0-16,35 69-15 16,-1 4 11-16,-1-1-11 15,-4-2-3-15,-3 4 18 16,-3-2-11-16,0 0-7 15,-4 1 2-15,1 1-6 16,2 0 13-16,-3 3-13 16,-1-3 0-16,1 5 14 15,0 1-14-15,-1 1 0 16,5 0 0-16,-1 0 2 16,-6 0 1-16,-4 0-3 15,-9 3 0-15,-5 12 2 16,-1 5-2-16,2 0 0 0,-1 0 0 15,8 0 1-15,-1 0-3 16,1 1 2-16,1 0 0 16,8 1 2-16,-1-4-2 15,8 1 0-15,7-2-2 16,1 1 4-16,3 3-3 16,2 4 1-16,2 6 0 15,-3 1 1-15,5 4 0 16,-2 1-1-16,4 0 0 15,0 3 1-15,0-2 1 16,0 2-2-16,8 0 0 16,7-1 3-16,4-2-3 15,3-2 0-15,5-2-3 16,2-2 6-16,2-5-6 0,3-4 3 16,-1-7 0-16,2-2 3 15,3-6-3-15,2-2 0 16,1-5 1-16,5 0 1 15,-1 0-4-15,1 0 4 16,2-16-2-16,-9 0 7 16,-1-4-7-16,-5 2-1 15,-2-2 0-15,1-2 1 16,-3 0 6-16,0-7-6 16,2 1 0-16,-2-4 2 15,2 0-2-15,-4-1 0 16,-2-6 0-16,-3 1 2 0,-7-2-1 15,-4 2-1-15,-3 0 0 16,-4-2 2-16,-4-2-1 16,0-1-1-16,0-1 0 15,-4 2 1-15,-17 2 4 16,-1 2-5-16,0 6 0 16,-3 1 9-16,-2 6-9 15,1 4 0-15,-3 6-1 16,4 3 2-16,1 3-4 15,6 4 3-15,7 2-7 16,4 3-20-16,7 0-80 16,0 0-81-16</inkml:trace>
  <inkml:trace contextRef="#ctx0" brushRef="#br0" timeOffset="71501.77">12804 1338 59 0,'0'0'4'0,"0"0"-4"15,0 0 3-15,0 0-5 16,0 0 6-16,0 0-2 15,0 0-2-15</inkml:trace>
  <inkml:trace contextRef="#ctx0" brushRef="#br0" timeOffset="72187.46">12786 575 242 0,'0'0'20'16,"0"0"-5"-16,0 0-10 15,0 0-3-15,0 0-2 16,0 0 0-16,-27 101 0 16,27-53 4-16,0 8-3 15,0 2-1-15,0 0 9 0,0-2 1 16,0 0-3 0,2-1-1-16,4 1-4 0,0 0 15 15,-1-2-17-15,-1-8 0 16,2-6 5-16,-3-9-5 15,4-6 1-15,-3-8-1 16,-2-7 2-16,1-7-2 16,-1-3 0-16,0 0-5 15,-2 0 2-15,0-18 3 16,0-12 0-16,0-8 0 16,0-2-32-16,0-2 3 15,0-2-12-15,-11 0 27 16,2-2-9-16,-4-2-8 15,-1-2 16-15,-1-1 5 16,-2 1 10-16,5-2 6 16,3 2-2-16,1 1 7 15,2 2 3-15,2 0 5 0,4 1-5 16,0 6 12-16,0 2 4 16,0 3-12-16,8 8-8 15,11-1-8-15,1 0-2 16,4 2 6-16,5 0-5 15,-2 2-1-15,2 4 1 16,0 1 0-16,-3 5-1 16,-1 6 0-16,-2 2-2 15,-4 6 2-15,-3 0-42 16,-3 0-28-16,1 14-33 16</inkml:trace>
  <inkml:trace contextRef="#ctx0" brushRef="#br0" timeOffset="72435.3">12715 998 252 0,'0'0'32'16,"0"0"-32"-16,0 0-4 0,0 0 4 15,0 0 17 1,0 0-15-16,65-74-2 0,-36 50 3 16,4-2-3-16,3 0 0 15,1 2-13-15,4 2-54 16,1 2-68-16</inkml:trace>
  <inkml:trace contextRef="#ctx0" brushRef="#br0" timeOffset="73017.74">13250 586 227 0,'0'0'19'15,"0"0"-19"-15,4 102 0 16,12-54 1-16,-3 8 0 16,5 0 0-16,-1 3-1 15,-3 0 0-15,-3-5 5 16,-4-5-5-16,0-13 0 16,-5-14 1-16,-2-8 1 15,0-9 0-15,0-5 6 16,0 0 25-16,0 0 22 15,-12-22-50-15,-11-11-5 16,-6-16 0-16,-5-10-2 16,3-16 1-16,2-14 0 15,4-14 2-15,7-4-1 16,10 4 0-16,8 11 0 0,0 16-8 16,2 11 16-16,20 9-12 15,5 9 4-15,0 13 0 16,-1 8 0-16,-4 14 0 15,-3 12-2-15,-4 0 1 16,-1 21 1-16,-6 18 5 16,-3 11 0-16,-5 11-5 15,0 3 11-15,0-3-11 16,-13-4 0-16,-1-12 2 16,3-6-1-16,-1-9 0 15,8-6-1-15,-3 2 0 16,5-2 1-16,-2 4-1 15,4 4-4-15,0-1-5 0,0-3-65 16,11-10-58 0</inkml:trace>
  <inkml:trace contextRef="#ctx0" brushRef="#br0" timeOffset="73466.53">13725 1002 176 0,'0'0'13'0,"0"0"-13"16,0 0 0-16,-6 121 1 15,6-92-1-15,0 0 13 16,0-5-7-16,10-6-6 16,1-3 9-16,3-8-9 15,-3-7 0-15,-1 0 8 16,4 0 14-16,-1-12 8 16,1-14-20-16,-5-4-9 0,-3-3 16 15,-6-6-15-15,0-2 11 16,0-3-7-16,0-2-3 15,-17 6 1-15,1 8 0 16,-5 7 3-16,4 12 11 16,-1 12-17-16,1 1 2 15,1 0 1-15,3 17-4 16,-1 13-11-16,5 4-26 16,5-4-39-16,4-2-10 15</inkml:trace>
  <inkml:trace contextRef="#ctx0" brushRef="#br0" timeOffset="80878.2">22336 2141 66 0,'0'0'129'0,"0"0"-110"16,0 0-7-16,0 0-4 16,0 0-1-16,0 0 7 15,0 0 31-15,-13-40-24 16,13 38-12-16,0-1 1 15,0 2-5-15,0 1 2 16,0 0-3-16,0 0-2 16,0 0 3-16,0 0-5 15,0-1 0-15,10-4 2 16,17 1-2-16,9-2 2 16,5 0-2-16,7-2 0 0,4 0 1 15,6 2-1 1,2-4 0-16,-3 2 2 0,-1 2-2 15,-2 2 0-15,-7 2 0 16,-7 0 0-16,-3 0 0 16,-3 2 0-16,-5 0 0 15,-2-4 1-15,-3-2-1 16,1-2 1-16,-3-2-1 16,-2-2 0-16,-2 2 0 15,-1 1 0-15,-1 2 0 16,-5 1 0-16,0 5 1 15,-1-2-2-15,-4 1 1 16,1 2 0-16,-3 0-2 16,-2 0 2-16,0 0 0 15,-2 0-2-15,0 0 4 0,0 0-4 16,0 0 2-16,2 0 0 16,4 0 0-16,-4 0 0 15,4 0 0-15,-1 6 0 16,1 1 2-16,1 6 0 15,-2 1-2-15,1 1 0 16,-1 0 3-16,-1 3-3 16,0 4 0-16,1 6 3 15,-5 2-1-15,2 11-1 16,-2 5-1-16,0 6 5 16,0 6-3-16,0 7-2 15,0 0 0-15,0 2 3 0,0 1-3 16,0 2 1-1,0-2-1-15,3 0 0 0,-3-5 2 16,2-6-2-16,-2-7 0 16,2-6 0-16,0-1 0 15,3-2 0-15,1 0 0 16,3-3 0-16,3 0-2 16,-4-2 2-16,1-3 0 15,-2-4 0-15,2-3 2 16,-5-2-4-16,3-3 2 15,-5-3 0-15,-2-4 2 16,0-3-2-16,0 0 0 0,0-3 2 16,0 0-2-16,0-2 0 15,0 2 0-15,0-3 0 16,0 1 0-16,0 1 0 16,0-3-2-16,0 0 0 15,0 0 4-15,2 0-4 16,-2-2 1-16,0-2 1 15,0 2 3-15,0 1-3 16,0 1 0-16,0-1 3 16,0 2-3-16,-6 1 1 15,-1-1-1-15,3-3 0 0,-3 2 1 16,4-2-1 0,1 0 0-16,0 0 0 0,2-2 1 15,0 0-2 1,0 0 1-16,0 0 0 0,0 0 1 15,-5 2-1-15,-3 0 0 16,-6 4 0-16,-3 0 2 16,-8 0-2-16,-6-1 0 15,-9 1 0-15,-5 3 0 16,-1-3 0-16,-4-2 0 16,4 0 0-16,-1-2 0 15,3 0 0-15,3-2 0 16,-1 3 0-16,4-1 1 15,0 2-1-15,-2 3 0 0,2 3 1 16,-2 0-1 0,-1 4 0-16,2 2 0 15,-3 2 0-15,-1 1-1 0,3-3 1 16,9-5 0-16,4-3 0 16,14-4 1-16,3-4 6 15,8 0 2-15,0 0-9 16,2 0 14-16,0 0-14 15,0 0 0-15,0 0 5 16,0 0-5-16,0 0 1 16,0 0-1-16,0 0 0 15,0 0 7-15,0 0-5 16,0 0 1-16,0-4 2 16,-2-7-3-16,-5-4-2 15,-1 0 0-15,1-4 0 16,-2 0 0-16,0-6 0 15,3 0-3-15,3-8 3 0,1-1 3 16,2-6-3 0,0-6-3-16,0-2 3 0,2-2 6 15,7-3-6-15,4 1-4 16,-1 0 4-16,-2 2 2 16,-1-3 0-16,-4 3-2 15,0 0 0-15,-5 0 3 16,0-1-3-16,0-6 0 15,0-1 0-15,0 1 1 16,0 4 0-16,0 1-1 0,0 7 0 16,0 7 10-16,0 8-10 15,0 4 0-15,0 2 3 16,0 2-2-16,6 0-1 16,3-1 0-16,-1 0 0 15,0-2 1-15,-4 4-1 16,-2 0 0-16,1 4 1 15,-3 1-1-15,0 5 0 16,0 5 0-16,0 3 0 16,0 1 4-16,0-2-4 15,-3 1 0-15,1-1 0 16,0 3 0-16,0-2 2 16,2 3-2-16,0 0 0 15,0 0-1-15,0 0 1 16,0 0-4-16,0 0 2 0,0 0-31 15,0 0-43-15,0 0-58 16</inkml:trace>
  <inkml:trace contextRef="#ctx0" brushRef="#br0" timeOffset="83168.97">14614 298 193 0,'0'0'39'0,"0"0"-11"15,0 0-1-15,0 0-12 16,0 0 13-16,0 0 2 16,0 0-2-16,-41-60 3 15,39 60-5-15,2 0-11 16,-2 0-15-16,2 0-3 15,0 13-3-15,0 14 6 16,0 15 0-16,0 12 5 16,0 9-2-16,0 6 4 15,0 11-7-15,0 0 0 0,0-4 22 16,0-8-22 0,0-8 0-16,0-13 4 15,0-14-4-15,0-5 1 16,4-5-1-16,0-5 0 0,1-3 2 15,-2-3-2-15,1-3-3 16,-4-6 2-16,4 0-42 16,-1-3-37-16,-1 0-19 15,-2-20-53-15</inkml:trace>
  <inkml:trace contextRef="#ctx0" brushRef="#br0" timeOffset="83517.42">14190 324 350 0,'0'0'39'0,"0"0"-39"16,0 0-7-16,0 0 6 16,0 0 0-16,0 0 1 15,111-46 12-15,-59 29-10 16,8-6 6-16,9-4-2 16,11-3 0-16,3 3-3 0,-1 0-3 15,-4 6 0-15,-11 3-2 16,-9 3 2-16,-14 6-7 15,-8 3-13-15,-10 6-56 16,-3 0-4-16,-14 2-121 16</inkml:trace>
  <inkml:trace contextRef="#ctx0" brushRef="#br0" timeOffset="84606.58">15097 284 300 0,'0'0'52'0,"0"0"-47"16,0 0-5-16,0 105 1 15,14-48 1-15,-4 16-2 0,3 11 0 16,-5 8 4-16,-2 5-4 16,-4-7 0-1,-2-3 3-15,0-15-3 0,0-14 1 16,0-18-1-16,0-16 0 16,0-12 4-16,0-8-2 15,0-4-2-15,0 0 15 16,-4-10 25-16,-6-22-26 15,2-10-14-15,-3-11 0 16,5-3 3-16,-2-3-3 16,0-4 0-16,3-7 0 15,-1-7-1-15,-4-4-15 16,6 1 3-16,-5 9 13 0,7 9-4 16,0 10 4-16,2 9-4 15,0 12 4-15,0 8 4 16,0 7-2-16,0 10-2 15,0 5 0-15,0-2-6 16,0 3 5-16,0 0 0 16,4 0 1-16,12 21 0 15,10 8 2-15,7 11-2 16,10 11 0-16,4 5 6 16,4 10-6-16,3 6 0 15,0 0 1-15,-8 0 0 16,1-10 2-16,-7-9-3 15,-7-9 0-15,-1-11 1 16,-8-10-1-16,-4-7 0 0,-6-5 1 16,-6-9 0-16,-1-2-1 15,-7 0 2-15,0-1 8 16,0-27 51-16,0-16-55 16,-9-18-5-16,-4-16 2 15,-1-10-1-15,4-1 3 16,3 9-5-16,0 16 0 15,4 12 12-15,-1 12-11 16,2 8-1-16,2 3 6 16,-2 9-5-16,2 4 4 15,0 2-5-15,0 6 0 16,0 2 0-16,0 3 0 16,0 3-1-16,0 0 0 0,0 0-9 15,0 0-27-15,0 0-77 16,11 0-25-16</inkml:trace>
  <inkml:trace contextRef="#ctx0" brushRef="#br0" timeOffset="103137.74">24098 1979 100 0,'0'0'24'16,"0"0"-3"-16,0 0-15 16,0 0 1-16,0 0 12 15,0 0-3-15,0 0 12 16,0 0-15-16,-40-21-13 15,34 20 30-15,1 1-20 0,3-2-3 16,-2-1 25-16,2 3-11 16,-2 0-9-1,2 0-7-15,2-1-3 0,0-1 25 16,-2 2-25-16,0 0 3 16,2 0 8-16,-2 0-5 15,2 0 0-15,-2 0-8 16,2 0 0-16,-2 0-2 15,2 0 2-15,0 0-6 16,0 9 6-16,0 16 0 16,0 5 3-16,0 3-3 15,0 10 0-15,0 7 0 16,0 14 0-16,0 7 0 0,2 3 1 16,0-1-1-16,0-2 2 15,0 0-2-15,2-2 0 16,0 0 2-16,-4-3-2 15,2-1 0-15,0-8 1 16,2-2-1-16,1-5 4 16,-5-2-4-16,0-4 0 15,0 0 8-15,0 0-8 16,0-4 0-16,0-2 4 16,0-3-3-16,0-8 2 15,-5-3-3-15,1-3 0 16,2-9 1-16,2-1-1 15,-2-1 0-15,2-1 1 16,0-1 0-16,0 0 0 0,0 2-1 16,-6 4 0-16,2 6 2 15,-2-2-2-15,1-1 0 16,1-2 3-16,2-5-3 16,2-2 0-16,0-2 0 15,0-2 0-15,0-2 0 16,0-1 0-16,0-1 0 15,0 3 0-15,0-2 1 16,0-1-1-16,0 0 0 16,0 0 0-16,13 0-8 15,7 0 16-15,5 0-8 16,10 0 15-16,9-7-14 0,8-5 2 16,6 2-6-16,4-2 11 15,3 2-8-15,2 0 0 16,1 2 0-16,7-2 2 15,-4 2 0-15,0 0-2 16,0 0-2-16,-2 4 2 16,0-3 3-16,-4 2-3 15,-3 1 0-15,-2-2 0 16,-4 3 0-16,-2 0 0 16,-1 1 0-16,0 0 0 15,3-1 1-15,-2 1-1 16,-6 2 0-16,-3 0-2 15,-7 0 4-15,-7 0-4 16,1 0 2-16,-3 0 0 16,2 0 1-16,0 0-1 15,0 2 0-15,5-2 1 0,1 3 0 16,2-3-2-16,-1 0 0 16,-3 0 1-16,-2 0 1 15,-1 2-1-15,-6 0 0 16,-3 1-1-16,-4 1 1 15,0 1 0-15,1-1-1 16,2 0 1-16,0-4 1 16,3 0-1-16,0 0-3 15,0 0 3-15,0 0 0 16,0 0 0-16,-3 0-1 16,0-2 1-16,-4 0 5 0,-2 2-5 15,-1 0 0-15,-4 0 0 16,3 0 1-1,-3 0-1-15,1 0 0 0,1 0 0 16,-1 0 0-16,5 0 0 16,-4 0 0-16,-2 0 0 15,2 0 1-15,-1 0 0 16,1 0-1-16,2 0 0 16,-1 0-2-16,-1 0 2 15,-1 0 0-15,-4 0-1 16,-1 0 1-16,-1 0-1 0,2 0 0 15,0 0 1 1,3 2 2-16,5 0-2 0,1-2 0 16,2 0 1-1,1 0-1-15,-3 0 0 0,-3 0-1 16,-3 0 1-16,-4 0 1 16,-5 0-1-16,-2 0 0 15,0 0 0-15,0 0 1 16,0 0 1-16,0 0-2 15,0 0 2-15,0-2 4 16,-5-6-6-16,1-4 0 16,-2-2 3-16,1-4-3 15,-2-5 0-15,0-3 0 16,-1-4 0-16,-1-4 3 0,-5-2-3 16,6-2 0-1,-1-6 0-15,-1 0 0 0,6-2-2 16,2 0-1-16,-2-1 6 15,-3 3-4-15,1 2 1 16,-6-2 0-16,1 0 1 16,-3-4 1-16,-1 1-2 15,-1-1 0-15,3 3 0 16,-1 1 0-16,3 0 0 16,7 1 0-16,2 3 0 15,2 0 2-15,0 2-4 16,0-2 2-16,0 2 0 15,0-1 3-15,0 3-3 16,0 4 0-16,0 3 2 16,0 0-2-16,0-1 1 15,0 2-1-15,0-4 0 0,0 2 2 16,-2 2-2-16,-3-1 0 16,3 5 1-16,0-1 0 15,-1 2-1-15,1 4 0 16,0 1 0-16,-3 3 1 15,1-1-1-15,2 0 0 16,2 3 1-16,-2 1-1 16,2 1 0-16,0 1-2 15,-3 1 4-15,1 2-3 16,0 0 1-16,2-4 0 16,0-1 0-16,0-1 0 0,0 2 0 15,0 3-1-15,0 2 1 16,-2 4-4-16,0 0 4 15,-1 0 0-15,1 0 2 16,2 0-2-16,-3 0 1 16,1 0-1-16,2 2 1 15,0 0-1-15,0 0 0 16,0-2 0-16,0 2 1 16,0 0-1-16,0 0 0 15,-2 0-1-15,0 0 1 16,-5 0-8-16,-1 0 8 15,-6 0-2-15,-1 0 2 16,-3 0 0-16,-3 4 2 0,4-2-2 16,-4 2 0-1,-3-4 0-15,-2 2 0 0,-5 2 0 16,-4-2 1-16,-2 2-1 16,-3 1 0-16,-5 1 0 15,3-3 0-15,-2 2-1 16,1-2 1-16,3-1 0 15,-4-2 1-15,1 0-1 16,-3 1 0-16,-4 4 0 16,-1 1 0-16,2-2 0 15,2 0 0-15,7-2 0 16,2 0 0-16,1 0 0 16,3 0 0-16,4 1 0 0,2-3 0 15,6 1-1-15,-1 1 1 16,1 2 0-16,0 1 0 15,-5-4 0-15,-2 3 0 16,-4-2 0-16,0 0 1 16,-4-2-2-16,6 0 1 15,3 0 0-15,-1 0 0 16,4 0 1-16,3 0-1 16,1 0 0-16,2 0 0 15,3 0 0-15,3 0 0 16,-1 0 0-16,1 0 0 15,-3 0 0-15,-6 0 0 16,-5 0 0-16,-4 5 0 16,-2 0-1-16,0 1 1 0,1 1 0 15,6-3 0-15,1-1 1 16,7 2-1-16,3-5 0 16,2 0 0-16,-1 0 2 15,-1 0-2-15,-2 0 0 16,-1 1 0-16,-1 1 0 15,1 2 0-15,0 0 0 16,0 0 0-16,3 1-5 16,1-1 5-16,-3 0 0 15,1-3 2-15,3 1-2 0,1 0 0 16,-1-2 0 0,-1 0 1-16,-1 2-2 15,-5 2 1-15,0-1 0 0,2 0 1 16,3-3-1-16,-1 2 0 15,5-2 0-15,1 3 0 16,0-2 0-16,3 1 0 16,1-2 0-16,0 3 0 15,2-2 0-15,2 2 0 16,-5 1-1-16,1 2 1 16,-4-1-8-16,0 3 8 15,-1 1-16-15,-3-4 12 16,5-1-8-16,5-1-2 15,2 1-5-15,2-2-40 16,0 2-19-16,4-4-124 0</inkml:trace>
  <inkml:trace contextRef="#ctx0" brushRef="#br0" timeOffset="103830.31">24934 2384 233 0,'0'0'21'0,"0"0"-8"16,0 0-9-16,0 0 34 15,0 0-20-15,0 0-7 16,0-42 9-16,2 42-15 16,-2 0-3-16,0 0-2 15,0 0 1-15,0 16 0 0,0 18-1 16,0 12 12-16,0 8 25 16,-9 5-23-16,4-2-4 15,1-2-1 1,4-5-7-16,0-4 10 0,0-6-12 15,0-6 0-15,0-8 4 16,4-6-4-16,1-5 1 16,0-6-1-16,-1-5 0 15,-4-2-3-15,0-2 3 16,0 0-31-16,0-2 20 16,0-17-74-16,0-14-125 15</inkml:trace>
  <inkml:trace contextRef="#ctx0" brushRef="#br0" timeOffset="104159.24">24691 2382 254 0,'0'0'25'15,"0"0"-23"-15,0 0-2 16,0 0 10-16,0 0 9 0,150-2 6 16,-102-2-10-16,4-3-10 15,-4-4 12-15,-1-1-17 16,-7 4 0-16,-2 2 2 15,-9 0-2-15,-4 4 0 16,-7 2-8-16,-5 0-44 16,-5 0-29-16,2 0-146 15</inkml:trace>
  <inkml:trace contextRef="#ctx0" brushRef="#br0" timeOffset="105165.36">25246 2227 269 0,'0'0'47'0,"0"0"-29"0,0 0 1 16,0 0 1-16,0 0-12 16,0 0-1-16,-4 11-7 15,4 21 0-15,0 8 4 16,0 6-4-16,0 4 4 15,0 1-4-15,4 2 3 16,-4 1 3-16,0 3-6 16,0-1 0-16,0 5 8 15,0-5-7-15,0-9 0 16,-4-6-1-16,2-10 1 16,-2-11 0-16,4-8-1 15,0-8 0-15,0-4 0 16,0 0 3-16,0 0 2 15,0-4 7-15,0-18 4 16,0-3 0-16,0-10-16 16,0-3 0-16,0-8-1 15,4-4 4-15,-2-2-4 0,0-6 1 16,-2-1 0-16,0-3 1 16,0 2-1-16,0 2 0 15,0 2 1-15,-4 8 0 16,-6 5-1-16,6 9 0 15,1 11 2-15,3 4 1 16,0 11-3-16,0 7 0 16,0-2 0-16,0 3 0 15,0 0-2-15,0 0-2 16,21 10 4-16,0 15-4 0,8 7 4 16,5 8 0-1,2 4 4-15,6 2 1 0,2 0-5 16,1-4 0-16,0-2 2 15,-2-2 2-15,-4-5-4 16,1-1 0-16,-4-9 4 16,-2 0-3-16,-6-3-1 15,-1-5 0-15,-5 0 1 16,-1-7-1-16,-8-4 0 16,-1-3 0-16,-6-1 4 15,-2 0 1-15,-2 0 23 16,1-24 5-16,1-7-27 15,0-12-6-15,1-4 0 16,-5-4 0-16,0-1 3 16,0 4-1-16,0-2-2 15,0 3 0-15,0 2 1 0,0 0 4 16,0 5-5-16,-7 7 0 16,1 3 1-16,3 9 0 15,-1 9-1-15,4 4 0 16,0 5 0-16,0 3-3 15,-2 0 3-15,2 0-14 16,0 0-5-16,0 0-44 16,0 9-48-16,0 7 1 15</inkml:trace>
  <inkml:trace contextRef="#ctx0" brushRef="#br0" timeOffset="108006.7">22530 2628 35 0,'0'0'32'0,"0"0"-20"0,0 0 6 16,0 0-10-16,0 0 4 15,0 0 9-15,0 0-11 16,0-21 11-16,0 18-1 16,0 0-11-16,0 1 19 15,0-1-9-15,0-1 0 16,0 4 2-16,0-1-12 15,0-2 0-15,0 3 0 16,0-1-4-16,0 1 14 0,0-3-19 16,0 3 1-1,0 0 17-15,0 0-18 0,0 0 1 16,0 0 0-16,0 0 1 16,0 0 5-16,0 0-7 15,0 0 0-15,0 0 4 16,0 0-4-16,0 0-2 15,0 0 1-15,0 0 1 16,0 15 0-16,0 5 0 16,0 7 0-16,0 8 3 15,0 5-3-15,0 6 0 16,0 6-2-16,0 2 6 16,0 5 2-16,0-3-6 15,0-5 0-15,0-4 4 16,0-10-3-16,0-4-1 15,0-12 3-15,0-4-3 16,0-4 8-16,2-6-8 0,0-1 0 16,1-5 4-16,-3-1-4 15,0 0 0-15,0 0 5 16,0 0-5-16,0 0 19 16,0 0-5-16,0 0-3 15,0 0 5-15,0 0-13 16,0 0-2-16,0 0-1 15,0 0 2-15,0 0 0 16,0 0-2-16,0 0 0 16,0 0-1-16,0 0 1 15,0 0 0-15,0 0-1 16,0 0 2-16,0 0-1 0,0 0 0 16,0 0 0-16,0 0 1 15,0 0-1-15,0 0 0 16,0 0-1-16,0 0 3 15,0 0-2-15,0 0 0 16,0 0 0-16,0 0-1 16,0 0 1-16,0 0 0 15,0 0 0-15,0 0 1 16,0 0-3-16,0 0 2 16,0 0-2-16,0-1-6 15,0 1-1-15,0-1-8 16,0-2-10-16,0 0-17 15,0 0 14-15,2 0-50 0,2-2-63 16</inkml:trace>
  <inkml:trace contextRef="#ctx0" brushRef="#br0" timeOffset="109176.06">22450 2685 18 0,'0'0'52'0,"0"0"-18"15,0 0-20-15,0 0-8 16,0 0 0-16,0 0-4 16,0-4-1-16,0 4-1 15,0-2 0-15,0 0 12 16,0 2-9-16,0 0 7 0,0-2 7 15,0 2-4 1,0 0-12-16,0 0-1 0,0 0-15 16,0 0 4-16,0 0-23 15,0 0 6-15,0 0-43 16</inkml:trace>
  <inkml:trace contextRef="#ctx0" brushRef="#br0" timeOffset="109350.81">22450 2685 99 0</inkml:trace>
  <inkml:trace contextRef="#ctx0" brushRef="#br0" timeOffset="109595.43">22450 2685 99 0,'20'-75'29'0,"-20"72"9"0,0-2-5 16,0 4-16-16,0-1 18 16,0-1-26-16,0 3 3 15,0-1 9-15,0 1-7 16,0-4-4-16,0 0-10 16,13-5 0-16,5 1 27 15,4 1-27-15,2-4 2 16,1 1 4-16,0 0-1 15,2 2-3-15,-4-2-2 0,0 0 0 16,2 2 1 0,-8 0-1-16,1 4 0 15,-5 2-1-15,-5 2 1 0,-2 0 0 16,-6 0-9-16,0 2-7 16,0 8 4-16,0 4-26 15,0 2-17-15,-11 2-89 16</inkml:trace>
  <inkml:trace contextRef="#ctx0" brushRef="#br0" timeOffset="110061.58">22525 2859 105 0,'0'0'50'16,"0"0"-17"-16,0 0-13 16,0 0 7-16,0 0-10 15,0 0-8-15,60-30 2 16,-37 20-11-16,1 2 0 15,1-2 7-15,-3 3-7 16,-2-2 0-16,-7 5 6 16,1 0-6-16,-3 2 0 0,-2 2-4 15,0-2-29 1,-3 2-19-16,3 0-101 0</inkml:trace>
  <inkml:trace contextRef="#ctx0" brushRef="#br0" timeOffset="112047.88">22842 2476 5 0,'0'0'4'0,"0"0"12"15,0 0-10-15,0 0 0 16,0 0 6-16,0 0-1 0,0-16 20 15,0 14 8 1,0 1-31-16,0 1 4 0,0-3-1 16,0 1-7-16,0 2-2 15,0-2-2-15,0 2 0 16,0-2 8-16,0 0-8 16,0 0 0-16,0-2 5 15,0 2-4-15,0 0 2 16,0 0-3-16,0 2 0 15,0 0 6-15,0 0-4 16,0 0 15-16,0 0 2 16,0 0-8-16,0 0 3 15,0-2-8-15,0 2 4 16,0-5 10-16,0 5-20 0,0 0 0 16,0-1 4-16,0 1-2 15,0 0 2-15,0 0-4 16,0 0 0-16,0 0 9 15,0 0-7-15,0-2 5 16,0 2 12-16,0-3-13 16,0 2 5-16,0 1-7 15,0 0-3-15,0 0 14 16,0 0-15-16,0 0 0 16,0 0 1-16,0 0-1 15,0 0 0-15,0 0-4 16,0 0 1-16,0 0-5 15,0 14 8-15,0 4 0 0,0 4 1 16,0 6 2 0,0 2-2-16,2 4-1 0,0 2 0 15,3 4 0-15,-3 5 0 16,0 6 0-16,-2 0 0 16,0 4 1-16,0-4-1 15,0-2 0-15,0-8 0 16,0-5 1-16,0-5-1 15,0-10 0-15,0 0 0 16,0-9 1-16,0-2-1 16,0-3 0-16,0 0 0 15,0-3 0-15,0-2 0 0,0 0 0 16,0-2 0 0,0 0 1-16,0 0 2 0,0 0-3 15,0 0 0-15,0 0 3 16,0 0-3-16,0 0-1 15,0 0 0-15,0 0-4 16,0-2 3-16,0-4-17 16,0-4-4-16,-2-4-21 15,2-2-29-15,-2-3 16 16</inkml:trace>
  <inkml:trace contextRef="#ctx0" brushRef="#br0" timeOffset="112738.21">22797 2382 132 0,'0'0'13'0,"0"0"12"16,0 0-13-16,0 0 7 16,0 0 34-16,0 0-19 0,0-32-14 15,0 30 2 1,0 2-7-16,0 0 3 0,0 0-18 16,0 0 4-16,2 0-12 15,10 10 5-15,3 8 3 16,3 10 0-16,4 4 3 15,-2 3 1-15,3 2-4 16,-1-1 0-16,-2 1 2 16,0 1-2-16,-5 1 0 15,1 4 2-15,-1 0-1 16,-1-2-1-16,-3 1 0 16,-5-2 0-16,2-6 4 15,-2-3-4-15,-3-11 0 16,-1-6-1-16,-2-9 3 15,0 0-1-15,0-4-1 0,0-1 0 16,0 0 14-16,0 0-12 16,0 0 20-1,0 0 16-15,0-14-13 0,0-8-22 16,0-2-3-16,0-5 8 16,0-6-5-16,0-3-3 15,0-4 0-15,0-2 1 16,0 4-1-16,0 2 1 15,0 1-1-15,0 7 0 16,0 4 0-16,0 2 0 16,0 4 0-16,0 2 1 15,0 0-1-15,-2 3 0 0,-1 4 0 16,3 3 0 0,0 4-2-16,0 2 2 0,0 0-17 15,0 0-17-15,0 0-30 16,0 0-2-16,0-2-73 15</inkml:trace>
  <inkml:trace contextRef="#ctx0" brushRef="#br0" timeOffset="116364.41">22962 2696 80 0,'0'0'36'15,"0"0"-14"-15,0 0-11 16,0 0-4-16,0 0-7 15,0 0-4-15,0 0-9 0,-93-69 7 16,83 66 5-16,4 2 1 16,1 1 0-16,3 0 0 15,2 0 0-15,0 0 0 16,0 0-4-16,0 0 4 16,0 0-3-16,0-4 3 15,-4-2 0-15,-3-5 10 16,2 0-3-16,-1-2-1 15,-1-1 6-15,-1 2 3 16,-2-3 3-16,1 4 9 0,3-1-12 16,-1 2-1-1,2 0-9-15,3 0 3 0,-2 2 5 16,2 1-7-16,2 1 13 16,-3 0-18-16,3 3 14 15,0 3 20-15,0-2-22 16,0 2 9-16,0 0-9 15,0 0-12-15,0 0-1 16,0 5-4-16,0 16 4 16,7 11 0-16,2 12 0 15,0 9 0-15,-5 7 9 16,1 6-8-16,-3 2 10 16,0 0-11-16,0-10 0 15,0-8 6-15,1-10-5 16,2-5-1-16,-3-10 0 15,0-4 1-15,0-6-1 16,0-9 0-16,1-4 0 0,-3-2 7 16,0 0-7-16,0 0 6 15,0 0 6-15,0-7 18 16,0-15-19-16,0-6-11 16,-9-4 0-16,-1-4 4 15,4-7-4-15,-1-1 0 16,7-4 0-16,0-2-2 15,0 0-1-15,0 0 2 16,9 3 1-16,7 2 3 16,-3 3-2-16,3-1-2 15,-1 5-3-15,1 2 4 16,-1 6 2-16,1 0-2 0,0 6 0 16,-2 6-1-1,-4 4 1-15,-3 10 0 0,0 4-1 16,0 0-8-16,1 2 7 15,-1 19-6-15,5 6 8 16,-2 2 1-16,1 0-1 16,-1 1 0-16,-2-1-1 15,-1-4 3-15,-1 1-3 16,-4-2 1-16,-2-2 0 16,0 2-2-16,0 2 5 15,-8 1-3-15,-15 0 0 16,0 3 2-16,-6-9 3 15,4-1-5-15,-2-4 0 0,7-6 2 16,0-4-1 0,6-2-1-16,8-2 0 15,4-2 1-15,2 0 1 0,0 0-2 16,0 0 0-16,0 0-4 16,0 0 2-16,0 0-11 15,2 0-21-15,11 0-34 16,-4 0-93-16</inkml:trace>
  <inkml:trace contextRef="#ctx0" brushRef="#br0" timeOffset="117697.08">19455 2145 371 0,'0'0'8'15,"0"0"10"-15,0 0-18 0,0 0-1 16,0 0-6-16,0 0 7 16,-6 126 7-16,6-41-7 15,0 7 0-15,-5-8 10 16,-8-3-10-16,2-13 1 15,1-16 3-15,2-14-4 16,5-18 6-16,3-10-6 0,-2-9 0 16,2-1 12-1,0 0 4-15,-2-14 22 0,-2-28-14 16,-2-13-19-16,0-15-1 16,2-10-4-16,-1-7 0 15,5-4 0-15,0-2 0 16,0 11-11-16,5 13 8 15,11 21-2-15,1 16-2 16,1 12 1-16,-3 10 10 16,1 8-13-16,-3 2 9 15,3 2-13-15,-3 24-2 16,3 10 15-16,-3 10 4 16,-6 4-4-16,-5 10 0 15,-2 1 2-15,0 1-2 16,-6-4 0-16,-10-9 0 15,0-8 3-15,3-7-1 16,4-8-2-16,2-7 0 0,5-5-2 16,2-4 2-16,0-3-3 15,0-2 3-15,2-4-5 16,14-1 0-16,2 0 3 16,6 0 2-16,1 0 3 15,2 0-3-15,2 0-1 16,-2-6 1-16,-3-6 0 15,-2 0 1-15,-1-2-1 16,-6 1 0-16,-1-6 2 16,-8 1-2-16,-2-4 0 15,1-2 0-15,-5-4 1 16,0 1-5-16,0 2 2 0,-2 2-13 16,-9 8 14-1,-1 7-14-15,5 4 9 0,-1 4 5 16,-1 0 2-16,0 19-3 15,-4 12 2-15,4 7 0 16,4 6 0-16,0 4 0 16,3 1 0-16,2-3-1 15,0-2 2-15,0-8-5 16,10-4-40-16,9-12-36 16,0-10-24-16</inkml:trace>
  <inkml:trace contextRef="#ctx0" brushRef="#br0" timeOffset="118333.26">19838 2470 213 0,'0'0'1'0,"0"0"-1"15,0 0 0-15,0 0 1 16,-42 107-1-16,42-92 0 15,0-3 0-15,4-6 1 16,5-2-1-16,1-4-1 16,-2 0 0-16,1 0 2 15,2-6 22-15,3-14-23 0,-1-4-5 16,-2-2 0-16,-2 2-23 16,-3 4 22-16,-6 8 6 15,0 4 0-15,0 8 30 16,0 0-16-16,0 0 3 15,0 0 1-15,-2 18-17 16,-2 9-1-16,2 2 1 16,0 4 2-16,2-6 3 15,0-3-6-15,0-4 0 16,6-8 4-16,7-3-4 16,3-9 0-16,-1 0 5 15,1 0-1-15,-3-16 26 16,3-13-16-16,-5-8-10 0,-1-13 10 15,-6-5-14 1,-4-7 0-16,0-6-2 0,0 0 5 16,-4 1-3-16,-12-1 0 15,-5 6 0-15,4 4-5 16,1 10 0-16,3 18 5 16,7 14-1-16,3 16 0 15,3 0-3-15,0 13-23 16,0 24 27-16,0 12 6 15,7 8-2-15,8 10-1 16,1 0 2-16,1 2 0 16,4-4 8-16,-5-8-13 15,1-7 0-15,1-10 7 16,2-8-7-16,4-10-1 16,5-9 1-16,3-12-56 15,7-1-91-15</inkml:trace>
  <inkml:trace contextRef="#ctx0" brushRef="#br0" timeOffset="119262.47">21001 298 348 0,'0'0'32'0,"0"0"-21"16,0 0-11-16,0 121 0 15,0-65-1-15,0 4 5 16,3 0-1-16,-1-4-3 16,0-12 0-16,-2-12 0 15,0-13 0-15,0-13 0 16,0-6 1-16,0 0 11 15,0 0 38-15,0-6-23 16,0-24-24-16,-13-10 7 16,1-17-10-16,1-10 0 15,5-6 0-15,2-10 2 16,4 1-6-16,0 2 4 16,6 13-11-16,13 10 8 15,4 17-3-15,-3 12 4 0,1 10 2 16,-6 8-1-16,1 6-4 15,-5 4 5-15,0 0-11 16,2 9 9-16,-4 16-2 16,-2 7 4-16,-5 6 0 15,-2 4 0-15,0 2 9 16,-9 4-9-16,-13-1 0 16,-3-5 5-16,-1-2-3 15,1-6-2-15,5-4 0 16,5-8 2-16,3-4-4 15,10-10 2-15,2-3-58 16,0-5-40-16,6 0-78 16</inkml:trace>
  <inkml:trace contextRef="#ctx0" brushRef="#br0" timeOffset="119830.37">21278 337 307 0,'0'0'1'0,"0"0"1"15,0 138 0-15,0-90-2 0,0-2 0 16,0-2 2-16,0-6-2 16,0-9 0-16,0-10-1 15,0-10 2-15,0-5 0 16,0-4-1-16,0 0 0 15,0 0 22-15,0-4-8 16,0-16-6-16,0-6-8 16,0 0-3-16,0 3-5 15,0 2 11-15,8 0-3 16,6 2 9-16,3 2-9 16,0-1 0-16,0 0-2 15,1-2 2-15,-1-1 7 16,-1 0-7-16,-1 1 0 15,-1-3 11-15,-3-7-9 16,1 3 6-16,-3-8-4 0,-3 6-3 16,-6 3 4-1,0 3-5-15,0 10 0 0,0 6-2 16,0 7 6 0,0 0-4-16,-2 0 0 0,-7 9 4 15,-3 16-4-15,0 10 0 16,1 3 0-16,3 6 0 15,4 2 0-15,2-2 0 16,2-1-2-16,0-4 4 16,0-3-4-16,4-4 2 15,10-8-8-15,-1-10-2 16,5-9-29-16,4-5-18 0,0 0-22 16,1-17-24-1</inkml:trace>
  <inkml:trace contextRef="#ctx0" brushRef="#br0" timeOffset="120281.34">21699 274 254 0,'0'0'14'16,"0"0"-13"-16,0 0 1 15,0 0-2-15,0 0 0 0,-91 134 3 16,77-84-3-1,5 1 0-15,5-4 4 0,4-7-3 16,0-6 4-16,0-15-5 16,0-9 0-1,6-7 4-15,3-3-4 0,3 0 0 16,1-24 49-16,3-15-30 16,-1-11-9-16,3-4-10 15,-5-8 0-15,0 0 0 16,-1-3 0-16,-6 3 0 15,-6 2-1-15,0 6 2 16,0 14-2-16,0 12 0 16,0 16 1-16,0 10-6 15,0 2 6-15,0 0 0 0,0 21 0 16,0 8 5 0,0 9 2-16,0 2-7 0,0 4 0 15,7 0 8-15,9 0-8 16,-1 0 0-16,3-1 2 15,-3-1-2-15,-1-2 0 16,3-2 0-16,4-7-61 16,-1-14-123-16</inkml:trace>
  <inkml:trace contextRef="#ctx0" brushRef="#br0" timeOffset="122007.36">22784 1426 51 0,'0'0'34'16,"0"0"29"-16,0 0-27 15,0 0 5-15,0 0-6 16,0 0-9-16,-16-23-7 16,14 19 18-16,2 0-29 15,-2-2 8-15,2 3 20 16,0-1-16-16,-3 4-6 16,1 0-5-16,0 0-7 15,2 0 10-15,-2 0-12 16,0 0-4-16,-3 19 4 15,3 12 1-15,-1 8 1 16,-1 4-2-16,4-3 0 0,0-6 4 16,0-2-4-16,0-6 0 15,0-2 4-15,0 0-4 16,0-8 2-16,0 0-2 16,0-6 0-16,0-2 1 15,0 3-1-15,0-6 0 16,0 4-1-16,0-4-17 15,0-5-51-15,0 0-21 16,0 0-144-16</inkml:trace>
  <inkml:trace contextRef="#ctx0" brushRef="#br0" timeOffset="122290.41">22527 1519 292 0,'0'0'25'16,"0"0"-2"-16,0 0-22 15,0 0-1-15,0 0 7 16,0 0 10-16,43-20-14 16,-12 13 18-16,5-5-19 15,3-6 7-15,0-3 3 16,1 0-8-16,-2 2-1 15,-5 4-3-15,-6 5 0 0,-5 1-8 16,-2 7-3 0,-6 2-41-16,-1 0-34 0,-4 0-101 15</inkml:trace>
  <inkml:trace contextRef="#ctx0" brushRef="#br0" timeOffset="123613.64">22919 1408 222 0,'0'0'29'0,"0"0"7"15,0 0-35-15,0 0-1 0,0 0 3 16,0 0-3-16,-2 0-4 16,2 22 4-16,0 6 0 15,0 3 23-15,0 4-18 16,0-1 1-16,0 2 8 15,0 0-9-15,0 0 3 16,0 0-8-16,0-2 0 16,0-6 5-16,0-5-5 15,0-9 0-15,0-7 3 16,0-7-3-16,0 0 7 16,0 0-7-16,0 0 19 15,0-10 55-15,0-14-61 16,0-8-9-16,0-3 0 15,0-8-1-15,0-2-3 16,0-5-1-16,0-5 1 0,0-1-9 16,0 3 6-1,9 3 1-15,3 10-8 0,1 10 6 16,3 8-1-16,-3 5 4 16,1 9 2-16,-1 1-6 15,-3 5 5-15,0 2-3 16,-1 0 1-16,-1 6-2 15,2 10 1-15,-6 2-2 16,-4 2 5-16,0 2 5 16,0-1-2-16,-7-2-3 15,-8-1 5-15,-6-1 3 16,2-4-1-16,0 1-7 0,2 3 4 16,1-3-2-1,3 0-2-15,4-1-2 0,4 2-9 16,5-3-76-16,0-12-91 15</inkml:trace>
  <inkml:trace contextRef="#ctx0" brushRef="#br0" timeOffset="143162.44">24252 1013 80 0,'0'0'17'16,"0"0"-13"-16,0 0 7 16,0 0-1-16,0 0 10 15,0 0 14-15,0 0-24 16,0 0-1-16,-24-23 11 16,22 21 4-16,-4 0-3 15,2 0-12-15,2-2-3 16,2 2 22-16,-2-2-22 15,-3 1 8-15,3 2 9 16,2 1-12-16,-2 0 0 16,2 0-9-16,0 0 1 15,0 0 5-15,-2 0-8 0,2 0-1 16,-2 0-1-16,2 0 4 16,0 0-4-16,0 0 2 15,0 0 0-15,-2 10-4 16,-3 8 4-16,0 8 0 15,-4 5 2-15,-1 5-2 16,-2 0 2-16,1 4-2 16,-5-2 0-16,3 3 3 15,0 1-3-15,-1-5 0 16,3-3 2-16,5-5 1 16,1-5 0-16,0-6-3 15,3-3 0-15,0-1 2 16,0-3-2-16,-2 1 0 15,1 0 1-15,1 0-1 16,0 3 0-16,0 2 0 16,-2-1 0-16,-2 0 4 0,2-4-4 15,2-6 0-15,0 0 0 16,0-4 1-16,2 0-1 16,0-2 0-16,0 2 0 15,0 0 1-15,0 0-1 16,-3 2 0-16,1 2 0 15,0 1 0-15,0 4 0 16,0 1 0-16,0-2 0 16,2-1 0-16,0-2 0 15,-3-1 0-15,3 0-1 0,0 0 2 16,0 4 0-16,0 2-1 16,0-1 0-16,0 2-1 15,0-3 1-15,0-2 0 16,0-3 0-16,0-4 1 15,0-1 0-15,0 0-1 16,0 2 0-16,0-2 3 16,0 0-3-16,0 3 0 15,0-3-1-15,0 6 2 16,0-2-1-16,0 1 0 16,3 0 0-16,-1-4 1 15,0 2-1-15,-2-3 0 16,2 0 0-16,-2 0 0 15,2 0 2-15,0 0-2 0,1 0 0 16,-3 0 0-16,4 0 0 16,2 0 0-16,6 0 0 15,7 0 4-15,4 0-4 16,6 0 0-16,2 0 1 16,5 0 2-16,-1-3-2 15,4-3 0-15,-4 1 2 16,-1 1-3-16,-5-2 2 15,-2 3-2-15,-8 1 0 16,4-1 0-16,-3 0 0 16,2 2 0-16,2-2 1 0,3 1-1 15,0 0 0 1,2 0 0-16,0-2 0 0,0 0 0 16,0 0 0-16,2-2 0 15,0-2 0-15,-2 2 1 16,3-4 0-16,-6 4-1 15,-2 0 0-15,1 2-1 16,-3 2 1-16,1 0 0 16,-1-1 1-16,0 2-1 15,1-4 0-15,1 3 0 16,2-4 0-16,1-3 0 16,4 3 0-16,1-4 0 15,1 4 0-15,3-2 1 16,2 0-1-16,2 2-1 0,0-2 1 15,0 2 1 1,5 0-1-16,-6-1 0 0,0 4 0 16,-1-1 0-16,-7-1 0 15,-7 3 0-15,1-1 0 16,-8 3 0-16,0-2 0 16,0 2 0-16,1-2-1 15,1 2 2-15,6-4 1 16,4 2-2-16,2-4 0 15,7 2 0-15,1-3 0 16,0 4 0-16,-1-1 0 16,-2 2 0-16,-1-1 0 15,-4 0 0-15,-2 3 0 0,-2 0 0 16,-2-3 0 0,0 3 0-16,-1-1 0 0,0 0 0 15,-1-4 0 1,-3 5 0-16,-3 0 0 0,6 0 0 15,-1 0 0-15,5-2 0 16,4-2 2-16,1 2-2 16,1-1 0-16,-2-1 0 15,-2 3 0-15,-2-1 0 16,-5-2 0-16,-4 4 0 16,-5-3 0-16,-4 3 0 15,-4 0 0-15,-1 0-6 16,-2 0 6-16,0 0 1 15,3 0-1-15,4 0 0 0,2 0 1 16,0 0 1-16,3 0 0 16,1-3-2-16,-1-1 0 15,1-1 0-15,-3 4 0 16,-4-1 0-16,-3 2-2 16,-3 0 4-16,-2 0-4 15,0 0 2-15,0 0 0 16,0 0-2-16,0 0 2 15,0 0 0-15,0 0 2 16,0 0-2-16,0 0 2 16,0 0-2-16,2 0 0 15,-2 0 1-15,0 0-1 16,0 0 0-16,0-3 6 0,0 2-3 16,0-3 5-16,0-4-8 15,0-2 0-15,0-2 3 16,0-1-3-16,0 2-1 15,0-3-1-15,-4-2 4 16,-3-3-1-16,-3 1-1 16,2 0 0-16,-1-2 0 15,1 2 0-15,0 2 0 16,4-2 2-16,-1 1-1 16,3 0 1-16,0 1-2 15,2-2 0-15,-2 0 0 16,0-2 0-16,-2-2 0 0,-1 2 0 15,-2 1 0 1,2 1 0-16,1 3 0 0,0-2 0 16,-3 3 1-16,2 1-1 15,3-2 0-15,-2 2 1 16,1-1-1-16,1-1 0 16,0 3 0-16,0 0 0 15,0 2-2-15,-3 3 2 16,1 1-2-16,-3-3-1 15,-2 3 6-15,3 2-1 16,-5 0-2-16,-1 0 0 16,1 0 2-16,-5 2-2 15,3-2 0-15,2 4 0 0,0 0 0 16,-4 0-1 0,-1 0-3-16,-2 0 4 0,-4 0 1 15,-3 1-1-15,-2 5 0 16,-4-1 2-16,0-1-1 15,-3-2 0-15,-1-2-1 16,-3 2 0-16,3-2 0 16,-4 2 0-16,4 0 0 15,1 0 0-15,3-2 1 16,0 0 0-16,2 0-1 16,2 0 0-16,-2 2 0 15,0 0 0-15,0-2 0 16,-4 0 0-16,4 0 0 15,-3 0 1-15,3 0-1 0,0 0 0 16,-4 0 2-16,0-4-2 16,-3 4-2-16,-1 0 2 15,1 0 0-15,1 0 0 16,1 2 0-16,5 4 0 16,2 0-5-16,3 1 5 15,-3 2 0-15,0-1 3 16,-2 0-3-16,2 0 0 15,-2-4 0-15,0 0 0 16,1-1 1-16,-1-1-1 16,4-2 0-16,3 3 1 15,-3 0-1-15,0-1 2 16,2 3-2-16,-4-1 0 0,0 2-3 16,-2 0 3-16,0-2 0 15,0-2 1-15,0 1-1 16,0 1 2-16,0-1-2 15,0 3 0-15,3-1 0 16,-1-1 0-16,2 1 0 16,0 0-2-16,5 3 4 15,5-3-4-15,-3 4 2 16,0-1 0-16,0-1 0 16,-1 4 0-16,-4-5 0 15,1 2 0-15,-3-4 0 16,0-2 2-16,4-1-2 0,-4 2 0 15,0-3 0 1,1 2 0-16,0-2 0 16,1 0 0-16,1 1 0 15,5-1 0-15,3 0 0 0,3 3 0 16,7-1 0-16,-4-1 0 16,6-1-2-16,-2 3 2 15,1-3 0-15,3 0 2 16,-2 2-2-16,-4-2 0 15,1 2 0-15,-4 0 0 16,2-1 0-16,3 3-3 16,2 7 3-16,2 1-77 15,0-8-154-15</inkml:trace>
  <inkml:trace contextRef="#ctx0" brushRef="#br0" timeOffset="143762.67">24725 1238 267 0,'0'0'15'16,"0"0"-15"-16,0 0-8 15,0 0 6-15,0 0 2 16,0 0 2-16,6 94-2 15,3-63 0-15,-5 1 12 16,1 0-3-16,-5 0 4 16,0-3-8-16,0-1-4 0,0-6 9 15,0-4-10 1,0-5 0-16,-2-5 4 0,-3-3-2 16,1-1 3-16,1-4 0 15,-3 0 18-15,-1 0 25 16,-2-10-48-16,0-8 0 15,-2-4 2-15,3-2 0 16,0-5 2-16,4-2-4 16,4 0 0-16,0 1-5 15,0 4 5-15,4 0-4 16,12 2 4-16,4 3 5 16,0 0-3-16,1 3-2 0,-2 4 0 15,-3 2-10 1,-1 4 3-16,-3 4-19 0,-3 0 1 15,-1 4-33-15,-2 0-39 16</inkml:trace>
  <inkml:trace contextRef="#ctx0" brushRef="#br0" timeOffset="144029.56">24600 1489 226 0,'0'0'5'0,"0"0"-4"0,0 0 15 15,0 0-16-15,0 0 1 16,0 0 2-16,118-40-3 15,-98 32 0-15,-2-1-4 16,-1 0-41-16,-1 2 7 16</inkml:trace>
  <inkml:trace contextRef="#ctx0" brushRef="#br0" timeOffset="145248.76">25130 1121 138 0,'0'0'46'0,"0"0"-29"16,0 0 3-16,0 0 8 15,0 0 4-15,0 0-5 0,0-22 16 16,0 22-30-16,0 0-12 16,0 0 8-16,0 0-9 15,0 15-1-15,0 12-2 16,0 7 3-16,0 6 5 15,0 0-5-15,0 1 0 16,0 1 4-16,-2-7-3 16,0-7-1-16,-1-6 0 15,3-9 0-15,0-8 1 16,0-5-1-16,0 0 0 16,-2 0 6-16,0 0 3 0,-3-3 25 15,-2-18-34 1,3-7 3-16,-2-2 3 15,-1-2-6-15,3-1 0 0,-2-2 1 16,4 5-1-16,2 2-1 16,0 6-4-16,0 1 5 15,0 7 5-15,0-3-5 16,5 3-1-16,4 2 0 16,0 3 2-16,-3 4-2 15,1 2-3-15,0 2 4 16,0 1-4-16,1 0 4 15,4 0-7-15,1 16 6 16,2 6 1-16,6 8 0 16,-1 4 0-16,7 4 0 15,-3-2 2-15,2-4-2 16,3-4 0-16,-2-8 1 0,2-6 0 16,-2-4 3-16,-6-4-4 15,-4-4 0-15,-3-2 8 16,-6 0-5-16,-1 0 7 15,-1-22 29-15,-1-10-24 16,0-8-13-16,-5-4-2 16,0-2 0-16,0 3 10 15,0 1-10-15,0 13-1 16,-7 4-1-16,2 14 4 16,-1 4-4-16,4 3 1 0,2 4 1 15,-3 0-10 1,3 0-23-16,0 0-45 0,0 12 7 15,0 8-68-15</inkml:trace>
  <inkml:trace contextRef="#ctx0" brushRef="#br0" timeOffset="152763.74">30163 302 73 0,'0'0'40'16,"0"0"3"-16,0 0 12 15,0 0-32-15,0 0 0 0,0 0 9 16,0 0 22-1,-20-69-41-15,18 59-3 0,-5 1 30 16,5 3-19-16,-3-2-5 16,3 6-8-16,0 1-6 15,-2-2 17-15,4 3-15 16,0 0-4-16,-3 0 12 16,1 0-5-16,0 0 0 15,-2 0-7-15,-4 0 0 16,-2 10 2-16,-9 9-2 15,0 6 0-15,-2 3 0 16,4 7 0-16,3 5 1 16,6-2-1-16,6 2 0 15,2-2-1-15,0-4 1 16,2-2 0-16,15-9 0 0,3 0 0 16,3-7 0-16,2-3-3 15,-2-10 3-15,4-3 5 16,2 0-5-16,-2-16 0 15,0-14 0-15,-4-6 8 16,-8-5-3-16,-7-2-5 16,-5-1 0-16,-3 4 6 15,0 2-6-15,-7 3-2 16,-12 8-1-16,-4 4 6 16,-4 9-6-16,2 7-1 15,1 7 4-15,2 0-5 16,2 0 5-16,2 17-24 0,9 10-27 15,9 0-19 1,0 2-9-16,14-5-69 0</inkml:trace>
  <inkml:trace contextRef="#ctx0" brushRef="#br0" timeOffset="153265.53">31184 495 346 0,'0'0'18'15,"0"0"17"-15,0 0-31 16,0 0 20-16,9-121-24 16,10 89 0-16,4 3 33 15,-1 0-33-15,-5 6 0 16,-3 4 5-16,-7 3 0 15,-3 7 13-15,-4 3-17 0,0 1 0 16,0 5-2-16,0 0-1 16,0 2-6-16,4 16 8 15,4 11 2-15,-2 0 3 16,3 7-5-16,0 2 0 16,0 0 3-16,-2-1-3 15,1-3 0-15,-3 1 1 16,2 1 0-16,-3-1-1 15,5 1 0-15,4-3-57 16,5-5-11-16,7-16-124 16</inkml:trace>
  <inkml:trace contextRef="#ctx0" brushRef="#br0" timeOffset="153804.54">32151 237 328 0,'0'0'22'0,"0"0"16"16,0 0-22-16,0 0 1 15,0 0 1-15,0 0-7 16,75-93 23-16,-63 91-31 16,-6 0-3-16,7 2 10 15,3 0-6-15,-3 0-2 16,3 0-2-16,-3 6 0 15,1 11-2-15,-5 0 2 16,-7 5 0-16,-2 4 6 0,0 2-3 16,-2 4 5-1,-21 3-8-15,-2 0 0 16,2 2 8-16,0-3-8 16,7-5 0-16,10-2 3 0,6-7-3 15,0-4 0-15,0-6-1 16,2-2 1-16,18-2 0 15,9-6 0-15,9 0 0 16,5 0 11-16,3 0-9 16,3 0-2-16,4 0-19 15,-3 0-96-15,-11-1-80 16</inkml:trace>
  <inkml:trace contextRef="#ctx0" brushRef="#br0" timeOffset="154997.88">28784 1255 260 0,'0'0'11'0,"0"0"9"16,0 0-8-16,0 0-2 15,-141-32-9-15,110 32 7 16,0 0 26-16,4 10-31 16,5 8-3-16,2 2 8 0,2 5-1 15,3 6-2 1,7 3-5-16,4 0 0 0,4 1 3 16,0-3-3-16,2-5 0 15,17-2 4-15,5-7-3 16,3-8 1-16,2-6-2 15,0-4 0-15,-1 0 10 16,-1-19-4-16,-2-10 2 16,-5-7 4-16,-7-9 0 15,-9 1 1-15,-4 3-13 16,0 3 2-16,0 5 16 16,-8 7-18-16,-5 6 1 0,1 10-2 15,-1 6-1 1,1 4-15-16,2 10-43 0,1 18-37 15,3 8-46-15</inkml:trace>
  <inkml:trace contextRef="#ctx0" brushRef="#br0" timeOffset="155514.46">28597 2298 330 0,'0'0'10'16,"0"0"0"-16,0 0-10 15,13-118 0-15,-6 87 21 16,1-3-21-16,4 4 4 16,-1-3 2-16,-3 6-5 15,0 7 13-15,-4 6-2 0,-4 8 3 16,0 4 25-16,0 2-34 15,0 0-6-15,0 0-2 16,0 5 0-16,0 16-1 16,0 16 3-16,-2 6 0 15,-8 7 8-15,2 5-8 16,1-1 0-16,-1 0 1 16,3-4 0-16,2-6 0 15,3-6-1-15,0-8 0 16,0-8 0-16,0-4 0 15,14-2-26-15,3-2-34 16,2-2-38-16,1-4-125 16</inkml:trace>
  <inkml:trace contextRef="#ctx0" brushRef="#br0" timeOffset="156012.76">28643 2989 216 0,'0'0'52'0,"0"0"-47"16,0 0-5-16,0 0 9 15,0 0 7-15,0 0 3 16,69-90-9-16,-50 80-2 16,-2 3 14-16,-8 4-22 15,-2 1 0-15,-3 2 1 16,-4 0 0-16,0 0-1 16,0 17 0-16,0 6 1 15,0 8 14-15,-20 4-12 16,-4 2-3-16,-3 0 11 15,-2 0-4-15,2-4 8 16,3 0-6-16,1-5-6 16,6-3 17-16,6-8-20 15,6-5 0-15,5-3 2 0,0-3-1 16,0 0-1-16,0-3 0 16,2 0 0-16,10-2-5 15,1 2 7-15,5-3-2 16,4 0 5-16,4 0-5 15,11 0-38-15,-2 0-88 16</inkml:trace>
  <inkml:trace contextRef="#ctx0" brushRef="#br0" timeOffset="159082.81">30999 1949 235 0,'0'0'54'16,"0"0"-28"-16,0 0-5 15,0 0 29-15,0 0-38 16,0 0 23-16,-10-42 5 15,10 40-25-15,0 2-2 16,0 0-13-16,0 0 1 16,-2 0-3-16,-2 0 2 15,4 3-7-15,0 12 7 0,0 6 5 16,0 4 1-16,0 0-6 16,0 2 0-16,0 1 1 15,0-2-1-15,0 0 0 16,0-1 2-16,0-2 0 15,0 1-1-15,4-3-1 16,1-2 0-16,2-3 1 16,-3-1-1-16,1-3-5 15,-1-4 4-15,0 2-21 16,1-5-34-16,-1-1 1 16,-4-1-32-16,2-3-62 15</inkml:trace>
  <inkml:trace contextRef="#ctx0" brushRef="#br0" timeOffset="159532.44">30765 1896 272 0,'0'0'17'0,"0"0"-17"16,0 0 4-16,0 0 17 16,0 0-14-16,0 0 12 15,129-58 4-15,-98 51-12 16,0-1-2-16,-2-1-3 0,-2 3 1 15,-2 5-3-15,-8 1-4 16,1 0-4-16,-1 0-21 16,-3 1-75-16,1 7-126 15</inkml:trace>
  <inkml:trace contextRef="#ctx0" brushRef="#br0" timeOffset="160132.46">31241 1828 218 0,'0'0'60'0,"0"0"-60"0,0 0 0 16,0 0 1-16,41 107 0 15,-30-77 7-15,-1 4 4 16,-2 0-10-16,-2 0 27 15,1 0-22-15,-5-3 1 16,0-4 3-16,-2-3-8 16,0-8 0-16,0-3-3 15,0-9 1-15,0-4 23 16,0 0 0-16,-6 0 7 16,-3-9-14-16,-5-10-7 15,1-10-5-15,-1-4-5 0,3-5 0 16,5-5-4-1,4 5 4-15,2 0-4 0,0 1 4 16,6 4 0-16,13 1-12 16,0 2-13-16,1 3 17 15,3 1-4-15,-4 5 10 16,2 0-15-16,-4 5 15 16,1 6 1-16,0 1-4 15,-2 0 3-15,-3 3 2 16,-2 4-11-16,-4 2 7 15,-3 0 4-15,-4 0-2 16,0 0-2-16,0 14 4 16,0 6-2-16,0 7 7 15,-13-2 4-15,-5 4-8 16,-4-3-1-16,-5-5 10 0,-2 1-6 16,0-5 1-16,-2-3-5 15,6-5 7-15,3 0-3 16,7-1-4-16,3-2-6 15,6-2-8-15,3-4-76 16</inkml:trace>
  <inkml:trace contextRef="#ctx0" brushRef="#br0" timeOffset="161513.51">30680 1714 248 0,'0'0'33'0,"0"0"-15"15,0 0-18-15,0 0-12 16,0 0 12-16,0 0 22 16,-13 84-7-16,1-36-4 15,-1 2 7-15,-3 5-7 16,-1-4 7-16,3-1 2 16,3 1-20-16,5-3 19 15,1 4-18-15,3-2-1 0,0-1 12 16,0-1-7-1,-1-8-4-15,-2-9-1 0,5-6 1 16,0-7 3-16,0-8-4 16,0-4 0-16,0-4 1 15,0-2-1-15,3 4-3 16,2-4 3-16,6 4 0 16,2 2 17-16,5-4-17 15,7 2 0-15,6 1 0 16,6-5 0-16,13 0 9 15,3 0-16-15,7 0 15 16,4-3-13-16,6-11 9 16,1-6-4-16,2 4 10 15,-4 0-9-15,-7 5-1 0,-10 4 0 16,-7 1 0-16,-9 2 0 16,-3 0 0-16,0-2 0 15,3 0 2-15,1-6-2 16,2 0 0-16,1-2 0 15,-3 2 0-15,1 0 0 16,-2 1 0-16,-4 4 0 16,-8 5 0-16,-4 0 0 15,-7 2 0-15,-6 0 0 16,-5 0 0-16,-2 0 4 16,0 0-3-16,0-6-1 15,0-2 26-15,0-6-4 16,0-4-20-16,0-2-2 0,0-8 2 15,0-5 4-15,0-1-6 16,-9-6 0-16,2-2 3 16,1 2-3-16,2-2 0 15,1 2 0-15,3 2 2 16,0 0-5-16,0 2 3 16,0 1 0-16,5 7 1 15,-1 2-1-15,-2 2 0 16,-2 6 0-16,0 2 0 15,0 0 2-15,0 3-2 16,0-2 0-16,0 3 0 16,0 2 0-16,0 4 0 0,0 0-2 15,0 2 0-15,0 2-6 16,-2-2 8-16,-2 4 0 16,-3-2 6-16,-2-2-5 15,-4 2-2-15,-8 0 1 16,-3 0 0-16,-2 2-1 15,-5-3 1-15,-1 3 0 16,-1-1 0-16,-1 1 0 16,-2-2-2-16,1 2 2 15,-1 0 0-15,-1 0-3 16,-4 0 3-16,-1 0 0 16,-2 2 0-16,-1 4 0 15,-2 0 0-15,4 0-1 16,4 0 2-16,3-2-3 15,1 0 2-15,-4 1 0 0,-1-3-3 16,-2 4 3-16,-5 1-1 16,1 1-2-16,1 0 3 15,0-1 0-15,2-1 0 16,12 0 0-16,8-5 0 16,4 0 0-16,11 2 0 15,-2-3 0-15,6 0-14 16,-1 2 4-16,1 2-29 15,4 0-17-15,0 4-16 16,0-6-114-16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0:23:57.351"/>
    </inkml:context>
    <inkml:brush xml:id="br0">
      <inkml:brushProperty name="width" value="0.05292" units="cm"/>
      <inkml:brushProperty name="height" value="0.05292" units="cm"/>
      <inkml:brushProperty name="color" value="#FF0000"/>
    </inkml:brush>
  </inkml:definitions>
  <inkml:trace contextRef="#ctx0" brushRef="#br0">9217 7349 392 0,'0'0'16'16,"0"0"-12"-1,0 0 1-15,0 0-5 0,0 0 4 16,0 0 15-16,0 0-10 16,0 0-1-16,0-74-8 15,0 74 1-15,0 0 23 16,0 0-3-16,0 0-1 16,0 0-4-16,0 0-5 15,0 0 1-15,0 0-6 16,0 0-4-16,0 0 9 15,0 0-11-15,0 0-1 16,0 4 1-16,6 9 2 16,10 10 2-16,-1 4-4 15,4 9 0-15,-3-3 4 0,-1 1-4 16,1-4 0 0,-3-3 2-16,-2-7 0 0,-2-4-2 15,-2-4 0 1,-5-6 0-16,2-2 0 0,-4-3 0 15,4-1 0-15,3 0 0 16,7 0 1-16,13-22 5 16,15-14-6-16,18-14 0 15,14-8 1-15,10-6-1 16,5-4 0-16,-2-1 0 16,0-1 0-16,-2 2 0 15,-7 6-1-15,-9 8 1 16,-18 12 1-16,-13 11-1 0,-16 14 0 15,-9 5 0 1,-7 6 1-16,-6 3-1 0,0 3 0 16,2 0-9-16,0 0 1 15,0 0-67-15,-2 0-73 16</inkml:trace>
  <inkml:trace contextRef="#ctx0" brushRef="#br0" timeOffset="3128.36">9380 8097 116 0,'0'0'42'0,"0"0"-16"16,0 0 4-16,0 0 1 15,0 0-18-15,0 0-3 16,0-16 9-16,0 16-9 16,0 0 9-16,0-2 3 15,0 2-7-15,0-4 3 16,-3 3-13-16,1-4-5 16,0 1 11-16,-3 2-11 15,1-4 3-15,-5 4 5 16,-2 0 4-16,-4 2 9 15,-4 0-15-15,-2 0-4 0,-4 4 9 16,0 10-11 0,-2 1 0-16,1 2 0 0,4-1 2 15,-1 1-1 1,-1 4-1-16,3 1 0 0,0 2 0 16,-2 4 0-16,3 4 0 15,0 2 0-15,2 5 2 16,3 1-2-16,5 4 0 15,6 2 0-15,4-2 0 16,0 0 0-16,2-4 0 16,21-6-2-16,6-4 4 15,9-6-4-15,1-6 2 16,9-5 0-16,-4-8-2 16,3-2 3-16,-3-3-2 15,1 0 2-15,-1 0-1 16,-4-6 0-16,-3-9-1 0,-6 2 1 15,-4-7 4-15,-8-4-4 16,-3-1 0-16,-7-2 1 16,-3-6 0-16,-1-3 2 15,-5-4-3-15,0 0 0 16,0-1 2-16,-5 3-2 16,-14 0 0-16,-10 5 1 15,2-2-1-15,0 7 3 16,-2 6-3-16,2 4 0 15,2 4-1-15,-1 2 1 16,0 6-2-16,-1 6 1 16,2 0-3-16,0 0-3 15,3 11-30-15,0 7-46 16,8 1-37-16</inkml:trace>
  <inkml:trace contextRef="#ctx0" brushRef="#br0" timeOffset="4123.41">10830 7399 335 0,'0'0'20'16,"0"0"-20"-16,0 0 0 15,0 0 0-15,0 0 0 16,0 0 4-16,40 0 5 16,-9 0 1-16,5 0 17 15,-1-10-18-15,1 2-2 0,-7 5-1 16,0 3-4-16,-2 0-1 15,-5 0-1-15,-1 0 0 16,-4 0 1-16,-1 0-1 16,-5 0-4-16,-2 0-20 15,-7 0-57-15,-2 0-62 16</inkml:trace>
  <inkml:trace contextRef="#ctx0" brushRef="#br0" timeOffset="4477.83">11013 7244 264 0,'0'0'58'16,"0"0"-58"-16,0 0 0 0,0 0 0 16,0 0 0-16,0 0 0 15,53-11 2-15,-14 11 4 16,3 14 0-16,4 6-6 15,1 4 0-15,3 0 10 16,-4 3-10-16,-4 0 0 16,-6 1 3-16,-10 3-3 15,-8-2 1-15,-5 2-1 16,-10-3 0-16,-3-5 9 16,0 1-5-16,-20 1 4 15,-13-3 9-15,-7-2-8 16,-5-4-2-16,3-6-7 0,9-6 0 15,8-4 1 1,9 0-1-16,9-4-17 0,7-8-49 16,0-6-91-16</inkml:trace>
  <inkml:trace contextRef="#ctx0" brushRef="#br0" timeOffset="5911.67">12456 7099 136 0,'0'0'222'0,"0"0"-200"0,0 0-5 15,-127-50-17-15,85 50 7 16,-2 0 3-16,-1 11-3 16,7 11-4-16,5 5-3 15,6 6 0-15,9 3 1 16,5 3-1-16,11 1 0 15,2-2 2-15,0-1 0 16,27-4-4-16,6-7-1 16,7-6 3-16,5-9-3 15,-3-5 3-15,-2-6-1 16,-5 0-3-16,2-11-1 16,-6-13-3-16,-3-2 3 15,-5-3-3-15,-7 8 6 16,-10 9-4-16,-4 6 6 15,-2 4 4-15,0 2 2 16,0 0 13-16,0 0-19 0,0 18 0 16,0 8 0-16,0 5 0 15,0-2 0-15,7-2-1 16,7-6 2-16,1-1-2 16,5-6-1-16,0-4 2 15,2-6 5-15,-2-4-2 16,3 0-2-16,-4-4 5 15,0-15 0-15,-6-10-1 16,-2-3-5-16,-8-2 0 16,-3-3 5-16,0 8-5 15,-19 2 0-15,-12 4 1 0,-4 2 2 16,-5 4 0-16,1 1-3 16,6 4 0-16,8 6 2 15,8 1-2-15,8 4 0 16,7 1-1-16,2 0 0 15,0 0-2-15,7 3-2 16,12 8 5-16,4 1-2 16,-1-5 2-16,5 2-3 15,2-3 3-15,-2-4 0 16,-3-2 1-16,-2 0-1 16,-1 0 0-16,-2 0 2 15,-1 0-2-15,-1 0 0 16,0 0 0-16,-1 0 0 0,-1 7 0 15,1 14 0-15,-1 2 0 16,1 2 2 0,1-1-2-16,-1-2 0 0,-1-1 2 15,1-6-1-15,0-1 4 16,0-6-4-16,-1-1 0 16,1-5 14-16,-1-2-12 15,1 0 1-15,1-7 10 16,6-17-10-16,-3-8-3 15,0 0-1-15,-4 0 0 16,-12 6-3-16,-4 6 3 16,0 2 0-16,0 0-2 0,0 3 4 15,0 1-4 1,0 6 0-16,0 2 1 0,0 6-7 16,0 0 8-16,0 0-5 15,0 6 5-15,4 13 2 16,3 5 0-16,2-1-2 15,-2 4 1-15,-1-3 3 16,5-4-4-16,3-4 0 16,3-2 1-16,2-2-1 15,3-6 0-15,0-4 0 16,0-2-9-16,3 0-7 16,2-6-65-16,0-11-49 0</inkml:trace>
  <inkml:trace contextRef="#ctx0" brushRef="#br0" timeOffset="6462.39">13232 6519 101 0,'0'0'328'0,"0"0"-327"15,0 0-1-15,0 0 1 16,0 0-1-16,0 0 10 16,2-28-3-16,25 78 11 0,7 20-8 15,-1 21-5-15,-6 18 29 16,-3 14-21-16,-2 2-3 16,-1-7 2-16,1-16-10 15,4-18-1-15,1-19-1 16,-2-19 2-16,-5-17 0 15,-7-15-2-15,-7-7 0 16,-3-7 2-16,-3 0 1 16,0-22 8-16,-5-14-11 15,-8-6 3-15,-1-1-5 16,10 3 2-16,4 2-9 16,0 2 8-16,0 0-2 15,8 4-5-15,7-3-6 0,5 3-1 16,2 4 13-16,-2 6-7 15,-4 8 9-15,-5 7-1 16,-5 7 1-16,3 3-1 16,1 25 0-16,0 15 2 15,-1 7 10-15,-2 3-10 16,0 0-1-16,4-3 6 16,3-9-5-16,5-6 0 15,6-9-1-15,-1-10 1 16,3-9-2-16,-3-7 1 15,3 0-3-15,-2-30-21 16,-5-5-51-16,-11-11-77 16</inkml:trace>
  <inkml:trace contextRef="#ctx0" brushRef="#br0" timeOffset="6609.65">13617 6982 457 0,'0'0'2'15,"0"0"-2"-15,0 0-4 16,0 0 1-16,0 0-1 16,0 0-53-16,36-72-144 15</inkml:trace>
  <inkml:trace contextRef="#ctx0" brushRef="#br0" timeOffset="7310.63">13879 7149 383 0,'0'0'3'15,"0"0"0"-15,0 0-1 16,0 0-2-16,41 136 25 16,-24-97 0-16,-7-4-19 15,3-1 3-15,-1-12-9 16,-3-6 0-16,1-8 2 15,-2-6-2-15,-2-2 0 0,-1 0 0 16,-1-24 8 0,0-11-1-16,3-9-7 15,2-2-7-15,0 1 7 0,0 2-7 16,0 7-3 0,0 9 7-16,-3 8 3 0,-1 11-1 15,-3 8 1-15,0 0-2 16,0 3 2-16,8 18 3 15,-2 8 2-15,5 4-3 16,-1 3 1-16,1 2 0 16,1-3-3-16,-1-6 0 15,5 0 0-15,-3-10 1 16,3-4-2-16,0-11 1 16,2-4 0-16,-2 0-1 15,4-24 1-15,-4-10-2 0,-1 0-1 16,0-4-7-16,-7 1-4 15,2 2-5-15,-3 4-5 16,-1 9 16 0,-3 8-7-16,-3 9 15 0,-2 5 0 15,0 0 0-15,0 10 3 16,0 12 1-16,3 7-2 16,8 6 12-16,2 1-12 15,3 0 2-15,4-6 8 16,0-4-4-16,2-6 1 15,3-13-1-15,-6-3-6 16,2-4 7-16,-8 0-6 16,-2-23 2-16,-4-9 7 0,-3-2-12 15,0-2 2 1,1 4-2-16,0 0 0 16,-1 7 1-16,-1 3-1 15,1 7-5-15,0 2-4 0,-2 8-60 16,5 2-78-16</inkml:trace>
  <inkml:trace contextRef="#ctx0" brushRef="#br0" timeOffset="7630.98">14789 7153 246 0,'0'0'84'0,"0"0"-78"0,0 0-2 15,0 0 20-15,0 0-6 16,0 0 5-16,-21 89-5 16,36-68-14-16,5-5-2 15,4-4 3-15,5-4-2 16,0-6 8-16,4-2-11 16,-4 0 0-16,-2-6 14 15,-4-20 3-15,-5-8-7 16,-12-2-2-16,-6-4-4 15,0-1 8-15,-20 9-10 16,-13 6 0-16,-5 10 9 16,0 10-11-16,-2 6 0 15,-5 9-3-15,6 24-29 0,-4 11-75 16</inkml:trace>
  <inkml:trace contextRef="#ctx0" brushRef="#br0" timeOffset="8639.74">10960 8758 240 0,'0'0'55'15,"0"0"-42"-15,0 0-8 16,0 0-4-16,0 0 18 16,0 0-2-16,-9-37-1 15,20 29 5-15,2 2-14 16,-2-1 4-16,2 6 7 16,6 1-10-16,-2 0 9 15,5 0-16-15,7 0-1 0,5 0 9 16,8 0-8-16,5-14 0 15,5-4 1-15,-2-3-2 16,-3 1 3-16,-9 4-3 16,-7 6 0-16,-13 1-5 15,-5 2 5-15,-8-1-24 16,-5 8-49-16,0 0-95 16</inkml:trace>
  <inkml:trace contextRef="#ctx0" brushRef="#br0" timeOffset="8999.39">11276 8466 299 0,'0'0'24'0,"0"0"-19"15,0 0-10-15,0 0 5 16,0 0 0-16,0 0 4 15,20 4-1-15,11 20 3 16,7 2-6-16,6 5 0 16,8 5 12-16,1-3-11 15,1 0 1-15,-6-4 4 16,-2 0-5-16,-11-8 0 16,-6 0-1-16,-12-5 0 15,-7-3 1-15,-8 2 2 16,-2-1-3-16,-2 4 5 0,-23 0 5 15,-6 3 6-15,-4-7-8 16,-2-1-6-16,4-3 2 16,7-6-4-16,5 0-1 15,8 1-15-15,13-5-93 16</inkml:trace>
  <inkml:trace contextRef="#ctx0" brushRef="#br0" timeOffset="9995.86">12423 8428 358 0,'0'0'12'0,"0"0"0"16,0 0-11-16,0 0-1 15,-115-52 39-15,90 50-3 16,0 2-16-16,1 4-20 15,-1 24 1-15,3 15 2 16,0 9-3-16,7 7 0 16,5 1 2-16,10 1 0 15,0-4-2-15,0-7 0 0,23-9 0 16,1-13-5-16,7-16 2 16,3-10 3-16,3-2 0 15,1-20 6-15,1-20 11 16,1-14-17-16,-7-12 1 15,-4-11 2-15,-4-7-3 16,-8-2-1-16,-5 2 1 16,-8 7 0-16,-4 7 1 15,0 8-1-15,0 4 0 16,0 12 0-16,0 12 0 16,0 12 0-16,0 12 1 15,0 10-1-15,0 0 0 0,0 4-11 16,9 26 11-16,9 14 5 15,-3 10-5-15,3 8 0 16,-3 8 2-16,1 7-1 16,-1 5-1-16,2-2 0 15,2-6 0-15,4-14 2 16,3-18-2-16,1-15-1 16,4-20 0-16,3-7 2 15,-5-6-2-15,0-25 1 16,-4-12 0-16,-4-9-3 15,-5-3-28-15,-5 2 7 16,-7 3 11-16,-4 12 2 16,0 15 9-16,0 12-1 15,0 11 3-15,-2 0 13 0,-2 0-9 16,2 22-1-16,2 10 10 16,0 6 3-16,0 1 1 15,6-1-10-15,8-2-5 16,1-9 5-16,3-3-7 15,0-11 0-15,-2-4-1 16,-3-9 1-16,1 0-8 16,-6-6-34-16,-1-22-54 15,-5-14-155-15</inkml:trace>
  <inkml:trace contextRef="#ctx0" brushRef="#br0" timeOffset="10129.87">12909 8161 394 0,'0'0'4'16,"0"0"-2"-16,0 0-2 16,0 0-6-16,0 0-5 15,0 0-38-15,0 0-71 16</inkml:trace>
  <inkml:trace contextRef="#ctx0" brushRef="#br0" timeOffset="10593.16">13432 8342 260 0,'0'0'32'0,"0"0"-18"16,0 0-10-16,-114-86 17 15,72 72 1-15,7 1 17 16,6 8-17-16,9-1-17 16,11 6 12-16,2 0-7 15,5 0-8-15,0 11 1 16,2 16-3-16,0 5 2 16,0 4-2-16,20 3 0 0,6 4 0 15,3 1 0-15,3-1-1 16,1-6 1-16,-4 1 1 15,-4-6 3-15,-7-1-4 16,-5-4 0-16,-11 0 9 16,-2-4-8-16,0 1 9 15,-17-3 0-15,-10-7-8 16,-4-7 7-16,0-7-5 16,2 0-4-16,2-5 15 15,8-13-15-15,4 2-2 16,4 2 1-16,8 0-3 15,3 1-18-15,0 1-49 16,0 2-44-16,23-5-187 16</inkml:trace>
  <inkml:trace contextRef="#ctx0" brushRef="#br0" timeOffset="10911.48">13702 8251 213 0,'0'0'106'0,"0"0"-79"15,0 0-5-15,0 0 16 16,0 0-14-16,0 0-11 16,-98-12 3-16,69 45-15 15,-2 7 2-15,2 4 10 0,7 4 2 16,4 2 1-16,11-5-16 15,7-4 2-15,0-5-1 16,20-6-1-16,9-5 0 16,7-7 1-16,1-9-1 15,4-7 0-15,-1-2-1 16,-4 0-6-16,-3-2-17 16,-6-13-51-16,-5-8-70 15</inkml:trace>
  <inkml:trace contextRef="#ctx0" brushRef="#br0" timeOffset="11580.12">13883 8243 383 0,'0'0'20'16,"0"0"-19"-16,0 0 0 15,27 140-1-15,-8-85 0 16,1 6 26-16,-1-2-12 16,-2-4-7-16,-3-8 1 0,-5-11-2 15,-3-10-2 1,-2-10-2-16,-4-10-1 0,0-6 12 15,0 0-2-15,0 0 22 16,-6-12-22-16,-15-12-10 16,6-6 1-16,1 1-2 15,8-3 0-15,6 3-5 16,0-1 5-16,0 2-3 16,18-1-1-16,9 4 4 15,4 0-1-15,7 4-2 16,0 3 3-16,-3 5 1 15,1-6-1-15,-5 1 0 16,-2-1 1-16,-9 1-1 16,-5 0 1-16,-3-1-1 15,-6-3 0-15,-3-2-5 0,-3 1 4 16,0-1-7-16,0 8 7 16,-7 5 1-16,-7 2-1 15,-1 5 0-15,2 4 1 16,-5 0-1-16,2 14 1 15,-1 14 0-15,-2 8 1 16,9 9 0-16,1 2 1 16,5 6-2-16,4 1 0 15,0 0 1-15,4-6-1 16,20-6 0-16,7-12 0 16,3-10 0-16,0-9 0 15,-1-10-3-15,-2-1 3 0,-2-6-5 16,-5-20-3-16,-8-8-41 15,-8-8-28-15,-1-12-124 16</inkml:trace>
  <inkml:trace contextRef="#ctx0" brushRef="#br0" timeOffset="12000.18">14397 7961 297 0,'0'0'11'0,"20"110"-2"16,-2-42 17-16,4 9 30 0,1 7-8 15,-5-1-16-15,1-3-4 16,2-15-21-16,-1-21-3 16,2-16 2-16,0-11-5 15,-8-12 11-15,-3-5-12 16,-7 0 0-16,-4-5 7 15,0-21 2-15,0-9-7 16,-20-9-2-16,-9 2 0 16,1 4-7-16,-1 2 7 15,8 6 0-15,8 4 0 16,6-1 0-16,7 3 0 16,0-2-2-16,9-2-1 15,21 0-1-15,5 0 4 16,3 4-4-16,-3 1 2 0,-2 6 0 15,-4 1 2-15,-6 8 0 16,-8 2-24-16,-5 6-11 16,-6 0-34-16,-4 0-3 15,0 10 12-15,0 10-155 16</inkml:trace>
  <inkml:trace contextRef="#ctx0" brushRef="#br0" timeOffset="12332.05">14856 8238 252 0,'0'0'90'0,"0"0"-66"16,0 0-18-16,0 0 0 16,0 0 35-16,-17 102-22 15,17-68-10-15,0 2 1 16,0-2-7-16,0-6-1 15,15-7-2-15,7-13 1 16,5-8 2-16,4 0 0 16,0-13-2-16,1-18 7 15,-8-6-7-15,-2-9-1 16,-8 1 0-16,-5 4 1 16,-7 4-1-16,-2 11 0 15,0 10 0-15,-25 8-4 16,-8 8 4-16,-9 0-3 15,-12 23-5-15,-6 10-33 0,9-2-91 16</inkml:trace>
  <inkml:trace contextRef="#ctx0" brushRef="#br0" timeOffset="16011.1">12728 5482 194 0,'0'0'151'16,"0"0"-100"-16,0 0-14 15,0 0-1-15,0 0 9 16,0 0 0-16,0 0-15 16,0-72-18-16,0 72-2 15,0 4-10-15,0 24 0 16,14 10 1-16,-1 6 8 0,5 0-3 15,0-3-6-15,2-8 0 16,0-7 1-16,-2-3-1 16,-2-7 0-16,-3-6 1 15,-5-2 1-15,-2-8-4 16,-2 0 0-16,-2 0 2 16,4 0 2-16,1-21 1 15,3 2-2-15,0-3-1 16,-1 7 2-16,-3 8-4 15,2 5-2-15,-2 2 2 0,3 0-6 16,2 3 7 0,3 15 0-16,3 8 1 0,1 9 0 15,0 3 2-15,-2 6-2 16,-5 6 0-16,-2 4 0 16,-9 5 0-16,0 0 0 15,-7-2 0-15,-17-11 3 16,-1-10-1-16,7-14-2 15,3-12 0-15,6-8 5 16,-3-2-5-16,-1 0-2 16,-7-14-3-16,1-6-30 15,-4-2-23-15,0-3-56 16,3-2-160-16</inkml:trace>
  <inkml:trace contextRef="#ctx0" brushRef="#br0" timeOffset="16544.72">12657 5013 300 0,'0'0'20'16,"0"0"2"-16,0 0 2 15,0 0 21-15,0 0 13 16,0 0-23-16,-8-21-21 16,3 21-12-16,0 9 2 15,-2 13 11-15,-1 0-12 16,4-4-1-16,-1-3 2 15,5-8-4-15,0-3 0 16,0 2-2-16,0-4 4 16,0 0-4-16,0-2 0 15,5 0 2-15,3 0 7 16,5-15-6-16,1-4 0 16,-3-4 4-16,-2 6-5 0,-2 1 3 15,-3 2-3 1,-2 5 0-16,1 7 0 0,-3 2 0 15,4 0-6-15,0 0 3 16,8 0 3-16,3 5 0 16,3 7 0-16,2-2 0 15,0 0 3-15,0-2-3 16,0-1 0-16,0-1-2 16,-4 3-7-16,-3 1-54 15,-2 4-75-15</inkml:trace>
  <inkml:trace contextRef="#ctx0" brushRef="#br0" timeOffset="17081.77">13756 5403 309 0,'0'0'83'0,"0"0"-79"15,0 0-4-15,-141 20 6 16,110-3 13-16,4-1 9 16,2 2-12-16,8 5-15 15,-1 4 11-15,3 5-11 16,-1 7 6-16,5-2 2 0,7-1 1 15,4 0-2 1,0-5-8-16,4-7 3 0,18 1-1 16,7-6-2-16,7-5 0 15,6-6 1-15,0-5-1 16,3-3 0 0,-3-5 0-16,-3-15-18 0,-8-2-3 15,-7 2-28-15,-11-2 31 16,-8 0-13-16,-5 3-10 15,0 6-7-15,-21 3-44 16</inkml:trace>
  <inkml:trace contextRef="#ctx0" brushRef="#br0" timeOffset="17271.68">13532 5647 119 0,'0'0'138'0,"0"0"-87"0,0 0-28 15,0 0 2 1,0 0-8-16,0 0-7 0,-23 0 18 15,42 0 4-15,4 0-12 16,3-5-6-16,4-2-14 16,3-5-1-16,2-5 1 15,7-5-9-15,1-6-42 16,4 0-37-16,-2-2-7 16</inkml:trace>
  <inkml:trace contextRef="#ctx0" brushRef="#br0" timeOffset="17555.09">14139 5085 327 0,'0'0'18'15,"0"0"-12"-15,0 0-5 16,0 0 10-16,0 0 15 15,0 0-12-15,0 104 14 16,0-48-19-16,0 1 7 16,0-3 0-16,0 0-6 15,0-8-5-15,2-5-4 16,7-6 2-16,2-8-4 16,2-8 1-16,-1-6-12 15,-1-13-39-15,0 0-17 0,0-13 3 16,-4-15-99-16</inkml:trace>
  <inkml:trace contextRef="#ctx0" brushRef="#br0" timeOffset="17794.86">14234 5129 340 0,'0'0'33'0,"0"0"-10"15,0 0-23-15,0 0 0 16,0 0 0-16,0 0 16 15,38 91 9-15,-22-27-25 16,-3 4 1-16,3 3 6 0,-3-2-5 16,1-5-2-16,-1-11 0 15,1-15 0-15,-3-12-6 16,-3-14 5-16,-3-6-23 16,-3-6-19-16,-2 0-32 15,0-5-52-15</inkml:trace>
  <inkml:trace contextRef="#ctx0" brushRef="#br0" timeOffset="18244.78">14226 5314 72 0,'0'0'189'0,"0"0"-170"16,-23-129 11-16,23 89 6 0,0-2-6 15,14 4-10 1,10 1-20-16,5 0 4 0,4 3-4 15,6 2 0-15,-1 4 3 16,-3 4-3-16,-6 7 0 16,-6 9 0-16,-8 8-1 15,-1 0-2-15,-4 23 6 16,-1 13-2-16,-7 8 13 16,-2 2-9-16,0 2-4 15,0-2 3-15,-2-1-4 16,-11-2 9-16,-5-2-9 15,3-5 0-15,-3-3 2 16,0 1-1-16,2-9-1 16,5-9 0-16,5-4 0 0,3-6-2 15,3 0 2-15,0 2-7 16,0-1 6-16,16 1 1 16,11 4 0-16,4 1 1 15,7 4 0-15,-3-3 7 16,1 5-4-16,-5 1-1 15,-2-4 7-15,4-2-10 16,1-6 1-16,2-4-1 16,4 1-12-16,2-5-75 15,-6 0-259-15</inkml:trace>
  <inkml:trace contextRef="#ctx0" brushRef="#br0" timeOffset="21795.56">12755 9454 298 0,'0'0'16'16,"0"0"-10"-16,0 0 1 15,0 0-3-15,0 0 17 0,0 0-10 16,0 0-10-16,-9-51 17 15,9 41-18-15,0-1 12 16,0 3 0-16,0 6 1 16,0 2 1-16,0 0-8 15,0 0-2-15,0 0 15 16,0 0-16-16,0 0-2 16,3 0 0-16,5 10 4 15,4 4 16-15,3 0-16 16,1 2-2-16,4-2 5 15,0 3-7-15,0-3-1 16,2 0 3-16,-2-2-1 0,-1-1-2 16,-4-2 0-16,1-2 0 15,-1-6-4 1,1-1 4-16,1-1 0 0,-1-22 4 16,1-6-3-16,0 0 0 15,-9 3-1 1,3 2 0-16,-6 9-5 0,-5 7 5 15,2 6-3-15,-2 2 3 16,0 0-11-16,0 0-4 16,0 20 12-16,0 14 3 15,0 11 3-15,0 3-3 16,13 2 0-16,0-6 3 16,8-6-1-16,-3-4 2 15,-5-8-4-15,-2-2 0 16,-4-6 5-16,-7-4-5 0,0-2 0 15,0-6 3-15,-20 2 1 16,-9-4-3-16,-9 3-1 16,-5-4 0-16,1 0-1 15,2-3 1-15,7 0-7 16,8 0-3-16,9 0-22 16,8-9-24-16,3-5-29 15,5 0-30-15</inkml:trace>
  <inkml:trace contextRef="#ctx0" brushRef="#br0" timeOffset="22393.55">12798 9024 274 0,'0'0'8'0,"0"0"-5"0,0 0 3 16,0 0-6-16,0 0 11 15,0 0-3-15,-43 42-4 16,39-29-2-16,-1 4 3 16,1-3-4-16,2 0 12 15,0 0-11-15,2-2-2 16,0-2 3-16,0-2-2 15,0-4 1-15,0-2-2 16,0-2 0-16,0 0 1 0,0-2 8 16,0-14-4-16,8-7 3 15,-1 2-7-15,-5-5 0 16,2 2-1-16,-2 4 0 16,-2 2 2-16,6 6-2 15,-6 3 0-15,4 5 9 16,0 4-1-16,3 0-7 15,4 0 7-15,3 7-1 16,1 3 9-16,1-1-14 16,-1 1-1-16,3-2 4 15,-1-1-5-15,2 0-2 16,-5-2 0-16,-2 2-32 16,-3 3-55-16</inkml:trace>
  <inkml:trace contextRef="#ctx0" brushRef="#br0" timeOffset="23194.9">13607 9240 41 0,'0'0'201'0,"0"0"-188"16,0 0 11-16,0 0-11 0,0 0 16 16,-125 24 13-16,100-10-25 15,3 2 8-15,0 2-17 16,4 0 3-16,5 3 6 16,1 4-10-16,3 3 0 15,1 5-2-15,2 2-5 16,4 0 6-16,2-1-6 15,0 0 0-15,0-4 6 16,16-9-5-16,2-4-1 16,2-7-1-16,3-6 1 15,-1-4-2-15,0 0 4 16,-2-6-2-16,-3-13 0 16,2-2-6-16,-5-3-15 15,-8-2-19-15,-4 6-20 16,-2 3 10-16,0 4 3 0,-6 7-82 15</inkml:trace>
  <inkml:trace contextRef="#ctx0" brushRef="#br0" timeOffset="23393.08">13395 9428 366 0,'0'0'25'15,"0"0"-17"-15,0 0-7 0,0 0-1 16,0 0 0 0,0 0 3-16,35-6-2 0,-6-3-1 15,-2-5-32-15,4-3-10 16,-2-1-37-16,0 0-123 16</inkml:trace>
  <inkml:trace contextRef="#ctx0" brushRef="#br0" timeOffset="23960.57">13873 8929 239 0,'0'0'40'16,"0"0"-37"-16,0 0 12 16,0 0 11-16,0 0 7 15,0 0 8-15,60 84-17 16,-54-34-7-16,-4 5-6 16,-2 7 0-16,0-2 7 15,0-4-18-15,0-2 0 16,-10-10 9-16,-7-3-8 15,-3-9 4-15,-3-6-1 0,8-11-3 16,4-6 4-16,6-9-5 16,3 0 0-16,0 0 6 15,2 0-6-15,-3-14-6 16,3-4 1-16,0 0 5 16,0-3-3-16,0 6 1 15,5 5-4-15,4-1 3 16,0 7 1-16,2 2-1 15,3 1 2-15,-1 1 1 16,3 0 0-16,1 0 0 16,1 15 0-16,-1 7 1 15,2 5 0-15,-4 5-1 16,-1 1 2-16,-4 6-2 16,-3-3 5-16,-2-4-5 15,-3-9 0-15,-2-10 2 16,0-7-2-16,3-5-1 0,-3-1 0 15,0 0-13-15,0-1-44 16,0-15-116-16</inkml:trace>
  <inkml:trace contextRef="#ctx0" brushRef="#br0" timeOffset="24460.67">14139 9130 154 0,'0'0'145'0,"0"0"-129"16,0 0-14-16,0 0-2 15,0 0 29-15,0 0 3 16,-36 114-13-16,34-80-2 16,2-2-14-16,0-4 9 15,0-6-1-15,0-4-6 16,0-8 1-16,4-4-6 16,11-6 0-16,4 0 7 15,3 0-2-15,3-16-5 0,-6-8 5 16,0-4-2-16,-6 1-1 15,-7-4-2-15,-3 6 0 16,-3-5 0-16,0 5 0 16,-7 3-1-16,-11 2 0 15,2 6 1-15,-1 6-1 16,1 2 1-16,1 0 0 16,3 4 0-16,1 2 0 15,5 0-5-15,4 0-10 16,2 0-29-16,0 3-16 15,0 6 0-15,0-1-19 16,13 0-67-16</inkml:trace>
  <inkml:trace contextRef="#ctx0" brushRef="#br0" timeOffset="24688.93">14397 9212 246 0,'0'0'34'16,"0"0"-7"-16,0 0 23 16,0 0-16-16,58 106-10 15,-53-75-5-15,-1-6-19 16,-4-5 4-16,3-4 1 16,-3-8-5-16,2-4 0 15,-2-4-2-15,0 0-6 0,0 0-22 16,0-1-82-16,0-12-100 15</inkml:trace>
  <inkml:trace contextRef="#ctx0" brushRef="#br0" timeOffset="25067.11">14564 9106 340 0,'0'0'9'0,"0"0"-9"0,0 0 0 15,0 0 0-15,-13-111 10 16,13 90-10-16,5 2 0 16,1 5 1-16,1 5 2 15,-5 6 6-15,0 3-9 16,-2 0 1-16,0 0 0 15,2 0-1-15,-2 6 0 16,5 8 2-16,0 3 0 16,1 0 2-16,3 3 4 15,2 1 4-15,-2-2 1 16,-2 1-13-16,1-1 0 16,-1-1 2-16,0 0-2 15,-2-4 0-15,-1-2-5 0,0-6-50 16,-2 0 0-1,3 0-59-15</inkml:trace>
  <inkml:trace contextRef="#ctx0" brushRef="#br0" timeOffset="25311.02">14745 9190 364 0,'0'0'26'0,"0"0"-26"0,0 0 0 16,0 0 0-16,0 0 2 15,0 0 0-15,0 0-2 16,65 106 3-16,-65-78-2 16,0-3 0-16,0-7-1 15,-3-7-3-15,1-8-19 16,2-3-42-16,-2 0-27 15</inkml:trace>
  <inkml:trace contextRef="#ctx0" brushRef="#br0" timeOffset="25710.79">14823 8832 322 0,'0'0'1'0,"0"0"3"16,0 0-4-16,0 0 0 15,0 0 30-15,0 0-24 16,38-88-2-16,-31 88-1 15,-5 0-2-15,2 7 9 16,3 13 16-16,-5 8-4 16,0 2 11-16,-2 2-22 0,0-2 2 15,4-2-7-15,6-4-3 16,1-4 3-16,3-2-6 16,-2-6 0-16,1 2 3 15,1-5-3-15,4-6-1 16,-2-1 0-16,2-2-4 15,-3 0-37-15,1-2-46 16,-3-11-84-16</inkml:trace>
  <inkml:trace contextRef="#ctx0" brushRef="#br0" timeOffset="26161.38">14926 8576 295 0,'0'0'43'0,"0"0"-15"15,0 0-26-15,0 0 26 16,0 0-1-16,0 0-14 16,27-6-1-16,-12 23-10 15,3 6-1-15,-1 4 10 16,6 3 5-16,-3 2 1 15,0-2-14-15,-2-6-1 16,-3-3 11-16,-3-13-13 0,1-2 0 16,-3-6 3-16,4 0-1 15,1 0 4-15,-1-17-6 16,-3-5 4-16,-4-1-8 16,-2 8 4-16,-5 7-1 15,2 4 1-15,-2 4 0 16,0 0 0-16,0 0-1 15,2 0-4-15,7 5 1 16,4 20 5-16,3 3-1 16,6 8 8-16,-2 3-5 15,-2 5 10-15,-1 5-13 16,-3 2 3-16,-5 5-1 16,-5 4-2-16,-4-3-91 0</inkml:trace>
  <inkml:trace contextRef="#ctx0" brushRef="#br0" timeOffset="37415.79">9353 11336 44 0,'0'0'50'0,"0"0"-15"15,0 0-23-15,0 0 1 16,0 0-4-16,0 0 1 16,0 0 9-16,-4-17-11 15,1 17 3-15,1 0 12 16,-1 0-11-16,3 0 2 16,0 0-1-16,-2-1-5 15,2 1 8-15,0 0-16 16,0 0 0-16,0 0 3 0,0 0-3 15,0 0 0 1,0-3 0-16,0 0 0 0,14-3 31 16,6-3-21-16,4 1-8 15,10 2 14-15,3 2-12 16,6 4-3-16,-1 0 1 16,1 0-2-16,-1 0 8 15,-2 8-8 1,1 1 0-16,-4-4 6 0,-5-3-6 15,-3 1 0-15,-8-3 0 16,-3 0 1-16,-7 1-2 16,-3 1 1-16,-6 1 0 15,-2-3-2-15,0 2 2 16,0-2 0-16,0 0 0 16,0 0-7-16,-2 0-19 15,-17 0-41-15,6 0-79 16</inkml:trace>
  <inkml:trace contextRef="#ctx0" brushRef="#br0" timeOffset="37874.76">9632 11237 212 0,'0'0'32'0,"0"0"-3"16,0 0-20-16,0 0 12 0,0 0-19 15,0 0-1-15,24-11 8 16,10 11-2-16,6 0 9 16,2 11-16-16,5 1 4 15,-1 1 14-15,-1 3-8 16,-5-2-5-16,-2 3 0 15,-7 2-4-15,-4-5 5 16,-5-3-6-16,-7-2 0 16,-1-2 3-16,-5-3-2 15,-5 1-1-15,0-1 0 16,2-3 1-16,-6 2-3 16,0 1-1-16,0 3 3 15,-6-1 9-15,-13 5-9 0,-3 1 0 16,-1-1-4-16,1-1 4 15,4 1-3-15,3-3 3 16,5-6-18-16,8 0 12 16,2-2-31-16,0 0-20 15,0 0-57-15,19 0-42 16</inkml:trace>
  <inkml:trace contextRef="#ctx0" brushRef="#br0" timeOffset="38827.98">10480 11121 330 0,'0'0'22'0,"0"0"18"15,0 0-34-15,0 0 10 16,0 0 17-16,0 0-4 16,-56-50-24-16,56 50-5 15,18 11 0-15,7 10 2 0,2 2-2 16,4 2 0-16,-2-1 4 15,-2-2-4-15,-1-4 0 16,-1-2-1-16,-5-6 2 16,0-2-4-16,-4-6 2 15,-4-2 1-15,2 0-5 16,-1 0 4-16,1 0-8 16,-1 0 8-16,-1 0 1 15,-1 0-4-15,-3 8 4 16,4 11 0-16,1 0 3 0,-2 5-3 15,-2 2 0 1,-2 3-1-16,-5 1 3 16,-2 1-3-16,0 4 1 15,-4-4 0-15,-19 5 7 0,-4-5-5 16,-4 0-2 0,-2-1 2-16,2-11-2 0,6-7 0 15,3-7 0-15,6-5-10 16,-2 0 5-16,5-7-51 15,-2-9-38-15,1-6-57 16</inkml:trace>
  <inkml:trace contextRef="#ctx0" brushRef="#br0" timeOffset="39293.96">10519 10906 295 0,'0'0'19'0,"0"0"-12"15,0 0-4-15,0 0 13 16,0 0-15-16,0 0-1 15,-116 81 2-15,111-69-2 16,5-7 0-16,0-1 0 16,0-1-1-16,7-2-7 0,6-1 8 15,1 0 0-15,3 0 11 16,-1-13-1-16,1-4-8 16,-1 3-2-16,-5 0 6 15,1 3-5-15,-6 0-1 16,-1 1 0-16,-3 5 0 15,2 2 1-15,-2 3-2 16,3 0 1-16,4 0 0 16,2 0 10-16,5 0-10 15,1 7 0-15,4 4 5 16,1 3-4-16,0 1-1 16,3-1-8-16,1 4-62 15,-3-7-53-15</inkml:trace>
  <inkml:trace contextRef="#ctx0" brushRef="#br0" timeOffset="39695.11">11307 11093 266 0,'0'0'40'0,"0"0"-30"0,0 0-2 15,0 0 11-15,0 0 16 16,0 0-5-16,-31-2-21 16,16 2 12-16,-6 0-21 15,-4 4 0-15,-1 16 10 16,-3 6-1-16,5 5 3 15,1 4-9-15,5 5-2 16,9 0 12-16,5-4-13 16,4-2-2-16,0-4 1 15,7-5 2-15,13-5-2 16,1-6-3-16,9-7-4 16,1-4 2-16,0-3-4 0,0 0-9 15,-4 0 5-15,-7 0-26 16,-9-9-5-16,-9 2-37 15,-2-5-173-15</inkml:trace>
  <inkml:trace contextRef="#ctx0" brushRef="#br0" timeOffset="39875.93">11155 11325 275 0,'0'0'37'0,"0"0"-3"16,0 0-4-16,0 0-10 15,0 0-20-15,0 0 12 0,14-6-12 16,8 6 0-16,2 0-1 16,3 0 1-16,0 0-20 15,0 0-61 1,0-1-30-16</inkml:trace>
  <inkml:trace contextRef="#ctx0" brushRef="#br0" timeOffset="40361.08">11797 10868 73 0,'0'0'264'0,"0"0"-243"15,0 0-16-15,0 0-4 0,0 0 2 16,0 0 12-16,87 126 16 15,-72-86-29-15,-5 1 6 16,-10-2 6-16,0-4-2 16,0-2 6-16,-18-1-14 15,-5-9-2-15,-4-3 5 16,1-6-7-16,2-6 0 16,-1-6 0-16,7-2 1 15,3 0-2-15,8 0-3 16,7-10-10-16,0-4 11 15,0 0-17-15,4 2 15 16,7 2 4-16,7 3 0 0,0 0-1 16,0 5 1-16,4 2 1 15,-2 0 1-15,5 0-1 16,-1 9 0-16,1 12 4 16,2 8 2-16,-3 3 5 15,-2 5-11-15,1 2 1 16,-6-8 6-16,-3 0-6 15,-3-12-1-15,-5-2 2 16,-1-5-2-16,0-5-2 16,-1-2-55-16,-2-5-69 15</inkml:trace>
  <inkml:trace contextRef="#ctx0" brushRef="#br0" timeOffset="40828.03">12341 11078 273 0,'0'0'22'16,"0"0"6"-16,0 0-28 16,0 0 1-16,0 0 35 0,0 0-15 15,-67 136-2-15,67-103-4 16,0-7-1-16,13-3 2 16,6-7-15-16,-4-9-1 15,1-5 9-15,-1-2-5 16,-1 0-4-16,-1-9 16 15,-5-16-10-15,-1-5-3 16,-7-2-3-16,0-4 0 16,0 4 0-16,0 0 0 15,-9 8 0-15,-4 5-1 16,-3 6 2-16,3 5 1 16,-3 6-2-16,5 2 0 15,1 0-9-15,2 0 4 0,4 6-16 16,4 5-14-16,0 4-21 15,0-5-30-15,18-2-147 16</inkml:trace>
  <inkml:trace contextRef="#ctx0" brushRef="#br0" timeOffset="41025.83">12584 11159 273 0,'0'0'34'0,"0"0"1"15,0 0 1-15,0 0-15 16,0 0-7-16,0 0 2 0,51 112-16 16,-49-98 0-16,5-2 2 15,-2-8-2-15,1-4-8 16,3 0-44-16,-3 0-41 16,2 0-104-16</inkml:trace>
  <inkml:trace contextRef="#ctx0" brushRef="#br0" timeOffset="41338.42">12802 10968 319 0,'0'0'27'15,"0"0"-5"-15,0 0 4 16,0 0 7-16,0 0 2 16,0 0-15-16,0-22-18 15,7 44 3-15,4 4 3 16,-2 5-5-16,2-3 8 16,0 0-11-16,0-4 0 15,0-1 1-15,0 0 0 16,-3-5-1-16,0-5-2 15,-4-2-28-15,3-3-10 0,-3-4-78 16,4 0-43 0</inkml:trace>
  <inkml:trace contextRef="#ctx0" brushRef="#br0" timeOffset="41644.65">13079 11205 294 0,'0'0'4'15,"0"0"-4"-15,0 0-12 0,0 0 12 16,0 0 13-16,0 0 33 15,42 54-28-15,-32-32-5 16,2 0 10-16,-3-4-10 16,-3-3-5-16,4-1-8 15,-4-5 1-15,1-3-8 16,-5 1-4-16,-2-6-99 16</inkml:trace>
  <inkml:trace contextRef="#ctx0" brushRef="#br0" timeOffset="42083.2">13264 10921 214 0,'0'0'142'0,"0"0"-133"15,0 0 7-15,0 0-15 16,0 0 25-16,0 0 4 0,66-114-18 16,-49 107-4-1,0 3-4-15,-7 4-4 0,-2 0 19 16,0 5-16-16,-5 20-1 15,-3 5 15-15,0 8-10 16,-3 5 6-16,-13 1-11 16,6-4 2-16,1-6 8 15,7-8-12-15,2-10 0 16,0-2 1-16,0-4-1 16,6-3 0-16,9 0-1 15,4-1 1-15,1-4-10 16,2 0-7-16,-2-2-31 15,0 0-2-15,-2 0-46 16,-5 0-34-16</inkml:trace>
  <inkml:trace contextRef="#ctx0" brushRef="#br0" timeOffset="42613.31">13546 10615 260 0,'0'0'32'16,"0"0"-12"-16,0 0-10 0,0 0 39 15,0 0-22-15,0 0-11 16,25-9-3-16,-19 9-6 15,5 12 6-15,1 14 2 16,-3 6 3-16,-1 4 12 16,-1 2-26-16,2-6-1 15,0-7 5-15,2-4-7 16,3-6 1-16,-1-4-2 16,3-5 0-16,-1 0 0 15,1-2 0-15,3-2-2 16,0-2 0-16,-4 0 2 15,3 0-1-15,-5 0-10 16,-1 0-6-16,-2 0 14 16,-5 0-6-16,-5 0 7 15,0 0 2-15,0 0 1 0,0 0 0 16,0 0-1-16,0 4 0 16,0 16 6-16,9 6 0 15,2 6 2-15,2-2 3 16,1 3-5-16,-1-3-1 15,-1-4-5-15,1 0 3 16,-3-4-3-16,-2 0 0 16,-6 4-33-16,-2-2-73 15</inkml:trace>
  <inkml:trace contextRef="#ctx0" brushRef="#br0" timeOffset="44827.95">8878 13052 215 0,'0'0'33'0,"0"0"-24"0,0 0 0 16,0 0-9-16,0 0 0 15,0 0 2-15,0-28 3 16,0 26 11-16,0 2-3 16,0 0 16-16,0 0 15 15,0 0-6-15,0 0-13 16,0 0-13-16,0 0-10 15,0 8 6-15,0 12-8 16,14 0 0-16,3-1 2 16,4-2-2-16,6-1-3 15,-1-2 3-15,6-4 0 16,-1-3-2-16,0-7 2 16,-4 0 0-16,-4 0 0 15,0 0 1-15,-7-12-1 16,-3 4 0-16,-6-1 1 0,-3 1 5 15,-4 0-6-15,0 2 0 16,0 0 3-16,0 0-3 16,2 2 0-16,5 2-2 15,2 1 2-15,2-2-6 16,5 3 6-16,3 0 0 16,0 11-5-16,1 16 7 15,-1 8-2-15,-2 5 1 16,-2 0 0-16,-4 4 3 15,-4 0-4-15,-3 0 0 16,-4 0 6-16,0-2 0 16,0-4 3-16,-8-6 2 15,-6-6-11-15,-4-4 10 16,0-5-10-16,-1-6 0 16,-8 0 7-16,-6-1-7 0,-6-5-1 15,1-1-4-15,1-4-23 16,1 0-2-16,5 0-55 15,0 0-39-15</inkml:trace>
  <inkml:trace contextRef="#ctx0" brushRef="#br0" timeOffset="45361.37">8948 12761 254 0,'0'0'25'16,"0"0"-18"0,0 0-7-16,0 0 11 0,0 0-6 15,0 0-1-15,-74 71 4 16,72-66-8-16,2-1 0 16,0-2 0-16,0-2 0 15,0 0 0-15,0 0 0 16,0 0-1-16,0 0 0 15,0 0 2-15,2-4 19 16,10-10-17-16,-2 0 1 16,1 0 4-16,1 0-8 15,-1 4 0-15,-1 1 4 16,0 3-3-16,-1 4 4 0,-1 2 3 16,6 0-1-16,3 0 20 15,6 0-22-15,2 2 2 16,-2 4 19-16,4-4-21 15,-2 3-3-15,-2 2-2 16,-1 0-2-16,0 4-2 16,-2 2-83-16,1-1-56 15</inkml:trace>
  <inkml:trace contextRef="#ctx0" brushRef="#br0" timeOffset="45976.55">9796 13153 108 0,'0'0'3'0,"0"0"-3"16,0 0-30-16,0 0 28 16,0 0-41-16</inkml:trace>
  <inkml:trace contextRef="#ctx0" brushRef="#br0" timeOffset="46660.65">9997 12997 182 0,'0'0'59'0,"0"0"-34"16,0 0 2-16,0 0 18 15,0 0 3-15,0 0-29 16,-29-35 5-16,15 31-3 16,-3 4 0-16,-6 0 1 15,-3 0-22-15,-8 22 0 16,3 4 4-16,0 4-4 16,4 4 0-16,7 0 5 15,11 2-4-15,7-2 1 16,2 0-2-16,2 1 0 15,21-3-1-15,3-2 1 16,3-4-4-16,3-5 2 16,-1-2 2-16,-2-3-1 0,0-6 1 15,-3-4-15-15,-4-6 8 16,-1 0-57-16,-6 0-3 16,-3-22-10-16,-4-4-95 15</inkml:trace>
  <inkml:trace contextRef="#ctx0" brushRef="#br0" timeOffset="46865.65">9846 13253 331 0,'0'0'21'0,"0"0"-7"16,0 0-17-16,0 0 3 15,0 0 0-15,0 0 1 16,137-13 0-16,-99 6-1 16,5-4-8-16,-3 0-51 15,-5-2-37-15</inkml:trace>
  <inkml:trace contextRef="#ctx0" brushRef="#br0" timeOffset="47176.86">10547 12909 335 0,'0'0'30'15,"0"0"-30"-15,0 0 31 16,0 0-7-16,0 0 1 15,45 145-8-15,-41-91-1 16,-4 9-4-16,0 10-12 16,0 8 0-16,0 2 0 15,0-14 0-15,-2-17-9 16,2-23-23-16,0-23-18 16,4-6 6-16,12-18 34 15,4-23-30-15,2-11-44 0</inkml:trace>
  <inkml:trace contextRef="#ctx0" brushRef="#br0" timeOffset="47386.97">10814 12946 390 0,'0'0'46'0,"0"0"-41"15,0 0-1-15,0 0-4 16,0 0 0-16,0 0 1 15,54 126 0-15,-37-76 0 16,-3 5-1-16,-1-2 0 16,-3-6-1-16,-2-3 1 0,-1-10-20 15,-1-11-42-15,-6-2-17 16,0-12-118-16</inkml:trace>
  <inkml:trace contextRef="#ctx0" brushRef="#br0" timeOffset="47795.62">10583 12903 335 0,'0'0'10'0,"0"0"4"0,0 0-14 15,75-124 0-15,-39 109 4 16,2 7 1-16,0 8-5 15,-2 0 0-15,-3 10 0 16,-2 7 10-16,-6-3-10 16,-3 0 0-16,-6 3 0 15,-6-2 2-15,-7 10 1 16,-3 3 10-16,0 8-10 16,-22 6 18-16,-3 0-20 15,1-4-1-15,6-3 3 16,7-10 0-16,6-9-1 15,5-5-2-15,0-2 0 16,5 3-5-16,21 0 13 0,8 4-6 16,6 6 12-16,5-1-10 15,-1 0 2-15,-1 2-6 16,-1-6 0-16,-5 0-2 16,2-3 3-16,-6-5-2 15,-1 6-12 1,-11-7-166-16</inkml:trace>
  <inkml:trace contextRef="#ctx0" brushRef="#br0" timeOffset="70078.7">29475 12490 275 0,'0'0'9'0,"0"0"-1"16,0 0-8-16,0 0 46 16,0 0-18-16,0 0-19 0,0 0-8 15,0 0 2-15,0 0 8 16,0 0-3-16,0 0 1 16,0 0 16-16,0 0-21 15,0 0 8-15,0 0 6 16,0 0-6-16,0 0 5 15,0 0-6-15,-3 0-1 16,3 0 13-16,0 0-22 16,-2 0 2-16,2 3 2 15,0-3 0-15,0 1-1 16,0-1-4-16,0 4 0 16,0 6-5-16,-6 7 8 0,-2 5-3 15,-2 3 4-15,-3 6-2 16,-1-3 8-16,-1-1-10 15,3-6 0-15,-1-5 3 16,2-3-3-16,1-5 0 16,0 3 4-1,-3-1-4-15,-1-2 4 0,-1-1-4 16,-4-1 0-16,7-3 3 16,0-3-3-16,5 0-3 15,1 0 2-15,2 0-5 16,1 0-1-16,-2 0-5 15,5 0 9-15,0 0-4 16,0 0 2-16,0 0 0 16,0 0 4-16,0 0-2 15,0 0 3-15,0 0-6 0,0 0-3 16,0 0 7 0,2 0 2-16,10 0 0 0,1 0 2 15,5 8-1 1,-1 8 4-16,6 5-5 0,0 5 0 15,-1 3 16-15,0 4-16 16,-4 1 0-16,-3 4 7 16,1-1-5-16,-3 0 7 15,-1-3-7-15,-4-2-2 16,-1-4 10-16,-3-4-10 16,-2-5 0-16,2-7 1 15,-2-8 0-15,-2-3-1 16,2-1-14-16,-2 0-24 0,0 0-25 15,0-16-153-15</inkml:trace>
  <inkml:trace contextRef="#ctx0" brushRef="#br0" timeOffset="76559.7">29884 12297 132 0,'0'0'75'16,"0"0"-66"-16,0 0-7 0,0 0 21 16,0 0 5-16,0 0-11 15,0 0-2-15,-4-1-13 16,4 1 4-16,0 0 12 16,0 0-5-16,0 0 7 15,0 0-12-15,0 0-4 16,0 0 10-16,-2 0-13 15,2 0 8-15,-2 0-2 16,2 0-2-16,0 0 11 16,-3 0-9-16,3 0 0 15,-2 0 13-15,-4 12-15 16,-2 6 8-16,0 10 2 16,-3 1-8-16,-1 2 8 0,-1 3-5 15,0 1-7-15,-1-2 9 16,4-2-11-16,3-6 0 15,0-2-1-15,7-7 0 16,0-2-2-16,0-2 2 16,0-6 0-16,0 2-2 15,5-6 2-15,4 0-5 16,4 1 4-16,5-3 1 16,1 0 0-16,8 0 0 15,0-3-40-15,0-3-26 16,-3 0-64-16</inkml:trace>
  <inkml:trace contextRef="#ctx0" brushRef="#br0" timeOffset="77077.38">30100 12515 340 0,'0'0'32'16,"0"0"-7"-16,0 0 28 15,0 0 14-15,0 0-27 16,0 0-29-16,-15-12-8 16,11 12-2-16,0 0-1 15,-6 12 6-15,4 4-6 0,1 4 0 16,3-5-1-16,2 2 0 15,0-5-3-15,0-4 3 16,0-2-1-16,0 0-3 16,2-5 2-16,5 2-11 15,1-3 6-15,2 0 6 16,-1 0-3-16,-3 0 5 16,-4 0 0-16,2 0 0 15,-4 0 0-15,4 0 0 16,-4-3-1-16,0 2 2 15,0 1 3-15,0 0-4 16,2 0 0-16,0 0-6 0,4 0 5 16,3 0 0-16,0 13-4 15,2 4 5-15,0 2 2 16,1-4-2-16,3-1-12 16,1-4-4-16,1-2-40 15,2-3 19-15,-2-5-12 16,1 0-18-16,3 0 18 15,-4-2 5-15,1-11-50 16</inkml:trace>
  <inkml:trace contextRef="#ctx0" brushRef="#br0" timeOffset="77435.2">30362 12628 24 0,'0'0'130'16,"0"0"-66"-16,0 0-16 16,0 0-6-16,0 0-5 0,0 0-9 15,-36-91-7 1,29 85-13-16,2 0 11 0,3 3-8 15,0 3-2-15,0 0 10 16,0 0-16-16,2 0-3 16,-3 5 0-16,3 11 4 15,0 3 0-15,0 2-4 16,0-3 0-16,0-3-1 16,5 2 2-16,6-3-2 15,0-2 0-15,0-5 1 16,1 2 1-16,-3-3-1 15,-5-4 0-15,-2 2 0 0,-2-4 0 16,0 0 0-16,0 0 0 16,0 0 2-16,0 4-3 15,-2 2 3-15,-16 5-2 16,-2-3 4-16,-5 5-4 16,3-1-4-16,5-4-13 15,7-5-14-15,8-2-6 16,2-1-37-16,0 0-33 15</inkml:trace>
  <inkml:trace contextRef="#ctx0" brushRef="#br0" timeOffset="77575.64">30362 12628 226 0</inkml:trace>
  <inkml:trace contextRef="#ctx0" brushRef="#br0" timeOffset="77855.45">30362 12628 226 0,'129'-73'68'0,"-129"62"-67"0,0 4 3 0,0 1 0 15,0 3 35-15,0 2-7 16,-3 1-18-16,1 0-8 16,0 0-4-16,0 0 2 15,2 1 4-15,0 8-8 16,0 1 0-16,0 2 2 15,0 0-2-15,0 1 0 16,13 4 0-16,1-2 1 0,-1 2-1 16,-2-1 0-1,-2-1 0-15,0-2 3 0,-5 1-2 16,-4-4 8 0,0 0 4-16,0-5-2 0,0 1 9 15,0-3-12-15,0-1-1 16,-4 0 1-16,-1 0-8 15,-1-2-1-15,2 0-1 16,1 0-24-16,0 0-11 16,1 0-47-16,2 0-19 15</inkml:trace>
  <inkml:trace contextRef="#ctx0" brushRef="#br0" timeOffset="78202.14">30673 12622 259 0,'0'0'96'0,"0"0"-76"15,0 0-16-15,0 0 20 16,0 0-8-16,0 0-11 16,0-7 4-16,0 23-9 15,0 2 3-15,0-2-1 16,0-4-1-16,0-2-1 15,7-2 0-15,-1-4 0 0,2 0-1 16,-2-4 1 0,1 0-8-16,1 0 8 0,4-12 11 15,-3-8-2-15,-3-2-4 16,-4 4-4-16,-2 2 12 16,0 6-2-16,0 0-7 15,-8 2-4-15,-3 4-1 16,-3 2-33-16,-3 2-11 15,-4 2-47-15,-6 18-110 16</inkml:trace>
  <inkml:trace contextRef="#ctx0" brushRef="#br0" timeOffset="79527.23">29896 12946 313 0,'0'0'42'16,"0"0"-39"-16,0 0 2 16,0 0 3-16,0 0 10 15,0 0-18-15,0 0 1 16,4 22 14-16,1-4-4 16,-3-1 9-16,-2 4 9 15,0-1-7-15,0-4 3 0,0-2-20 16,0-4-5-16,0-4 7 15,0-5-7-15,0 2 0 16,0-3 0-16,0 0 2 16,0 0 1-16,0 0-3 15,0-8-10-15,0-12 3 16,0-2-24-16,0 2 5 16,2 4 7-16,4 4 5 15,4 5 11-15,-1-2-8 16,1 5 10-16,4-2-4 15,-1 2 5-15,3 0-12 16,-3 1-6-16,-4 3 1 0,-2 0 15 16,-4 0-2-16,-3 0 4 15,0 0 7-15,0 13-6 16,0 1 5-16,0 3-1 16,-5 0-3-16,0-3 10 15,1-2-12-15,4-2 1 16,0-4 4-16,0 0-5 15,0-4-2-15,0-2-3 16,11 0 4-16,4 0 0 16,2 0 1-16,-4 0 0 15,0 0 2-15,-4 0-1 16,0 0-1-16,-5 0 0 16,2 0 0-16,2 0 0 15,-2 0 0-15,3 0 0 0,-2 6 8 16,4 1-8-16,-2 0 1 15,4 0 0-15,1 0 1 16,-3-1 1-16,5 0-3 16,-6 2 0-16,2-2 0 15,-1-6 0-15,-5 3-7 16,-3-3-27-16,-1 1-60 16,-2-1-108-16</inkml:trace>
  <inkml:trace contextRef="#ctx0" brushRef="#br0" timeOffset="79708.07">30287 13096 260 0,'0'0'34'16,"0"0"-31"-16,0 0 15 16,0 0 9-16,0 0-12 15,0 0-1-15,6 54-14 16,-2-48-1-16,0-6-2 15,-2 0-13-15,3 0-35 16,-5 0-29-16</inkml:trace>
  <inkml:trace contextRef="#ctx0" brushRef="#br0" timeOffset="79844.94">30287 13096 193 0,'0'-110'0'0,"0"110"-89"16</inkml:trace>
  <inkml:trace contextRef="#ctx0" brushRef="#br0" timeOffset="80393.16">30536 13003 176 0,'0'0'127'0,"0"0"-113"0,0 0 9 16,0 0 4-16,0 0-7 16,0 0-5-16,-72-1-14 15,52 17 0-15,0 5 0 16,-3 0 0-16,6 5 6 15,-1 0-7-15,9-4 1 16,5-2 5-16,4-6-6 16,0-4 1-16,0-2-1 15,0-1 2-15,11-4-2 16,2-3 0-16,1 0 0 16,1 0 10-16,1-16-10 0,-5-4 0 15,0-4-1 1,-4-4 1-16,-3 0-3 0,0-6 3 15,1-4-2-15,1-4-3 16,4-1 5-16,1 7-2 16,-3 7 2-16,2 8 0 15,-4 9-1-15,1 6 1 16,-5 5 0-16,2 1 0 16,1 0 0-16,-2 0 0 15,1 15 3-15,0 8-3 16,-4 3 7-16,0 1-7 15,0 8 0-15,0-3 2 16,0-2-2-16,0-2-2 16,7-4-3-16,4-8-25 0,5-1 14 15,1-10-38-15,1-2-21 16,3-3-102-16</inkml:trace>
  <inkml:trace contextRef="#ctx0" brushRef="#br0" timeOffset="81110.97">30773 13044 287 0,'0'0'26'16,"0"0"-18"-16,0 0-6 16,0 0 23-16,0 0-20 15,0 0-3-15,-46 22 6 0,36-8-8 16,6 0 4-16,2-2 11 15,2 0-9-15,0-3-5 16,0-6-1-16,0 1-2 16,2-2-2-16,12-2-4 15,1 0 8-15,3 0 6 16,2 0-5-16,0 0 0 16,-4 0-1-16,-1 0 0 15,4 0 5-15,-4 3-5 16,1 8 0-16,3 11 1 15,-1 9-1-15,-5 2 3 16,-1 8 2-16,-12 1 0 0,0-2 3 16,0-6-8-1,-4-5 0-15,-10-10 7 0,1-7-2 16,3-7 2-16,0-5 4 16,-3 0-10-16,-3-7-1 15,0-13-30-15,5 0-29 16,4 2 2-16,5-3 13 15,2 4 19-15,0-1 13 16,0 0 10-16,11 4 2 16,3-2 14-16,3-1-3 15,1 2 6-15,5-9-12 16,1 2 8-16,-2-6-10 16,1 1-1-16,-3 1 2 0,-3 0-4 15,-1 0 0 1,-3-2 4-16,-6 2-4 0,-5-1-1 15,-2 6-2 1,0 3 6-16,0 7-2 0,0 8 0 16,-9 3 26-16,-1 0 6 15,-4 9-15-15,1 16-3 16,-1-1 6-16,7 2-2 16,3 0 2-16,4-2-21 15,0 0 3-15,0 2 5 16,9-1-6-16,9-1 2 15,4-3-4-15,-4-1 1 16,4-2-1-16,-7 0 0 16,-3-1-59-16,-5-1-80 15</inkml:trace>
  <inkml:trace contextRef="#ctx0" brushRef="#br0" timeOffset="81727.35">30058 13525 288 0,'0'0'45'0,"0"0"-30"15,0 0 12-15,0 0 5 16,0 0-6-16,-114 71-18 16,104-52 2-16,1 3 1 15,7-1-6-15,2-2 16 16,0 0-20-16,0-6 0 16,4 4 1-16,13-4 1 0,4 0-6 15,4-3 1 1,4-4-1-16,2 0 2 0,2-6-19 15,3 0-12-15,-3 0-6 16,-4-14-41-16,-4-2-36 16</inkml:trace>
  <inkml:trace contextRef="#ctx0" brushRef="#br0" timeOffset="81953.23">29938 13676 320 0,'0'0'10'0,"0"0"-10"15,0 0 0-15,0 0 33 16,0 0-4-16,0 0-17 16,87-7-1-16,-64 0-6 15,-6 0-4-15,-3 2-2 16,-8-4 1-16,-1 1-21 15,-5-2-66-15,0 1-126 16</inkml:trace>
  <inkml:trace contextRef="#ctx0" brushRef="#br0" timeOffset="82124.78">29938 13676 267 0,'33'-123'36'15,"-33"123"-17"-15,0 0 10 0,0 0-12 16,0-1-14-16,5-2 5 15,15-3 1-15,3 0 11 16,6-4-11-16,4 2-7 16,-2-2-2-16,0 3 0 15,-4 2-29-15,-5 3-70 16</inkml:trace>
  <inkml:trace contextRef="#ctx0" brushRef="#br0" timeOffset="82759.78">30326 13451 242 0,'0'0'38'0,"0"0"-34"16,0 0 5-16,0 0 28 16,0 0-3-16,33 120 8 15,-33-89-27-15,0-1-4 16,0-4 12-16,-11-2-13 15,2-9 0-15,5-4-8 16,2-7 0-16,2-4-4 16,0 0-3-16,0 0-11 15,0-3-2-15,0-16 10 16,2-7-14-16,0-1-14 16,-2-2-37-16,0 3 6 15,0-1-33-15,-9 5 24 16,0 0 76-16,2 2 60 0,5 1 13 15,2 0-22-15,0 5-11 16,0 4 10-16,0 2-28 16,0 6-6-16,0 2-1 15,4 0-9-15,4 0 1 16,3 0 1-16,-1 12-1 16,4 8 9-16,-1 4-13 15,3 4-3-15,4 0 11 16,2 0-9-16,3-4 3 15,4 1 13-15,-4-7-11 16,-2-3 10-16,-2-4-14 16,-5-4-1-16,-1-2 5 0,1-5-6 15,-3 0 1-15,-2 0-2 16,3-9 2-16,-6-10 13 16,-1-6-15-16,-1-4 1 15,0-1 1-15,0-1-2 16,-4 3 0-16,0 6 0 15,1 2 1-15,-1 4-1 16,0 3 0-16,-2 5-3 16,0-1 0-16,0 3-22 15,0 2-23-15,-9 4 0 16,-5 0-94-16</inkml:trace>
  <inkml:trace contextRef="#ctx0" brushRef="#br0" timeOffset="178402.67">26284 15709 136 0,'0'0'29'15,"0"0"-21"-15,0 0-2 16,0 0 15-16,0 0-3 16,0 0-3-16,0 0-4 15,0 0-6-15,0-22 7 16,0 22 7-16,0 0-10 15,0 0 8-15,0 0-10 0,0 0 0 16,0 0 7 0,0 0-7-16,0 0-4 0,0 4-1 15,0 4 0-15,0 5 14 16,0 10-2-16,9 1 4 16,6 6-6-16,-1 6-8 15,1-2 4-15,-1 3-1 16,-3-6-5-16,0-4 3 15,-2-8-5-15,0-2 0 16,0-9-1-16,-3-2 1 16,-1-6 0-16,0 0-1 15,-3 0 2-15,0 0 13 0,0 0-11 16,3 0 9 0,1-11 16-16,4-5-23 15,5-2 0-15,1-4-5 16,3 0 1-16,6-1 0 0,2-8-1 15,2 3 0-15,2 1 0 16,-2 4 0-16,-2 6 0 16,-6 0 0-16,-2 5 0 15,-9 6-7-15,-2 2 5 16,-8 4-9-16,0 0-42 16,0 0-77-16,0 16-47 15</inkml:trace>
  <inkml:trace contextRef="#ctx0" brushRef="#br0" timeOffset="180274.91">28401 16401 200 0,'0'0'34'0,"0"0"-7"16,0 0 0-16,0 0 7 15,0 0-21-15,0 0-12 16,0 0 6-16,0 0-7 15,0 0 0-15,0 0 2 16,0 0-2-16,0 0 5 0,0 0-5 16,0 0 1-16,0 0 15 15,0 0-13-15,2 10 15 16,9 8 14-16,5 2-13 16,0-1-2-16,1 2-13 15,1 2-2-15,-1-4 6 16,6 4-8-16,-3-6 0 15,0-1 2-15,-2-2 1 16,-3-10-2-16,-3 2-1 16,1 2 0-16,-4-8 3 15,0 0-3-15,0 0 0 16,-1 0 2-16,4-4 0 16,1-18 13-16,5-6-15 15,2-8 2-15,6-4 2 0,1 2-4 16,0 2 0-16,-4 8 1 15,-6 6-1-15,-5 9 1 16,-8 8-1-16,-2 5 0 16,-2 0 0-16,0 0 0 15,0 0-9-15,0 1-38 16,0 19-73-16,-2 5-162 16</inkml:trace>
  <inkml:trace contextRef="#ctx0" brushRef="#br0" timeOffset="183645.69">25221 16793 110 0,'0'0'20'0,"0"0"-2"0,0 0 0 16,0 0 2-16,0 0-8 15,0 0-1 1,0-3 7-16,0 3-16 0,0 0 2 16,0 0 5-16,0 0 8 15,0 0 4-15,0 0-10 16,0 0-7-16,-2 0 2 15,2 0-6-15,-2 0 0 16,0 0 4-16,2 12 1 16,0 8 1-16,0 6-6 15,0 5 0-15,0 8 12 16,0 1-10-16,0 2 1 16,4 6 4-16,3-4-3 15,-3 6 2-15,0-9-6 16,-2-1 1-16,4-9 3 0,-4-14-4 15,2-3 0-15,-2-10 0 16,-2-4 1-16,0 0-2 16,0 0-1-16,0 0 2 15,0-8 39-15,0-14-34 16,0-2-2-16,0-2 2 16,0-4-4-16,0 2-2 15,0-5-1-15,0-1 2 16,0-2-5-16,0 0 5 15,7-3-2-15,7 2 2 16,-1 1 0-16,2-2 0 0,1 10 0 16,-5 6 0-1,0 8 0-15,0 6 0 16,-4 8-2-16,0 0-1 0,4 0-2 16,2 22 2-16,7 8 1 15,-2 9 4 1,0 9 9-16,-2 3-11 0,-8 3 2 15,-1-8-1-15,-3 3-1 16,-4-10 6-16,0-2-5 16,0-1 3-16,-19 0 17 15,-2-2-19-15,1-10 3 16,1-3-1-16,0-12-1 16,4-1 0-16,6-6-3 15,-4-2 0-15,4 0-3 0,-1 0 3 16,4-6-21-16,6-8-5 15,0 2 2-15,0-2 15 16,0 6 4-16,0 4 5 16,0 2-5-16,0-2-3 15,4 4-4-15,5 0 1 16,3 0 10-16,1-5-1 16,1 5 2-16,1-7 0 15,3 3 1-15,-1 2-1 16,4-6 0-16,-3 4 0 15,-3-6 1-15,1 6 1 16,-3-4-2-16,1-2 0 16,3 2 11-16,-1-6-11 0,-1 5 0 15,1-4 4-15,-5 3 1 16,-2-2 8-16,0-6-10 16,-2 4-3-16,-1 0 8 15,-1-3-8-15,-5 3 0 16,0 0 1-16,0 1 1 15,0 4 1-15,0-3-3 16,0 6 0-16,-3 6 7 16,-3-4-7-16,4 4 9 15,0 0 2-15,0 0-11 16,-6 0 7-16,2 14-7 16,-5 8 0-16,-3 5 0 15,7 0 0-15,-1 3 0 16,6-1 0-16,2-8 0 0,0 2-2 15,0-5 2 1,0-2 0-16,10-6-5 0,7 0 5 16,-2-1-3-16,5-9-2 15,3 2-27-15,-4-2 5 16,4 0-28-16,-1 0-33 16,0-7-20-16</inkml:trace>
  <inkml:trace contextRef="#ctx0" brushRef="#br0" timeOffset="184191.51">25934 17102 33 0,'0'0'147'15,"0"0"-99"-15,0 0-12 16,0 0 0-16,0 0-5 16,0 0-18-16,-85 0-11 15,77 13 2-15,-1 1-4 16,-1 4 0-16,6 3 1 16,0 2-1-16,4-2 0 0,0 4 1 15,0 0-1-15,0-2 1 16,11-4-1-16,-2-2 0 15,6-5-2-15,-1-6 2 16,6-2-3-16,0-4-4 16,3 0 7-16,1-10-3 15,0-8 3-15,-2-4-5 16,-1 0 2-16,-8 7 0 16,-5 0 3-16,-4 9 1 15,-2 2-1-15,-2 4 10 16,0 0 0-16,0 0-6 15,0 0-4-15,0 0 3 16,0 0-3-16,0 0 0 16,2 18 0-16,4 0 4 0,3 0-4 15,3 1 0 1,-1-6 0-16,1-1 0 0,2-2 0 16,-1-1 0-16,1-6 0 15,-3-3-2-15,0 0-7 16,1 0-34-16,1-8-50 15</inkml:trace>
  <inkml:trace contextRef="#ctx0" brushRef="#br0" timeOffset="184333.83">26013 17074 184 0,'0'0'0'15,"0"0"-15"-15,0 0 12 16,0 0-25-16</inkml:trace>
  <inkml:trace contextRef="#ctx0" brushRef="#br0" timeOffset="185003.5">26366 17106 132 0,'0'0'19'0,"0"0"6"16,0 0-3-16,0 0 12 0,0 0-20 15,-98-102-7-15,86 96 13 16,-2 6 2-16,7 0-18 15,-1 0 2-15,2 10-4 16,4 8 1-16,2 8-3 16,0 1 0-16,2 0-1 15,21-4 1-15,8-5-1 16,2 0 1-16,3-6 0 16,0 2 2-16,-5 0-2 15,-2-1 0-15,-5 4 3 0,-3 2-3 16,-6-6 0-16,-1 5 2 15,-6-8-2-15,-1 6 4 16,-5-10-4-16,-2 2 0 16,0-4 11-16,0 0 3 15,0-4-1-15,-9 0-5 16,-4 0-6-16,2 0 1 16,0 0-3-16,2 0 0 15,5-8-3-15,2 0-1 16,2 2-1-16,0-10-2 15,0-2 6-15,10 0 0 16,11-10-20-16,-2 6 21 16,4-8-4-16,-3 7-4 0,-7 5 7 15,0 9 0 1,-5 0 2-16,-6 9 0 0,0 0-1 16,0 0 0-16,2 0-1 15,3 0 2-15,-1 17-1 16,6 2 4-16,-3 8-2 15,1-5 9-15,2-4-11 16,-1-4 0-16,1-2 0 16,-4-5 0-16,-1-4-2 15,-3-3-1-15,-2 0-28 16,0 0-77-16</inkml:trace>
  <inkml:trace contextRef="#ctx0" brushRef="#br0" timeOffset="185140.02">26599 16900 183 0,'0'0'0'0,"0"0"-9"16,0 0-10-16,0 0-112 16</inkml:trace>
  <inkml:trace contextRef="#ctx0" brushRef="#br0" timeOffset="185941.71">26846 17106 122 0,'0'0'15'15,"0"0"10"-15,0 0-5 16,0 0-1-16,0 0-5 15,0 0 0-15,44 95 4 16,-35-84-12-16,2-5-4 16,-2-1 2-16,2-5-3 15,-2 0-1-15,0 0 4 16,-3 0 1-16,1-18 10 16,-4-8-13-16,-1 2 1 15,-2-7-1-15,0 5-1 0,0 2 2 16,-7 6-3-16,-8 0-1 15,-4 3-1-15,2 4 3 16,-3 3-2-16,-1 2-3 16,6 6-6-16,5 0 0 15,2 0-14-15,6 0 11 16,2 6 7-16,0 7 1 16,0 0 4-16,0-3 1 15,10 2 0-15,5-2-1 16,3-2 1-16,-3-4 0 15,1 1 0-15,-3-5 0 16,1 0-3-16,-3 0 2 16,2-5 2-16,-2-11 2 0,0 2 5 15,-2-4-8 1,-5 9 6-16,-1 0-4 0,-3 5 5 16,0 4 6-16,0 0 2 15,0 0-4-15,0 0-10 16,0 16 2-16,5 2 1 15,-1 2-4-15,4 1 0 16,3-8 0-16,1-3 1 16,-1-1-1-16,5-5 0 15,-3 1 0-15,-1-5 4 16,1 0-4-16,-3 0 0 16,4 0 0-16,1-5 1 0,-1-13 4 15,-1-5-5 1,-4-3-1-16,-4 1-2 0,-5-4-1 15,0 8-1-15,0 6 3 16,0 3 2-16,-3 12 11 16,-1 0 1-16,4 0 3 15,0 0-9-15,0 22-4 16,0 4 2-16,0 6-3 16,4 0 0-16,6 2 0 15,0-6-1-15,7 3-7 16,-2-9-22-16,9-4-71 15</inkml:trace>
  <inkml:trace contextRef="#ctx0" brushRef="#br0" timeOffset="186236.71">27826 16802 253 0,'0'0'15'15,"0"0"-12"-15,24 104 23 0,-12-64-10 16,-1-6-6-16,-1 6-3 15,-2-4-7-15,-2 0 3 16,-1 5-3-16,-3-13-9 16,2-2-48-16,-4-8-192 15</inkml:trace>
  <inkml:trace contextRef="#ctx0" brushRef="#br0" timeOffset="186448.94">27638 16936 330 0,'0'0'48'0,"0"0"-29"15,0 0-6-15,0 0 0 16,0 0 16-16,0 0-29 16,92-80 0-16,-45 54 1 15,-3-2-1-15,1 2-1 16,-1 4-17-16,-8-1-53 15,-7 14-57-15</inkml:trace>
  <inkml:trace contextRef="#ctx0" brushRef="#br0" timeOffset="186775.13">28162 17079 91 0,'0'0'17'0,"0"0"22"16,0 0-4-16,51 118 1 16,-46-92 8-16,-5-8-13 15,0-5-14-15,0-5 3 16,0-8-8-16,0 0 5 16,0 0 7-16,-2 0-11 15,-9 0-13-15,-3-13-2 16,3-5-4-16,7-4 4 15,4 0-6-15,0-9 8 16,0 8 5-16,6 1-2 0,10-1-3 16,2 5-3-16,0 0-2 15,-1 4-1-15,3 2-29 16,1 3-42-16,-4 0-15 16</inkml:trace>
  <inkml:trace contextRef="#ctx0" brushRef="#br0" timeOffset="187631.04">28369 17161 158 0,'0'0'19'0,"0"0"-19"16,0 0 0-16,0 0 12 15,0 0 10-15,0 0-5 16,56-41-6-16,-38 23 2 15,-2 0 10-15,-4 4-5 16,2 0-13-16,-5-2-4 0,1 2 0 16,-8 0 1-16,-2 0-2 15,0 2 0 1,0 2 0-16,0 7 0 0,-5 3-3 16,-6 0 3-16,-2 0 6 15,-3 7-3-15,-2 11-3 16,0 7 0-16,5 0 9 15,-1 1-5-15,10 2 9 16,2 3-2-16,2-3-1 16,0 2 2-16,2-9-12 15,13 2 3-15,8-4-2 16,-1-11-1-16,5 5-1 16,2-11-2-16,4-2 3 15,3 0-11-15,-3 0-37 16,-4-15-18-16,-2-2 23 15,-6-1 30-15,-8 0 4 0,-7 4 9 16,-4 2 13-16,-2-3 15 16,2 2-20-16,3 0-7 15,0 0 5-15,-1-1-5 16,3-4-1-16,-3 1 0 16,2-1 1-16,-1-4 2 15,-5 5-3-15,0-8 0 16,0 7 1-16,0 6 0 15,0 2-1-15,0 6 17 16,-2 4 11-16,-3 0 2 0,1 0-14 16,0 4-11-16,-5 14 1 15,-1 10-5-15,2 6 0 16,-1 2 0-16,3 8-1 16,4-1 5-16,2-3-2 15,0-6 3-15,0-7 13 16,10 0-15-16,8-10 0 15,2-2-2-15,5-7-1 16,-1-4-2-16,0-4-14 16,3-4-12-16,0-21-16 15,-5-4-18-15,-1-1-19 16,-2-6-39-16</inkml:trace>
  <inkml:trace contextRef="#ctx0" brushRef="#br0" timeOffset="187885.13">29027 16860 132 0,'0'0'35'0,"0"0"-4"15,0 0-22-15,0 0-7 16,0 0-2-16,0 0 5 16,73 58-5-16,-44-18 0 15,0 6 11-15,0-2 17 16,-2 0 7-16,-5 1-11 15,-6-9 4-15,-7-4-12 0,-7-10-9 16,-2-4 0 0,0-7 6-16,-5-5-6 0,-15-6-3 15,-9 0-4-15,1 0-29 16,-1 0-52-16</inkml:trace>
  <inkml:trace contextRef="#ctx0" brushRef="#br0" timeOffset="200429.67">27569 15123 113 0,'0'0'34'0,"0"0"-7"15,0 0 7-15,0 0-26 16,0 0 7-16,0 0 2 15,0 0-7-15,0 0 3 16,-15 0-13-16,15 0 0 16,0 0 8-16,0 0-7 15,0 0 0-15,0 0-1 16,-2 0 1-16,2 2 4 16,-7 6-3-16,-6 5 10 15,-8 6 21-15,-8 2-4 16,-6 5 2-16,2 2-18 0,-5 0-4 15,2-3 6 1,3 6-12-16,2-3-3 0,4 3 4 16,2-8-3-16,3 1-1 15,7-8 0-15,1-4 0 16,5-6 0-16,5-2 0 16,-3 1-5-16,-2 2 4 15,2 1-24-15,3 4-59 16,-5 0-155-16</inkml:trace>
  <inkml:trace contextRef="#ctx0" brushRef="#br0" timeOffset="200703.73">27075 15230 288 0,'0'0'82'0,"0"0"-76"16,0 0-4-16,40 122 20 16,-4-60-3-16,6 4-15 15,4-3 2-15,10-8-4 16,2-2-1-16,3-13 3 15,-3-4-4-15,-3-9-13 0,-10-6-117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0:28:06.844"/>
    </inkml:context>
    <inkml:brush xml:id="br0">
      <inkml:brushProperty name="width" value="0.05292" units="cm"/>
      <inkml:brushProperty name="height" value="0.05292" units="cm"/>
      <inkml:brushProperty name="color" value="#FF0000"/>
    </inkml:brush>
  </inkml:definitions>
  <inkml:trace contextRef="#ctx0" brushRef="#br0">14103 6377 151 0,'0'0'17'0,"0"0"3"16,-22 115 19-16,15-76-9 15,-1-3 14-15,0-4-26 16,2-3-6-16,-1-4 3 16,-1 0-1-16,1-8 2 15,2-5-1-15,0-6-12 16,5-3 10-16,0-3-12 0,0 0 5 15,0 0 12 1,-2-3 3-16,0-17-8 0,0-10-12 16,-2-8-1-16,4-6 5 15,0-6-5-15,0-2 0 16,0-5 4 0,0 2-3-16,0-1-2 0,13 5-7 15,5 5 8-15,2 4 5 16,4 6-5-16,-1 2-3 15,3 4 1-15,1 4 1 16,0 2-3-16,0 8-2 16,-5 9 6-16,-4 7-8 15,-3 0 6-15,-3 33-9 16,-8 8 11-16,-4 9 1 16,0 5 0-16,-4-1-1 15,-21-4 0-15,-4-2 3 0,0-6-3 16,0-5 0-1,2-5 5-15,0-10-4 16,-2-6 1-16,0-4-2 0,5-6 1 16,2-5 4-16,9-1-3 15,5 0-2-15,6 0 9 16,2-9-5-16,0-1 2 16,0-4-6-16,0 2 2 15,0 1-2-15,0 5 0 16,2 2-3-16,-2 4 1 15,0 0-4-15,0 0 1 0,3 0 5 16,-1 7 0 0,1 1 5-16,-3-7-5 0,2 1 0 15,-2 1 1-15,2-3-1 16,-2 0 3-16,2 0-3 16,-2 0 1-16,0 0 6 15,3 0-6-15,-3 0 2 16,0 0 3-16,0 0-5 15,0 0 1-15,0 0-2 16,0 0 0-16,0 0-4 16,0 0 4-16,0 0-22 15,0 0-45-15,0 0-65 16</inkml:trace>
  <inkml:trace contextRef="#ctx0" brushRef="#br0" timeOffset="647.83">14446 6429 272 0,'0'0'14'15,"0"0"-8"-15,0 0 1 16,-125 2 21-16,105 11 0 15,5 8-9-15,3 5-2 16,6 4-17-16,4 2 0 16,2 1 5-16,0-4-5 15,0-1 0-15,6-5 0 16,10-8 0-16,-3 1 2 16,1-6-2-16,-3-4 0 0,-3-3-2 15,-2-3 0-15,0 0 2 16,1-11 0-16,1-10 11 15,2-10-3-15,-4 1-8 16,3 2 0-16,-7 6 3 16,0 4-2-16,3 5 2 15,-5 7-3-15,0 5 0 16,2 1 5-16,1 0-5 16,3 0 0-16,1 1 0 15,6 14 4-15,-4 1-3 16,2 3-1-16,0 2 0 15,-1 3 3-15,0-2-3 16,-1 3 0-16,3-6-1 16,-4-7 1-16,3-4-8 0,1-8-34 15,1 0-28-15,1 0-10 16,1-20-117-16</inkml:trace>
  <inkml:trace contextRef="#ctx0" brushRef="#br0" timeOffset="949.9">14645 6547 202 0,'0'0'22'0,"0"0"-6"15,0 0 13-15,0 0 4 16,0 0-18-16,0 0-2 16,88 64 5-16,-76-41-13 15,-5-4 8-15,-3 0-6 0,-4-10-1 16,0-1 22-16,0-6-13 15,0-2 4-15,0 0 23 16,-4-19-27-16,-7-12-12 16,1-5-3-16,8-4 0 15,2-2 15-15,0 3-15 16,0-1 0-16,12 6 12 16,5 6-11-16,6 6-1 15,6 4-3-15,0 6-6 16,6 6-4-16,5 4-83 15,-1 2-72-15</inkml:trace>
  <inkml:trace contextRef="#ctx0" brushRef="#br0" timeOffset="3782.97">15231 6413 94 0,'0'0'72'16,"0"0"-65"-16,0 0-7 15,0 0 4-15,0 0-2 16,0 0 2-16,4-24 12 16,-4 20-6-16,2 1 5 15,1-1 15-15,-3 3 0 16,0-4-9-16,0 3-14 15,0 2 0-15,0-2 26 16,0 1-10-16,0 1-10 16,-7 0-5-16,-11 0-6 15,-2 0 0-15,-2 5-2 16,-3 9 0-16,5 0 4 16,0 0-4-16,4 3 0 15,1 0 4-15,1 6-4 0,-1 0 2 16,3 0-2-16,8-4 0 15,2 0 1-15,2-3-1 16,0-1-1-16,0 0-1 16,9-1 4-16,5-4-4 15,-1-6 1-15,5-2 1 16,1-2-1-16,2 0 1 16,1-3 0-16,1-14-1 15,-4-3 3-15,1-2-4 16,-7-2-1-16,-1 0 3 15,-3-3-8-15,-1 1 8 16,-1 2 0-16,-2 2 2 16,-3 7-2-16,-2 5 0 0,0 4 0 15,0 1 0-15,0 5 0 16,0 0 0-16,0 0-2 16,0 0 2-16,3 12 0 15,-1 11 9-15,-2 3-8 16,6-5 0-16,1 0 8 15,1-3-9-15,6-4 0 16,-3-1 2-16,3-5-2 16,1-2 0-16,-1 1 0 15,3-1 0-15,-1-4-5 16,-1-2-27-16,1 0-13 16,-3 0-22-16,3-4-120 15</inkml:trace>
  <inkml:trace contextRef="#ctx0" brushRef="#br0" timeOffset="4399.39">15507 6314 181 0,'0'0'113'16,"0"0"-98"-16,0 0-11 15,0 0-3-15,0 0 13 16,0 0 9-16,22 96-11 15,-12-62 0-15,-4-1-1 16,-2-7-3-16,1-6 4 0,-5-4-8 16,0-4-3-16,0-6 7 15,0-2-8-15,0-4 0 16,0 0 3-16,2 0-1 16,0 0 7-16,4-13-4 15,6-12-4-15,1-6-2 16,3-4-3-16,-3-5-10 15,1 4 6-15,-5 3 0 16,-1 9 7-16,-1 10-3 16,-2 8 4-16,-5 6 4 15,0 0-4-15,4 2 0 16,1 22 1-16,1 2 8 16,1 9-6-16,-1-4-3 15,2-3 0-15,-2-1 1 0,-2-10-1 16,1 0 0-16,-1-7 0 15,0-2 0-15,2-3 0 16,-2-5 0-16,2 0-3 16,3 0 3-16,5-15 3 15,-1-12-3-15,3 0-10 16,-3-3-5-16,-2 4 1 16,-4 3 7-16,-5 11 7 15,-2 5 2-15,0 4-1 16,0 3 17-16,0 0-5 15,0 0-12-15,2 0-1 16,3 6 0-16,1 10 0 16,3 5 4-16,3-3-4 15,-4-1 0-15,3 0 0 0,-4-4 0 16,4 0-40-16,-9-1-134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0:35:23.241"/>
    </inkml:context>
    <inkml:brush xml:id="br0">
      <inkml:brushProperty name="width" value="0.05292" units="cm"/>
      <inkml:brushProperty name="height" value="0.05292" units="cm"/>
      <inkml:brushProperty name="color" value="#FF0000"/>
    </inkml:brush>
  </inkml:definitions>
  <inkml:trace contextRef="#ctx0" brushRef="#br0">10037 2935 19 0,'0'0'262'0,"0"0"-240"0,0 0-10 16,0 0-4-16,0 0 4 15,0 0 23-15,0 0-1 16,0 0-22-16,-9 0-7 15,7 0 4-15,2 0 8 16,0 0 2-16,0 0 1 16,0 0-13-16,0 0 2 15,0 0-9-15,0 0-5 16,0 0 5-16,20 0 1 16,17 0 2-16,13-6-3 15,3-6 0-15,8 2 2 16,-5 2-2-16,-4 4 0 15,0 3 1-15,-1 1 0 16,0 0 0-16,-2 0-1 16,0 0 0-16,-2 0 1 15,-3-3-1-15,-3 3 0 0,-3-2 0 16,-7-2 0 0,-6 2 0-16,-12-2 0 0,-7 2 0 15,-4 2 3-15,-2 0-3 16,0 0 0-16,0 0 4 15,0 0 0-15,0 0-2 16,0 0-2-16,0-1 2 16,0-4-5-16,0-1 3 15,0-4-40-15,-2 1-39 16,-9 4-33-16,0-1-166 16</inkml:trace>
  <inkml:trace contextRef="#ctx0" brushRef="#br0" timeOffset="664.5">10585 2573 424 0,'0'0'0'0,"0"0"3"0,0 0 0 15,0 0 8-15,0 0 7 16,0 0-18-16,-11-15 4 16,11 15-8-16,0 0 4 15,4 0 0-15,10 8 8 16,-3 3-4-16,5-1 1 15,1 2-5-15,5 2 3 16,1 0 4-16,6 4-7 16,-2 1 0-16,2 4 1 15,2-2-1-15,-2 4 0 16,2-3 0-16,-5-2 1 16,-1 0-1-16,-3 2 0 0,-3-1 0 15,-2 0 1 1,1-1-1-16,-3 2 0 0,1-2 0 15,-1-2 0-15,2-1 1 16,-4-6-1-16,3-2-1 16,-8-3 1-16,-1-3 1 15,-3 0-1-15,-4-2 0 16,0-1 0-16,0 3 0 16,0-1 0-16,0 3 0 15,0 6 3-15,-13 5 1 16,-12 8-3-16,-2 3-1 15,-6 4 2-15,0-3 0 16,-1 2-2-16,-1-2 0 0,2-2 5 16,4-2-3-16,6-5-1 15,5-6-1-15,5-2 0 16,2-6 1 0,4 1-1-16,2-3 0 0,1-2-2 15,0-1-9-15,-1 0-51 16,1 0-95-16</inkml:trace>
  <inkml:trace contextRef="#ctx0" brushRef="#br0" timeOffset="8410.93">12354 2352 330 0,'0'0'22'0,"0"0"-17"16,0 0-2-16,0 0 36 16,0 0 5-16,0 0-25 15,0 0-6-15,-58-40-10 16,56 40 6-16,0 0-9 16,-7 0 0-16,-5 30 4 15,-7 20-2-15,-13 21 2 16,-9 17-4-16,-7 18 0 15,-13 10 13-15,0 0-10 0,8-3 7 16,10-11-2-16,18-14-6 16,16-16 4-16,11-8-6 15,0-11 0-15,13-9-3 16,16-6 3-16,10-10 0 16,5-10-16-16,3-6-42 15,0-8-29-15,-6-4-72 16</inkml:trace>
  <inkml:trace contextRef="#ctx0" brushRef="#br0" timeOffset="8846.95">12644 2719 376 0,'0'0'99'15,"0"0"-94"-15,0 0 5 0,0 0-8 16,-83 136 4-16,52-75-6 16,0 5 2-16,2-2 7 15,4-2-8-15,8-6-1 16,5-7 4-16,8-11-1 16,4-5-3-16,0-8 0 15,7-6 0-15,15-5-6 16,7-5 5-16,4-8 1 15,1-1-6-15,1 0 6 16,1-11-29-16,-7-11-36 16,-2-3-36-16,-7 1-27 15</inkml:trace>
  <inkml:trace contextRef="#ctx0" brushRef="#br0" timeOffset="9057.69">12566 3039 348 0,'0'0'72'0,"0"0"-72"15,0 0-7-15,0 0 7 16,0 0 1-16,0 0 9 16,47-3-10-16,-14-6 0 15,7-4 0-15,0-5 0 16,-2-5-1-16,-9-1-16 15,-11-2-41-15,-12 1-42 16</inkml:trace>
  <inkml:trace contextRef="#ctx0" brushRef="#br0" timeOffset="9260.08">12579 2731 373 0,'0'0'42'0,"0"0"-35"16,0 0 9-16,0 0 2 15,0 0-8-15,0 0-5 16,27-10-4-16,4 8 6 16,12-4-7-16,1 4 0 15,5-2-2-15,-2-1-13 16,-2 5-55-16,-1 0-31 16,1 0-55-16</inkml:trace>
  <inkml:trace contextRef="#ctx0" brushRef="#br0" timeOffset="9500.39">13330 2869 254 0,'0'0'43'0,"0"0"-28"16,0 0 41-16,-134 129-20 15,88-94-8-15,-4 2-9 16,6-3-11-16,4 0-4 0,4-3-4 15,8-4 0-15,5-4 2 16,7-10-2 0,10-1-3-16,3-5 0 0,3-6-35 15,0-1-31-15,0 0-29 16,0-18-2-16</inkml:trace>
  <inkml:trace contextRef="#ctx0" brushRef="#br0" timeOffset="9688.43">12929 3036 288 0,'0'0'75'16,"0"0"-42"-16,0 0-21 16,0 0-1-16,0 0-6 15,0 0 1-15,27 18-3 0,-8 1 0 16,4 4 0 0,0 0-3-16,-2-2 0 0,4 2 1 15,2-6-1 1,-3-1 0-16,3-3-34 0,-2-6-28 15,1-3-37-15,1-4-146 16</inkml:trace>
  <inkml:trace contextRef="#ctx0" brushRef="#br0" timeOffset="10162.58">13582 3003 280 0,'0'0'26'0,"0"0"-2"16,0 0-5-16,0 0 26 16,0 0-17-16,0 0-23 15,-114-62-3-15,85 74 14 16,-2 17-16-16,-1 5 0 16,6 6 4-16,4 2-3 15,10-2 0-15,6-7-1 16,6-2 0-16,0-7-6 15,2-6 2-15,14-2-1 16,1-6 0-16,-1-6-7 16,-3-4 7-16,3 0 1 15,-3-1 4-15,1-21 12 16,1-9-12-16,-1-5 0 16,-1-6 7-16,-2 2-6 15,-1 7 7-15,-4 6 12 0,-2 11-3 16,-1 10 22-16,-3 3-17 15,2 3-10-15,-2 0-12 16,4 3-4-16,6 21 4 16,3 3 0-16,3 8 2 15,-1-3 9-15,5-4-11 16,0-6-2-16,2-3-5 16,5-10-18-16,0-5-20 15,2-4-14-15,0 0-38 16,6 0-76-16</inkml:trace>
  <inkml:trace contextRef="#ctx0" brushRef="#br0" timeOffset="10476.78">14083 3006 366 0,'0'0'93'15,"0"0"-75"-15,0 0 0 16,0 0 25-16,0 0-17 16,0 0-5-16,-100-62 4 15,89 62-25-15,-5 1 2 16,-7 25 2-16,0 6-1 16,-2 7-2-16,2 1-1 0,10-1 0 15,9-4-2-15,4-3 2 16,0-7-6-16,9-6 0 15,20-7-6-15,13-10-12 16,9-2-15-16,5 0-5 16,-3-16-16-16,-6-12-30 15,-7-3-53-15</inkml:trace>
  <inkml:trace contextRef="#ctx0" brushRef="#br0" timeOffset="10947.59">14246 2380 391 0,'0'0'41'15,"0"0"-33"-15,0 0-5 16,0 0-3-16,0 0 2 16,0 0 5-16,34 136 13 15,-22-60-17-15,-5 13 1 16,-5 3 5-16,-2-2-2 15,0-8 3-15,0-11-10 16,0-18 0-16,0-18 5 16,0-13-5-16,0-12 0 15,0-6 1-15,0-4-1 16,2 0 6-16,6-4 5 0,2-22 11 16,9-8-14-1,4-4-8-15,6 2-5 0,3 0 2 16,1 3-16-1,1 9 13-15,-8 9 0 0,-8 6 6 16,-5 9-3-16,-5 0 3 16,-4 0-3-16,0 14 3 15,3 13 3-15,-5 4 6 16,0 10-4-16,0-1-2 16,-2-1 11-16,3-3-14 15,2-9 0-15,1-7 1 16,3-10-1-16,5-6-2 0,-1-4-26 15,5-10-6 1,1-24-67-16,-5-10-38 0</inkml:trace>
  <inkml:trace contextRef="#ctx0" brushRef="#br0" timeOffset="11101.69">14540 2635 400 0,'0'0'34'16,"0"0"-19"-16,0 0 15 15,0 0-17-15,0 0-13 16,0 0-19-16,2-8-5 16,16 8-2-16,2 0-49 15,0 4-83-15</inkml:trace>
  <inkml:trace contextRef="#ctx0" brushRef="#br0" timeOffset="11789.27">14845 2246 449 0,'0'0'53'0,"0"0"-53"15,0 0-12-15,0 0 11 16,27 124 2-16,2-40 13 16,-4 14-4-16,-6 8-5 15,-15 3 2-15,-4-7-4 16,-2-12-2-16,-17-11 8 15,-4-17-9-15,7-16 0 16,5-16 2-16,5-16-1 16,6-8-1-16,0-6 0 15,0 0 0-15,0-16 32 16,0-16-29-16,9-8-1 16,17-4-2-16,6-3 0 15,3 1-3-15,1 2-14 16,2 5-4-16,-4 6 21 15,-8 11-10-15,-6 8 10 0,-8 8 0 16,-6 6 0-16,1 0 0 16,3 0-2-16,9 14 2 15,3 16-2-15,-2 12 2 16,0 4 0-16,-5 1 4 16,-1-3-3-16,-5-9 3 15,2-8-4-15,0-9 0 16,0-8 3-16,1-9-3 15,-4-1 0-15,5 0 19 16,6-27 6-16,1-13-13 0,4-13-12 16,-2 2 2-16,-6-2 1 15,-7 5-3 1,-5 10 0-16,-2 6-2 0,-2 8 1 16,0 9-4-16,0 7-23 15,0 5-31-15,0 3-45 16,0 6-128-16</inkml:trace>
  <inkml:trace contextRef="#ctx0" brushRef="#br0" timeOffset="12343.94">15877 2783 343 0,'0'0'102'0,"0"0"-74"16,0 0 24-16,0 0-16 15,0 0-17-15,0 0-3 16,-132-70-12-16,105 101-4 16,-4 13-1-16,-2 7 1 15,4 8-1-15,2 2 1 16,7 1-2-16,2-1 1 15,5-7 0-15,7-13 1 16,6-9-4-16,0-17 0 0,0-11-1 16,15-4-15-16,12-8 20 15,12-28 12-15,7-16-4 16,2-16-2-16,-1-8-6 16,-7-9 0-16,-7-3 2 15,-10-8-2-15,-14-6 0 16,-9-2 2-16,0 4-1 15,0 14 1-15,-3 29-2 16,3 29 0-16,0 24 3 16,0 4-3-16,7 8-3 15,5 17-2-15,1 18 5 16,5 13 5-16,1 12-5 16,-5 8 0-16,-5 2 3 15,-7 7-2-15,-2 1-1 16,0-3 4-16,-4-6-4 15,-3-12-1-15,7-21-42 0,0-20-40 16,29-20 6-16,11-4 9 16,-2-21-244-16</inkml:trace>
  <inkml:trace contextRef="#ctx0" brushRef="#br0" timeOffset="12578.88">16150 2049 430 0,'0'0'45'15,"0"0"-44"-15,0 0 1 16,177 90 24-16,-101 9 18 16,-7 21-39-16,-21 16 3 15,-21 15 4-15,-23 3 9 16,-4-4-13-16,-25-7-8 15,-21-16 1-15,-5-18-4 16,-12-12 3-16,1-20-137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0:37:24.116"/>
    </inkml:context>
    <inkml:brush xml:id="br0">
      <inkml:brushProperty name="width" value="0.05292" units="cm"/>
      <inkml:brushProperty name="height" value="0.05292" units="cm"/>
      <inkml:brushProperty name="color" value="#FF0000"/>
    </inkml:brush>
  </inkml:definitions>
  <inkml:trace contextRef="#ctx0" brushRef="#br0">18402 1030 190 0,'0'0'34'16,"0"0"2"-16,0 0-18 16,0 0 4-16,0 0 35 15,0 0-18-15,0 0-15 16,0 0-5-16,-4-100-9 16,4 96 8-16,0 4-5 15,0 0-1-15,0 0-2 16,0 0-10-16,0 14 0 0,0 12 2 15,6 6-2 1,2 0 14-16,3-1-14 16,-1-8 0-16,3 0 1 15,-2-6 0-15,2 3-1 0,3-6 0 16,0 3 0-16,1-5-2 16,1 0 2-16,-1-6-6 15,2-4 4-15,-3-2-3 16,-1 0-10-16,-4 0 14 15,3 0 1-15,-2 0-6 16,5 0 6-16,2-8-10 16,-1 5 6-16,3 3 1 15,-2 0-1-15,-1 12 2 16,3 21 0-16,-4 5 0 16,-3 4 2-16,-6 0 0 15,-8 0 0-15,0 1 2 0,-10-2 3 16,-17 2 2-1,-12-4-6-15,-3-2 9 0,0-11-5 16,1-3-3-16,12-11 2 16,6-5-4-16,11-6 0 15,3-1-13-15,1 0-54 16,3-7-92-16</inkml:trace>
  <inkml:trace contextRef="#ctx0" brushRef="#br0" timeOffset="378.68">19343 1058 430 0,'0'0'49'0,"0"0"-49"0,0 0-14 15,0 0 14-15,0 0 3 16,127-21-2-16,-84 21-1 16,-7 0 0-16,-7 0-26 15,-12 0-19-15,-7 14-11 16,-10 9-32-16,0 8-152 16</inkml:trace>
  <inkml:trace contextRef="#ctx0" brushRef="#br0" timeOffset="568.61">19295 1301 267 0,'0'0'81'0,"0"0"-76"0,0 0-5 16,0 0 5-16,0 0 1 16,0 0 4-16,86 22-5 15,-59-22-1-15,4 0-6 16,7 0 2-16,3-6-58 15,-2-10-111-15</inkml:trace>
  <inkml:trace contextRef="#ctx0" brushRef="#br0" timeOffset="944.92">20092 653 469 0,'0'0'61'15,"0"0"-61"-15,0 0-24 16,0 0 13-16,0 0 11 16,0 0 0-16,125-88 0 15,-85 88 0-15,0 0-4 16,-7 0 0-16,-8 0-31 15,-10 8-14-15,-7 11-32 16,-8-3-162-16</inkml:trace>
  <inkml:trace contextRef="#ctx0" brushRef="#br0" timeOffset="1249.68">20075 810 272 0,'0'0'45'0,"0"0"-27"15,-36 147-12-15,18-76 10 16,-3 8 13-16,0 3-9 16,3-2 4-16,5-4-22 15,3-5-1-15,10-10 3 16,0-6-3-16,0-10-1 15,8-2-2-15,9-5 2 16,3-6-5-16,-3-3 3 16,2-8-2-16,-6-4 3 15,1-5-13-15,3-5-31 0,-1-3-42 16,4-4-124-16</inkml:trace>
  <inkml:trace contextRef="#ctx0" brushRef="#br0" timeOffset="1670.92">20644 1101 414 0,'0'0'52'0,"0"0"-49"0,0 0-2 15,0 0 6-15,0 0-7 16,0 0 2-16,-91 154 0 16,69-98-2-16,11-2 0 15,9-10-1-15,2-5 1 16,0-10-7-16,16-10 7 16,1-9-6-16,8-8-3 15,1-2 9-15,-1-10 5 16,2-25-2-16,-3-11-2 15,-4-10 11-15,-6-10-11 16,-5 0-1-16,-5 1 3 16,-4 3 7-16,0 11 9 0,0 7-11 15,-6 13 3-15,-13 12 22 16,2 10-25-16,-5 7-3 16,-3 2 0-16,2 11-5 15,-6 20-20-15,6 15-39 16,6 7-56-16,13-7-130 15</inkml:trace>
  <inkml:trace contextRef="#ctx0" brushRef="#br0" timeOffset="2047.13">21197 1630 550 0,'0'0'0'0,"0"0"-21"0,0 0-37 15,0 0 11-15,0 0 47 16,0 0-46-16,112-53-129 15</inkml:trace>
  <inkml:trace contextRef="#ctx0" brushRef="#br0" timeOffset="2185.06">21910 1627 182 0,'0'0'0'15,"0"0"-154"-15</inkml:trace>
  <inkml:trace contextRef="#ctx0" brushRef="#br0" timeOffset="3049.59">22832 978 337 0,'0'0'44'0,"0"0"-13"16,0 0-19-16,0 0 13 15,0 0 12-15,0 0-22 16,-35-9-10-16,20 34-5 15,-6 11 3-15,-3 11-3 16,2 0 0-16,2 8 0 16,9-1 0-16,6-2 0 15,5-4 0-15,0-5-5 16,20-11-4-16,13-4 7 0,9-11-2 16,10-4-5-1,2-12-2-15,2-1 8 0,-6 0 2 16,-5-22 1-16,-7-3 0 15,-9-9 6-15,-11-6-6 16,-9-4 0-16,-9-1 5 16,0-5 0-16,-9 0 3 15,-16-2-7-15,-4-1 0 16,-6 6 3-16,2 3-4 16,-1 4 0-16,5 11 0 15,2 8-7-15,7 8-44 16,0 11-56-16,7-2-209 15</inkml:trace>
  <inkml:trace contextRef="#ctx0" brushRef="#br0" timeOffset="3517.08">23058 391 345 0,'0'0'44'16,"0"0"-44"-16,0 0 0 16,133-89 2-16,-95 82-2 15,-5 4 3-15,-1 3-3 0,-6 0 0 16,1 3 3-16,-4 13-3 15,-6 8 16-15,1 12 0 16,1 14-6-16,0 14-2 16,1 10-8-16,3 9 1 15,-4 2 3-15,2 8-3 16,3 4-1-16,6 0 2 16,1 0-1-16,0-6 21 15,2-4-22-15,-6-9 3 16,-10-1-2-16,-10-5-1 15,-7-6-17-15,-2-2 11 16,-27-8 5-16,-5-7-4 16,-1-9 4-16,-3-8 1 15,3-14 6-15,3-7-2 0,-1-6-1 16,0-5-2-16,-2 0-1 16,2 0-33-16,4 0-63 15</inkml:trace>
  <inkml:trace contextRef="#ctx0" brushRef="#br0" timeOffset="-107824.65">23893 13569 202 0,'0'0'17'16,"0"0"-3"-16,0 0 10 0,0 0-2 16,0 0-1-16,0 0 19 15,0 0-36-15,0 0 3 16,-24-23 0-16,24 20-2 15,0 3 5-15,0 0-10 16,0 0 0-16,0 0 3 16,0 0-1-16,0 0-2 15,0 0 11-15,-2 0 5 16,2 0 8-16,-3 0-17 16,3 0-5-16,-2 0 13 15,2 0-15-15,0 9 0 0,0 4 4 16,0 8-3-16,0 1 3 15,2 2-4-15,9 2 0 16,1 2 1-16,1-2-1 16,0-2 0-16,1-7 0 15,-1-2 2-15,-1-3-2 16,-2-8 0-16,3 1 0 16,-3-5 13-16,5 0-12 15,5-6 17-15,7-21 0 16,11-3-10-16,2-6 2 15,0-2-10-15,5 0 0 16,4-3 5-16,4-1-5 16,5 4 0-16,2 3 0 15,0 2 0-15,-4 5 1 16,-6 0-1-16,-11 6 0 16,-7 2-1-16,-12 4 1 0,-9 7-1 15,-7 4 0-15,-4 5-31 16,0 0-82-16,-4 12-109 15</inkml:trace>
  <inkml:trace contextRef="#ctx0" brushRef="#br0" timeOffset="-103231.64">23809 14534 240 0,'0'0'14'16,"0"0"-4"-16,0 0 0 16,0 0 5-16,0 0 24 15,0 0-19-15,0 0-2 16,-23-22 2-16,23 22-7 16,0 0 12-16,0 0-25 15,0 0 3-15,0 0-3 16,0 0 0-16,0 0 0 15,0 14 0-15,4 3 2 16,8 2 1-16,1-2-3 0,1-5 0 16,1-1 4-1,3-3-2-15,0-2-2 0,2-2 7 16,3-2-5-16,1-2 10 16,2 0-9-16,3 0 3 15,4-6 8-15,4-10-8 16,3-8-1-16,4-6 0 15,7-4-5-15,1-6 6 16,1 4-6-16,-6 2 0 16,-3 5 2-16,-7 5-2 15,-8 7 0-15,-8 4-2 16,-7 3 1-16,-10 10-7 16,-1 0-74-16,-3 0-67 15</inkml:trace>
  <inkml:trace contextRef="#ctx0" brushRef="#br0" timeOffset="-92318.08">29348 14528 199 0,'0'0'9'0,"0"0"-5"16,0 0 29-16,0 0 9 0,0 0-6 16,0 0-2-16,0 0-15 15,-65-73 15-15,61 67-19 16,0 4 6-16,0 1 2 15,4 1-10-15,0 0-2 16,0 0-9-16,0 0 4 16,0 0-2-16,-2 0-4 15,2 0-2-15,0 7 2 16,-2 17 0-16,0 15 2 16,2 1-2-16,0 10 1 15,0 8 3-15,0 5-4 16,0 4 0-16,0 4 1 15,0-7 0-15,0 2 1 0,0-3-2 16,-2-2 1-16,-15 2 4 16,-6-2-5-16,-4-2 0 15,0-5 5-15,-2-6-4 16,2-8 1-16,6-7-2 16,3-10 0-16,5-7 2 15,1-5-2-15,-1-4 0 16,1-3 1-16,-1-4-1 15,2 0 1-15,0 0-1 16,2 0 0-16,0-14-6 16,5 2 4-16,4-6-17 0,0 7 12 15,0 1 1 1,0 1 6-16,7 3 0 16,5 2 0-16,2 4 6 15,1 0-6-15,6 8-10 0,4 24 10 16,4 8 0-1,4 9 5-15,2 9-5 0,3 10 2 16,0 6 3-16,-5 8-5 16,-4 2 0-16,-4 1 7 15,-7-9-2-15,-3 0 0 16,-1-10-5-16,-3-6 5 16,0-4-1-16,0-6-4 15,-2-9 0-15,-2-11-3 16,-5-2-5-16,-2-6-87 0,0-13-80 15</inkml:trace>
  <inkml:trace contextRef="#ctx0" brushRef="#br0" timeOffset="-90717.45">29651 14432 244 0,'0'0'15'15,"0"0"-1"-15,0 0 23 16,0 0 2-16,0 0 18 16,0 0-39-16,-21-18-10 15,19 18 6-15,0 0-12 0,-2 0 1 16,-3 22-3-16,-4 14 0 16,-4 10 2-16,-2 12-2 15,0 6 0-15,3 8 3 16,6-7-3-16,5-9 0 15,3-6 0-15,0-15 0 16,0-4 0-16,11-12 0 16,5-2 0-16,2-13-1 15,2-4 1-15,3 0 0 16,3-12 23-16,2-11-15 16,-3-13 7-16,-2-5-15 15,-7-7 0-15,-3-7 4 16,-7-3-3-16,-4 4-2 0,-2 6 0 15,0 10-21-15,-17 5 22 16,-12 10-11-16,-10 2 11 16,-3 8 0-16,1 4 0 15,-2 8-1-15,5 1-14 16,7 0-19-16,2 0 4 16,9 6-47-16,9 9-18 15,11 4-96-15</inkml:trace>
  <inkml:trace contextRef="#ctx0" brushRef="#br0" timeOffset="-90001.63">29762 14734 88 0,'0'0'193'16,"0"0"-190"-16,43 121-1 16,-19-71-1-16,0-6 1 15,1-8 15-15,-1-5-1 16,-1-4 11-16,-6-12-25 16,-1-8 10-16,-9-3 4 15,-3-4-8-15,-2 0 4 0,-2 0 14 16,2-11-6-16,-2-18 17 15,3-5-37-15,-1 1 0 16,0 2 8-16,3 5-7 16,2 8-1-16,1 2 0 15,1 10 0 1,1 0-8-16,-2 4 8 0,5 2-17 16,1 0 7-16,6 0-1 15,-2 0 6-15,2 0 5 16,-5 0 0-16,3 8-3 15,-2-5 3-15,2 0 0 16,-3-3 1-16,3 0 1 16,0 0-1-16,-3-19-1 15,4-9 4-15,-2-3 0 16,-1-5-4-16,-5-5 0 0,0 5 0 16,-4 6 0-16,-5-2 0 15,-2 7-1-15,0 11 1 16,0 5-10-16,0 3 17 15,-4 6-7-15,-12 0 5 16,-5 6-4-16,-2 17-1 16,-4 8 0-16,0 9 0 15,4 8 1-15,4 6-1 16,3-2 0-16,7 1 0 16,7-9 0-16,2-4 0 15,0-6 0-15,11-11 0 16,9 0-3-16,0-9 3 0,2-2-3 15,-1-7 2-15,-2-2 1 16,-1-3-6-16,1 0-2 16,0-8-42-16,4-16 13 15,-3-5-58-15,-1-2-154 16</inkml:trace>
  <inkml:trace contextRef="#ctx0" brushRef="#br0" timeOffset="-89701.59">30480 14744 193 0,'0'0'31'0,"0"0"-29"16,0 0 1-16,0 0 12 0,0 0 0 16,0 0 26-1,102 68-38-15,-98-29 0 16,-4-3 4-16,0-1-5 16,0-3 3-16,0-14-4 0,-6-1 0 15,1-13 26-15,-1-4 3 16,-1 0 18-16,-2-2-17 15,-2-23-22-15,2-4 1 16,4-9-10-16,5 0 3 16,0 6 19-16,0-3-22 15,0 12 0-15,14 4-7 16,1 1 4-16,1 6 0 16,4 2-26-16,-2 6-17 15,2 4 0-15,0 0-20 16,-2 0 10-16,-3 4-43 0</inkml:trace>
  <inkml:trace contextRef="#ctx0" brushRef="#br0" timeOffset="-88313.54">30711 14660 31 0,'0'0'180'15,"0"0"-157"-15,0 0-11 16,0 0 3-16,-13-107 9 15,13 106 24-15,-2 1-14 16,2 0-20-16,-4 0 3 16,-2 4-17-16,6 19 0 0,0 8 4 15,0 5-3-15,10 4-1 16,19 7-1-16,9-3 1 16,1 0-5-16,4-4 5 15,-1-6 0 1,-6-7-1-16,-7 0 2 0,-9-14-2 15,-9 0 1-15,-11-3 0 16,0 2 10-16,-6 0-9 16,-23 4 12-16,-7-2-1 15,-7 1-4-15,3-4-2 16,3-3-6-16,5 2 1 16,10-10 0-16,11 0-1 15,7 0 0-15,4 0-2 16,0 0-15-16,0 0-37 0,13-8 42 15,5-6-15 1,8-4 18-16,5-4-37 0,3-4-14 16,2-3-32-16,-1-2 16 15,-1-3 76-15,-3-2 8 16,-2 4 18-16,-4-3 30 16,-10 8-10-16,-7 4 2 15,-5 2-3-15,-3 6-14 16,0 3 8-16,0 3-1 15,-9 8-18-15,-4 1 9 16,-3 0-28-16,1 6-1 0,-4 19 6 16,4 8-6-1,1 3 0-15,6 7 0 0,1-4 0 16,5 0 0 0,2-1 0-16,0-12-3 0,0-6 3 15,11-6 0-15,0-8-3 16,3-6-3-16,1 0-1 15,1-3 7-15,1-24 4 16,4-9-4-16,-3-12-6 16,-5-2-4-16,1 1 8 15,-4 4 1-15,1 6 1 16,1 7 2-16,-3 14-2 16,-5 6 0-16,0 8 3 15,-4 4-3-15,0 0-2 16,5 6-14-16,0 22 16 15,3 8 11-15,-1 8-11 0,-3 2 0 16,-4 3 3 0,0-5-2-16,2-8 0 0,1-11-1 15,4-12 0-15,-1-7 0 16,-1-6 0-16,-1 0-1 16,5 0 1-16,3-23 15 15,3-10-4-15,5-9-11 16,5-4 0-16,-4 3-9 15,0 3 7-15,-5 12 0 16,-8 10 2-16,-1 6 2 16,-3 8-2-16,-4 4 0 15,2 0-16-15,0 2 16 0,1 22-1 16,2 8 1-16,-3 8 7 16,0-1-6-16,-2 0 3 15,0-2-4-15,2-9 0 16,1-6 0-16,1-9 0 15,4-4-2-15,4-5 1 16,1-4-5-16,0 0 6 16,5-19 5-16,-2-12 4 15,4-3-13-15,-4-2 4 16,-3-5-13-16,1 10-3 16,-1 4 8-16,-2 13 6 15,-4 5 2-15,-5 6 0 16,0 3-8-16,-2 0 8 0,2 3-15 15,5 20 15-15,-3 4 7 16,-2 9-3-16,1-4-4 16,-3 0 1-16,2-3 2 15,3-10-3-15,2-5 0 16,1-7 0-16,1-3 0 16,7-4 0-16,4 0 1 15,2-21 1-15,3-13 13 16,-5-6-15-16,-1-2-16 15,0-3 1-15,-7 9-2 16,-2 15 15-16,-3 6 0 16,-7 11 2-16,0 4 13 15,0 0-13-15,0 0 2 16,0 19 5-16,0 11-2 0,0 3-1 16,0 7-4-16,0-2 0 15,0-1 0-15,0-3 0 16,6-7-30-16,3-4-55 15,5-4-169-15</inkml:trace>
  <inkml:trace contextRef="#ctx0" brushRef="#br0" timeOffset="-87302.03">31941 14752 297 0,'0'0'84'0,"0"0"-82"15,0 0 3-15,-11 120-2 16,11-61 21-16,13 7-1 16,1 2-11-16,-1 0 10 15,1-2-18-15,1-7 3 16,-2-9 2-16,-1-10-6 15,-4-9 3-15,-3-19-6 16,-3-3 0-16,-2-9 10 16,0 0-3-16,0-17 43 0,-7-23-19 15,-22-17-30-15,-8-7 3 16,-11-17-4-16,-2-5-4 16,9-3-2-16,13 2-12 15,12 10 12-15,16 14 6 16,0 14-1-16,0 9-5 15,18 4-5-15,8 8 11 16,8 4 5-16,10 1-5 16,4 4-2-16,2 5 0 15,0 10-3-15,-4 4 5 16,-7 1-11-16,-13 24 10 16,-10 7 0-16,-10 5 1 15,-6 7 0-15,0 5 2 16,-27 1 1-16,-2-6 0 15,-2-4-3-15,2-7 0 16,10-7 2-16,2-4-2 0,9-5 0 16,1-2-1-16,3-3 2 15,4 1-2-15,0-4-2 16,0-5-7-16,11-4 7 16,16 0-11-16,6-16 14 15,9-16 5-15,1-16 1 16,1-7-1-16,-4-15-5 15,-5-4 0-15,0-10 3 16,-9-4-3-16,-8-11-1 16,-14-13 0-16,-4-13-1 15,-4-4-11-15,-23 4-19 16,4 27 32-16,10 31 3 16,9 34 0-16,4 27 9 0,0 6-10 15,0 35 8-15,0 26-10 16,0 23 0-16,0 12 2 15,4 9 8-15,9 1-6 16,6-5-3-16,8-6 13 16,2-3 0-16,0-2-2 15,-5-5-11-15,-2-10 1 16,-6-12 9-16,-1-14-11 16,1-13 0-16,-1-14 0 15,-1-13 0-15,-1-9-2 16,1 0-7-16,-1-35 9 15,0-11-6-15,1-8-32 0,-6 10-6 16,-5 13 41-16,-3 13 3 16,0 12 4-16,0 6-4 15,0 14 0-15,0 27 17 16,0 10-14-16,0 6 6 16,4-3-1-16,3-6-8 15,0-8 4-15,-1-8-4 16,5-10 0-16,5-13-9 15,-3-9-15-15,10-17-52 16,-5-33-19-16</inkml:trace>
  <inkml:trace contextRef="#ctx0" brushRef="#br0" timeOffset="-87155.87">32632 14379 179 0,'0'0'327'16,"0"0"-310"-16,0 0-17 15,0 0-3-15,0 0 1 16,0 0-60-16,-22 12-21 16,22 23-94-16</inkml:trace>
  <inkml:trace contextRef="#ctx0" brushRef="#br0" timeOffset="-86319.24">32739 14644 410 0,'0'0'24'0,"0"0"-19"15,0 0-5-15,10 145 0 16,7-77 4-16,-7 6-1 16,-3-8 4-16,-2-8-3 15,2-11 2-15,3-17 9 16,6-13-15-16,2-14 0 15,0-3 3-15,2-19 28 16,-2-27 1-16,-2-12-28 16,-10-9-1-16,-6-2 11 15,0 5-14-15,0 15 0 0,0 13 5 16,0 14-5 0,0 14 0-16,0 8-1 0,0 0-20 15,0 22 21-15,0 16 0 16,9 12 3-16,5-3 1 15,3-2-3-15,8-3-2 16,-1-11 1-16,8-5-2 16,-3-10-5-16,2-8-26 15,-2-8 4-15,-2 0 7 16,-6-2-7-16,4-20 3 16,0-8-51-16,-3-6-8 15,-5 0 8-15,-6 2 66 16,-3 2 11-16,-8 0 68 15,0 0-1-15,0 7-2 0,0 6-18 16,-5 7-19-16,0 12 26 16,3 0-20-16,-5 0-19 15,-3 27-10-15,-2 12 0 16,-1 2 3-16,2 6-8 16,4-6 0-16,0-12 3 15,7-5-3-15,0-10-1 16,0-10-2-16,5-4 3 15,17 0-1-15,7 0-2 16,9-18 3-16,7 2 21 16,-3 6-21-16,-2 6-1 15,-5 4 0-15,-8 4-1 16,-2 24-1-16,-5 10-4 16,-9 12 7-16,-5 8 13 0,-6 9-13 15,0 11 0-15,-17 10 3 16,-21-3-1-16,-11-3 2 15,0-8-4-15,0-20 0 16,8-14 27-16,13-15-8 16,6-14 11-16,8-11 10 15,1 0-10-15,0-18-21 16,-3-14-9-16,3-7-14 16,-3-1 11-16,5 4-37 0,5 8 0 15,-4 2-7 1,10 16-11-16,0 6-64 0</inkml:trace>
  <inkml:trace contextRef="#ctx0" brushRef="#br0" timeOffset="-22419.92">29595 15583 310 0,'0'0'102'16,"0"0"-81"-16,0 0-18 16,0 0 4-16,0 0 17 15,0 0-4-15,-36 104 4 16,23-56-10-16,-3-4 2 0,0-2 2 15,1-2-6 1,5-3 6-16,0-4-17 0,3-9 1 16,5 1 3-16,-2-7-5 15,4-3 0-15,-2-2 0 16,0-9 2-16,-1 0-2 16,3-4 0-16,-3 0 0 15,1 0 10-15,-2 0-8 16,-3-16 3-16,3-12-5 15,2-16 2-15,2-6-2 16,0-4 0-16,9-3 0 16,11 7-5-16,3 0 5 15,2 6-2-15,4 8 0 16,3 2 4-16,1 7-6 16,6 12 4-16,-2 7 0 15,1 8-6-15,0 0 6 0,-3 17-1 16,-4 19-1-1,-4 8 2-15,-9 11-1 0,-11-1 1 16,-7 8 0-16,-7-3-1 16,-28 2 4-16,-12-2-3 15,-9-9 2-15,1-6-1 16,-1-10 9-16,4-6-10 16,12-16 1-16,7-2 4 15,6-10-5-15,9 0 0 16,7 0-4-16,7-17-21 15,4-6-24-15,4-4-59 16,25 0-14-16,7-3-5 16</inkml:trace>
  <inkml:trace contextRef="#ctx0" brushRef="#br0" timeOffset="-21523.78">29769 15927 221 0,'0'0'38'16,"0"0"-12"-16,0 0 32 15,0 0-18-15,0 0-12 16,0 0 7-16,0 95-13 16,0-63-4-16,0 1-1 15,9 0-11-15,4-7 2 0,3 1-8 16,3-14 0 0,6 1 5-16,2-4-3 0,2-6-2 15,0-4 2-15,-2 0 0 16,-3 0-2-16,-6-14 3 15,-9-5 1-15,-2-2 16 16,-7-3-13-16,0-2 0 16,0-4 0-16,-14-2-6 15,-1-3 1-15,-1 8-2 16,-2-1-5 0,-2 6 4-16,0 5-5 0,0 7 1 15,0 6-2-15,5 1-3 16,1 3 10-16,7 0-8 15,5 0 0-15,2 0 7 16,0 11-7-16,2-5 1 0,19 2-5 16,2-4-7-1,9-4 15-15,2 0-5 0,-1 0 9 16,3 0-2 0,1 0 3-16,1-8-1 0,-5-2 0 15,-4 2 5-15,-6 5 5 16,-10 3-4-16,-1 0 3 15,-6 0 6-15,1 3-14 16,-5 15 2-16,-2 13 10 16,0 5-2-16,0 0 1 15,-11 0-12-15,2-6 0 16,2-6 6-16,7-3-6 16,0-2 0-16,0-2-2 15,5-4 4-15,12-7 1 0,6-4-3 16,4-2 0-16,0 0-1 15,6-13 1-15,-2-14-2 16,-4-3-10-16,-3-7-4 16,-6 2 13-16,-5 9-2 15,-6-2 5-15,-4 10 3 16,-3 10-1-16,0-1 6 16,0 5 2-16,0 4-5 15,0 0-5-15,0 0 0 16,0 14 0-16,0 12-4 15,0 5 4-15,0 1 0 16,0-2 0-16,2-2 1 16,11-6 1-16,3-4-2 0,3-10 0 15,-3-3 3 1,2-5-1-16,0 0-1 0,-5-9 8 16,1-13-2-16,-4-10 7 15,0-2-14-15,-3-5 1 16,-3 1 6-16,-2 7-7 15,0-1 0-15,-2 1 0 16,4 13-5-16,-4 0-15 16,3 5-39-16,1 9-70 15,3 4-59-15</inkml:trace>
  <inkml:trace contextRef="#ctx0" brushRef="#br0" timeOffset="-20960.97">30802 15898 278 0,'0'0'64'15,"0"0"-40"-15,0 0 39 16,0 0 3-16,0 0-36 16,0 0-22-16,0-11 1 0,0 11-6 15,0 9-2-15,-4 8 8 16,0 12-5-16,-1 2 12 16,3 4-11-16,2 0-3 15,0-2 6-15,0-3-7 16,0-5-1-16,0-6 0 15,0-9 1-15,0-6 1 16,0-4-2-16,0 0 0 16,0 0 7-16,0-18-6 15,0-14-1-15,0-2 0 16,11-3-4-16,2 2 2 0,3 7-3 16,-1 3 5-1,-1 7 1-15,-1 4-1 0,1 6-1 16,-5 6 0-16,-1 2 0 15,2 0-5-15,-4 0 4 16,-1 18 2-16,-1 6 0 16,-2 7 1-16,0-1 3 15,3 2-4-15,-2-4 2 16,-3 2-1-16,0-5-1 16,0 0-16-16,0 0-32 15,0-6-65-15,0-9-71 16</inkml:trace>
  <inkml:trace contextRef="#ctx0" brushRef="#br0" timeOffset="-20570.17">31278 15806 439 0,'0'0'7'15,"0"0"0"-15,0 0-3 16,-128-90 52-16,106 79-26 16,6 7-12-16,10 4-5 15,3 0-13-15,3 3 0 0,-2 20-4 16,2 9 4 0,0 7-1-16,11 2 3 0,14 1-4 15,4 0 1-15,0 3 1 16,-2-5 2-16,-3 0-2 15,-6-8 0 1,-8 0 2-16,-2-2-1 0,-8-4-1 16,0-8 1-16,0 0-1 15,-8-10 14-15,-7-2-13 16,-5-1 0-16,-4-2 3 16,-5-3-4-16,0 0-23 15,4 0-19-15,5-3-17 16,16-8-58-16,4 7-7 15</inkml:trace>
  <inkml:trace contextRef="#ctx0" brushRef="#br0" timeOffset="-20119.62">31475 15986 206 0,'0'0'211'0,"0"0"-173"16,0 0-31-16,0 0 40 15,0 0 1-15,0 0-23 16,-6-59-13-16,-10 59-12 16,-6 9 1-16,-5 13 1 15,-2 6-2-15,0-2 0 16,7 5 1-16,1 2-1 16,11-3 0-16,5-2 0 15,3-6 0-15,2-4-2 0,0-2 2 16,11-12 0-16,5 2-2 15,-1-6 4-15,3 0-2 16,2-10 0-16,0-12 2 16,3-9 1-16,-1-8-3 15,4-5 0-15,1-2 1 16,0 1-1-16,-5 13 0 16,-6 10 0-16,-7 9 1 15,-5 9 8-15,-4 4-9 16,0 0 0-16,0 7-5 15,0 17 10-15,0 11-5 16,0 0 5-16,0 2-4 0,0-5 1 16,0-7-2-16,5-2-3 15,8-9 2-15,5-4-38 16,5-2-58-16,3-8-105 16</inkml:trace>
  <inkml:trace contextRef="#ctx0" brushRef="#br0" timeOffset="-19719.83">31841 15915 85 0,'0'0'347'15,"0"0"-310"-15,0 0-36 0,0 0 27 16,0 0 17 0,-71 122-29-16,61-85 1 0,6-5-14 15,4-7-1-15,0-4 11 16,0-9-13-16,16-8 2 15,6-4-1-15,5 0 2 16,2-4 0-16,-3-24-3 16,1-2-16-16,-4-2 3 15,-4 1-17-15,-5 10 28 16,-5-3 1-16,-5 3 2 16,3 2 0-16,-2 3-1 15,1 5 0-15,-1 7 5 16,-5 0 0-16,2 4 3 15,0 0-7-15,2 13 1 16,5 9 16-16,-2 1-6 0,2 8-5 16,0-6 7-1,-3 8-14-15,4-10 0 16,1 4 0-16,2-11-4 16,0 0-21-16,6-4-80 0,-2-8-165 15</inkml:trace>
  <inkml:trace contextRef="#ctx0" brushRef="#br0" timeOffset="-19135.92">32003 16186 356 0,'0'0'47'0,"0"0"-47"15,0 0 29 1,0 0 25-16,0 0-18 0,0 0-12 16,-6 0 7-16,6 0-11 15,0 0 5-15,8 0-6 16,6-13-17-16,1-6 3 15,4-4-5-15,2 2-7 16,4-2 4-16,0 2-13 16,-3 3 1-16,-4 7 8 15,-9 8 5-15,-7 3-1 16,-2 0 3-16,0 0-3 16,0 0-1-16,0 0 2 0,0 0 2 15,0 9 0-15,5 6 1 16,1 7 4-16,1 0-5 15,-3-4 0-15,3-1 2 16,-2 0-2-16,-3-3 0 16,2-3-2-16,-4 0-26 15,7-5-55-15,-5-2-149 16</inkml:trace>
  <inkml:trace contextRef="#ctx0" brushRef="#br0" timeOffset="-18053.3">32304 16092 206 0,'0'0'132'0,"0"0"-122"15,0 0 2-15,0 116 83 16,0-76-52-16,0 10-9 15,0 3-2-15,0 5-19 16,0 1 8-16,-4 4-19 16,-2 4 0-16,-2-2 2 15,2-10-4-15,1-11 0 16,3-16 1-16,0-14-1 16,2-10 0-16,0-4 2 15,-4-4 2-15,-6-24 11 0,-5-12-15 16,-5-19 0-16,-7-7-1 15,1-6-4-15,3 0-2 16,7 2-5-16,14 3 10 16,2 10 0-16,0 7 2 15,16-5 0-15,13 3-3 16,11 2 3-16,9-3 0 16,4 3-2-16,7 0-18 15,-2 6-2-15,-4 10-6 16,-10 10-27-16,-10 12 46 15,-16 11 4-15,-12 1 3 16,-6 0 2-16,0 8 2 16,0 15 35-16,-24 3-1 0,-12 6-24 15,-4 4 16-15,-9 0-13 16,0 1-4-16,2-3-11 16,7-2 2-16,11-1-2 15,5 0 0-15,11-5 0 16,8-3-1-16,5-4 1 15,0-7-3-15,15-4 2 16,8-2 1-16,4-6-3 16,-2 0 3-16,0 0-3 15,4-10 0-15,3-12 3 16,-3 0 5-16,-2-8-3 16,-1-2-2-16,3-8 11 15,0-10-11-15,9-8 1 16,4-9 5-16,5-5-6 0,-3-8 0 15,-7-10-5-15,-11-3-3 16,-10-1-3-16,-5 19 3 16,-11 12 6-16,0 27 0 15,0 20 4-15,0 11-1 16,0 5 11-16,-15 0-11 16,-8 17 1-16,-4 13-2 15,-4 16 0-15,0 16 0 16,0 20 0-16,-1 19 0 15,3 7 0-15,8-2 1 16,7-8 5-16,7-21-6 16,7-15 0-16,0-18 5 15,7-16-5-15,15-10 0 0,5-14 1 16,7-4-1-16,3-9 7 16,1-22-6-16,3-5-1 15,-4-4 4-15,-5 0-4 16,-6 4 0-16,-4 9-1 15,-8 9 3-15,-8 11 2 16,-6 7-2-16,0 0 0 16,0 3 12-16,0 23-13 15,0 11 5-15,0-1 4 16,5 3-7-16,-3-3 8 16,4-5-11-16,6-5 0 15,1-6 0-15,3-3 0 0,4-16-20 16,-2-1-32-16,4 0-63 15,5-14-112-15</inkml:trace>
  <inkml:trace contextRef="#ctx0" brushRef="#br0" timeOffset="-17909.03">33015 15783 458 0,'0'0'83'0,"0"0"-78"16,0 0 16-16,0 0 6 15,0 0-24-15,0 0-3 16,-23 0-47-16,23 0-47 0,14 6-104 16</inkml:trace>
  <inkml:trace contextRef="#ctx0" brushRef="#br0" timeOffset="-17532.03">33015 15783 416 0,'87'122'29'0,"-91"-100"-17"16,-4 10 50-16,0 5-29 16,-7 3-10-16,1 3-8 15,-1-8-11-15,10-7 3 16,5-10-7-16,0-5 0 16,0-12 5-16,5-1-5 0,10 0 0 15,3-1 1-15,4-20 5 16,-2-2-5-1,2-4-1-15,-9 5-10 0,-1 4 9 16,-3-1-3-16,-1 2 4 16,2 3 0-16,5-2 1 15,-1 10-1-15,-3 2 0 16,2 4 0-16,-4 0 2 16,0 13 0-16,-3 14 1 15,-6 5 2-15,0 2-4 16,0-2 1-16,0-2-2 15,0-3-14-15,0 0-14 0,0-12-41 16,19-8-35-16,-2-6-11 16,10-1-45-1</inkml:trace>
  <inkml:trace contextRef="#ctx0" brushRef="#br0" timeOffset="-17083.33">33565 15999 448 0,'0'0'71'15,"0"0"-49"-15,0 0-5 16,0 0 11-16,0 0-10 16,0 0-5-16,-74 55 2 15,61-33-13-15,5-2-1 16,1 0 6-16,7 6-7 0,0-4 0 16,0 0 0-1,0 0 0-15,13 0-2 0,2-8 4 16,4 4-2-16,-3 0 5 15,-3 8-5-15,3 2 0 16,-8 6 0-16,-1 7 1 16,-1 5 15-16,-6 8-14 15,0 8 0-15,0 9 19 16,-21-4-17-16,-27 8-2 16,-14 1 0-16,-11-5-2 15,-14-4 18-15,0-13 2 16,10-22-2-16,11-14 6 15,15-18 1-15,8 0-5 16,10-10-13-16,4-12-6 16,12-8 0-16,9 2-1 0,8-8-9 15,27 0 5-15,27-2-5 16,8 2-2-16,3-4 3 16,-1 4-21-16,-1 4-2 15,-1-3-39-15,6 8-16 16,-2 0-52-16</inkml:trace>
  <inkml:trace contextRef="#ctx0" brushRef="#br0" timeOffset="206109.14">26861 742 157 0,'0'0'180'15,"0"0"-168"-15,0 0-12 16,0 0 0-16,0 0 14 15,0 0 11-15,0 0 26 16,0 0-35-16,-36-104 9 16,36 92 1-16,-4 1-10 15,-2 1-5-15,-4 1-3 16,-5 2-8-16,-8 6-1 16,-6 1 1-16,-10 0 0 15,-9 8 2-15,0 22-2 16,-4 2 0-16,4 5 3 15,3 1-3-15,9 3-1 16,12-3 0-16,11-6 2 16,10-6-4-16,3-4-1 15,0-7 3-15,3-5-5 0,12-6 6 16,7-4-2-16,5 0-2 16,4 0 4-16,5-14 2 15,-1-16 0-15,-1 3-2 16,-8-2 1-16,-1 8 2 15,-10 3-3-15,-3 7 0 16,-8 6 0-16,-4 5 5 16,0 0-5-16,0 0-6 0,0 11 5 15,0 22-1 1,0 15 2-16,0 11 7 0,0 4-6 16,-10-2 10-1,-2-3-10-15,5-6 1 0,3-4 4 16,0-3-4-16,-1-7-2 15,2-7 0-15,3-5 1 16,0-6-2-16,0-8-2 16,6-3-22-16,11-9-59 15,5 0-59-15</inkml:trace>
  <inkml:trace contextRef="#ctx0" brushRef="#br0" timeOffset="206575.33">27062 613 104 0,'0'0'325'0,"0"0"-325"16,0 0-9-16,0 0 9 16,0 0 0-16,0 0 12 0,115-74 4 15,-95 74-15-15,-3 7 5 16,-5 14-6-16,-1 4 3 15,-1 2 6-15,-2 9-4 16,-1 7 4-16,-7 11 12 16,0 8-9-16,0 10-1 15,-2 8 4-15,-15 5-11 16,-2-5 10-16,6-10-14 16,2-10 0-16,8-14 3 15,3-8-3-15,0-10-4 16,0-10-5-16,5-8-11 15,1-6-35-15,4-4-24 16,-8 0-120-16</inkml:trace>
  <inkml:trace contextRef="#ctx0" brushRef="#br0" timeOffset="206755.89">27044 1033 42 0,'0'0'391'0,"0"0"-391"16,0 0-6-16,0 0 6 16,0 0 2-16,0 0-2 15,116-62 1-15,-72 54-2 16,5-7-50-16,1 3-39 0,-2-3-15 16</inkml:trace>
  <inkml:trace contextRef="#ctx0" brushRef="#br0" timeOffset="207192.98">27852 599 190 0,'0'0'123'0,"0"0"-86"15,0 0 1-15,0 0 12 16,0 0-5-16,0 0-33 15,-31-13-2-15,20 15-2 0,-2 13-8 16,2 8 0-16,0 2 0 16,4 1 1-16,2 0-3 15,5-5 2-15,0-6-2 16,0-5 1-16,10-3 1 16,3-7 0-16,3 0 1 15,1 0-1-15,1-17 13 16,-3-10-13-16,-1-3 0 15,-5-3 6-15,-7-1-5 16,-2-2 4-16,0 3-3 16,0 2 0-16,-2 5 5 15,-11 6-7-15,-5 7 0 16,-3 6 0-16,-8 7 2 16,-2 0-5-16,-2 7 3 0,1 18-15 15,9 3-10-15,9-2-28 16,14 0-8-16,0-1-14 15,18-10-38-15,24-5-78 16</inkml:trace>
  <inkml:trace contextRef="#ctx0" brushRef="#br0" timeOffset="207710.33">28278 611 147 0,'0'0'22'0,"0"0"27"15,0 0 2 1,0 0-8-16,-48 128-10 0,7-81 0 16,-6 5-13-16,-2 6-4 15,3 0 10-15,5-1 1 16,10-7-13-16,7-3-5 16,6-4-7-16,9-3 4 15,5-8-6-15,4-9-3 16,0-4 3-16,8-5 0 15,12-4 0-15,5-3-4 16,-1-1 2-16,1-3 1 16,-2-3-24-16,-4 2 5 15,-1-2 13-15,-3 0-7 16,1 2 11-16,-3 0 0 0,-1 0 3 16,1 0-1-1,3 0 1-15,1 0 0 0,2 0-2 16,0 0 1-16,1-2 1 15,1 2 0-15,-4-2 0 16,1 0 0-16,3 0 0 16,-4 0 1-16,1-10 2 15,-1-4-2-15,-5-2 3 16,-5 0 4-16,-7-2 3 16,0 0 20-16,-9 4-10 15,-18 0-20-15,-2 3 7 16,-6 4 2-16,0 5-10 15,2 2-7-15,2 0 3 16,7 4-27-16,4 12-38 16,9 0-99-16</inkml:trace>
  <inkml:trace contextRef="#ctx0" brushRef="#br0" timeOffset="208420.5">30009 666 37 0,'0'0'446'0,"0"0"-446"16,0 0-14-16,0 0 13 15,0 0 1-15,0 0 0 16,-138 123 13-16,74-49-7 15,-10 5 16-15,-2 5-15 16,5-8-6-16,15-9 7 0,17-17-7 16,18-17-1-16,15-14 0 15,6-15-1-15,0-4-5 16,2-4 12-16,23-29-6 16,12-18 15-16,3-13-14 15,0-13-1-15,-4-6-1 16,-10-4 0-16,-3 3-5 15,-3 9 6-15,-5 16 0 16,-1 18 2-16,-3 19-2 16,-4 13 1-16,-5 9-1 15,5 0 0-15,2 2-5 0,11 27-2 16,4 13 7-16,7 11 2 16,0 9 0-16,0 4-2 15,-2 1 0-15,-4-4 0 16,-4-5 0-16,-11-9 0 15,-5-13-3-15,-5-5 1 16,0-14-1-16,-11-5 6 16,-16-10 4-16,-9-2 7 15,-9 0 14-15,-1-12-13 16,-1-6-5-16,5 1 10 16,11 3-12-16,8 5-8 15,12 3-3-15,9-1-24 16,2 7-31-16,11 0-149 15</inkml:trace>
  <inkml:trace contextRef="#ctx0" brushRef="#br0" timeOffset="208808.67">30898 770 353 0,'0'0'60'15,"0"0"-41"-15,-127-26 11 16,83 24 26-16,1 2-23 15,8 0-9-15,3 0-16 16,8 20-8-16,-2 6 3 16,3 10-2-16,-1 7-1 15,1 7 0-15,8-3-1 16,5 0 1-16,10-6 0 16,0-6-4-16,6-3-1 15,15-6 2-15,10-4-42 16,8-4-35-16,7-7-19 15,2-6-195-15</inkml:trace>
  <inkml:trace contextRef="#ctx0" brushRef="#br0" timeOffset="209292.7">31293 708 370 0,'0'0'38'15,"0"0"-9"-15,0 0 5 16,0 0 0-16,-119-53-22 16,88 53 7-16,-2 16-15 15,0 12 1-15,-1 9 13 16,1 9-5-16,4 5-6 15,6 6 2-15,6-1-7 0,13 0 6 16,4-6-8 0,0-6 0-16,23-5 9 0,13-10-9 15,11-4 3 1,9-12 1-16,4-10-1 0,-2-3-3 16,-5-3-5-16,-8-18-36 15,-1-5-42-15,-10-6-135 16</inkml:trace>
  <inkml:trace contextRef="#ctx0" brushRef="#br0" timeOffset="-206367.19">2443 746 202 0,'0'0'42'0,"0"0"-6"15,0 0-13-15,0 0 17 16,0 0-7-16,0 0 5 16,0 0 0-16,-27-58-15 15,21 58-1-15,2 0-21 0,2 0 3 16,-3 1 7-16,-3 20-10 16,-2 8 3-16,-3 8-4 15,4-1 1-15,4 0-1 16,5-2 0-16,0-3 0 15,0-4-3 1,16-3 3-16,2-4 0 0,6-6-5 16,5-7 5-16,0-7 4 15,5 0-4-15,-1 0 0 16,-2-17 9-16,-2-7-9 16,-6-4 2-16,-5-8 0 15,-10 3-2-15,-5-4 4 16,-3 3-4-16,0 2 0 15,0 4 4-15,-7 2-3 16,-7 5-1-16,3 5 0 0,-1 9-5 16,-7 3 4-16,-1 1-23 15,-4 3-13-15,-1 0-21 16,1 17-14-16,1 13-69 16</inkml:trace>
  <inkml:trace contextRef="#ctx0" brushRef="#br0" timeOffset="-205865.96">2383 1588 148 0,'0'0'104'15,"0"0"-104"-15,0 0 1 0,0 0 8 16,0 0 9-1,56-108-3-15,-46 94 2 0,-2 1-16 16,1 4 7-16,-5 3-2 16,1 1 3-16,-3 5 5 15,1 0-14-15,-1 0 0 16,0 6 1-16,0 11-1 16,0 7 13-16,1 6-1 15,-3 6-1-15,0 4 4 16,0-5-11-16,0 1 3 15,-3-9-1-15,1-9-3 16,-2-4 2-16,2-2-5 16,2-7 0-16,0-2 0 15,0-3 0-15,0 0-10 16,0 0-9-16,0 0-35 0,-3 0-94 16</inkml:trace>
  <inkml:trace contextRef="#ctx0" brushRef="#br0" timeOffset="-204655.19">3446 181 244 0,'0'0'14'0,"0"0"16"16,0 0 22-16,0 0-24 16,0 0 7-16,0 0-2 15,-4-23-3-15,2 23 5 16,0 0-8-16,0 0-10 0,-4 0 13 15,6 0-30-15,-4 0-4 16,2 15 2-16,-2 14 2 16,1 11 10-16,1 10-10 15,2-4 0-15,0-6-1 16,0-7 1-16,15-11-1 16,4-4-2-16,-1-4-2 15,1-6 5-15,-1-6 0 16,0-2 2-16,0 0 3 15,0-10-5-15,-3-14 2 16,1-6-1-16,-5-4 1 16,-2-2 0-16,-7 0-2 0,-2 1 0 15,0 3 5 1,0 7-4-16,-13 2-1 0,-3 7 0 16,-1 5 0-16,1 2-3 15,3 5 3-15,4 4-1 16,-1 0-6-16,4 0-15 15,4 0-25-15,2 2-29 16,0 9 0-16,4-5-26 16,19-1-21-16</inkml:trace>
  <inkml:trace contextRef="#ctx0" brushRef="#br0" timeOffset="-204070.49">4861 113 186 0,'0'0'246'15,"0"0"-220"-15,0 0-6 16,0 0 5-16,0 0 0 16,0 0-2-16,-8-65-23 15,25 47 0-15,-1 7 0 16,-5 2 2-16,0 9 7 16,-6 0-8-16,1 0-1 15,1 0 8-15,-1 0-8 16,1 0 0-16,0 0-1 0,0 0 0 15,-1 0-3 1,1 0 0-16,2 0-12 0,0 0 16 16,-1 0 8-16,1 0-3 15,-1 20-2-15,-4 4-3 16,2-2 4-16,-6 0-4 16,3-6 0-16,-3 0 2 15,0-2-2-15,0-4-8 16,0 0-61-16,0-10-108 15</inkml:trace>
  <inkml:trace contextRef="#ctx0" brushRef="#br0" timeOffset="-202503.87">1142 1241 394 0,'0'0'27'16,"0"0"-25"-16,0 0 2 15,0 0-1-15,0 0 13 16,0 0-6-16,-73 147-7 16,40-76-3-16,-4 6 9 15,0-5-6-15,3-11-3 0,12-16 7 16,7-17-4 0,8-15 4-16,7-11-7 0,0-2 0 15,0 0 13-15,0 0-5 16,0-19 18-16,5-12 0 15,8-10-25-15,3-9-1 16,-3-2 0-16,-7 7 0 16,-1-3-3-16,-5 9 3 15,3 2-2-15,-1 9 2 16,0 6 0-16,2 9 0 16,0 4-1-16,1 7 1 15,-1 2-8-15,8 0 5 16,3 0-1-16,8 0 4 0,1 18-3 15,5 4 2-15,0 5-4 16,-2 2 5-16,-1 2-3 16,-1-2 6-1,-3 0-3-15,-1-5 1 0,-11-6-1 16,-3-2 0-16,-7-6-5 16,0-2 5-16,0 0 8 15,-13 0-5-15,-12-2-3 16,-6-2 4-16,-4-2-4 15,1-2 2-15,1 0-2 16,6 0 0-16,9 0-4 16,3 0 4-16,7 0-40 0,6 0-40 15,2 0-33 1,0 0-147-16</inkml:trace>
  <inkml:trace contextRef="#ctx0" brushRef="#br0" timeOffset="-202216.19">1419 1377 364 0,'0'0'42'0,"0"0"-42"0,0 0 5 15,0 0 4 1,0 0 14-16,-114 55-4 15,97-20-15-15,0 4-4 0,11-1 6 16,6-5-6-16,0-2-1 16,0-7 1-16,6-4 0 15,11-6 0-15,0-3-1 16,5-6-12-16,5-5 3 16,2 0-32-16,5-6-13 15,-3-13-105-15</inkml:trace>
  <inkml:trace contextRef="#ctx0" brushRef="#br0" timeOffset="-201735.59">1624 1107 460 0,'0'0'33'0,"0"0"-25"16,0 0-8-16,0 0-8 16,0 0 8-16,-4 128 13 15,4-54-3-15,0 3-7 16,6-1-2-16,1-8 11 15,-3-4-12-15,5-10 0 16,0-14 1-16,0-8-1 16,2-10 0-16,-4-7-2 15,-3-6-12-15,-1-6 1 16,-3-3-61-16,0 0-13 0,0-12-222 16</inkml:trace>
  <inkml:trace contextRef="#ctx0" brushRef="#br0" timeOffset="-201549.58">1458 1554 198 0,'0'0'241'0,"0"0"-210"16,0 0-21-16,0 0 24 16,0 0-26-16,0 0-7 15,39-78-1-15,-6 58 0 16,3 0-3-16,2-3 3 15,1-2-45-15,2-4-44 16,-3-3-114-16</inkml:trace>
  <inkml:trace contextRef="#ctx0" brushRef="#br0" timeOffset="-200682.34">2326 10 222 0,'0'0'4'0,"0"0"16"16,0 0 27-16,0 0 15 15,0 0-4-15,0 0-6 16,-5 0-12-16,5 0-20 16,0 0-13-16,0 0-1 15,0 0-6-15,0 0-13 16,0 0 13-16,7 0 10 15,4 0-9-15,-2 0-1 16,-3 0 0-16,-1 14 7 16,-2 8-7-16,-3-6 0 0,0-2-1 15,0-9 2-15,0 2-1 16,0-7 0-16,0 0 1 16,0 0 16-16,0 0-16 15,-3-14-2-15,-6-8-1 16,0 1 2-16,3 9 4 15,-3 3-4-15,4 9-2 16,5 0-1-16,0 0-7 16,0 0 4-16,2 0 3 15,16 0-3-15,3 0 5 16,-2 0-16-16,1 0 14 16,-5 0-3-16,-5 0-8 15,-1 0 3-15,-5 0 1 16,-2 0-3-16,-2 0-13 0,0 0 24 15,0 0 2 1,0 0 18-16,-21 0-17 16,-4 0 10-16,-2 0 2 0,2 0 1 15,8 0-3-15,1 0-11 16,1 0 3-16,5 0-3 16,2 0 0-16,3 0-1 15,5 0-4-15,0 0-20 16,0 0-5-16,0 0-10 15,9 0-50-15,7 0-59 16</inkml:trace>
  <inkml:trace contextRef="#ctx0" brushRef="#br0" timeOffset="-200179.36">2520 10 175 0,'0'0'84'15,"0"0"-72"-15,0 0-11 16,0 0 2-16,0 0 10 16,0 0 12-16,58 0-7 15,-48 10-14-15,1 12 1 16,-3 0 15-16,-2-6-20 16,-6-6 3-16,0-4 0 15,0-2 4-15,0-2 9 0,0 0-8 16,0-2-2-1,0 0 22-15,0 2-19 0,0-2 1 16,0 0-3-16,0 0-6 16,-2 0 3-16,-2 0-4 15,-2 0 0-15,4 0 5 16,-4 0-5-16,4 0 0 16,-1 0 1-16,1 0 2 15,2-4 4-15,0 4-7 16,0 0 3-16,0 0 11 15,-2 0-14-15,2 0-2 16,0 0 1-16,0 0-1 16,0 0 1-16,0 0-6 15,0 0 3-15,0 0-5 16,0 0 7-16,0 0-3 0,0 0 2 16,0 0-8-16,0 0 3 15,0 0-3-15,0 0-11 16,7 0 17-16,-1 0-32 15,2 0-62-15,0 0-78 16</inkml:trace>
  <inkml:trace contextRef="#ctx0" brushRef="#br0" timeOffset="-200023.25">2393 44 173 0,'0'0'0'0,"0"0"-166"15</inkml:trace>
  <inkml:trace contextRef="#ctx0" brushRef="#br0" timeOffset="-196248.5">3428 769 4 0,'0'0'227'16,"0"0"-196"-16,0 0-21 15,0 0 16-15,0 0 10 16,0 0 2-16,-15-33-18 16,15 29-12-16,-2 2 17 15,0-2-11-15,-3-1-2 0,0 4 7 16,3-3-6 0,0 0-3-16,2 2 0 0,-2-2-4 15,0 1 11-15,-3 3-13 16,3-4 1-16,-2 3 4 15,-1-3-6-15,-2 2-3 16,0-1-1-16,3 0 1 16,-4 0 9-16,-2 3-8 15,1 0-1-15,-1 0 1 16,-2 0 0-16,-1 0-2 16,-3 16-4-16,1 5 5 15,2-5-1-15,1 0 1 0,3-4-4 16,5-2 4-16,2 2 0 15,0 0-1-15,0 2 0 16,2-5 1-16,0 2-5 16,0-3 3-16,0-4-4 15,2-2-2-15,4 0-3 16,5-2 5-16,-5 0-3 16,4 0 9-16,-1 0 3 15,-1 0-3-15,2 0-8 16,-4 0 4-16,3 0 4 15,-3-6-2-15,4-3 2 16,-3 2 0-16,-1 0-1 16,-2-2 1-16,1 3 0 0,-3 2 0 15,0 2 1-15,1 0-1 16,-3 0 0-16,0 0 0 16,0 2 0-16,2 0 0 15,-2 0 0-15,0 0-1 16,0 0 1-16,0 0-2 15,0 0-9-15,2 4-10 16,3 10 20-16,3 3 1 16,-3 4 0-16,1 2 2 15,2 2 4-15,-2 0-3 16,1 2-3-16,-3-1 0 16,0-2 10-16,-2-2-10 15,-2-1 0-15,3-7 4 16,-3-5-4-16,3 0 0 0,-1-5 0 15,-2 0 0-15,0-2 1 16,0-2-1-16,0 0-2 16,0 1-3-16,0-1-29 15,0 0-28-15,2 0-30 16,0 0-64-16</inkml:trace>
  <inkml:trace contextRef="#ctx0" brushRef="#br0" timeOffset="-195732.39">3540 702 349 0,'0'0'19'15,"0"0"-15"-15,0 0-1 16,0 0 37-16,0 0-35 16,0 0-4-16,20-26 2 15,-5 20-3-15,-1-1 1 16,1 3-1-16,2 3 0 0,-7 1-2 15,5 0 2-15,-3 0-6 16,-1 9 3-16,3 4 2 16,-1 1-1-16,-2-2 2 15,3 3 0-15,-4 2-5 16,-1-2 5-16,-2 6 0 16,-2-1 1-16,-3 6 6 15,-2 6 1-15,0 2-7 16,0 4 0-16,0 1 9 15,0-6-10-15,0-5 0 16,0-7 2-16,0-8-1 16,0-5-2-16,0-4 1 15,0-1 0-15,0-3-5 16,0 0-15-16,0 0-20 0,0 0-44 16,0 0-80-16</inkml:trace>
  <inkml:trace contextRef="#ctx0" brushRef="#br0" timeOffset="-195520.57">3640 910 335 0,'0'0'87'0,"0"0"-87"16,0 0 2-16,0 0-2 15,0 0 6-15,0 0-4 16,114-50-2-16,-72 38-2 16,1 2-49-16,-3 5-71 15</inkml:trace>
  <inkml:trace contextRef="#ctx0" brushRef="#br0" timeOffset="-181401.46">4939 1333 42 0,'0'0'39'16,"0"0"-25"-16,0 0 27 16,0 0-9-16,0 0-23 15,0 0 4-15,0 0-2 16,-11-12 17-16,11 10 0 15,0 0-13-15,-2 2 0 16,2 0-2-16,0 0-11 16,-2 0 9-16,2 0-11 0,0 0 0 15,0-2 2 1,0 0-1-16,0 2 2 0,-3-2 8 16,3 0-10-16,-2 0 10 15,-2 0-8-15,2-1 4 16,-3 3 7-16,0-1 3 15,-1-1 2-15,-1-1-6 16,3 2-8-16,-3 0 12 16,0-2-17-16,3 0 0 15,-1 0 6-15,1 1-2 16,-2 2-4-16,-2 0-2 16,0 0 2-16,-1 0 14 15,-1 0-8-15,2 0-6 16,-3 0 5-16,-3 0-5 0,3 0 0 15,-4 0 0-15,1 5 0 16,3 1 0-16,0 1 0 16,2 5 0-16,-2-2-1 15,2 5 1-15,-2-2-1 16,0 3 1-16,4 0 0 16,0 2-2-16,5-2 2 15,0 3 0-15,0-2 0 16,2 4 0-16,0-6 0 15,0 2 0-15,0-3 0 16,2 2-4-16,6 0 4 16,4-2 0-16,-1 2 0 15,3-2 0-15,1 3 0 16,1-6-2-16,4-1 2 16,0 4-3-16,0-4 5 0,2 2-2 15,0-2 3-15,3 0-3 16,0-2 0-16,-4-2-9 15,2 3 8-15,-3-6 1 16,0 1 4-16,-2-3-2 16,-1 2-2-16,-1-3 0 15,-1 0-2-15,4 0 2 16,-3 0 0-16,-1 0 0 16,3 0 0-16,-3 0-6 15,1-5 5-15,-3-7 0 16,1-3-1-16,-3-3-1 15,-2 2 3-15,-1 2-2 0,-5 0 2 16,2 0 0-16,-5-2 4 16,2-1-4-16,-2 3 0 15,0-5 0-15,0 5 0 16,0-1 4-16,0 2-4 16,0-3 0-16,-12-5 2 15,1 3 0-15,-2 1 1 16,2-2 1-16,0 3-2 15,0 3 7-15,1 1-9 16,0 1 0-16,1 4 4 16,1-2-4-16,0 4-5 15,-3-1 1-15,-3 1 4 0,-1 1-4 16,-3 0 9-16,1 2-5 16,-4 2 3-16,5 0-3 15,-1 0 0-15,1 0 0 16,1 0 0-16,4 0-2 15,-3 0 2-15,5 0-9 16,3 0-16-16,-2 0-27 16,4 0-43-16,2 0-69 15</inkml:trace>
  <inkml:trace contextRef="#ctx0" brushRef="#br0" timeOffset="-175812.6">3361 1420 22 0,'0'0'32'16,"0"0"-7"-16,0 0-3 15,0 0 9-15,0 0-7 16,0 0-3-16,0 0-5 16,-15-11-8-16,13 10 17 15,0-2-4-15,-1 3 6 16,1-2-7-16,0 2 6 16,-1 0 3-16,1 0-13 15,0 0-3-15,2 0 6 0,0-2-18 16,0 0 1-1,0 2 0-15,0 0 3 0,0 0 11 16,0 0-9-16,0 0-7 16,0-1 8-16,0-2-8 15,0-1 0-15,0 1 1 16,9-2 0-16,0-1-2 16,2 2 1-16,2 0 0 15,3-2 0-15,-1 2 0 16,6 3 0-16,-1-4-1 15,2 1 2-15,0 1-2 16,-1 1 1-16,-1 2 0 16,-3 0-5-16,-1 0 5 0,-3 11-9 15,-2 5-1 1,-3 7 10-16,-4-4 2 0,-2 4-2 16,-2-1 0-1,0-3 15-15,0 2-15 0,-14 0 3 16,-1-8 3-16,-3 1-3 15,5-2 3-15,-1-1-6 16,3-6 0-16,5-2 3 16,3 0-3-16,1-3 0 15,2 0 3-15,0 0-2 16,0 0 2-16,0 0-3 16,0 0-1-16,0 0-4 15,0 0-1-15,0 0-5 16,0 0 11-16,5 0 0 0,3-3 4 15,4 3-4-15,-1 0 0 16,2 0 3-16,1 0-3 16,1 0-2-16,5 0 2 15,-3 13-1-15,2 3 0 16,-1-1-5-16,-5 4 2 16,-5-2-1-16,0-4 5 15,-6-1 0-15,-2-2 3 16,0 2-1-16,0-2 6 15,-12 2-7-15,-7 0 1 16,-4 2 9-16,-4 0-11 16,1-2 4-16,-3 1-3 15,7-6-1-15,-1-3 4 16,7-1-4-16,1-3 0 16,3 0 2-16,2 0-2 0,3 0-3 15,3 0-5-15,2-4-10 16,0-5-11-16,-2 5-41 15,4-4-76-15</inkml:trace>
  <inkml:trace contextRef="#ctx0" brushRef="#br0" timeOffset="-171395.72">4832 753 26 0,'0'0'43'15,"0"0"-36"-15,0 0-2 0,0 0-5 16,0 0-18 0,0 0-3-16,0 0-12 0</inkml:trace>
  <inkml:trace contextRef="#ctx0" brushRef="#br0" timeOffset="-170143.99">4882 621 89 0,'0'0'24'0,"0"0"46"16,0 0-27-16,0 0 0 15,0 0-15-15,0 0-15 16,-3-65 12-16,0 61 3 16,1 4-17-16,-2 0 15 15,2-1-2-15,-5 1-1 16,1 0-8-16,1 0 3 15,2-2 0-15,1 2-14 16,-2 0-2-16,-3 0 8 16,-1 0-9-16,-4 0-1 0,-1 12 0 15,-3 4 1-15,1 3-1 16,1 2 0-16,3 0 1 16,3-1-2-16,-1 4 1 15,1-3 0-15,4 2 1 16,0-1-1-16,4 1 0 15,-2 2 0-15,2-1 0 16,0 0-1-16,0-4 1 16,0 0 0-16,0-2 0 15,8 0 0-15,4-2 0 16,-1-2 0-16,4-3 0 16,3-3-3-16,3-1 3 15,0 0 0-15,4-2 10 16,2-1-9-16,-3 0 0 15,1-2-2-15,-3-2 3 16,0 0-4-16,1 0 2 16,-4 0-1-16,2-12 1 0,1-3 6 15,-1-4-4-15,-4-3-2 16,-1 0 0-16,-3 2 1 16,0 1-1-16,-1 2 0 15,-2 1 3-15,-3 0-3 16,0 4 0-16,-5-4 0 15,1 1 0-15,-3-4 1 16,0-1-1-16,0-2 0 16,0-2 2-16,-3-1-1 15,-8 2 0-15,-2-2-1 0,-3 2 1 16,3 4-3-16,-6 3 2 16,0 4 0-16,-3 2 5 15,-1 2-5-15,-2 6 0 16,2 2-4-16,-2 0 8 15,-2 0-6-15,4 6 2 16,4 4-19-16,3-3-1 16,5 0-49-16,9 1-24 15,2-4-107-15</inkml:trace>
  <inkml:trace contextRef="#ctx0" brushRef="#br0" timeOffset="-168320.71">7328 609 142 0,'0'0'41'16,"0"0"-18"-16,0 0 4 15,0 0 21-15,0 0 1 16,0 0-29-16,0-14 2 15,0 14-22-15,0 0 0 16,0 0 0-16,0 13 0 0,0 9 4 16,0 7 27-16,0 6-17 15,2 1 3-15,2-4-17 16,0 0 0-16,4-6 5 16,-4 0-3-16,1-3-2 15,-1-10 0-15,-2-1-8 16,0-6-12-16,-2-6-116 15</inkml:trace>
  <inkml:trace contextRef="#ctx0" brushRef="#br0" timeOffset="-168073.79">7120 673 330 0,'0'0'36'0,"0"0"-36"16,0 0-16-16,0 0 16 16,0 0 2-16,0 0 10 15,85-15-12-15,-47 2 0 16,-1 1 2-16,2-2-1 16,-3 0 0-16,-3 4-1 15,-4 3-5-15,-2 5-3 16,-8-1-78-16,4 3-80 15</inkml:trace>
  <inkml:trace contextRef="#ctx0" brushRef="#br0" timeOffset="-167545.87">7648 619 238 0,'0'0'9'0,"0"0"-3"16,0 0-2-16,39 120-1 16,-24-90 24-16,-1-7-6 15,-1 4-13-15,-5-4 9 16,-3 2-7-16,-5-4 3 16,0-5 7-16,0-7-8 0,0-8 7 15,0-1-10 1,0 0 13-16,0 0 23 0,-9-20-28 15,-4-5-17-15,-3-8 0 16,-1-3 0-16,-1-6 6 16,-1-6-6-16,6 0-23 15,5-1 22-15,6 3 1 16,2-2 0-16,0 2-17 16,12 6 12-16,11 6 1 15,2 9 4-15,1 14-1 16,-2 4-2-16,-1 7 4 15,-5 0-2-15,-3 8-5 16,-4 17-10-16,-1 3 16 16,-6 4 0-16,-4 2 2 15,0-2 3-15,0-2 3 0,-12-6 2 16,-5-1-6 0,-3-10 4-16,2 1 14 0,0-3-18 15,3-5-2-15,3 0 1 16,4-3-3-16,3-3 0 15,5 0-28-15,0 0-40 16,0 0-48-16</inkml:trace>
  <inkml:trace contextRef="#ctx0" brushRef="#br0" timeOffset="-167030.21">8252 581 269 0,'0'0'45'0,"0"0"-45"16,0 0 0-16,0 0 1 15,0 0 3-15,0 0 7 16,127-8-11-16,-102 8 0 0,-3 0 4 15,0 0-4-15,-4 0 0 16,-5 0 0-16,-1 0-34 16,-8 0-65-16</inkml:trace>
  <inkml:trace contextRef="#ctx0" brushRef="#br0" timeOffset="-166837.59">8215 774 288 0,'0'0'10'0,"0"0"-9"15,0 0 38-15,0 0-27 16,0 0-10-16,0 0-2 16,118-25-3-16,-83 15-47 15,5 1-99-15</inkml:trace>
  <inkml:trace contextRef="#ctx0" brushRef="#br0" timeOffset="-166282.32">9052 301 286 0,'0'0'77'16,"0"0"-67"-16,0 0 6 15,0 0-2-15,0 0 19 16,0 0-1-16,-102-63-31 16,79 63 9-16,-3 18-10 15,-1 10 0-15,2 7-3 16,1 4 3-16,8 2-3 0,5-3 3 15,9-4-3 1,2-6 2-16,0-4-6 16,0-8 7-16,11-4-7 0,2-7 2 15,-1-2 5-15,-1-3 1 16,-1 0 5-16,2 0-6 16,3-14-2-16,1-8 2 15,-5 0-5-15,1 2 5 16,-4 4-2-16,1 3 2 15,-2 6 0-15,-2 3 0 16,1 4-1-16,1 0-9 16,-1 3 7-16,6 18-4 15,-1 8 7-15,0 4 5 16,0 5 2-16,2 6 3 16,-4 2-10-16,1-6 1 0,-8-3 8 15,0-7-9 1,0-10 0-16,-2-4 1 0,0-6 1 15,2-6-4-15,-2-4-1 16,2 0-32-16,3 0-30 16,-3 0-83-16</inkml:trace>
  <inkml:trace contextRef="#ctx0" brushRef="#br0" timeOffset="-164171.72">7606 455 148 0,'0'0'44'0,"0"0"-30"15,0 0 11-15,0 0 38 16,0 0 6-16,0 0-24 16,-2-59-5-16,2 57 4 15,0-1-20-15,0 3-18 0,0 0 5 16,0 0-11-16,0 3-1 15,6 26 1-15,5 15 0 16,1 20 13-16,-1 8 13 16,-3 2-20-16,-2 2 7 15,-4-3-13-15,0-9 0 16,0-12 2-16,3-14 0 16,-1-13-2-16,-2-14 0 15,0-4 0-15,0-7 2 16,-2 0 1-16,0 0-2 15,0-22 34-15,0-15-13 16,0-7-22-16,-4-7-1 16,-5-8 1-16,3-2-3 15,4 1 3-15,2 2-2 0,0 6-1 16,0 6 3-16,0 12 0 16,2 12-4-16,-2 14 4 15,0 8 0-15,0 0 0 16,0 0-9-16,0 14-6 15,2 18 6-15,5 12 9 16,-3 8 0-16,4 3 1 16,-2-1 1-16,-2-3-2 15,-4 2 0-15,0-7 2 16,0-8-2-16,0-12 1 16,0-12-1-16,0-12 0 15,0-2 10-15,0 0-9 16,0-14 6-16,0-15-7 0,-2-15 2 15,-8-9 4 1,2-8-6-16,-1 0 0 0,-1-1 0 16,4 1 0-16,-3 7 0 15,3 10 2-15,2 12-2 16,1 11 0-16,0 12 0 16,3 5 0-16,0 4-1 15,0 0 1-15,0 0-7 16,0 0 2-16,6 0 1 15,13 12 0-15,8 6 4 16,6 6 0-16,3 10 1 16,7 12-1-16,3 7 0 0,3 4 6 15,0 0 5 1,0-3-5-16,-5-10-6 0,-5-6 0 16,-6-6 4-16,-8-10-3 15,-8-4-1-15,-3-4 2 16,-7-4-2-16,-3-6 1 15,-2-2-1-15,-2-2 0 16,0 0 14-16,0 0-12 16,0-4 12-16,0-18 6 15,0-8-17-15,-11-10 0 16,-5-8-3-16,-1-9 0 16,-8-6 1-16,-6-8-1 15,-4-5-5-15,1 3 1 16,7 11 4-16,7 6-2 15,5 9 0-15,1 8 2 0,3 10-3 16,5 6 3-16,0 9 0 16,6 8 1-16,-2 2-1 15,2 4 0-15,0 0-3 16,0 0-3-16,0 0 2 16,0 0-10-16,0 0 1 15,0 0 10-15,0 16-5 16,0 11 0-16,0 9 2 15,10 1 6-15,-2 4 10 16,8-3-10-16,-3-1 0 16,0 1 0-16,4 1 1 15,-2-1-1-15,-1 4 0 0,-4 2 0 16,1 5 1-16,-6 1-1 16,-2-6 0-16,-1-7 0 15,-2-6 0-15,0-11 0 16,2-6-3-16,4-4-50 15,3-5-18-15,5-5-57 16,-1 0-142-16</inkml:trace>
  <inkml:trace contextRef="#ctx0" brushRef="#br0" timeOffset="-163370.63">9320 160 300 0,'0'0'119'15,"0"0"-98"-15,0 0-2 16,0 0-15-16,0 0 10 15,0 0-1-15,11-37-10 16,-7 37-3-16,2 0-1 16,6 0 1-16,3 0 11 15,4 7 4-15,0 3-4 0,6 4 3 16,-3 5-4-16,1 2-4 16,-6 8-6-16,-1 9 0 15,-3 6 13-15,-4 3-10 16,-2 3-1-16,-3-3 3 15,3-2-5-15,-1-8 1 16,-1-5-1-16,4-3 0 16,-4-8-2-16,-1-1 2 15,0-2-13-15,-4-6-42 16,2-4-41-16,3-3-43 16</inkml:trace>
  <inkml:trace contextRef="#ctx0" brushRef="#br0" timeOffset="-163132.48">9449 499 462 0,'0'0'29'0,"0"0"-27"16,0 0 0-16,0 0 16 15,0 0-3-15,0 0-15 16,149-54 0-16,-111 42 1 16,-5 6-1-16,-4 2-11 0,-8 4-38 15,-10 0-77-15</inkml:trace>
  <inkml:trace contextRef="#ctx0" brushRef="#br0" timeOffset="-162274.07">7639 1526 284 0,'0'0'36'0,"0"0"-34"15,0 0 12-15,0 0 17 16,-18 137 13-16,12-92-14 16,1 4 2-16,-1-1-13 15,4-2-16-15,0-1-1 16,0-2 5-16,2-9-7 15,0-12-1-15,0-8 0 16,0-8-21-16,0-6-41 16,0 0-37-16,0-26-94 15</inkml:trace>
  <inkml:trace contextRef="#ctx0" brushRef="#br0" timeOffset="-162048.52">7490 1570 381 0,'0'0'62'0,"0"0"-57"16,0 0 0-16,0 0 21 15,0 0-4-15,0 0-12 16,78-50-2-16,-36 38-5 16,10 0-2-16,6-4-1 15,4-1 0-15,3-1-5 16,-5 0 3-16,-9 4-51 0,-10 4-16 15,-15 5-41 1,-8 5-150-16</inkml:trace>
  <inkml:trace contextRef="#ctx0" brushRef="#br0" timeOffset="-161595.9">8067 1657 136 0,'0'0'35'16,"0"0"-16"-16,63 107 11 15,-41-69 10-15,-7 1 20 16,-1-3-31-16,-3 0-15 16,-9-8 4-16,0-6-16 15,-2-8 12-15,0-10 12 16,0-4 1-16,-8 0 16 16,-10-6-34-16,-4-18-6 15,-3-10 18-15,-4-9-16 16,0-8 2-16,5-3 5 0,-1-5-5 15,12-1-7 1,4 2-7-16,9 2 7 0,0 8 2 16,9 4-2-16,18 8-6 15,6 4 6-15,-2 5-1 16,0 11 1-16,-2 4-4 16,-9 10 4-16,0 2-4 15,-2 0 4-15,0 13-4 16,-2 10-1-16,-5 8 5 15,-7 0 2-15,-4 1-2 16,0-1 0-16,-4 1 9 16,-14-5-9-16,-4 0 0 15,-1-3 4-15,3-8-4 16,5-2 0-16,4-7-2 0,6 0-39 16,5-3-34-16,0-2-55 15,5-2-136-15</inkml:trace>
  <inkml:trace contextRef="#ctx0" brushRef="#br0" timeOffset="-161206.15">8604 1494 457 0,'0'0'67'0,"0"0"-63"16,0 0-4-16,0 0 0 15,0 0 0-15,0 0 1 16,132-77-1-16,-99 63-1 16,-4 5 1-16,-7 3-13 15,-6 6-14-15,-7 0-37 16,-9 0-12-16,0 20-34 16,-13 5 75-16,-18 8-33 15,-7 0-7-15,-1 4 68 16,6-2 7-16,2-2 16 15,8-5 35-15,10-10 19 16,7-5-14-16,6-6-13 16,0-3-9-16,0 2-12 15,0-2-2-15,2-2-6 0,9-2-12 16,3 0 19-16,5 0-15 16,10-2-4-16,2-13-2 15,3-2-58-15,2 1-91 16</inkml:trace>
  <inkml:trace contextRef="#ctx0" brushRef="#br0" timeOffset="-160834.05">9161 1412 229 0,'0'0'167'0,"0"0"-167"16,0 0 3-16,0 0 0 15,0 0-2-15,0 0 6 16,0 107 7-16,0-66-8 16,0 1 3-16,0-2-5 15,14-6-2-15,1-8 11 16,3-8-12-16,0-5 5 16,-3-6-3-16,6-5-1 15,-4-2 15-15,1 0-15 16,0-12 4-16,-2-16 13 15,-3-11-19-15,-4-5 2 16,-4-4 1-16,-5 4 3 16,0 5 8-16,0 7-7 15,-12 3 18-15,-3 11 2 16,-8 3-26-16,2 4 1 0,-6 11 6 16,-4 0-8-16,1 8-31 15,-3 24-61-15,0-2-130 16</inkml:trace>
  <inkml:trace contextRef="#ctx0" brushRef="#br0" timeOffset="-159540.13">11200 240 209 0,'0'0'84'0,"0"0"-77"16,0 0 9-16,0 0 26 15,0 0-2-15,0 0-15 16,0 0-25-16,0 0 2 15,0 11 6-15,0 8-5 16,0 6 41-16,0 7-5 16,0 2-22-16,0 6-1 15,0 0-16-15,2 0 4 16,5-6-2-16,-3-4-2 16,1-8 0-16,1-6 3 15,-1 0-3-15,-2-6 0 16,3-2 0-16,-6-2-10 0,4-3 10 15,-2-3-40-15,-2 0-32 16,0 0 6-16,0 0-33 16</inkml:trace>
  <inkml:trace contextRef="#ctx0" brushRef="#br0" timeOffset="-158574.17">10997 206 132 0,'0'0'41'15,"0"0"-37"-15,0 0-1 16,0 0 23-16,0 0-6 15,0 0-4-15,-8-16-7 0,8 16 1 16,0 0 20-16,0 0 0 16,0 0-15-16,-3 0 13 15,3 0-20-15,0 0 7 16,0 0-5-16,0 0-8 16,0 0 1-16,0 0-3 15,0 0 2-15,0-2 2 16,0 0 0-16,0 0-3 0,5 2 3 15,1 0-4 1,1-3 3-16,0 3-3 0,-3-1 0 16,1-2 0-1,-3 3 0-15,-2 0 0 0,0 0 1 16,0 0 0-16,0 0 6 16,0 0-7-16,0 0 2 15,0 0 18-15,0 0-19 16,0 0 2-16,0 0 0 15,0 0 2-15,0 0-3 16,0 0-2-16,0 0 0 16,0 0 1-16,0 0-1 15,0 0 0-15,0 0 1 16,0 0 0-16,0 0 1 16,0 0-2-16,0 0 0 15,0 0 13-15,0 0-13 16,0 0-2-16,0 0 2 0,0 0-3 15,0 0 3-15,0 0-8 16,0 0-3-16,0 0 9 16,0 0-5-16,0 0 3 15,0 0 4-15,0 0 2 16,0 0 3-16,0 0 1 16,0 0 0-16,0 0 10 15,0-1-16-15,0 1-1 16,0 0 0-16,0 0 0 15,0 0-4-15,0 0-8 0,0 0 2 16,0 0 8 0,0 0-4-16,0 0 2 0,0 0 5 15,0 0-2-15,0 0-1 16,0 0-19-16,0 0-14 16,2 0-1-16,0 0 4 15,0 0-39-15,-2 0 10 16,2 0-18-16</inkml:trace>
  <inkml:trace contextRef="#ctx0" brushRef="#br0" timeOffset="-157961.43">11209 217 213 0,'0'0'73'0,"0"0"-51"15,0 0-10-15,0 0 14 16,0 0 0-16,0 0-25 16,0 0-1-16,0 0 5 15,15-6 0-15,1 1 10 0,5-1-1 16,2 0-6-16,6-4 12 15,2 2-15-15,8-1-5 16,-3 0 3-16,1-1-2 16,-3 4-1-16,-8 2 0 15,-7 0 0-15,-9 4-1 16,-3 0 1-16,-7 0-9 16,0 0-20-16,0 0-40 15,0 6-4-15,-11 10-113 16</inkml:trace>
  <inkml:trace contextRef="#ctx0" brushRef="#br0" timeOffset="-157466.73">11224 421 195 0,'0'0'49'0,"0"0"-39"16,0 0 27-16,0 0 0 15,0 0-17-15,0 0 5 16,0-2-24-16,0 2 4 15,14 0 14-15,3-8-2 16,8-1 5-16,2-6-10 0,6-1-11 16,3 1 6-16,0 1-7 15,-3 7 0-15,-4-1-1 16,-5 5 1-16,-6 3-5 16,-5 0-29-16,-1 0-23 15,-3 7-57-15</inkml:trace>
  <inkml:trace contextRef="#ctx0" brushRef="#br0" timeOffset="-153050.17">11722 138 372 0,'0'0'65'15,"0"0"-59"-15,0 0-6 16,0 0-4-16,0 0 4 0,0 0 0 15,0 0-1-15,-8 2 1 16,10 16 1-16,4 8 10 16,-6 4 19-16,0 7 1 15,0 10-16-15,0 7 7 16,-10 5-15-16,4 5 2 16,-3-6-3-16,3-8-5 15,2-3 1-15,-2-11-2 16,6-7 0-16,-2-11 0 15,0-7 0-15,2-8-1 0,0-3 1 16,-3 0 1 0,-3-6-1-16,0-20-4 15,-6-10-43-15,3-8 36 16,-2-6 5-16,4-2 5 0,-2 2-1 16,5 6 2-16,0 8 2 15,2 5-2-15,2 12 0 16,0-1 6-16,0 4-6 15,4 2 0-15,11 4 1 16,3 4 2-16,0 6-6 16,2 0 2-16,5 17 1 15,4 23-9-15,4 13 18 16,2 9-6-16,1 4 7 16,3-4-9-16,-2-8 3 15,-1-9-4-15,-1-9 0 0,-6-12 0 16,-4-11 0-16,-10-4-5 15,-5-9 5-15,-4 0 6 16,1-6 13-16,-1-30 21 16,4-15-34-16,-2-8 9 15,-1-2-13-15,-5 3-1 16,-2 2 10-16,0 6-7 16,0 10 0-16,0 6-4 15,0 11 0-15,0 10-6 16,0 4 5-16,0 9-26 15,6 0-22-15,10 0-79 16,7 4 11-16</inkml:trace>
  <inkml:trace contextRef="#ctx0" brushRef="#br0" timeOffset="-152728.21">12543 248 380 0,'0'0'134'15,"0"0"-118"-15,0 0-10 0,0 0-2 16,0 0-2-16,0 0 13 16,121-58-15-16,-90 49 0 15,-2 5 0-15,-7 0 0 16,-4 1-11-16,-9 3-53 16,-7 0-52-16,-2 0-94 15</inkml:trace>
  <inkml:trace contextRef="#ctx0" brushRef="#br0" timeOffset="-152554.72">12543 413 419 0,'0'0'61'0,"0"0"-61"0,0 0 0 16,0 0-1-16,0 0 3 15,0 0-2-15,54 38 8 16,-21-38-8-16,5-14-27 15,7-10-41-15,-1-4-68 16</inkml:trace>
  <inkml:trace contextRef="#ctx0" brushRef="#br0" timeOffset="-152050.64">13036 69 430 0,'0'0'60'0,"0"0"-48"15,0 0 6-15,0 0-6 16,0 0-4-16,0 0 5 16,49-57-13-16,-45 57-1 15,1 0 0-15,-1 0-2 16,-2 15 3-16,-2 8 3 15,0 3 11-15,0 4 3 16,0 2-17-16,-13 0 0 16,5 0 3-16,-2-8-3 15,6-2 0-15,2-6 0 0,2-7 0 16,0-4-10-16,0-5 2 16,16 0 0-16,1 0 7 15,5 0 2-15,5 0 2 16,0 0-3-16,0 0 0 15,2 6-1-15,-1 15 1 16,1-2 0-16,-4 6 0 16,-7 0 0-16,-7 2-2 15,-9-1 0-15,-2-2 2 16,0 2 18-16,-17-1-15 16,-22 6 6-16,-12-1 5 15,-7 1-1-15,7-2-9 16,5-1-4-16,7-2-7 0,10 3-1 15,5-5-135 1,4-8-317-16</inkml:trace>
  <inkml:trace contextRef="#ctx0" brushRef="#br0" timeOffset="-151203.74">11176 1606 397 0,'0'0'0'16,"0"0"-10"-16,0 0 10 15,0 0 3-15,10 138-1 16,-3-80 2-16,0 4 2 15,-2-1-2-15,1-7 6 16,-2-10-7-16,-1-12 0 16,-1-12 12-16,-2-7-13 15,0-10-1-15,0-3 14 16,0 0 25-16,0-6 5 16,0-20-44-16,-13-14 8 15,2-10-13-15,-1-6 8 16,6-5 1-16,6 3-5 0,0 4 1 15,0 6 0-15,15 8-1 16,5 8 0-16,1 8 1 16,-4 8-1-16,-3 7-2 15,1 7 1-15,-1-1-2 16,-1 3 3-16,3 0-16 16,3 0-32-16,6 4 8 15,2 3-37-15,2 4-73 16</inkml:trace>
  <inkml:trace contextRef="#ctx0" brushRef="#br0" timeOffset="-151013.38">11157 1858 399 0,'0'0'0'15,"0"0"8"-15,0 0-8 16,0 0 12-16,0 0-12 16,0 0 0-16,135-45-6 15,-98 28-56-15,5 5-73 16</inkml:trace>
  <inkml:trace contextRef="#ctx0" brushRef="#br0" timeOffset="-150503.58">11779 1660 249 0,'0'0'5'0,"0"0"5"16,27 116-8-16,-16-69 20 15,0 4 28-15,-2-4-31 16,-2-3-1-16,0-7-6 15,-5-10-7-15,0-11 9 16,-2-10-12-16,0-6 4 16,0 0 46-16,0-2-2 15,-6-18-24-15,-15-14-26 0,1-9 0 16,-4-4 5-16,-1-9-5 16,3-2 1-16,5-5-6 15,9 1 4-15,8 4 0 16,2 6-7-16,27 10 8 15,2 10-2-15,3 6 2 16,2 3-3-16,2 7 3 16,0 4 0-16,-5 8 0 15,-2 4 0-15,-6 0-2 16,-10 11-5-16,-3 9 2 16,-6 4 5-16,-6 2 0 15,0 4 4-15,0 2 7 16,-20 0-10-16,-9 0-1 0,-2-2 17 15,2-5-17-15,3-8 3 16,10-3-2-16,5-6 0 16,7-3-2-16,4-4-37 15,0 1-85-15,6-2-20 16</inkml:trace>
  <inkml:trace contextRef="#ctx0" brushRef="#br0" timeOffset="-150282.48">12506 1519 306 0,'0'0'62'0,"0"0"-30"0,0 0 26 16,0 0-16-16,118-23-22 15,-96 23-12-15,0 0-8 16,3 0 5-16,-5 0-5 15,3-2-2-15,-8-3-4 16,-7 2-28-16,-3 0-50 16,-5 3-64-16</inkml:trace>
  <inkml:trace contextRef="#ctx0" brushRef="#br0" timeOffset="-150117.33">12512 1674 408 0,'0'0'32'0,"0"0"-24"16,0 0-8-16,0 0 31 0,0 0-5 16,0 0-18-16,118 18-8 15,-76-18-2-15,8-10-41 16,1-9-18-16,-2 0-61 16</inkml:trace>
  <inkml:trace contextRef="#ctx0" brushRef="#br0" timeOffset="-149737.09">13295 1405 381 0,'0'0'77'16,"0"0"-66"-16,0 0-5 15,0 0 21-15,0 0-27 16,0 0 0-16,-31 105 0 15,23-61 1-15,6-6 0 16,2-4-1-16,0-6 0 16,14-8 5-16,1-6-5 15,5-4 0-15,1-6 0 16,5-4 6-16,6 0 10 16,-1-22-16-16,0-12 4 15,-5-4-4-15,-3-1 0 0,-13-6-7 16,-7 4 4-1,-3 3 3-15,-9 5 6 0,-20 4-6 16,-7 9 5-16,-3 8 21 16,-4 7-11-16,5 5-14 15,-2 0-1-15,13 0-15 16,0 7-85-16,3-2-262 16</inkml:trace>
  <inkml:trace contextRef="#ctx0" brushRef="#br0" timeOffset="-131605.42">27258 2206 101 0,'0'0'19'16,"0"0"-2"-16,0 0 19 15,0 0 7-15,0 0 9 16,0 0-26-16,0 0-12 0,-5-30 19 15,3 25-10-15,0 1-9 16,2 3 4-16,-2 1-18 16,2-3 11-16,0 3-11 15,-2-1 0-15,2 1 4 16,-2 0-1-16,-2 0 10 16,2 0 6-16,-2 0-10 15,-3 0 12-15,1-3-21 16,-6 1 0-16,-1 0 7 15,2 2-6-15,-2 0-1 16,-3 0 0-16,3 0 6 16,-7 2-1-16,-2 10-5 15,1 2 0-15,0 1 3 0,0 0-3 16,7 4 0 0,1 1 0-16,3-2 2 15,2 6-4-15,4 2 2 0,-1 0 0 16,5 5 3-16,0 2-3 15,0 1 0-15,0-2 0 16,9 0 2-16,7-6 0 16,5-2-2-16,0-1 0 15,6-5 0-15,0-3 0 16,4-2 2-16,-4-8-4 16,2 0 4-16,0-5 3 15,-2 0-5-15,4 0-2 16,-2 0 2-16,-2-10 3 15,1-4 0-15,-1-4-3 16,-5-4 1-16,-1 0 0 16,-6 1-1-16,-3-1 0 0,-2 0 4 15,-3-1-4-15,-3-4 1 16,1 1-1-16,-2 0 0 16,1 2-1-16,-4 4 1 15,0-4 0-15,0 2-3 16,-2-2 0-16,-19-2 3 15,-5-1 0-15,-3 1 1 16,-1 2-1-16,1 5 0 16,3 1 0-16,2 5-3 15,3 5 3-15,1 4-12 16,5 4-41-16,3 0-43 0,1 2-147 16</inkml:trace>
  <inkml:trace contextRef="#ctx0" brushRef="#br0" timeOffset="-130284.78">25865 3017 184 0,'0'0'43'15,"0"0"-29"-15,0 0 9 16,0 0 25-16,0 0 3 16,0 0-9-16,-6 0-41 15,6 0 7-15,0 0-7 16,0 0 4-16,2 0-5 0,9-1 9 15,5 1-5 1,3 0 1-16,6 0-5 0,4 0 0 16,6 0 10-16,11 0-10 15,4 0 0-15,10 5 3 16,7 6-2 0,9-5 2-16,11 2-3 0,7-4 0 15,0 0 5-15,3-1-5 16,3-3 0-16,6 0 7 15,-2 0-6-15,-2 3 2 16,-6-1-3-16,-5 5 0 16,-2 0 0-16,-1 3 0 15,5 2 0-15,3 0 2 16,-1-1 0-16,1 2 1 16,-7-1-3-16,3 0 0 15,-5-1 0-15,-4 0 0 16,-6 1-1-16,-9-2 0 0,-11 2 2 15,-8 0-2-15,-11 0-6 16,-5 1 7-16,-6-4-2 16,2 1 2-16,-2-2 0 15,-2-2 0-15,-4-2 2 16,-3-1-2-16,1-2 0 16,-6-1 0-16,-3 0-2 15,2 0 2-15,-5 0-8 16,-5 0 2-16,-2-4 0 15,0-4-21-15,0 1-21 0,-9-2-11 16,1 4-10-16,-2 3-23 16</inkml:trace>
  <inkml:trace contextRef="#ctx0" brushRef="#br0" timeOffset="-100589.23">26534 3569 158 0,'0'0'11'16,"0"0"8"-16,0 0-7 16,0 0 4-16,0 0 5 15,0 0-1-15,0 0 1 16,0 0-5-16,-74-38 11 15,67 36-4-15,-1 0-9 16,0 2 11-16,-2 0-16 16,-3 0 1-16,-6 0-5 0,-3 7-4 15,-5 14 3-15,-6 12-4 16,-1 5 0-16,-6 5 2 16,5 5-2-1,4 1 0-15,8-3 2 0,15-4-2 16,8-6 0-16,0-9-1 15,2 0 1-15,20-5 6 16,2-4-6-16,7-4 0 16,4-5 0-16,2-6 2 15,7-3-1-15,1 0 4 16,0-6-3-16,-6-10-4 16,-7-5 11-16,-6-2-9 15,-3-4 5-15,-5-2-1 0,-9-3 2 16,-5-3-3-16,-4 0-1 15,0-2 6-15,-8 1-8 16,-11 5 0-16,-5 0 1 16,2 6-1-16,-3 6 0 15,5 4-7-15,5 8-8 16,3 4 10-16,8 3-36 16,4 0-22-16,0 0-26 15,0 10-6-15</inkml:trace>
  <inkml:trace contextRef="#ctx0" brushRef="#br0" timeOffset="-100354.75">27052 3585 117 0,'0'0'58'15,"0"0"-34"-15,0 0 11 16,0 0 5-16,37 132 6 15,-37-100-22-15,0-2-5 16,0 1-2-16,0-5-3 16,0-2-4-16,0-6-10 15,0-2 0-15,0-4 2 16,0-2-2-16,0-5-10 0,-6-2-53 16,-2-3-78-1</inkml:trace>
  <inkml:trace contextRef="#ctx0" brushRef="#br0" timeOffset="-100170.58">27039 3810 222 0,'0'0'86'0,"0"0"-71"16,0 0-15-16,0 0-3 15,0 0 2-15,0 0 1 16,71 11 4-16,-32-9-4 15,3-2-25-15,2 0-38 16,-5 0-68-16</inkml:trace>
  <inkml:trace contextRef="#ctx0" brushRef="#br0" timeOffset="-99770.67">27534 3706 277 0,'0'0'17'0,"0"0"-12"15,0 0 13-15,0 0 9 16,0 0-3-16,0 0-24 16,49-30 4-16,-49 43 2 15,0 14-1-15,0 0 8 0,0 6-5 16,3-3-8 0,7 0 10-16,6 1-10 0,8-2 1 15,5-4 11-15,7-4-12 16,2-6 0-16,2-8 4 15,-2-5-2-15,-3-2 6 16,-1 0-8-16,-5-24 0 16,-5-5 15-16,-3-13-15 15,-13-6 2-15,-8 1 2 16,0-2-4-16,-15 4 10 16,-16 4-4-16,-5 7 14 15,2 11-1-15,1 4-19 16,2 9 0-16,6 7 0 15,1 3 0-15,2 0 1 16,-1 13-1-16,6 11-18 16,3 2-9-16,7 0-46 15,7 0-43-15</inkml:trace>
  <inkml:trace contextRef="#ctx0" brushRef="#br0" timeOffset="-99006.35">29530 2873 182 0,'0'0'38'0,"0"0"-27"0,0 0 20 15,0 0 14-15,0 0 3 16,0 0-9-16,40-22-9 15,-40 22 5-15,0 0-18 16,0 0-2-16,0 0-11 16,0 16 4-16,-8 16 3 15,-19 14-11-15,-9 8 6 16,-13 7 12-16,-7 2-10 16,-9 6 3-16,-3-4-4 15,5-6-6-15,7-6 4 16,17-9-5-16,12-9 0 15,9-8 0-15,11-11 0 16,7-11-3-16,0-5-11 16,0 0-32-16,0-1 4 15,2-23-27-15,14-12-116 0</inkml:trace>
  <inkml:trace contextRef="#ctx0" brushRef="#br0" timeOffset="-98522.38">29586 2681 328 0,'0'0'18'0,"0"0"-8"15,0 0 6-15,0 0-15 0,-138 18 4 16,73 21 6-16,-4 6-4 15,3 4-6-15,5-2 1 16,14-3 1-16,10-4 3 16,10-9-6-16,12-13 0 15,12-9-1-15,3-4 0 16,0-5 1-16,11 0 2 16,14-12 33-16,10-19-3 15,7-7-32-15,10-8 3 16,-4-4 0-16,-2 0-3 15,-5 0 0-15,-2 8 0 0,-8 10 1 16,-5 9-1 0,-3 13 0-16,-9 5 0 15,-4 5-1-15,3 0 3 16,1 0-2-16,6 15 7 0,7 10-4 16,8 2 15-1,6 7-11-15,3 3-3 16,-9 1 10-16,-3 4-14 0,-12-3 3 15,-7 0-3-15,-8 1 1 16,-5 4-2-16,0-1-59 16,-20-1-66-16</inkml:trace>
  <inkml:trace contextRef="#ctx0" brushRef="#br0" timeOffset="-97168.48">30384 2939 338 0,'0'0'38'0,"0"0"5"15,0 0 22-15,0 0-19 16,0 0-15-16,0 0-7 16,-81-95-12-16,69 95-8 15,-5 0-4-15,-5 9 0 16,-14 23 8-16,-15 12-8 16,-6 4 0-16,3-2 0 15,16-7 0-15,18-11-3 16,18-5 3-16,2-13 0 15,0 1-7-15,0-7 4 16,0-2-5-16,2-2 2 16,11 0 6-16,18 0 17 15,12-14-17-15,11-8 0 0,-1 0 5 16,-13 4-5-16,-14 6 0 16,-10 6 0-16,-9 4 0 15,-7 2-1-15,0 0 1 16,2 0-2-16,2 0-2 15,4 4 4-15,2 4 0 16,1 2-1-16,5-3 2 16,4 3-1-16,2-1 0 15,5-1 0-15,0-2 0 16,4-2 0-16,0-1 0 16,5-3 0-16,-1 0 2 15,6 0-1-15,-1-17-1 0,0-2 0 16,-3-4-2-16,-5-2 2 15,-8 2-4-15,-8-4 1 16,-7 1 3-16,-7 0-2 16,-2 0 2-16,0 2 0 15,-4 6-6-15,-19 4 4 16,-6 8 2-16,-8 6 1 16,-13 0 2-16,-9 22-2 15,-3 11-1-15,-6 5 0 16,4 3 0-16,5 2 0 15,11-2-1-15,15-2-2 16,10-3-51-16,10-5-84 16</inkml:trace>
  <inkml:trace contextRef="#ctx0" brushRef="#br0" timeOffset="-80690.17">18593 373 156 0,'0'0'38'16,"0"0"-32"-16,0 0 12 15,0 0-10-15,0 0 12 16,0 0 2-16,0 0-17 16,-65-24 1-16,54 24-6 15,-4 0 0-15,-6 14 13 16,-1 12-12-16,-7 6-1 16,1 8 9-16,-1 1-5 0,2-1-1 15,8-9-3-15,7-5 0 16,7-8 3-16,2-5-3 15,3-4 0-15,0-3 0 16,0-3 0-16,0-3 0 16,0 0 0-16,12-15 28 15,5-15-11-15,8-6-17 16,2-10 0-16,0 0 2 16,-3 2-2-16,-6 2 0 15,-2 8 0-15,-10 12 0 16,-2 8 0-16,-1 9 0 15,-3 4 0-15,0 1 1 0,0 0-1 16,4 0 0 0,-2 0-2-16,8 0 2 0,-2 7-8 15,8 15 8-15,4 5-1 16,0 0 1-16,3 0 0 16,-2 1 0-16,2-2 0 15,-1-2 0-15,3 2 2 16,-3 2-2-16,2-2-59 15</inkml:trace>
  <inkml:trace contextRef="#ctx0" brushRef="#br0" timeOffset="-60902.27">26429 3990 3 0,'0'0'11'0,"0"0"-8"16,0 0 0-16,0 0 2 15,0 0-5-15,0 0 0 16,0 0 0-16,0 0 0 0,0-2 0 15,0 2 0-15,0 0-7 16,0 0-1-16,0 0 2 16,0 0 2-16</inkml:trace>
  <inkml:trace contextRef="#ctx0" brushRef="#br0" timeOffset="-55560.71">26651 2983 47 0,'0'0'50'16,"0"0"-8"-16,0 0-1 16,0 0-22-16,0 0 1 15,0 0-18-15,0 0 2 16,27-30-4-16,-20 29-3 15,-2 1-3-15,-3 0-48 16</inkml:trace>
  <inkml:trace contextRef="#ctx0" brushRef="#br0" timeOffset="-53372.39">26155 2979 119 0,'0'0'44'0,"0"0"2"15,0 0-26-15,0 0 11 16,26-118-13-16,-19 101 3 16,0 5-11-16,-5 5 12 15,-2 3 11-15,0 4-11 0,0 0-12 16,0 0-10-16,0 0 2 15,0 24 2-15,-9 19-3 16,-18 18 0-16,-6 13 11 16,-3 1-12-16,9-4 1 15,8-16-1-15,11-10 2 16,8-16-2-16,0-11 0 16,27-15 0-16,21-3 8 15,23-31-6-15,26-27 14 16,26-22-10-16,13-16-5 15,-4-2 7-15,-16 1-8 16,-21 11 0-16,-21 17 2 16,-21 23-2-16,-17 20 0 0,-16 22 0 15,-15 4 1-15,-5 33-5 16,0 27 4-16,-23 26 0 16,-17 19 9-16,-4 3-9 15,5-8 0-15,10-16-1 16,21-22 1-16,8-19-5 15,0-15 3-15,22-13 2 16,-2-7 2-16,7-8 1 16,6 0-2-16,10-18 5 15,13-23-1-15,10-18 5 16,14-12-10-16,14-6 0 16,9-3 1-16,-1 7-1 15,-6 15 0-15,-20 19-1 16,-19 16 1-16,-16 17-3 0,-17 6 3 15,-8 8-1-15,-2 22-3 16,-4 11 5-16,-3 3-1 16,-3 0 0-16,3 0 0 15,2-10 1-15,6-6-1 16,8-6 0-16,4-5 0 16,0-4 0-16,6-5 0 15,5-4 0-15,6-4 1 16,12 0 3-16,10-16-4 15,13-18 0-15,6-8 1 16,4-8-1-16,0-3 0 16,5 3 0-16,-6 2 1 0,-10 16-1 15,-13 14 0 1,-23 18 0-16,-11 0-1 16,-11 14 1-16,-4 14-4 15,-5 4 4-15,0 8 0 0,-1 0 1 16,0 3-1-16,1-3 0 15,5-4 2-15,7-5-2 16,8-8 0-16,9-9-2 16,14-8 4-16,8-6 0 15,7 0-2-15,4-22 0 16,1-8 1-16,-3-5-1 16,4-5 0-16,6 0 0 15,-3 4 1-15,-7 12-1 0,-11 12 0 16,-20 12 0-1,-15 12-2-15,-14 32 3 0,-11 16-1 16,0 23 12 0,-15 5-8-16,-12-1 0 0,11-11-4 15,16-20-6-15,31-28-49 16,39-28-254-16</inkml:trace>
  <inkml:trace contextRef="#ctx0" brushRef="#br0" timeOffset="-35452.28">32109 2360 160 0,'0'0'3'0,"0"0"20"16,0 0 16-16,0 106-2 15,0-88 2-15,0-4-19 16,0-4 9-16,0 1-29 0,0-6 0 16,0-1 6-16,0-2-4 15,0 6 0-15,0 0-2 16,0 4-8-16,0 3-2 16,0-4-25-16,0 0-1 15,2-2 6-15,0-5-21 16,0 1-21-16</inkml:trace>
  <inkml:trace contextRef="#ctx0" brushRef="#br0" timeOffset="-35050.21">32180 2235 273 0,'0'0'76'15,"0"0"-33"-15,0 0-30 16,0 0-13-16,0 0 2 15,0 0 15-15,0 61 6 16,0-19-15-16,0 6 2 16,0 4 2-16,0-2 6 0,0-1-10 15,0-4-4 1,0-4 17-16,0-1-21 0,0-4 0 16,0-4 4-1,0-2-4-15,0-6 3 0,0-8-3 16,0-8-9-16,0-4 6 15,0-4-50-15,0 0-57 16,-3-11-92-16</inkml:trace>
  <inkml:trace contextRef="#ctx0" brushRef="#br0" timeOffset="-34770.35">31712 2176 398 0,'0'0'5'16,"0"0"6"-16,0 0-6 16,0 0 21-16,129-87-9 15,-83 80-3-15,4 2-13 16,1 3 11-16,-2 2-12 15,-4 0 0-15,-10 0 0 16,-4 0 0-16,-4 0-1 0,-7 0-40 16,-2 4-72-16,-9 5-27 15</inkml:trace>
  <inkml:trace contextRef="#ctx0" brushRef="#br0" timeOffset="-34171.87">32438 2229 245 0,'0'0'14'0,"0"0"8"15,9 125 17-15,-7-71-16 16,1 7-3-16,-1 4 5 16,4 3 21-16,3 1-41 15,3-7 3-15,-2-6 2 16,1-7-4-16,1-11 1 16,-3-11-7-16,-3-9 0 15,-2-10 6-15,-1-5-1 16,-3-3-5-16,0-5 19 15,0-27 19-15,0-17-36 16,0-12-2-16,-11-13 0 16,-2-10 0-16,-1-13 0 0,3-3-1 15,7-3 1 1,4 15 0-16,0 18 0 16,0 18-1-16,17 18 1 0,3 12-8 15,3 10 8-15,6 8 0 16,2 4 2-16,3 0-2 15,-1 12 0-15,-4 16-1 16,-2 10 0-16,-6 6-7 16,-7 9 4-16,-14-3 4 15,0 0 2-15,-9-7 1 16,-23-8 2-16,-3-3-5 16,-7-10 0-16,2-4 8 0,-3-6-8 15,3-6 0-15,1 0 0 16,-2-2-8-16,5-1-74 15,-1-2-124 1</inkml:trace>
  <inkml:trace contextRef="#ctx0" brushRef="#br0" timeOffset="-33766.67">31150 3014 287 0,'0'0'134'15,"0"0"-134"-15,0 0 19 16,0 0-14-16,157 0 2 16,-76 0 20-16,27-2-8 15,17 0-10-15,19 2-9 16,7 0 0-16,-3 0 4 0,-8 0-4 16,-13 0 0-1,-14 0 2-15,-3 0-1 16,-15 0 0-16,-1 0-1 0,-7 0 0 15,-12 0-1-15,-9 0 1 16,-22 0-1-16,-15 0 0 16,-14 0-22-16,-15 0-77 15,-2 0-91-15</inkml:trace>
  <inkml:trace contextRef="#ctx0" brushRef="#br0" timeOffset="-29721.21">31297 3541 237 0,'0'0'40'15,"0"0"-16"-15,0 0-3 16,0 0 15-16,0 0-30 16,0 0 1-16,0 0 30 15,-2 66-16-15,2-35-11 16,0 0 17-16,0 2-14 15,0 0 8-15,-2 2-20 16,-3-1 0-16,1 0 7 16,-2-5-8-16,0 0 0 15,4-8 0-15,-2-4 1 16,2-9-8-16,-1-4-11 16,3-4-38-16,0 0-38 0,-4-6-20 15</inkml:trace>
  <inkml:trace contextRef="#ctx0" brushRef="#br0" timeOffset="-29494.03">31112 3513 266 0,'0'0'89'0,"0"0"-55"16,0 0-31-16,0 0 37 15,0 0-22-15,141-32-6 16,-99 26 6-16,1 0-9 16,-1 4-7-16,-5-2-2 15,-3 0-8-15,-3 4 8 0,-9 0-78 16,-3 0-58-16</inkml:trace>
  <inkml:trace contextRef="#ctx0" brushRef="#br0" timeOffset="-29012">31594 3469 91 0,'0'0'93'0,"0"0"-79"15,0 0 40-15,2 102-28 16,0-64 2-16,0 4 7 0,-2 6-12 16,0 5-4-16,0-3-5 15,0 0 0-15,0-10 11 16,0-6-25-16,-2-10 4 15,-2-8 12-15,2-8-10 16,-1-6-3-16,3-2 5 16,0-2 21-16,-2-22 24 15,2-12-53-15,0-8 0 16,0-5 6-16,0-2-6 16,0 1 0-16,2 1-9 15,16 5-11-15,8 6 18 16,8 1-19-16,7 6-5 15,-4 5 11-15,1 6-4 16,-3 6 1-16,-6 7 10 16,-6 7 8-16,-12 0-2 0,-5 0 2 15,-6 9-11 1,0 9 9-16,0 3 4 0,-21 4-1 16,-6-3 4-16,-7 0 4 15,-1-4 22-15,1-2-21 16,2-2 2-16,1-6 5 15,5 0-12-15,4-2-4 16,4-2-1-16,7-1 0 16,9-2-9-16,2-1-7 15,0 0-58-15,0 0-90 16</inkml:trace>
  <inkml:trace contextRef="#ctx0" brushRef="#br0" timeOffset="-28771.92">32126 3573 260 0,'0'0'35'16,"0"0"-27"-16,0 0 29 15,-17 109-31-15,3-79 11 16,1 0 16-16,1-2-26 15,6-2-4-15,1-5-3 16,3-9 0-16,2-1-6 0,0-7-5 16,0-4-59-1,0 0-46-15</inkml:trace>
  <inkml:trace contextRef="#ctx0" brushRef="#br0" timeOffset="-28590.28">31966 3721 221 0,'0'0'99'0,"0"0"-86"16,0 0-12-16,0 0 14 15,0 0-7-15,0 0 0 16,64 0-7-16,-28-4 0 0,1-1-2 16,0-1-71-1,0-2-75-15</inkml:trace>
  <inkml:trace contextRef="#ctx0" brushRef="#br0" timeOffset="-28141.2">32447 3552 211 0,'0'0'20'16,"0"0"16"-16,0 0-9 0,0 139 7 15,0-91 1-15,-3 2-22 16,-1 3 17-16,2-7-29 16,2-8 0-16,0-11 4 15,0-13-1-15,0-10 11 16,0-4-14-16,0 0 14 15,0 0 41-15,0-25-27 16,-7-11-24-16,-4-8-2 16,0-5-2-16,-2 2 1 15,2-3-2-15,3-1 0 16,4 5 0-16,4 7 0 16,0 4-1-16,0 7-1 15,21 5-2-15,3 6 4 16,2 3 0-16,3 4 5 0,0 1-9 15,-2 6 4-15,-2 1-19 16,-5 2-14-16,-3 0-42 16,-3 0-27-16,-3 0-44 15</inkml:trace>
  <inkml:trace contextRef="#ctx0" brushRef="#br0" timeOffset="-27909.97">32331 3707 282 0,'0'0'38'15,"0"0"-35"-15,0 0 4 16,0 0 23-16,0 0-19 15,0 0-4-15,138-23-7 16,-105 15-2-16,-6-1-57 16,0 4-90-16</inkml:trace>
  <inkml:trace contextRef="#ctx0" brushRef="#br0" timeOffset="-26634.24">32763 3513 36 0,'0'0'233'0,"0"0"-213"15,0 0 7-15,0 0 5 16,0 0-7-16,0 0-2 15,-8-11-23-15,5 11-2 16,0 0-6-16,-1 5 16 16,0 11-8-16,0 6 16 15,-1 6 3-15,1 4-1 16,-4 11-9-16,2 2-3 0,2 4 15 16,-7 2-20-1,4-2-1-15,2-9 5 16,3-6-5-16,2-14 2 0,0-10-2 15,0-3 0-15,0-6 4 16,0-1 1-16,0 0-5 16,0-22 46-16,-4-12-34 15,1-10-9-15,-1-3-3 16,-2-3 0-16,-2 0-2 16,2-2 2-16,4 2-18 15,2 6 18-15,0 6-9 16,0 8 8-16,0 4-4 15,0 10 5-15,0 8-2 16,0 4 2-16,2 4 0 16,-2 0 1-16,2 0-1 0,5 0-2 15,2 0-5 1,6 18 7-16,8 9 1 0,-1 0-1 16,9 7 0-16,5-2 0 15,2 0 0-15,7 0 1 16,-10-4-1-16,-2-2 0 15,-6-5 0-15,-4-8 0 16,-4-4 0-16,-5-5 1 16,-3-3-1-16,-2-1 0 15,-7 0 3-15,7-4 3 0,0-19 31 16,0-8-37 0,-5-5 0-16,-4-6 7 15,0-8-7-15,0-5 0 0,0 5-1 16,0 7 1-16,0 11 0 15,0 14 0-15,0 7-2 16,0 8 0-16,0 3-4 16,0 0-18-16,2 0-51 15,8 9-38-15,-4 10-40 16</inkml:trace>
  <inkml:trace contextRef="#ctx0" brushRef="#br0" timeOffset="-22974.05">31803 5025 135 0,'0'0'58'0,"0"0"-26"16,0 0-3-16,0 0 8 16,0 0-15-16,0 0 11 15,0 0-22-15,0-22 6 0,-2 20 23 16,0 2-6-16,-1-3-1 15,-1 3-3-15,1-1-22 16,1 1 15-16,0 0-23 16,0 0 2-16,0 0 5 15,-3 0-7-15,-3 0-3 16,-6 12 1-16,-4 13 2 16,-2 0-1-16,4 5 1 15,1 3 0-15,9-6 0 16,0 0 0-16,6-4 0 15,0-2 0-15,10-2 1 16,15-2 0-16,6-3-1 16,6-5 0-16,5-3 4 15,-2-6-3-15,1 0-1 16,-3 0 0-16,-5 0 0 0,-4-9-5 16,-4-7 5-16,-10-6 0 15,-1-3 5-15,-8-4-4 16,-4-6-1-16,-2-5 0 15,0-4-2-15,-13 0-4 16,-13-2-3-16,-10 3 1 16,0 8 8-16,2 9 0 15,1 6-6-15,4 10 6 16,5 5-19-16,6 5-29 16,9 0-84-16,0 9-61 15</inkml:trace>
  <inkml:trace contextRef="#ctx0" brushRef="#br0" timeOffset="-22487.35">31114 5514 281 0,'0'0'20'0,"0"0"-1"15,0 0-19-15,0 0 7 16,0 0 15-16,0 0-16 16,18 16 9-16,9-8 13 15,11 1-4-15,11 0 20 16,12-1-30-16,10-2-4 0,16 2 4 16,10-2-5-1,12 5-5-15,7-3-4 16,-2 2 2-16,-3 0 1 15,-8-1-3-15,-12 0 0 0,-15-3 1 16,-14 0-1-16,-10-2 0 16,-15-2 0-16,-10-1 0 15,-12-1-9-15,-3 3 5 16,-12-2-38-16,2-1-26 16,-2 0-47-16</inkml:trace>
  <inkml:trace contextRef="#ctx0" brushRef="#br0" timeOffset="-19207.26">31692 6060 294 0,'0'0'30'0,"0"0"-9"16,0 0-9-16,0 0 3 16,0 0 17-16,0 0 5 15,0 0-7-15,-85-32 17 16,82 32-33-16,3 0-3 0,0 0 4 16,0 0-3-16,0 0-2 15,0 0-10-15,0 0-3 16,3 0-4-16,15 0 12 15,4 0-5-15,7 0 5 16,-1 0-3-16,-3 7 2 16,-4 4-4-16,-11 3 0 15,-5 1-8-15,-5 3 8 16,0 6-1-16,-9 3 0 16,-18-1 1-16,-8-2 0 15,-1-4-2-15,7-6 2 16,4-6-2-16,13-4 2 0,5-2-1 15,4-2 1 1,3 0-4-16,0 5-1 0,0-2-15 16,5 6-4-1,12-2 24-15,6 3-15 0,0 0 15 16,-4 2 6-16,-1 1-6 16,-5 4 0-16,-3-1 0 15,-6 0 0-15,-4 1 6 16,0 0-5-16,0-1 6 15,-10 1 13-15,-13-3-4 16,-6-1-1-16,2-4-15 16,2-4 2-16,5-5 3 15,-2 0-5-15,0 0 0 16,1-3 0-16,2-9-6 16,7-6 1-16,8-4-26 15,4 0-52-15,6-6-73 16</inkml:trace>
  <inkml:trace contextRef="#ctx0" brushRef="#br0" timeOffset="-18841.19">32734 5663 394 0,'0'0'35'0,"0"0"-2"16,0 0-8-16,0 0 8 15,0 0 5-15,0 0-24 16,-10-15-10-16,31 8 14 16,10-3-16-16,14 2 0 15,2-1-2-15,-2 8 2 16,-8 1-4-16,-5 0 2 16,-10 0-9-16,-2 7-16 0,-9 15-72 15,-11 4-60-15</inkml:trace>
  <inkml:trace contextRef="#ctx0" brushRef="#br0" timeOffset="-18624.53">32583 6007 365 0,'0'0'37'0,"0"0"-37"16,0 0 0-16,0 0 12 0,0 0 3 15,0 0-8 1,154 10 6-16,-90-10-13 16,9 0 0-16,3-3-2 15,-7-8-56-15,-2 1-57 0,1-2-156 16</inkml:trace>
  <inkml:trace contextRef="#ctx0" brushRef="#br0" timeOffset="-18290.26">33505 5791 358 0,'0'0'15'0,"0"0"-15"16,0 0 0-16,0 0 6 16,0 0 5-16,-78 112 11 0,78-72-4 15,0-2-17-15,14-2 15 16,13-6-16-16,-4-4 0 15,12-3 2-15,-12-5-2 16,4-9 0-16,0-4 4 16,0-5-1-16,4-12 10 15,-2-26-6-15,0-15-6 16,-8-5 8-16,-15-2-7 16,-6 4-1-16,-10 6 15 15,-29 4-1-15,-15 8-6 16,-15 10-9-16,-8 6 0 15,-13 14 2-15,8 8-2 0,-1 0-112 16</inkml:trace>
  <inkml:trace contextRef="#ctx0" brushRef="#br0" timeOffset="-2887.27">32681 1935 36 0,'0'0'2'0,"0"0"-1"15,0 0-1-15,0 0 6 16,0 0 16-16,0 0-3 16,0 0-5-16,0 0 4 15,107-39 11-15,-103 34-19 16,-1 3 0-16,1 0-1 0,0 0-5 15,3-2-4-15,0 0 0 16,4-2-4-16,2-2 3 16,-4 2 2-16,-4-2 0 15,-5 1 21-15,0 2 13 16,0-1 17-16,0-1-46 16,0-1 3-16,0 0 23 15,0-2-23-15,0 3-5 16,0-4 8-16,-5 0-10 15,-4-1 21-15,-4-1-15 0,-3-1-3 16,-4 0 13 0,0-2-5-16,-5 0-4 0,-2-2-7 15,-1 0 3-15,-6 0 9 16,-1 1-14-16,-1 2 0 16,1 3 8-16,-3 2-7 15,2 5 1-15,0 4-2 16,3 1 1-16,4 0 1 15,0 0-2-15,3 0 0 16,-1 0 2-16,0 1 0 16,0 8-2-16,2-1 0 15,1 2 0-15,2 2 0 16,0 2 0-16,-3 0 0 16,0 5 0-16,-2-2 0 15,4 1 0-15,2 0 0 16,1 0 0-16,0 0 0 15,-2 2 0-15,-7 1 0 0,-2 0 1 16,2 2 0-16,2-2-2 16,5 5 1-16,2-2 0 15,2 3-3-15,0 1 3 16,2 3 0-16,3 0 0 16,-3 5 0-16,1-2 0 15,-3-2 0-15,1 2 2 16,-6-6-2-16,-6 1 0 15,-4-2 0-15,-7 1 1 16,1 1 0-16,2-4-1 0,1 2 0 16,3-1 0-1,-1 0 0-15,-1 6 0 0,2 0 0 16,0 2 0-16,8-2 0 16,2 2 0-16,0-2-1 15,-3 4 1-15,2 1 0 16,-13 1 0-16,-2 1 0 15,-6 3 0-15,-2-1 0 16,3-1 0-16,9-2 0 16,2 0 0-16,7-1-3 15,4-2 3-15,-3 0 0 16,3 1 0-16,0 2 2 16,0-1-4-16,-1 0 2 15,4-1 0-15,-2 1-2 16,5 0 2-16,-1-1-2 15,3 5 1-15,3 3 2 16,0 0-2-16,0 2 1 0,2 2 0 16,-2 2 0-1,4-2 0-15,5 2 0 0,2 0 0 16,0 0 0-16,9-3 0 16,8-5 0-16,8-2 0 15,4-2 0-15,5-2 0 16,-1-2 0-16,0-1 0 15,-2-6 1-15,1 0-1 16,5-4 0-16,4-2 0 16,13-2 1-16,5 0-1 15,6-1 0-15,9 0 1 0,-6-2 0 16,9 0-1-16,0-2 0 16,10-6 1-16,7 0-1 15,1-4 0-15,1-1 0 16,-2-3 2-16,-9 1-1 15,-7 4-1-15,-9-3 0 16,-2 4 0-16,-3-2 0 16,1 3 0-16,-3-1 0 15,-4-2 2-15,-2-2-2 16,-5 0 0-16,-2-2 0 16,2 0 0-16,3 0 0 15,-1 0 0-15,3 0 0 16,-2 0 1-16,6-4-1 15,0 4 0-15,2-2-1 0,3 0 1 16,-1 0-1 0,1-2 1-16,-5-4 0 0,-6-3 0 15,0-4 0 1,-10-6 0-16,7-6 0 0,2-9 0 16,7-4 0-16,7-9 0 15,5 4 0-15,-3-2 0 16,-18 6 1-16,-17 4-1 15,-19 3-1-15,-6 5 1 16,-9-2 0-16,0 1 0 16,0-1 0-16,0-4 1 15,0-8-1-15,0-11 0 0,0-3 0 16,0-4 0 0,0 5 1-16,0 4-1 0,0 7 0 15,-18 8 1-15,-2 2-1 16,-7 8 0-16,5-1 0 15,0 0 0-15,1 1 0 16,0 0 0-16,0-5 0 16,3-1 0-16,3-5 0 15,4 1 0-15,6-6 0 16,5 2 0-16,0 4 0 16,0 1 0-16,0 1 0 15,0-3 0-15,0 0 0 16,0-6 0-16,0-5 0 15,0-5 0-15,0-8-1 16,0-7 1-16,0-2 0 0,0 3 1 16,0 4 0-16,-7 6-1 15,-24 3 0-15,-11 3 1 16,-7 0 8-16,-7 1-9 16,1 4 0-16,8 0 2 15,9 2 0-15,9 3-2 16,4 2 0-16,-1 1 3 15,-6 7-3-15,-3 6 0 16,-3 11 0-16,-13 6-3 16,-14 9 3-16,-20 4 0 15,-13 26-45-15,-6-5-157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0:31:10.866"/>
    </inkml:context>
    <inkml:brush xml:id="br0">
      <inkml:brushProperty name="width" value="0.05292" units="cm"/>
      <inkml:brushProperty name="height" value="0.05292" units="cm"/>
      <inkml:brushProperty name="color" value="#FF0000"/>
    </inkml:brush>
  </inkml:definitions>
  <inkml:trace contextRef="#ctx0" brushRef="#br0">17472 804 81 0,'0'0'95'0,"0"0"-72"15,0 0-7-15,0 0 7 16,0 0-3-16,0 0 4 16,0 0-6-16,0 0-12 15,-22-15 2-15,22 15-6 16,-2 0 3-16,2 0 19 15,0 0-12-15,0 0-4 16,0 0 5-16,0 0-1 16,-3-1 8-16,3 1-11 0,0 0-7 15,0 0 6-15,0 0-8 16,0 0-7-16,3 0 7 16,14 0 5-16,4 0-5 15,0 0 4-15,4 0-1 16,0 0 1-16,-1 0-4 15,-3 0 0-15,-6 0 1 16,-2 0-1-16,-6 0 0 16,0 1-1-16,-7 2-10 15,0-1-2-15,0-2-22 16,0 0-11-16,0 0-38 16</inkml:trace>
  <inkml:trace contextRef="#ctx0" brushRef="#br0" timeOffset="148.44">17472 804 201 0</inkml:trace>
  <inkml:trace contextRef="#ctx0" brushRef="#br0" timeOffset="1161.31">17472 804 201 0,'-65'-10'40'0,"65"16"-40"0,0 6 5 0,0 8 13 16,0 11 26-16,0 8-21 0,0 9-9 16,-4 13 15-1,-3 6-20-15,-3 6 0 0,0 3 15 16,-1 4-9-16,3-4 2 16,-2-3-14-16,8 1-1 15,-5-4 16-15,5 1-18 16,0 0 0-16,0-5 0 15,2-3 1-15,0-5 0 16,0-4-1-16,0-6 0 16,-4-6 0-16,-4-6 0 15,-1-6 0-15,1-7 2 16,1-5-2-16,0 0 0 16,3-4 0-16,-1 6 0 15,-3-4 1-15,1 0-1 16,0 2 0-16,0 0 0 0,3 1 0 15,2 2 0 1,-3-3 0-16,3-5 0 0,-2 0 0 16,2-5 0-16,-1-2 0 15,3-4 0-15,0 0 1 16,0-2-1-16,0 0 0 16,0 0 0-16,0 0 2 15,0 0-2-15,0 0 0 16,0 0 1-16,0 2-1 15,0 2 0-15,0 2-1 16,-2 6 1-16,-1 0 0 16,3 0 0-16,-2 1 0 0,2-2 0 15,-2-1 0 1,2 4 0-16,0-2 0 0,-2 2 0 16,2 0 0-16,-2 2 0 15,2 3 0-15,-2-1 1 16,-1 1-1-16,1 3 1 15,0 4-1-15,0-2 0 16,0-2 1-16,2 1-1 16,-2-6 0-16,2-2 1 15,0-1 0-15,-3-4 2 16,3 1-3-16,0 0 0 16,0 3 1-16,0 2-1 15,-5 2 0-15,3-2 1 16,0 0-1-16,0-2 1 15,0-4-1-15,2 0 0 0,0-2 0 16,0-2 0-16,-3 2 0 16,3 0 0-16,0 0 0 15,0 1 0-15,0-4 0 16,0 1 0-16,0 0 0 16,0-1 0-16,0 1 0 15,0-2 0-15,0-3 0 16,0-1 0-16,0 3 0 15,0-3 0-15,0 0 1 16,0 0-1-16,0 0 0 0,0 0 2 16,0 0 0-1,0 0-2-15,0 0 0 0,0 0 0 16,0 0-7-16,0 0 5 16,0 0-3-16,0 0 5 15,11 0 3-15,3 0 2 16,8 0-5-16,2 0 1 15,8 0 4-15,3 0-5 16,2 0 0-16,-4 0 3 16,0 0-3-16,-4 5 0 15,0 0 0-15,-3-3 0 16,-3 1 2-16,-3-3-2 16,-7 0-5-16,-3 0-8 0,-4 0-44 15,-2 0-47 1,-1 0-75-16</inkml:trace>
  <inkml:trace contextRef="#ctx0" brushRef="#br0" timeOffset="2322.42">15942 1574 149 0,'0'0'20'0,"0"0"-16"16,0 0 25-16,0 0 3 15,0 0 16-15,0 0-9 16,-23-35-15-16,21 35 2 16,2 0 0-16,-2 0-1 0,2 0 5 15,0 0-30 1,0 0-4-16,0 3-1 0,0 13 5 15,0 2 4-15,8 6-4 16,1-4 0-16,1 2 6 16,0-4-6-16,-1-7 0 15,3 2 0-15,-6-5 2 16,1-4-1-16,-1-2-1 16,-1-2 0-16,0 0 1 15,6 0 1-15,4-21 1 16,3-4 0-16,2-3 3 15,-4 8-4-15,-5 8-2 16,-6 6 0-16,-3 6-5 0,-2 0 5 16,0 0-9-1,0 0 1-15,0 6 8 16,4 16-1-16,5 10 1 0,-1 8 0 16,4 8 3-1,-1 9-3-15,1-2 0 0,-4 6-1 16,-6 1 5-16,-2 4-2 15,0-6-2-15,0-2 0 16,-16-8 15-16,-3-14-6 16,-4-8-2-16,3-12 8 15,-2-5-7-15,-2-5 0 16,-5-2-8-16,-2-4 3 16,1 0 0-16,6 0-3 15,7 0-1-15,5 0 1 16,5-4-18-16,7-7-19 15,0-2-33-15,0-3-50 16,9-2-50-16</inkml:trace>
  <inkml:trace contextRef="#ctx0" brushRef="#br0" timeOffset="2654.06">16316 1642 272 0,'0'0'48'15,"0"0"-44"-15,0 0-1 16,0 0-3-16,0 0 0 15,0 0 11-15,0 0-11 16,62-6 4-16,-45 2 5 16,4 2-3-16,-3-4 3 15,-1 1-9-15,-1-1 1 16,-5 1 3-16,-2 5-4 16,-7 0-18-16,-2 0-25 15,0 0-52-15,0 2-108 16</inkml:trace>
  <inkml:trace contextRef="#ctx0" brushRef="#br0" timeOffset="2838.58">16335 1810 196 0,'0'0'38'0,"0"0"-35"15,0 0 6-15,0 0 16 16,0 0-2-16,0 0-4 15,43 24-19-15,-23-21 0 16,2-3 0-16,3 0-24 16,2 0-137-16</inkml:trace>
  <inkml:trace contextRef="#ctx0" brushRef="#br0" timeOffset="5138.68">17920 1095 132 0,'0'0'30'16,"0"0"-15"-16,0 0-3 15,0 0 19-15,0 0 10 16,0 0-11-16,-12-4-15 16,12 4-8-16,0 0-6 15,0 0 25-15,0 0-15 16,-2 0-2-16,2 0 3 15,0 0-2-15,0 0 7 16,0 0-2-16,0-3-6 16,0-1 23-16,0 1-19 15,0-5-5-15,0-7 5 16,0-5-5-16,8-5-3 16,0-4-5-16,1-1 0 0,3 2 1 15,-4 2-1 1,1 2 0-16,-1 4 0 0,0 6 0 15,-2-1 0-15,1 7 0 16,-1 1 0-16,-1 1-3 16,-2 6 3-16,-1 0-5 15,-2 0 3-15,0 0-3 16,0 0-1-16,0 0 4 16,0 8 2-16,0 8 2 15,0 6-2-15,0 2 0 16,0 2 4-16,0-1-3 15,0 2 1-15,0-3-2 16,0-4 0-16,0-2 1 16,0-1-1-16,0-2 0 15,0 0 1-15,-5 0-1 16,-2 3 0-16,3 3-69 0,4-5-46 16,0-3-84-16</inkml:trace>
  <inkml:trace contextRef="#ctx0" brushRef="#br0" timeOffset="5690.12">17895 1630 189 0,'0'0'68'15,"0"0"-47"-15,0 0-6 16,0 0 23-16,0 0-3 0,0 0-13 15,0-10 5 1,0 0-26-16,0-2 5 0,0-4 3 16,2-2-6-16,5 0-3 15,3-1 0-15,-2 6 0 16,1-2 4-16,-3 4-4 16,0 3 0-16,-2-1 1 15,-2 5-1-15,0 0 2 16,-2 4-2-16,0 0 0 15,0 0 8-15,0 0-8 16,0 0-3-16,0 0 2 16,0 0-7-16,0 3 8 15,2 11-3-15,0 5 7 16,1 6 1-16,-1-1-5 16,0 2 0-16,-2 0 4 0,0-2-4 15,0-2 0 1,0-4 0-16,0-2-8 0,0-2-26 15,0-4-48-15,0 0-84 16</inkml:trace>
  <inkml:trace contextRef="#ctx0" brushRef="#br0" timeOffset="6288.9">17943 2133 313 0,'0'0'42'16,"0"0"-38"-16,0 0 0 15,0 0-4-15,0 0 0 0,0 0 4 16,-59 43-4-16,59-25 0 15,0-3 1-15,0 3 1 16,0 1 4-16,0-3-6 16,0 1 2-16,0-2 3 15,0-5-5-15,0-2-2 16,7-4 2-16,4-1 0 16,1-3-1-16,-2 0 1 15,3-5 0-15,3-13 14 16,-5-4-12-16,3-8-2 15,-5-2 0-15,-5-3-2 16,-2 2 2-16,-2 2-8 0,0 12 8 16,0 0-5-1,0 7 5-15,-4 4-3 0,-9-1 1 16,-3 8-2-16,1 0-1 16,-4 1-32-16,7 0-18 15,0 2-14-15,5 11 8 16</inkml:trace>
  <inkml:trace contextRef="#ctx0" brushRef="#br0" timeOffset="6795.12">17842 2775 280 0,'0'0'11'16,"0"0"-3"-16,0 0-13 15,0 0 10-15,0 0-5 16,0 0 25-16,0 2-1 15,0-18 8-15,2-6-32 16,7-2 2-16,2 0 3 16,0 0-5-16,1 3 0 0,-2 2 2 15,-1 5-2-15,-1 3 1 16,-4 8-1-16,-2 3 0 16,-2 0-7-16,0 0 3 15,0 3 4-15,0 14 2 16,2 1 0-16,0 2 4 15,0 5-6-15,-2 4 0 16,0 4 10-16,0 0-10 16,0 3 8-16,0 0 0 15,0-3-6-15,0-8 0 16,0-6-2-16,7-10 0 16,0-5-5-16,2-4 4 15,2 0-25-15,-3-1-2 0,4-20-43 16,-1-5-95-1</inkml:trace>
  <inkml:trace contextRef="#ctx0" brushRef="#br0" timeOffset="8189.06">18180 717 163 0,'0'0'144'16,"0"0"-107"-16,0 0-21 15,0 0 0-15,0 0-4 0,0 0 11 16,0 0-23-1,21-62 0-15,-13 56 4 0,4 5-4 16,-1 1 0-16,0 0-2 16,5 0 2-16,-3 0 2 15,3 0-2-15,3 0 0 16,4 0 1-16,-1 0-1 16,-1 0 1-16,-6 0-1 15,-7 0-3-15,2 7 1 16,-6 11-3-16,3 7 5 0,-3 9 7 15,-4 4-6 1,2 2 4-16,0 6-5 16,0 8 0-16,1 10 3 0,-3 10-3 15,0 9 0-15,0 5 6 16,0 0-5-16,0 4 7 16,0-3-8-16,0-1 0 15,7 0 5-15,10-4-5 16,-3 2 0-16,-1 3 3 15,1 1-2-15,-3-4 1 16,0-5-2-16,-5-12 0 16,-1-4 0-16,-2-3 0 15,-3-6 0-15,2 0 0 16,0-3 1-16,4-3-1 16,-1 0 0-16,-3 0 0 15,4-6-1-15,0-2 1 16,0-6 0-16,3-5 0 15,-3-6 1-15,0-5-2 0,0-2 1 16,-4-6 0-16,0-2 0 16,-2-1 0-16,0-6 0 15,0 4 1-15,0-2 1 16,0-1-2-16,0 2 0 16,0 1 0-16,0-4 1 15,0 1-1-15,-4 1 0 16,0 1 0-16,-6 0 0 15,1-2 0-15,-3 1 0 16,-2-2 0-16,1-2 3 16,-6 2-3-16,-3-1 0 15,-2 0 2-15,-7 0-2 16,-2-1 0-16,-4 2 0 0,8-3 0 16,3 0 0-16,2 0 0 15,3 0-3-15,4-3-4 16,5-4-33-16,6-1-3 15,6-2-40-15,0-5-171 16</inkml:trace>
  <inkml:trace contextRef="#ctx0" brushRef="#br0" timeOffset="9188.87">19473 1391 350 0,'0'0'56'0,"0"0"-41"16,0 0-2-16,0 0-1 16,0 0-12-16,0 0-3 0,24 4 3 15,-6 10 4-15,0 0-4 16,2 1 0-16,1 5 3 16,-4-1-2-16,3 6 0 15,-5 3-1-15,-1 4 0 16,-3-2 10-16,0-1-10 15,1-4 0-15,-4-7 1 16,-1-6 1-16,0-6-1 16,-3-2-1-16,1-2 0 15,1-2-4-15,1 0 5 16,2 0-1-16,-2 0 4 16,-1 0-3-16,1 0 0 15,1 2-1-15,6 10 0 0,1 6-1 16,6 8 4-16,-1 2-3 15,-5 0 8-15,-1 4-1 16,-7 1 2 0,-5-1-7-16,-2 1-1 0,0 2 12 15,-23-1-11-15,-8-2 2 16,-4-2 5-16,-3-5-6 16,-2-8-1-16,1-7-2 15,6-10-2-15,2 0 1 16,2-2-47-16,2-17-28 15,8-4-21-15,7-7-78 16</inkml:trace>
  <inkml:trace contextRef="#ctx0" brushRef="#br0" timeOffset="9655.81">19524 1124 237 0,'0'0'77'15,"0"0"-61"-15,0 0-16 16,0 0 0-16,0 0 0 0,0 0 3 15,-89 83 0-15,82-67-3 16,3-8 0-16,0 0 0 16,4-3 0-16,0-4 0 15,0-1 0-15,0 0 0 16,0 0-3-16,0-1 3 16,8-22 0-16,10-3 11 15,2-5-7-15,-2 8-4 16,-5 5 12-16,-2 3 2 15,-4 9 10-15,-2 5-9 0,-3 1-9 16,4 0-1 0,5 0-5-16,3 0 0 0,7 7 0 15,0 8 1-15,4 6 3 16,-3-1-4-16,1 5-6 16,-6-3-14-16,1-2-73 15,6-2-44-15</inkml:trace>
  <inkml:trace contextRef="#ctx0" brushRef="#br0" timeOffset="9970.1">20154 1494 261 0,'0'0'47'15,"0"0"-45"-15,0 0 0 16,0 0 1-16,0 0-3 0,0 0 0 15,92 25 2 1,-72-24-2-16,-2 0 0 0,-1-1-1 16,0 0-14-16,-11 0-80 15</inkml:trace>
  <inkml:trace contextRef="#ctx0" brushRef="#br0" timeOffset="10145.74">20152 1684 224 0,'0'0'61'16,"0"0"-61"-16,0 0 6 15,0 0-4-15,0 0 5 16,0 0 6-16,0 0-7 16,78 20-12-16,-53-20 5 0,-1-10-100 15</inkml:trace>
  <inkml:trace contextRef="#ctx0" brushRef="#br0" timeOffset="10560.76">20632 710 137 0,'0'0'221'16,"0"0"-190"-16,0 0-18 16,0 0-10-16,0 0 3 15,0 0 12-15,70-72-16 16,-32 53-2-16,3 3 2 16,1 5-1-16,-2 0 1 15,-9 7-2-15,-9 4-13 0,-10 0 10 16,-5 0-44-16,-5 0-28 15,-2 11-48-15</inkml:trace>
  <inkml:trace contextRef="#ctx0" brushRef="#br0" timeOffset="11110.34">20740 710 297 0,'0'0'5'16,"0"0"-2"-16,-4 110 32 0,4-56-17 15,2 10 4-15,12 11 9 16,-3 11-23-16,-5 4 14 16,-6 3-11-16,0-2-1 15,0 3 4-15,-13-1-13 16,-7-1-1-16,-2 4 2 15,-2-3-1-15,-3 1 0 16,2 0-1-16,0-4 0 16,8-7 8-16,5-8-2 15,8-10 15-15,4-7-12 16,0-6-6-16,10-8 13 16,9-2-16-16,4-7 3 15,1-6 7-15,-2-3-10 16,0-2 0-16,-1-1 0 15,-8-3 2-15,-4-2 0 16,-4-4-2-16,-3-2 0 0,-2-2-2 16,0 0 4-16,0-2-2 15,0 0 0-15,0-2 0 16,0-2 1-16,0 0-1 16,0-2 0-16,0 2-1 15,0-3 1-15,15 2-9 16,10-3 9-16,8 0 0 15,0 0 1-15,3 0-1 16,2-10 3-16,-2 2-12 16,-3-4-8-16,1 2-18 15,-5 0-22-15,-7 2-89 16</inkml:trace>
  <inkml:trace contextRef="#ctx0" brushRef="#br0" timeOffset="12449.21">21730 556 282 0,'0'0'17'0,"0"0"-7"15,0 0-10-15,0 0 10 16,0 0 6-16,0 0-14 16,0 0 6-16,-36 15-5 15,31-7 0-15,-1 5 27 16,-5 0-12-16,-5 5-3 15,-1 3-5-15,-4 1-2 16,9 0 7-16,-2-2-15 0,7-1 1 16,5-2 4-16,2 1-5 15,0-3 0-15,0 0-1 16,0-3 1-16,0-4 0 16,9-1 0-16,-1-6 0 15,4-1-1-15,-1 0 3 16,3 0-2-16,1-12 15 15,3-13-8-15,1 0 0 16,0-7-7-16,-4 0 0 16,-3 1 4-16,1-1-4 15,-5 6 0-15,-3-2 0 16,-2 2 0-16,-3 6 2 16,0-2-2-16,0 8 0 15,-14 0-1-15,1 4 1 16,1 6-5-16,-1 2 1 0,2 2-33 15,-3 0-5-15,1 10-30 16,11 14-37-16</inkml:trace>
  <inkml:trace contextRef="#ctx0" brushRef="#br0" timeOffset="13030.29">21602 1301 211 0,'0'0'78'0,"0"0"-73"16,0 0-5-16,0 0 3 15,0 0-1-15,0 0 6 0,81-107-5 16,-65 82 4-1,-3 1-7-15,-4 3 0 0,-2 5 25 16,-3 3-15-16,-1 2 12 16,1 5-8-16,-4 2-14 15,0 3 6-15,0 1-4 16,0 0-2-16,0 0 7 16,0 0-7-16,0 0 0 15,0 0-3-15,0 4 3 16,0 11 8-16,0 10-8 15,0-1 6-15,0 6 10 16,0-2-16-16,0-2 9 0,0-2 3 16,-2-4-11-16,0-1 6 15,2-5-7-15,0 5 0 16,0-2 1-16,0-4-1 16,0-1-21-16,0-4-85 15,6-8-168-15</inkml:trace>
  <inkml:trace contextRef="#ctx0" brushRef="#br0" timeOffset="13976.12">21648 1931 129 0,'0'0'144'15,"0"0"-122"-15,0 0-5 16,0 0 41-16,0 0-9 0,0 0-34 16,-7-32-1-16,7 18-13 15,9-2 6-15,1-1-1 16,0-1-2-16,-1 4 12 16,-1-4-11-16,-1 3-5 15,5-3 8-15,-4 1-8 16,3 1 0-16,-1 6 0 15,-6 4 0-15,0 5-3 16,-4 1 2-16,0 0-8 16,0 0 9-16,2 5 0 15,3 9 1-15,-1 0 0 16,1-2 1-16,0 2 2 16,1-1-4-16,-2 1 0 0,5 4 1 15,-2 1-1-15,-4 8 0 16,-1 0-1-16,0 4 2 15,-2 3-2-15,0-6 1 16,0 0-12-16,2-1-37 16,2-8-56-16,3 1-54 15</inkml:trace>
  <inkml:trace contextRef="#ctx0" brushRef="#br0" timeOffset="14741.02">21732 2667 111 0,'0'0'110'15,"0"0"-90"1,0 0-15-16,0 0 31 0,0 0-23 16,0 0 0-16,0 0 3 15,42-109-7-15,-31 85 2 16,1 3 12-16,-3 0-4 16,-5 5-11-16,-2 0 4 15,-2 0 3-15,0 4 5 16,0 1-12-16,0 4-1 15,0 3 17-15,0 2-13 16,0 2-2-16,0 0-9 16,0 0 1-16,0 0-7 15,0 0-1-15,0 0 6 16,0 2-6-16,4 14 8 16,-1 6-1-16,2 6 5 0,-5 9-4 15,0 2 7-15,0 5-5 16,0 1 0-1,0-7 9-15,0-2-11 0,0-6-1 16,0-2 0-16,0-6 0 16,2-8 1-16,4-2-1 15,-1-8-10-15,1-2-26 16,4-2-109-16</inkml:trace>
  <inkml:trace contextRef="#ctx0" brushRef="#br0" timeOffset="15874.1">21819 496 239 0,'0'0'50'0,"0"0"-37"16,0 0-8-16,0 0 23 16,0 0-13-16,0 0-5 15,29-44 4-15,0 27-12 16,0 1 11-16,-5 3 1 15,-5 6-13-15,-7 4 8 16,-5 3-9-16,-3 0 0 16,4 0 0-16,-2 6 0 15,3 11 0-15,5 3 7 16,-3 2-4-16,5 9 1 16,-3 8-4-16,-1 7 0 15,2 7 2-15,-9 5-2 16,-5 6 0-16,0 5 3 0,0 10-2 15,0 7 12 1,0 2-13-16,-2 2 0 0,-1-2 10 16,3 1-8-16,0 0 0 15,0 0-2-15,11 0 5 16,3-3-2-16,-1-4-3 16,-2-3 0-16,3-5 2 15,-6 4-1-15,1 0-1 16,-2-4 0-16,-4-1 0 15,1-9 5-15,-4-8-5 16,0-2 0-16,0-6 10 16,0-4-7-16,0 2 1 15,0-6-2-15,0 0 1 16,0-6 1-16,0 2-4 0,0-7 0 16,6-1 0-16,5 0 1 15,-1-2-1-15,-2-2 0 16,-1 0 0-16,-5-4 1 15,0 1-1-15,0-3 0 16,-2-4 0-16,0-5 1 16,0-3-1-16,0-3 0 15,0-2 0-15,0 2 0 16,0-3 0-16,0 0 0 16,0 0 5-16,0 0-5 15,0 0 7-15,-4 0 0 16,-17 0-1-16,-6 0-5 15,-2-3-1-15,0 2 0 0,0-4-1 16,2 1 1-16,0 2 0 16,2 1-1-16,4 1-18 15,-4 0-9-15,9 0-89 16,-1 9-163-16</inkml:trace>
  <inkml:trace contextRef="#ctx0" brushRef="#br0" timeOffset="21473.04">23517 2101 421 0,'0'0'27'16,"0"0"-6"-16,0 0-17 16,0 0 5-16,0 0 16 15,0 0-14-15,0 0-11 16,-20-10-3-16,20 14 3 16,0 12-1-16,0 3 1 15,0-1 0-15,2 1 1 16,0 3 0-16,2 2-1 15,3-2-1-15,-2-4 1 16,2-1 1-16,-1-4-1 0,1-4-1 16,-3-3 0-16,1-2 2 15,-1-4-4-15,3 0-2 16,-1 0-1-16,3-10 6 16,1-5 9-16,-4 5-7 15,-2 5-1-15,-1 3-1 16,-3 2 0-16,0 0-7 15,4 0 5-15,0 22-2 16,6 8 4-16,-2 8 0 16,-1 4 0-16,-3 2 2 15,-2 6-1-15,-2-2-1 16,0-1 0-16,0-5 1 16,-10-8 1-16,-5-6-2 15,-2-9 10-15,-1-8-1 16,-1-5-1-16,3-6-8 15,-6 0 0-15,2 0-5 0,-1-2-1 16,4-6-15-16,-1 1-22 16,9 2-52-16,7 0-92 15</inkml:trace>
  <inkml:trace contextRef="#ctx0" brushRef="#br0" timeOffset="22655.31">24411 1638 220 0,'0'0'62'0,"0"0"-42"16,0 0 16 0,0 0 22-16,0 0-27 0,0 0-2 15,-10-17-5-15,10 17-9 16,-2 0 3-16,0 0-17 16,-3 0 1-16,-1 11 8 15,-6 11-10-15,1 10 0 16,1 6 2-16,3 2-2 15,4 1 0-15,3-8 0 16,0-2 0-16,10-9-2 16,14-6 2-16,4-6-2 15,1-6 1-15,6-4 2 16,-2 0-2-16,-2-2 1 16,-5-16 0-16,-1-6 0 0,-9-7 7 15,-5-1-7-15,-3-4 6 16,-8 0-6-16,0 2 5 15,0 2-5-15,0 6 0 16,-13 3 6-16,-5 6-6 16,1 1 0-16,-1 4 0 15,0 6 0-15,4 4-2 16,-1 2-12-16,-1 2-31 16,-1 22-17-16,-1 8-35 15,7 7-32-15</inkml:trace>
  <inkml:trace contextRef="#ctx0" brushRef="#br0" timeOffset="23304.36">24368 3020 267 0,'0'0'41'0,"0"0"-25"16,0 0-5-16,0 0 17 15,0 0 8-15,0 0-31 0,80-111 3 16,-55 85-3-16,-3 4 0 16,-4 5 5-16,-5 2-8 15,-6 7 1 1,-5 2 18-16,0 2-17 0,-2 4 5 16,3-2 2-16,-3 2-4 15,0 0 4-15,0 0-11 16,0 0 0-16,0 0-7 15,2 6 14-15,2 12-7 16,3 8 13-16,-3 6-6 16,-4 3 6-16,0 5-8 15,0 1-4-15,0-2 11 16,0-2-12-16,0-7 0 16,0-7 6-16,0-9-5 15,0-4-1-15,0-6 0 0,0-2 0 16,0-2-7-16,0 0-33 15,0-16-121-15</inkml:trace>
  <inkml:trace contextRef="#ctx0" brushRef="#br0" timeOffset="24605.07">26937 108 39 0,'0'0'313'15,"0"0"-266"-15,0 0-23 0,0 0 13 16,0 0-13-16,0 0 25 16,-16-31-32-16,16 31-12 15,0 0-4-15,0 0 0 16,0 0-2-16,0 0-3 15,0 13 4-15,0 14 5 16,0 4-3-16,0 5-2 16,0-1 4-16,0-6-3 15,0-1 0-15,2-3-1 16,10-9 0-16,-1 0-3 16,0-8 3-16,0-4-1 15,0 0 1-15,0-4 0 0,3 0 0 16,1 0-11-1,-1 0-4-15,1-7 9 16,-1 2-1-16,-5 1 7 0,-1 2 0 16,-6 2 1-16,0 0-2 15,2 0-5-15,0 6 6 16,-2 8 0-16,0 4 0 16,0 4 0-16,-2 4 2 15,0 2 0-15,0 0 1 16,0-2-3-16,0-4 0 15,0-1 6-15,-8-8-6 16,0-5 0-16,2-4 2 16,-1-4-2-16,3 0-17 15,-2 0-84-15,0-12-137 16</inkml:trace>
  <inkml:trace contextRef="#ctx0" brushRef="#br0" timeOffset="25138.38">27048 10 29 0,'0'0'255'16,"0"0"-237"-16,0 0-14 16,0 0-3-16,0 0 13 15,0 0 16-15,-106 0-18 16,92 0-4-16,3 0 7 16,6 0-11-16,3 0 3 15,2 0-7-15,0 0 0 16,0 0-5-16,0 0-1 15,0 0-5-15,0 0 11 16,9 0 4-16,7 0 8 0,-3 0-4 16,3 0-4-16,-1 0-2 15,-4 0-2-15,1 0 0 16,-8 0 0-16,0 0 0 16,1 0 1-16,-5 0-1 15,0 0 0-15,4 0-9 16,0 0 12-16,8 0-3 15,1 0 7-15,3 0-3 16,-1 0 4-16,3 0-8 16,0 0 1-16,0 0 2 15,0 0-3-15,-3 0-1 16,1 0 1-16,-3 0-41 16,6 0-61-16</inkml:trace>
  <inkml:trace contextRef="#ctx0" brushRef="#br0" timeOffset="27158.05">26003 788 94 0,'0'0'140'16,"0"0"-125"-16,0 0-10 15,0 0 12-15,0 0 10 0,0 0-2 16,0 0 11 0,-80-18 1-16,66 18-33 0,1 0 1 15,0 6 2-15,0 7 1 16,-2 6 4-16,-2 5-12 16,-1 8 0-16,-1 8 5 15,1 8-5-15,0 5 0 16,7-6 1-16,6-8 1 15,5-11 3-15,0-8-5 16,2-7 0-16,21-1 12 16,6-5-12-16,6-7 1 15,3 0 12-15,0-2-6 16,5-21 2-16,-6-2-9 16,-1-8 4-16,-5-3-4 15,-6-5 0-15,-3-6 0 16,-9 2 0-16,-6-3 2 15,-7 7 2-15,0 3-4 0,0 6 0 16,-9-1 4-16,-6 8-4 16,1 3 0-16,1 5-1 15,-1 7 2-15,3 6-5 16,1 4 4-16,-2 0-13 16,3 4-9-16,3 16-38 15,4 5-26-15,2 3-54 16</inkml:trace>
  <inkml:trace contextRef="#ctx0" brushRef="#br0" timeOffset="27906.18">27821 913 249 0,'0'0'57'16,"0"0"-50"-16,0 0 31 15,0 0 14-15,70-113-14 16,-55 84 3-16,1 2-28 16,-1-1 9-16,1 1-15 15,-5 5-6-15,-2 8 13 0,-5 6-14 16,-1 7 2 0,-3 1-2-16,0 0 3 15,4 0-3-15,5 0 0 0,2 5 0 16,5 16 3-16,-1 4-2 15,1 7-1-15,-1 10 3 16,-1 5-2-16,-7 8 9 16,-3 4-10-16,-2-1 0 15,-2-9 9-15,4-12-9 16,4-9-1-16,3-7 1 16,-1-5-20-16,11-9-82 15,-8-7-227-15</inkml:trace>
  <inkml:trace contextRef="#ctx0" brushRef="#br0" timeOffset="29188.8">25350 864 269 0,'0'0'41'0,"0"0"-27"15,0 0-2-15,0 0-5 16,0 0 1-16,0 0 4 16,-2-1-12-16,2 1 0 15,0 0 0-15,0 0 0 16,0 0 13-16,0 0-11 15,-2 0-2-15,2 0 8 16,0 0-8-16,0 8 0 16,0 11 1-16,0 5 0 15,0 8 5-15,0 10-6 16,0 8 0-16,0 11 11 16,0 7-8-16,-2 9 2 0,0 4 1 15,2 3 0-15,0 3 7 16,0 0-13-16,4 1 0 15,9 4 2-15,1 3-1 16,-8 8-1-16,-3 7 0 16,-3 2 0-16,0 3 4 15,-3-3-4-15,-10-3 0 16,4-7 1-16,4-4-1 16,5-12 0-16,0-8-1 15,0-9 1-15,0-9 0 16,0-8 0-16,0-6 0 15,0-2 1-15,-2-2-1 16,-2 0 0-16,0 2 0 16,-1-3 1-16,1-5-1 15,-1-4 0-15,5-10 0 16,-2-4-1-16,2-8 1 0,0-3 0 16,0-3 0-16,0-4 0 15,0 0-7-15,0 0 7 16,0 0-6-16,0-1-2 15,2-18-35-15,12-9-68 16</inkml:trace>
  <inkml:trace contextRef="#ctx0" brushRef="#br0" timeOffset="30310.98">24334 1510 157 0,'0'0'56'16,"0"0"-36"-16,0 0-5 16,0 0 34-16,0 0-26 15,0 0-10-15,5 0 2 16,30-2-14-16,10-4 13 16,9 2-11-16,4 0 2 15,1-2 10-15,5 1-13 16,0 2 0-16,5-1 2 15,0 2-2-15,4-1 0 16,1 3-2-16,3 0 0 16,2 0 1-16,6 0-1 15,4 0 0-15,13-5 0 16,21-3 3-16,8-2-2 0,10-2-1 16,-6-1 0-16,-6 3-3 15,-8 2 3-15,-14 1 0 16,-9-5 0-16,-15-1 2 15,-10-1-4-15,-9 1 2 16,-8 5 0-16,-2-1 5 16,-5 5-4-16,4 4 1 15,3 0 1-15,4 0-2 16,3 0 2-16,1-2-3 16,1-2 0-16,4-2 2 0,5-2-2 15,3-3 0 1,4-1 0-16,-2-1 0 0,-2 1 2 15,-8 1-2-15,-9 4 0 16,-7 7-3-16,-4 0 3 16,-6 0-1-16,-3 6 0 15,-5 6 1-15,-2 0 0 16,1 2 0-16,1-3 0 16,4-3 1-16,-1 1 0 15,1-5-1-15,1-2 0 16,-1 0 0-16,-4 0-3 15,-6 2 3-15,-2 3-8 16,-7 0 7-16,0 0-7 16,-2 6 4-16,0-1 3 15,0 0 1-15,3 0 5 0,2-4-5 16,2-2 0-16,-5-3 0 16,-3-3 0-16,-1 0 0 15,-7 0 0-15,-5 0-14 16,-4 0 6-16,0 0-31 15,0 0-16-15,0 0-139 16</inkml:trace>
  <inkml:trace contextRef="#ctx0" brushRef="#br0" timeOffset="44693.46">26073 1834 100 0,'0'0'71'16,"0"0"-20"-16,0 0-22 0,0 0 5 16,0 0-5-16,0 0 0 15,0 0 6-15,0 0-11 16,0-58-20-16,0 55 28 15,0-1-19-15,0-1-4 16,0 5 2-16,0-1 1 16,0 1 6-16,0 0-15 15,0 0 0-15,0 0 19 16,-2 0-21-16,-2 0 2 16,2 0 8-16,-2 0-3 15,0 0-1-15,-3 0-7 0,3 0 0 16,0 0 5-1,-4 0-5-15,2 0 0 16,-1 0 0-16,1 0 0 0,-4 0 0 16,1 6-1-16,-3 5 1 15,-2 3 0-15,1-1 0 16,-1 3-1-16,1 2 1 16,-3-1 0-16,1 6 0 15,4 1 0-15,1 0 0 16,6-1-1-16,4 0 1 15,0-2-3-15,0 2 3 16,12-1 0-16,3 0 0 16,3 4-1-16,-3-4 1 15,3-3 0-15,0-1 0 16,0-9-5-16,1 1 4 16,0-4-3-16,3-3 3 0,1-3-2 15,0 0 3-15,4 0 0 16,-2 0 0-16,0 0-2 15,-4-10 0-15,0 1-4 16,-5 1 2-16,-1-2-7 16,-3 1 11-16,-4-4-6 15,-1-1 6-15,-5 0 0 16,0-2 6-16,-2-5-4 16,0 2 1-16,2-1-3 15,0 1 0-15,0 0 1 16,-2 1-1-16,0 2 0 0,0-2 0 15,0 2 0 1,0-2 0-16,-8 0-1 0,-3-2 1 16,-1 2 5-1,-1 1-5-15,5-1 0 0,-2 4 1 16,4 3 0-16,1 2 1 16,-1 2-2-16,-1-2 0 15,-4 5-6-15,-5 4 5 16,-8 0-14-16,-5 0-22 15,-7 14-64-15,-5 4-166 16</inkml:trace>
  <inkml:trace contextRef="#ctx0" brushRef="#br0" timeOffset="62985.83">27806 2148 57 0,'0'0'127'0,"0"0"-102"16,0 0-22-16,0 0 0 15,0 0 0-15,0 0-2 0,0 0 21 16,0 0-16 0,0-7 4-16,0 7 12 0,0 0-1 15,0 0-4-15,0 0-10 16,0 0-4-16,0 0 10 15,0 0-12-15,0 0 2 16,0 0 16-16,0 0 0 16,0-2 3-16,0 2-5 15,0-1-1-15,0-2 16 16,0 3-23-16,0-5 0 16,0-4 4-16,0-1 5 15,4-7-13-15,9-2-5 0,3-1 0 16,3-4 2-16,2-2-2 15,-1-2 0-15,1 3 3 16,-6 0-3 0,1 0 2-16,-5 4-2 0,-5 3 0 15,1 0 2-15,-2 4-2 16,-1 2 0 0,1 0 1-16,-1 1 1 0,-2 2-2 15,2-2-2-15,1 4 2 16,-1 1-1-16,-1 1 1 15,-1 5 0-15,-2-1 1 16,0 1-1-16,0 0 0 16,0 0-3-16,0 0-2 0,0 0-2 15,0 7 3 1,0 16 4-16,0 4 4 0,0 10-2 16,0 1 8-16,0 2-10 15,0 0 2-15,0-4 7 16,0-2-9-16,0-4 0 15,0-3 3-15,3-2-1 16,-1-5-1-16,0-2-1 16,0-6 0-16,0-1 4 15,0-5-4-15,1-3 0 16,-1 0 0-16,-2-2 2 16,2 2-2-16,-2-3 0 0,0 1 0 15,0-1 0-15,0 0 0 16,0 3 0-1,0-3 0-15,0 1 2 16,0 2-4-16,0-3 2 0,2 0 0 16,-2 1-8-16,0-1-8 15,4 2-66-15,-4-2-107 16</inkml:trace>
  <inkml:trace contextRef="#ctx0" brushRef="#br0" timeOffset="71838.62">25967 3108 104 0,'0'0'85'0,"0"0"-56"16,0 0-21-16,0 0 38 15,0 0-15-15,0 0-4 16,0 0-2-16,-4 0-16 16,4 0 1-16,0 0 5 15,0 0-4-15,0 0 16 16,0 0-14-16,-2 0-6 15,2 0 12-15,-2 0-15 16,2 0 5-16,0 0 2 16,0 0-3-16,0 0 19 0,0-2-23 15,0-4-1-15,0 2 13 16,0-4-11 0,4-4-3-16,7-2-4 0,3-4 10 15,-1 0-7-15,1-5-1 16,-1 2 0-16,1-4 1 15,-1 0 0-15,-1-2-1 16,-2 4 0-16,-6 2 0 16,-1 4 3-16,-1 0-3 15,2 1 0-15,2 0-2 16,2 2 2-16,3 0 0 16,-3 2-1-16,2 1 1 15,-1 0-1-15,-5 5 1 0,-4 4 0 16,2 2-2-1,-2 0 2-15,0 0-4 0,0 0-1 16,2 0 1-16,5 10-1 16,0 7 5-16,4 6 0 15,-2 4 4-15,-1 4-4 16,0 1 0-16,-4 4-1 16,-2 2 2-16,-2-1 2 15,0 1-3-15,0-2 0 16,0-3 5-16,0 0-4 15,0-5-1-15,0-2 0 16,2-4 0-16,5-5 2 16,-1-5-2-16,2 1 0 0,-2-5 3 15,1-2-3 1,-1-3 0-16,-2 0 0 0,0-3 0 16,0 0 1-16,-4 0-1 15,2 0 0-15,0 0 1 16,0 0-1-16,0 0-2 15,5 0-14-15,-1-3-18 16,6-10 13-16,1-1-73 16,3-1-83-16</inkml:trace>
  <inkml:trace contextRef="#ctx0" brushRef="#br0" timeOffset="79107.45">27309 3069 288 0,'0'0'10'16,"0"0"-5"-16,0 0 16 16,0 0 20-16,0 0-15 0,0 0-9 15,0 0 11-15,-29-67-24 16,27 64 11-16,2 3 3 16,0-1-1-16,-2 1 8 15,2-2-17-15,0 0-8 16,0-3 24-16,0-1-18 15,0-1-1-15,0-2 1 16,0-1-5-16,13 1 1 16,5-1-2-16,4-5 0 15,7 4 1-15,4-3-1 16,6-1 0-16,5 3 0 16,-2 0 1-16,-2 4-1 15,-4 2 0-15,-7 5 0 16,2 1-2-16,-8 0 2 15,-4 0-4-15,-5 0 4 16,-3 5 0-16,-3 11-2 0,0 2-4 16,-6 2 6-16,0 0 2 15,-2 2-2-15,0 3 0 16,0-1 2-16,-9 3 1 16,-6 4 2-16,-6 0-5 15,-4 2 0-15,-4 1 5 16,-2-4-5-16,3 0 0 15,-1-2 2-15,4-6-1 16,3-4 1-16,-1-4-2 16,8 1 0-16,1-3 2 15,6-3-2-15,3 1 0 16,1 0 1-16,2-1-1 16,0-3 0-16,0 0 0 0,2-4 0 15,-3 0 2-15,0-2-2 16,3 0 0-16,0 0-1 15,0 0 2-15,0 0-1 16,0 0 0-16,0 0 0 16,0 0 0-16,0 1 0 15,3-1 0-15,13 0 1 16,6 0-1-16,9 0 15 16,11 0-15-16,12 0 1 15,4 0 21-15,2-3-22 0,-2 1 0 16,-5 2 2-16,-4 0-1 15,-13 0-1 1,-9 0-1-16,-9 2 1 16,-11 5-9-16,-1 6-2 0,-6-3-72 15,0-10-235-15</inkml:trace>
  <inkml:trace contextRef="#ctx0" brushRef="#br0" timeOffset="95860.56">29900 461 338 0,'0'0'19'0,"0"0"7"16,0 0-10-16,0 0 14 15,0 0 20-15,0 0-29 16,0 0-14-16,0 0 3 16,0-15-10-16,0 15-2 0,0 19 2 15,0 11 10 1,0 14 12-16,0 9-22 0,-4 4 4 16,-2 2 6-16,-2-7-6 15,6-6 0-15,2-8-4 16,0-6 0-16,0-4 3 15,0-6-3-15,0-2-1 16,0-3-3-16,0-4-6 16,-7-1-24-16,-3-4-24 15,0-6-35-15,-9-2-39 16</inkml:trace>
  <inkml:trace contextRef="#ctx0" brushRef="#br0" timeOffset="96144.99">29387 455 423 0,'0'0'8'0,"0"0"-6"15,0 0-4-15,0 0 4 16,0 0 22-16,148-22-8 15,-90 18-5-15,4 0 10 16,9 0-8-16,3-3-8 0,-7 1-5 16,-3 0 2-1,-5 3 1-15,-9-1-3 0,0 3-5 16,-11 1 2-16,-5 0-52 16,-7 0-13-16,-9 0-77 15</inkml:trace>
  <inkml:trace contextRef="#ctx0" brushRef="#br0" timeOffset="96904.11">30283 458 366 0,'0'0'46'0,"0"0"-46"15,0 0-5-15,0 0 5 16,0 0 3-16,0 107 6 16,-4-49 1-16,-5 5-1 15,-5 4 19-15,1 6-24 16,-2-1 7-16,1-7 0 15,10-12-8-15,4-12-3 16,0-17 0-16,0-10 0 16,0-8 5-16,0-6-5 15,0 0 0-15,0-5 11 0,0-25 6 16,0-16-16-16,0-10 1 16,-9-8 2-16,2-9 0 15,0-6-4-15,3 1-2 16,4 7-2-16,0 10 3 15,0 15 1-15,0 6-1 16,11 9 1-16,5 6-3 16,-3 7 3-16,1 7-2 15,-1 7 2-15,-4 4 2 16,2 0-2-16,2 0-2 16,1 15 2-16,3 20-6 15,2 7 6-15,1 9 0 0,1 10 5 16,4-1 0-1,2-1-4-15,2-12-1 0,0-4 4 16,2-13 0 0,-4-6-4-16,0-8 0 0,-1-8 5 15,-6-6-5-15,1-2 2 16,-8 0 3-16,1-12-5 16,-4-16 24-16,1-8-20 15,-3-8 4-15,-4-9 6 16,-4-3-11-16,2-4 3 15,-2 4-3-15,0 3-1 16,0 12 14-16,0 7-16 16,0 9 0-16,0 8 7 15,0 7-7-15,0 3-1 16,0 7-7-16,-2 0-26 16,2 0-11-16,0 18-92 0,0 11 11 15</inkml:trace>
  <inkml:trace contextRef="#ctx0" brushRef="#br0" timeOffset="97775.7">31837 371 455 0,'0'0'26'0,"0"0"-26"16,0 0-8-16,0 0 7 0,0 0 2 15,0 0 6-15,24 112 30 16,-19-53-26-16,-5 2 1 15,0 2 5-15,0-2 0 16,0-6-5-16,0-4-11 16,-10-2 4-16,6-4-2 15,2-3-3-15,2-9-3 16,0-9 2-16,0-12-8 16,0-5-12-16,0-7-26 15,0 0-57-15,0-22 6 16</inkml:trace>
  <inkml:trace contextRef="#ctx0" brushRef="#br0" timeOffset="98048.38">31582 411 465 0,'0'0'7'15,"0"0"-1"-15,0 0-4 16,0 0 7-16,149-56 11 16,-91 48 14-16,3-1-29 0,-1 4 0 15,-4-1 3-15,-5 2-2 16,-4 4-3-16,-8 0-3 16,-2 0 1-16,-8 0-9 15,-8 0 1-15,-7 0-54 16,-7 0-35-16,-5 0-46 15</inkml:trace>
  <inkml:trace contextRef="#ctx0" brushRef="#br0" timeOffset="98653.94">32300 341 351 0,'0'0'24'0,"0"0"-21"15,0 0-1-15,0 0 16 16,33 144-1-16,-24-83 5 16,-3 19 7-16,-3 7-18 15,-3 6-5-15,0-1 1 16,0-19 1-16,-5-11-4 15,3-18-4-15,2-19 1 16,0-8 9-16,0-12-10 16,0-5 0-16,0 0 10 15,0-1 29-15,0-27-3 0,-6-15-32 16,-9-13 4-16,1-10-6 16,1-14-2-16,1-12-5 15,3-11 1-15,9 0-2 16,0 14 3-16,5 13 1 15,19 13 2-15,10 13-1 16,-1 6 1-16,5 11-2 16,5 6 1-16,5 9 0 15,1 10-3-15,0 4 3 16,-4 4 1-16,-7 0-7 16,-9 8 7-16,-7 18-7 15,-13 8 0-15,-9 6-1 16,0 7 2-16,-27-4 9 15,-13-3-3-15,3-5 15 16,1-9-15-16,2-7 5 0,0-2 12 16,-1-4-10-1,-3-5-5-15,1 1-2 0,3-1 0 16,3-2-2 0,4 2 2-16,5 3-18 0,3 0-55 15,6 5-77-15</inkml:trace>
  <inkml:trace contextRef="#ctx0" brushRef="#br0" timeOffset="100740.34">29769 1752 54 0,'0'0'40'0,"0"0"-21"15,0 0-2-15,0 0 28 16,0 0 2-16,0 0-3 16,0 0-8-16,0 0-16 15,0 0 2-15,0 0 21 16,0 0-7-16,0 0 7 16,0 0-19-16,0 0-16 15,0 3-8-15,0 6-1 16,0 14-1-16,0 6-5 15,7 18 14-15,-5 13 0 0,-2 8 6 16,0 8-6 0,0-2 1-16,0-3-8 0,-5-7 0 15,-1-11 5-15,-1-6-5 16,2-9 0-16,3-14 2 16,0-10-2-16,2-9 0 15,0-5 0-15,0 0 0 16,0 0 14-16,0 0-12 15,-2-17 18-15,-7-15-17 16,-5-7 1-16,-1-9-4 16,-3-3-4-16,3-12-10 15,-1-5 11-15,7 0-9 16,7 2 8-16,2 7 4 16,0 9 1-16,0 9 0 0,0 2-1 15,11 10 0-15,7 5-6 16,7 1 4-16,6 4-5 15,4 5 0-15,5-1 6 16,4 5-2-16,1 4-2 16,-3 1-9-16,-1 5-5 15,-8 0-39-15,-4 0 2 16,-9 5-83-16</inkml:trace>
  <inkml:trace contextRef="#ctx0" brushRef="#br0" timeOffset="100966.39">29715 2082 267 0,'0'0'54'15,"0"0"-41"-15,0 0-9 16,0 0-4-16,0 0 17 15,121 0-5-15,-77-15-6 16,5-1-6-16,-2 0-23 16,-4-2-43-16,-4 0-68 0</inkml:trace>
  <inkml:trace contextRef="#ctx0" brushRef="#br0" timeOffset="101494.18">30268 1863 170 0,'0'0'13'0,"0"0"12"16,25 108-4-16,-17-52 11 16,-1 6-4-16,-5 11 11 15,0-3-23-15,-2-4-2 16,0-10-4-16,2-14-2 15,-2-11 5-15,0-10-5 16,0-11-2-16,0-8 12 0,0-2-14 16,0 0 66-16,0-16-20 15,-11-18-49-15,-7-16 1 16,3-10-4-16,-3-13 13 16,1-5-11-16,3-4 0 15,3 3-6-15,11 4 6 16,0 4-8-16,6 9-5 15,23 6-6-15,7 9 5 16,5 12 5-16,1 7 1 16,-5 8 1-16,-3 9 4 15,-5 8 1-15,-7 3 1 16,-7 0-4-16,-7 18 1 16,-4 10 1-16,-4 6-15 0,0 6 18 15,-16 4 13-15,-11-4-8 16,-6 0 2-16,-3-6-2 15,-1-5 3-15,1-5 9 16,5-3-17-16,4-4 0 16,7-5 3-16,3-2-3 15,7-6 0-15,6 4-55 16,4-2-121-16</inkml:trace>
  <inkml:trace contextRef="#ctx0" brushRef="#br0" timeOffset="105389.42">29834 2966 287 0,'0'0'41'0,"0"0"-27"15,0 0-13-15,0 0 11 16,0 0 29-16,0 0-18 15,0-4-12-15,0 4-11 16,0 21 3-16,0 13 30 0,-8 11-1 16,-3 9-18-1,1 6 12-15,-4 4-17 0,1 5 5 16,-1-5-14-16,3-5 2 16,5-6 0-16,3-13-2 15,3-6 0-15,0-11 3 16,0-13-3-16,0-6 0 15,0-4 0-15,0 0 0 16,0 0 11-16,0-12-11 16,0-20 0-16,0-5 10 15,0-13-10-15,0-8-6 16,0-4 0-16,13-5-19 16,10 5 24-16,4 2-17 15,6 4 7-15,5 8 9 16,-1 6-3-16,-3 8-3 15,-3 6 4-15,-2 7-6 16,-4 7 9-16,-1 4-9 0,1 5-19 16,6-2 21-16,3 1-10 15,1 4 6-15,1-2-15 16,-5 2 4-16,-2 2-6 16,-7 0-47-16,-9 0-64 15</inkml:trace>
  <inkml:trace contextRef="#ctx0" brushRef="#br0" timeOffset="105607.15">29738 3259 397 0,'0'0'0'0,"0"0"-10"15,0 0 5-15,113-19 5 16,-70 11 0-16,1 2-3 16,8-4-30-16,0 1-73 15,6-2-134-15</inkml:trace>
  <inkml:trace contextRef="#ctx0" brushRef="#br0" timeOffset="106254.35">30475 2988 195 0,'0'0'13'0,"0"0"-12"16,0 0 11-16,20 126 27 15,-20-71 6-15,0 4-7 16,0 7-15-16,-2-1-2 15,-11-3-20-15,-3-4 0 16,-4-8 7-16,4-8-8 16,3-10 0-16,4-12 0 0,4-14 1 15,5-6 4-15,0 0 0 16,0-20 11 0,0-14-16-16,0-7 0 0,0-9-5 15,0-5 1-15,-4-10-13 16,-2-7-8-16,-3-1-14 15,4 0 24-15,5 9 11 16,0 14 6-16,0 10-2 16,16 11 0-16,-1 7 4 15,1 7-1-15,-1 8-3 16,1 4 0-16,1 3 6 16,2 0-5-16,3 11 4 15,1 18 5-15,-2 9-1 16,6 4 16-16,-4 8-16 15,-1 2-6-15,0 4 21 16,0-2-24-16,3-1 6 0,-2-9-3 16,-2-12-1-16,0-8 9 15,-1-11-4-15,-3-6-5 16,1-7 13 0,0 0-11-16,-2 0 9 0,1-25 3 15,-1-11-9-15,-5-8 3 16,-5-8-10-16,-6-3 0 15,0-4 1-15,0 3-1 16,0 8 0-16,-8 12 0 16,3 8 0-16,-1 8-4 15,4 7-4-15,2 8-31 16,-2 5-11-16,2 0-82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0:46:04.958"/>
    </inkml:context>
    <inkml:brush xml:id="br0">
      <inkml:brushProperty name="width" value="0.05292" units="cm"/>
      <inkml:brushProperty name="height" value="0.05292" units="cm"/>
      <inkml:brushProperty name="color" value="#FF0000"/>
    </inkml:brush>
  </inkml:definitions>
  <inkml:trace contextRef="#ctx0" brushRef="#br0">10587 1671 486 0,'0'0'28'0,"0"0"-28"16,0 0 3-16,0 0 5 15,0 0-7-15,0 0 20 16,0 0-5-16,0 0-16 16,-11-1-2-16,11 23 2 15,5 10 0-15,-1 7 19 0,-2 3-19 16,-2 5 2 0,0 2 6-16,0 1-6 0,0 1 0 15,0-7-2 1,-4-1 0-16,2-9-3 0,2-8 3 15,0-8-29-15,0-8-10 16,0-7-38-16,0-3-47 16,0-9-97-16</inkml:trace>
  <inkml:trace contextRef="#ctx0" brushRef="#br0" timeOffset="238.43">10299 1688 291 0,'0'0'245'0,"0"0"-212"15,0 0-33-15,0 0-11 16,0 0 10-16,0 0-3 16,41-6 4-16,-7 10 0 15,8-4 2-15,5 0-4 16,-1 0 2-16,-1-2-10 15,-3-11 0-15,-2 5-32 16,-1-3-27-16,-4 5-25 16,-4 2-73-16</inkml:trace>
  <inkml:trace contextRef="#ctx0" brushRef="#br0" timeOffset="819.7">11028 1692 298 0,'0'0'17'16,"0"0"-17"-16,0 145 2 15,0-93 4-15,0-4-5 16,2-2 24-16,5-8-1 0,-5-4-10 15,3-4-10-15,-5-10-4 16,0-8 3-16,0-6 9 16,0-3-11-1,0-3 13-15,0 0 21 0,0-11 1 16,-5-19-31-16,-10-9-5 16,-1-8 1-16,7-3-4 15,1-4 3-15,8-3-5 16,0 2 3-16,2 5 2 15,20 3-1-15,2 9 0 16,-1 9 1-16,-3 4-5 16,-1 8 5-16,0 6 0 15,-1 5-1-15,-3 6 1 0,-1 0-3 16,-1 0-5 0,0 11 8-16,1 6-4 15,-3 1 4-15,-5 2 0 16,-3 2 3-16,-3 1-3 0,0 2 7 15,-16 0 7 1,-9-2-6-16,4-3 13 0,-2-6-16 16,3-1-4-16,3-6 10 15,1-3-11-15,5-1 1 16,1-1-1-16,8-2 1 16,0 1-7-16,2-1 5 15,0 0-42-15,0 0-54 16,0 0-58-16</inkml:trace>
  <inkml:trace contextRef="#ctx0" brushRef="#br0" timeOffset="1079.44">11762 1686 245 0,'0'0'165'16,"0"0"-161"-16,0 0-3 16,0 106 13-16,-3-75-4 15,-1-5 0-15,2-4-10 16,2 1 3-16,0-10-3 0,0-1 0 16,0-6-5-1,0-4 4-15,0-2-53 0,0 0-29 16,0 0-61-16</inkml:trace>
  <inkml:trace contextRef="#ctx0" brushRef="#br0" timeOffset="1284.55">11561 1814 135 0,'0'0'305'16,"0"0"-275"-16,0 0-30 0,0 0-2 15,0 0 1-15,0 0 1 16,49 24 2 0,-14-24-2-16,5 0 4 15,5 0-10-15,4-11 6 16,2-14-11-16,3 1-43 0,-5 1-63 16</inkml:trace>
  <inkml:trace contextRef="#ctx0" brushRef="#br0" timeOffset="1555.62">12292 1536 288 0,'0'0'102'0,"0"0"-88"16,0 0-7-16,0 0-5 15,2 121 1-15,4-82 20 16,2 1-15-16,-2 0-5 16,1-8 0-16,-3-3-1 15,-2-8 1-15,2-6-3 16,-4-3 0-16,0-8-5 16,0-2 2-16,0-2-60 15,0 0-45-15</inkml:trace>
  <inkml:trace contextRef="#ctx0" brushRef="#br0" timeOffset="1785.22">12031 1594 330 0,'0'0'66'0,"0"0"-52"16,0 0-13-16,0 0 3 15,113-48 29-15,-65 34-15 16,0 2-8-16,4 2-8 16,-5-1 0-16,-3 0 0 15,-4-1-2-15,-7 2-7 16,1-3-21-16,-8 8-40 0,-3 2-38 16</inkml:trace>
  <inkml:trace contextRef="#ctx0" brushRef="#br0" timeOffset="2431.28">12646 1456 229 0,'0'0'83'0,"0"0"-80"15,0 0 20-15,0 118-3 16,5-73 10-16,-5 2 11 0,2 7-32 15,-2 0 0-15,0-4-8 16,0-5 1-16,0-12 0 16,0-8-2-16,0-11 0 15,0-9 0-15,0-5 0 16,0 0 0-16,0 0 3 16,-2-19-3-16,-5-13-4 15,-2-8-7-15,-2-7 11 16,-3-3 13-16,-3-6-13 15,-2-4 0-15,4 6-1 16,4 5 1-16,6 16 0 16,5 7 10-16,0 5-7 15,0 7 7-15,0 5-8 16,2 5-1-16,10 4-1 16,3 0 1-16,8 0-3 15,2 17 0-15,4 14 2 16,4 8 11-16,0 6-9 0,1 7-2 15,-3 1 0-15,0-6 1 16,0-3 2-16,-2-10-3 16,2-8 0-16,-2-8 3 15,-2-7-3-15,-5-9-2 16,-4-2 0-16,-2 0 2 16,-5-17 18-16,-5-10-17 15,-1-14-1-15,-3-4 8 16,-2-5-8-16,0 0 0 15,0 0 1-15,0 0-1 0,0 5 12 16,0 2-12 0,0 11 0-16,0 7 14 0,-2 8-11 15,2 7 0-15,-3 6-3 16,1 3-7-16,-2 1-9 16,4 0-65-16,-4 9-59 15</inkml:trace>
  <inkml:trace contextRef="#ctx0" brushRef="#br0" timeOffset="4582.6">10427 2501 219 0,'0'0'14'16,"0"0"-14"-16,0 0-6 16,0 0 6-16,0 0 7 15,0 0-3-15,-9 0-1 16,9 0-2-16,0 0 3 0,0 0 24 15,0 0-2 1,0 0-4-16,0 0 13 0,0 0-11 16,0 0-8-16,0 0 0 15,0 0-2-15,0 0-3 16,0 0-11-16,0 0 0 16,0 0-5-16,16 0 10 15,13 0 9-15,15 3-10 16,14 1 0-16,13-4 17 15,20 0-18-15,15 0 0 16,14 0 10-16,20-10-12 16,16 0-1-16,14-2 0 15,1 5 2-15,-4 1-3 16,-9 1 1-16,-10-1 0 16,-13-2 0-16,-10 0 0 15,-13-2 0-15,-10-2-1 16,-9 0 2-16,-14 4 1 0,-13-2-2 15,-15 2 0-15,-8 3 0 16,-10 0 0-16,-8 2 0 16,-6-6-1-16,0 1 3 15,-1 0-1-15,-3-1-1 16,-2 4 0-16,-6 0 3 16,-4 5-3-16,-3-3 0 15,0 1 2-15,0-2-2 16,-10 4-31-16,-16 0-100 15</inkml:trace>
  <inkml:trace contextRef="#ctx0" brushRef="#br0" timeOffset="5297.45">10654 2751 448 0,'0'0'85'0,"0"0"-78"0,0 0-7 15,0 0 0-15,-8 104 3 16,8-60-2-16,0-2-1 15,0 2 3-15,0-6-2 16,0-1 1-16,0-7-2 16,0-4 0-16,0-2 1 15,-5-6-1-15,-9-2-1 16,-1-6-1-16,-5-8-34 16,-5-2-45-16,0 0-69 15</inkml:trace>
  <inkml:trace contextRef="#ctx0" brushRef="#br0" timeOffset="5524.14">10442 2853 186 0,'0'0'192'0,"0"0"-155"16,0 0-35-16,0 0 14 16,0 0 3-16,0 0-9 15,50-21 9-15,-21 21-17 16,6 0-2-16,3 0 5 15,2 0-3-15,-2 0 0 16,0 0-2-16,-2 0 0 16,-5 0-6-16,-4-3-8 15,-5-5-26-15,-2 2-37 16,-7 4-21-16</inkml:trace>
  <inkml:trace contextRef="#ctx0" brushRef="#br0" timeOffset="6008.44">10899 2846 225 0,'0'0'33'0,"0"0"4"16,0 0-29-16,0 0-1 15,58 137 16-15,-49-94-7 16,0 2 1-16,-7 3-12 16,-2-11-4-16,0-5 21 15,0-10-4-15,0-8-6 16,0-6 2-16,-7-4 1 15,3-4 9-15,-7 0-9 0,2 0-14 16,-7-16 3-16,0-12-4 16,3-6-5-1,-3-10 5-15,6-8 0 0,1-4 0 16,5 2-9-16,4 1 9 16,0 9 9-16,6 8-9 15,11 6-3-15,-1 8 3 16,5 1 1-16,-4 10 0 15,6 5-1-15,-1 4 0 16,-5 2-8-16,2 0 8 16,-6 17-6-16,-2 4 6 15,-6 3 0-15,-5 2 4 16,0 0-4-16,-5 0 0 16,-17-2 11-16,-5-3-10 15,0-1 8-15,-2-4 0 16,0-5-2-16,4-3 3 15,4-2-10-15,3-3 0 16,9-2 0-16,2-1 0 0,5 0-5 16,2 0-16-16,0 0-50 15,0 0-75-15</inkml:trace>
  <inkml:trace contextRef="#ctx0" brushRef="#br0" timeOffset="6293.63">11347 2835 423 0,'0'0'45'15,"0"0"-44"-15,0 0-2 16,0 0 3-16,0 0 3 15,16 109 25-15,-16-68-29 16,0 3-1-16,0-2 3 16,-9-9-1-16,-1-5-2 15,4-10 0-15,-5-5-13 16,3-7-7-16,-6-6-56 0,5 0-31 16,-1-6-89-1</inkml:trace>
  <inkml:trace contextRef="#ctx0" brushRef="#br0" timeOffset="6451.92">11205 3012 193 0,'0'0'183'0,"0"0"-163"16,0 0-20-16,0 0 0 16,0 0 2-16,0 0-2 15,71 0 0-15,-42 0-7 16,0-9-86-16,2 0-150 15</inkml:trace>
  <inkml:trace contextRef="#ctx0" brushRef="#br0" timeOffset="6673.67">11774 2779 175 0,'0'0'152'16,"0"0"-134"-16,0 0-15 15,10 109-3-15,-8-70 15 16,-2 1 9-16,0 3-4 16,0-7-20-16,2-5 1 15,1-4 2-15,-3-11-3 16,2-4-3-16,-2-8-1 16,0-2-50-16,0-2-35 0</inkml:trace>
  <inkml:trace contextRef="#ctx0" brushRef="#br0" timeOffset="6922.39">11535 2849 388 0,'0'0'32'0,"0"0"-25"15,0 0-7-15,0 0 7 0,0 0 8 16,0 0-15-16,95-58 1 16,-59 46 4-16,2 0-5 15,3-3-4-15,-2 4 2 16,-3-1-17-16,-3 4-14 16,-4 2-56-16,-2 4-101 15</inkml:trace>
  <inkml:trace contextRef="#ctx0" brushRef="#br0" timeOffset="7636.8">12034 2651 408 0,'0'0'41'15,"0"0"-38"-15,0 0-3 0,0 0 0 16,0 0 3-16,39 132-2 15,-26-77 3-15,-1 1-1 16,-5-1 2-16,-3-2 14 16,-2-11-18-16,0-9-1 15,-2-8 2-15,0-11-2 16,0-7 2-16,0-3-2 16,0-4 0-16,0 0 14 15,0 0-14-15,0-11 1 16,2-9 6-16,-2-3-4 15,0 4 5-15,0 1-8 16,0 2 0-16,0-1-9 16,0-4 8-16,-8-4 1 15,-3-3-1-15,-1-2 2 16,4 0 0-16,3 2-1 0,3 2 0 16,2 2 0-16,0 4 0 15,0-2-4-15,0 0 4 16,4 2 0-16,3 2 2 15,-1 4-2-15,2 3 0 16,-4 8 4-16,-2 0-3 16,0 3-1-16,-2 0 4 15,5 0-4-15,5 0 0 16,9 17-5-16,3 9 5 16,5 6 13-16,-3 6-11 0,3 0-2 15,-5-1 4 1,-1 0-3-16,-2-4 2 0,-1-5-3 15,1-6 0-15,-6-9 0 16,-3-4 0-16,0-8-1 16,-6-1 1-16,-2 0 0 15,-2 0 2-15,0-18-1 16,0-12 2-16,0-8 4 16,-6-2-7-16,-10-2 0 15,1-2 0-15,-1 5 2 16,5 2-2-16,1 7-2 15,6 8-3-15,2 5-1 0,2 6 1 16,0 4-4 0,0 1-12-16,0 5-38 0,0 1-58 15,4 0-135-15</inkml:trace>
  <inkml:trace contextRef="#ctx0" brushRef="#br0" timeOffset="7885.33">12597 2649 434 0,'0'0'63'0,"0"0"-63"0,0 0 0 16,0 0 4-16,0 0 5 15,49 126 4-15,-40-94-13 16,-3 0 0-16,-1-2 3 15,-3-5-3-15,-2-6 0 16,0-5-2-16,0-6-5 16,0-4-39-16,0-4-38 15,-13 0-35-15</inkml:trace>
  <inkml:trace contextRef="#ctx0" brushRef="#br0" timeOffset="8065.25">12497 2846 338 0,'0'0'69'16,"0"0"-61"-16,0 0-8 0,0 0 16 16,0 0-6-1,0 0-4-15,33 0 5 16,-12-1-9-16,0-6-4 0,2-8 2 16,-1-1-34-16,0-2-55 15,0-2-83-15</inkml:trace>
  <inkml:trace contextRef="#ctx0" brushRef="#br0" timeOffset="8415.89">12842 2637 222 0,'0'0'83'16,"0"0"-67"-16,0 0-4 16,25 107 5-16,-17-62 0 15,3 5 3 1,1 2-2-16,1 1-17 0,3-9 1 15,-5-11 4-15,0-8 7 16,-2-11-2-16,-4-5-11 16,-3-8 0-16,-2-1 11 15,0 0-7-15,0-20 36 16,0-14-16-16,-5-15-17 16,-11-2-5-16,-1-8-2 15,-3-2 0-15,1 3 0 16,6 2 0-16,5 6 0 15,6 10-1-15,2 6 1 16,0 4-13-16,4 9 4 16,13 2 9-16,1 5-10 0,3 6 9 15,-6 2-14-15,-1 4-13 16,-3 2-17-16,-1 0-17 16,0 0-18-16</inkml:trace>
  <inkml:trace contextRef="#ctx0" brushRef="#br0" timeOffset="8524.4">12842 2637 356 0</inkml:trace>
  <inkml:trace contextRef="#ctx0" brushRef="#br0" timeOffset="8618.27">12842 2637 356 0,'-9'134'57'0,"9"-134"-49"0,0 0-8 0,18 0 25 0,0-6-15 16,5-10-3-16,-4 0-7 15,3 0-4-15,-1-2-55 16,-2 0-33-16,2 1 19 16</inkml:trace>
  <inkml:trace contextRef="#ctx0" brushRef="#br0" timeOffset="9135.39">13137 2592 213 0,'0'0'61'0,"0"0"-43"0,0 0 11 15,0 127-13 1,0-81-5-16,4 4 20 0,2 2-18 16,7-6-2-1,3-2 27-15,0-3-13 0,0-10-16 16,-8-6-8-16,1-9 1 16,-6-9 9-16,-1-2-10 15,-2-5-1-15,0 0 29 16,0-6 9-16,0-20-24 15,-16-7-14-15,-6-8 0 16,-2-8 0-16,-3-5 0 16,0-4-10-16,7 0 4 15,9 5-7-15,11 10 8 16,0 3-1-16,0 6 12 16,15-1-5-16,5 3-1 0,3 0-1 15,1 7-3 1,0 4 3-16,-1 9-5 0,-7 3-11 15,-1 9-2-15,-4 0 16 16,-1 9-24-16,2 15 27 16,2 2 2-16,1 2 1 15,-4-4 4-15,-5-2-7 16,-6-2 4-16,0-2 21 16,0 0-17-16,-17-1 1 15,-5-3 4-15,-5-3-6 16,-1 0-2-16,1-7-5 15,2 0 0-15,5-2-4 0,5 0 4 16,7 4-37 0,4 7-61-16,4-5-86 0</inkml:trace>
  <inkml:trace contextRef="#ctx0" brushRef="#br0" timeOffset="9458.14">13536 2621 420 0,'0'0'51'15,"0"0"-51"-15,0 0 0 16,0 0 19-16,17 108 2 16,-13-66-9-16,0-4-7 15,4-3-3-15,-2-6 10 16,-1-7-12-16,1-1 0 16,-2-8 2-16,1-4-1 15,-2-6-1-15,-3-3-40 16,0 0-15-16,0-3-17 0,-16-16-132 15</inkml:trace>
  <inkml:trace contextRef="#ctx0" brushRef="#br0" timeOffset="9633.91">13430 2821 151 0,'0'0'157'16,"0"0"-130"-16,0 0 11 0,0 0-6 16,0 0-10-16,0 0-8 15,-17-2-10-15,19 2 1 16,15 0 24-16,4 0-28 15,1 0 6-15,0-2-3 16,5-6 2-16,0-6-6 16,-3-4-31-16,1-2-60 15,-3-2-56-15</inkml:trace>
  <inkml:trace contextRef="#ctx0" brushRef="#br0" timeOffset="10049.04">13814 2566 324 0,'0'0'43'16,"0"0"-39"-16,0 0-2 16,0 0 42-16,73 123-13 15,-52-77-13-15,-2-4 6 16,-3-2-21-16,-3-4 17 15,-4-7-15-15,-4-10-4 0,-5-7 3 16,0-6-4-16,0-6 0 16,0 0 13-16,0-7-12 15,-8-20-1-15,-7-12 1 16,-3-6-1-16,1-7 1 16,-4-6-1-16,1 2 0 15,5 5 4-15,4 8-4 16,8 9-15-16,3 3 15 15,0 12 2-15,0 2 4 16,14 4-6-16,-1 7 2 16,5-2-1-16,-1 3-1 15,2-1-1-15,-3 2-1 16,-1 4-11-16,-4 0-48 16,0 0-64-16,-4 8-96 15</inkml:trace>
  <inkml:trace contextRef="#ctx0" brushRef="#br0" timeOffset="10235.08">13798 2711 407 0,'0'0'95'16,"0"0"-95"-16,0 0-9 15,0 0 9-15,0 0 17 16,0 0 1-16,110-30-17 0,-77 10-1 15,-4-4-38 1,0 6-54-16,-8 0-33 0</inkml:trace>
  <inkml:trace contextRef="#ctx0" brushRef="#br0" timeOffset="10885.35">14205 2377 252 0,'0'0'215'0,"0"0"-204"16,0 0-6-16,0 0-2 15,0 0 17-15,0 0-1 16,12 29 0-16,1 5-5 0,0 6 15 16,-1 8-21-16,-6 2-1 15,-1 0 7 1,-1 1-7-16,0-7-3 0,4-8-4 15,-4-4 0 1,-2-12 5-16,0-2-5 0,-2-8 0 16,2-5 0-16,-2-5 1 15,0 0-1-15,0-11-5 16,0-17-4-16,0-12 4 16,0-8 1-16,-12-8 4 15,-7-10 0-15,-1-5-7 16,3 1 5-16,3 8-5 15,3 12 7-15,7 14-11 16,1 13 11-16,3 11 0 16,0 7-7-16,0 5 7 0,0 0 3 15,13 0-3-15,8 1 0 16,4 18 4-16,4 2-4 16,6 8 0-16,3 6 5 15,-1 8-5-15,4 6 8 16,-1 1-8-16,-5-5 0 15,1-8 13-15,-1-8-8 16,-3-8-2-16,-3-8 1 16,-5-7-4-16,-3-6 4 15,-2 0-4-15,-3-15 7 16,-5-21 3-16,-1-13-10 16,-10-8 0-16,0-4 1 15,0 5 0-15,-10 2 1 0,-5 7-2 16,-1 2 0-16,1 3 0 15,-1 3 0-15,1 6-5 16,-6 10-12-16,-4 10-10 16,-4 8-5-16,-6 5-54 15,-5 6-57-15</inkml:trace>
  <inkml:trace contextRef="#ctx0" brushRef="#br0" timeOffset="11908.93">12582 2348 91 0,'0'0'150'15,"0"0"-147"-15,0 0 2 16,0 0-5-16,0 0 0 15,0 0 12-15,-27-6 2 0,25 6 3 16,2 0-12-16,0 0-1 16,0 0 17-16,0 0-13 15,0 0-5-15,0 0 2 16,0 0 3-16,0 0 6 16,0 0-9-16,4 2-4 15,7 6 3-15,5-2-2 16,1-1-3-16,2-2 1 15,2 0-40-15,-1-2 29 16,1 3-2-16,-2-2 13 16,0-2 3-16,3 0-1 15,3 0 2-15,8 0 17 16,7 0 13-16,8-2-19 16,10-3-15-16,7-1 2 15,7 1 2-15,-1 1-4 0,-2-2 0 16,-2 0-1-16,-2-4 2 15,-1-1-1-15,3 2 0 16,0-5 0-16,6 2 2 16,3-3-2-16,-1 4 0 15,6-1 0-15,-6 3 2 16,2 5 2-16,-11 4-2 16,-3-2 0-16,-10 2 10 15,-2-4-9-15,-4-5 1 16,-3-4 12-16,-1-3-8 15,-3 2-4-15,-2 4-4 16,-5 2 0-16,2 4 5 0,-7 4-5 16,-4 0 0-1,1 0 3-15,-2 0 0 16,-1 0 1-16,-3 0-4 0,2 0 0 16,1 0 32-16,-2 0-6 15,0-2-11-15,-5-2-8 16,-1-1-6-16,-1 0 7 15,5 1-8-15,-2 1 0 16,0 1 3-16,-6-1-3 16,-5 3 0-16,-1 0 3 15,-1-1-3-15,-3 1 0 0,0 0-17 16,0 0-49-16,0 0-57 16</inkml:trace>
  <inkml:trace contextRef="#ctx0" brushRef="#br0" timeOffset="37298.78">16483 9605 298 0,'0'0'35'0,"0"0"-19"15,0 0 5-15,0 0 9 16,0 0 9-16,0 0-2 16,0 0-13-16,0 0 8 0,0 0-32 15,-5-67 1-15,5 98 8 16,7 9 10-16,-3 14-1 15,1 4-18-15,0-1 0 16,-1-6 4-16,5-8-4 16,-1-8 0-16,4-4 2 15,-1-12-1-15,-3-4-2 16,-2-9-3-16,-6-4-15 16,0 0-36-16,-8-2-94 15</inkml:trace>
  <inkml:trace contextRef="#ctx0" brushRef="#br0" timeOffset="37534.17">16144 9641 506 0,'0'0'12'16,"0"0"-7"-16,0 0-5 15,0 0 0-15,139-44 7 16,-81 34-7-16,6-2 0 16,1 4 3-16,-3-2-3 15,-4 2 0-15,-5 0-24 16,-6 4-36-16,-11-1-31 16,-7 5-66-16</inkml:trace>
  <inkml:trace contextRef="#ctx0" brushRef="#br0" timeOffset="38015.03">16913 9585 297 0,'0'0'4'16,"0"0"12"-16,45 162-3 15,-28-96 5-15,-1 1 20 16,-7-1-24-16,-3-2-9 15,-6-8 9-15,0-12-14 16,0-11 0-16,0-14 3 16,0-10 0-16,-4-9 10 0,-14-4-10 15,-2-32 2-15,-2-15-10 16,-3-13 3-16,3-6 2 16,0 0-2-16,8-3 6 15,7 3-8-15,7 2 3 16,0 2 1-16,27 8 5 15,7 10-5-15,1 9-2 16,4 13 2-16,-2 4 4 16,-3 12-1-16,-1 8-3 15,-2 2 0-15,-4 5 5 16,-2 18-1-16,-10 5-4 16,-6 4 10-16,-9 1-5 15,0 1 2-15,-24-2-7 0,-17 2 1 16,-7 2 10-1,-6-2-11-15,-4-1 0 16,4-6 1-16,8-9 0 0,8-6-1 16,11-4-54-16,7-8-95 15</inkml:trace>
  <inkml:trace contextRef="#ctx0" brushRef="#br0" timeOffset="38465.08">15444 10468 473 0,'0'0'30'16,"0"0"-22"-16,0 0-5 0,0 0-1 16,163-11-1-16,-65 1 11 15,27-5 18 1,22-4-27-16,20-5 6 0,13-2 2 15,18 0-5-15,8 2 0 16,-1 5-6-16,-3 4 0 16,-12 1-2-16,-21 2 2 15,-17-3 0-15,-25 3 0 16,-29-2 2-16,-24 2-2 16,-24 0 0-16,-21 6 0 15,-13 0-8-15,-16 1 5 16,0 2-13-16,-14 3-41 15,-25 0-79-15</inkml:trace>
  <inkml:trace contextRef="#ctx0" brushRef="#br0" timeOffset="39214.19">16031 10800 457 0,'0'0'38'0,"0"0"-38"16,0 0-11-16,0 0 11 15,0 0 17-15,0 149 7 16,0-74-17-16,0 0-7 16,0-9 23-16,-5-10-23 15,2-12 3-15,3-13 10 16,0-12-10-16,0-6-1 15,0-12-2-15,0-1 0 16,0 0 15-16,-10-8-15 0,-9-16 0 16,2-8-1-1,-3-4-6-15,3-2 7 0,3 2-20 16,1 0-7 0,5 4 23-16,2 2-12 0,4-3-9 15,2-4 6-15,0-4 10 16,0 1 8-16,0 2 1 15,0 7 0-15,0 8 1 16,0 5-1-16,0 4 0 16,0 6-1-16,-3 0 1 15,-5 2 0-15,-1 2-10 16,0 1 10-16,0 3 1 16,0 0-1-16,-2 0 0 15,0 0 6-15,2 4 0 16,7-1 5-16,0 1-9 15,2-4 0-15,0 2 9 0,0-2-9 16,6 2 6-16,14 2 21 16,9-2-11-16,6-2 2 15,4 0-14-15,7 0-5 16,4 0 12-16,0-4-13 16,6-4 0-16,-4-3-1 15,-3 0 1-15,-3-1-13 16,-4 2-45-16,-3 4-44 15,-12 1-64-15</inkml:trace>
  <inkml:trace contextRef="#ctx0" brushRef="#br0" timeOffset="39816.75">16474 10690 414 0,'0'0'26'0,"0"0"-26"15,-7 140 0-15,7-74 3 16,0 6-1-16,0 4 11 16,0-2-9-16,0-13-3 15,0-11 18-15,0-11-17 16,5-11 11-16,-1-12-4 16,0-10-6-16,-1-6 2 15,-3 0-5-15,0-18 28 16,0-20-8-16,-9-15-19 0,-9-7-1 15,0-11 5 1,2-4-5-16,3-7 0 16,9 0-12-16,4 3 7 15,0 7-4-15,29 13 8 0,4 13-2 16,7 13 3-16,-2 12 1 16,3 11-1-16,-4 10 0 15,-5 0 0-15,-6 0-3 16,-6 24 3-16,-11 7-3 15,-9 4 2-15,0 9 2 16,-22 4 8-16,-18 2-9 16,-9-2 0-16,-3-4 2 15,6-9-2-15,8-7 0 16,11-9 0-16,11-12 1 16,12-2-1-16,4-3-3 15,0-2-68-15,2 0-24 0,25 0-49 16</inkml:trace>
  <inkml:trace contextRef="#ctx0" brushRef="#br0" timeOffset="40041.12">17174 10762 316 0,'0'0'6'0,"0"0"8"15,0 0-10-15,8 138 14 0,-8-99-1 16,0 0 5 0,-2-5-2-16,-8-7-20 0,0-7 0 15,6-10 2-15,-1-8-2 16,-1-2-2-16,-2 0-80 16,2-7-171-16</inkml:trace>
  <inkml:trace contextRef="#ctx0" brushRef="#br0" timeOffset="40215.1">17085 10921 344 0,'0'0'54'15,"0"0"-49"-15,0 0-3 16,0 0 18-16,0 0-2 16,0 0-18-16,91-27 6 15,-49 15-6-15,5 0-12 16,-3-2-25-16,0 1-46 0,-1-2-35 15</inkml:trace>
  <inkml:trace contextRef="#ctx0" brushRef="#br0" timeOffset="40565.04">17681 10690 277 0,'0'0'12'0,"0"0"-3"16,23 111-4-16,-12-62 33 15,-3 5-7-15,2-1-17 16,-4-3 13-16,-3-9-24 0,-1-7 11 16,0-9 7-16,-2-13-13 15,2-6 8-15,-2-6-16 16,0 0 0-16,0-6 42 16,0-24-20-16,-2-15-17 15,-13-10-5-15,-6-12 8 16,1-5-4-1,1-4-4-15,5 3 0 0,7 9 1 16,7 10-1-16,0 13-6 16,9 6 6-16,20 4 5 15,6 6-5-15,8 5 0 16,4 4 0-16,-2 13-8 16,-6 3-4-16,-3 0-54 15,-11 9-15-15,-15 21-49 16</inkml:trace>
  <inkml:trace contextRef="#ctx0" brushRef="#br0" timeOffset="40764.53">17602 10789 429 0,'0'0'30'15,"0"0"-30"-15,0 0-9 16,0 0 9-16,0 0 5 15,0 0 9-15,140-27-14 16,-95 11-2-16,-6 0 2 16,-1-5-40-16,-5 4-51 0,-4-1-17 15</inkml:trace>
  <inkml:trace contextRef="#ctx0" brushRef="#br0" timeOffset="41218.6">18136 10586 247 0,'0'0'22'0,"0"0"-10"16,20 144 2-16,-9-78 14 15,0 2 19-15,1-4-3 16,-1-5-20-16,-1-12-4 16,-2-10 11-16,-2-11-13 15,-1-9 0-15,-3-12-18 0,0-5 1 16,-2 0 18-16,0-1 0 15,0-28-3-15,-13-13-15 16,-5-15-1 0,0-11 1-16,0-15-1 0,-2-10 0 15,9-2 0-15,9 12 0 16,2 16-8-16,4 17 7 16,21 12 2-16,0 10-2 15,8 4-3-15,0 6 4 16,7 9 2-16,4 6-2 15,-1 3 0-15,-3 6 0 16,-4 20 1-16,-12 12 2 16,-8 4-3-16,-14 2 0 15,-2 0 17-15,-9-4-15 0,-24-4-1 16,-5-3 6-16,-8-7-3 16,-2-4-1-16,2-4-3 15,1-8 0-15,9-2 1 16,10-8-1-16,3 0-12 15,10 0-69-15,2 0-167 16</inkml:trace>
  <inkml:trace contextRef="#ctx0" brushRef="#br0" timeOffset="-7313.47">16580 11793 18 0,'0'0'36'0,"0"0"-12"15,0 0-22-15,0 0-2 16,0 0-5-16,0 0 5 15,0 0 24-15,0 0-13 16,0 0 5-16,-19-10 9 16,15 8 1-16,2-1-9 0,-2 1-15 15,2 2 1 1,2-1-6-16,0 1-3 0,0-3-29 16,0 2-1-1,0-1 28-15,0-2-39 0</inkml:trace>
  <inkml:trace contextRef="#ctx0" brushRef="#br0" timeOffset="-5888.31">18831 9749 267 0,'0'0'27'16,"0"0"-18"-16,0 0 4 15,0 0 6-15,0 0-3 0,0 0 13 16,0-25-7-16,0 25-18 15,0 0 10-15,0 0-13 16,0 0-1-16,0 0 8 16,11 0 2-16,18 0-4 15,11 0-6-15,12 0 0 16,12 0 4-16,5 0-4 16,0-11 0-16,-4 1 3 15,-10 2-3-15,-14 4 0 16,-15 4-1-16,-12 0-11 15,-14 6-13-15,-4 22-84 16,-44 9-42-16</inkml:trace>
  <inkml:trace contextRef="#ctx0" brushRef="#br0" timeOffset="-5498.41">18867 10046 429 0,'0'0'1'0,"0"0"-1"15,0 0 0-15,0 0-9 16,0 0 9-16,0 0 0 16,67-14 2-16,-40 6-2 15,-4-4-11-15,4-1 4 16,0-4-43-16,0-8-13 16,2-4-107-16,-29 29 48 15</inkml:trace>
  <inkml:trace contextRef="#ctx0" brushRef="#br0" timeOffset="-5452.76">18838 10088 386 0,'-39'55'0'0,"4"-8"-5"16,13-8 0 0,11-15-118-16,11-12 66 0</inkml:trace>
  <inkml:trace contextRef="#ctx0" brushRef="#br0" timeOffset="-4754.15">19266 9414 186 0,'0'0'42'0,"0"0"-3"16,0 0-12-16,0 0-5 0,0 0 3 15,0 0-1 1,-58 83-22-16,17-25 22 0,1 6-21 16,-2-1 16-16,-1 2 4 15,2 0-7-15,1-1-2 16,6 0-13-16,10-4 0 16,10-4 10-16,5-12-11 15,9-6 0-15,0-9 2 16,0-8-1-16,0-2 0 15,0-8-1-15,0 0-26 16,0-3-2-16,0-7-41 16,-2 1-25-16</inkml:trace>
  <inkml:trace contextRef="#ctx0" brushRef="#br0" timeOffset="-2503.09">20012 9118 139 0,'0'0'30'0,"0"0"-15"16,0 0-6-16,0 0-9 15,0 0 0-15,0 0 16 16,0-12-14-16,0 3-1 16,0-2 0-16,0-6 7 15,0 1 11-15,2 2-2 16,1 4 11-16,-1 10 18 0,-2 0-25 15,0 0-14-15,0 0-7 16,0 24 1-16,0 16 10 16,0 13-7-16,-7 5 1 15,-1 2 11-15,2-8-16 16,6-5 0-16,0-11 3 16,0-9-2-16,0-3 2 15,0-3-3-15,6-4 0 16,-2-2 1-16,0-3-1 15,-2-3-2-15,-2-4-9 16,0-2-34-16,-4-3-76 16</inkml:trace>
  <inkml:trace contextRef="#ctx0" brushRef="#br0" timeOffset="-2254.82">19776 9142 78 0,'0'0'229'0,"0"0"-209"15,0 0-20-15,0 0 0 16,0 0 6-16,0 0-4 16,89-26 8-16,-31 17 1 15,9-5-4-15,13 3 2 0,4-2-9 16,-1 6 0-1,-10 7 0-15,-10 0 0 0,-16 1-16 16,-14 24-56-16,-13 3-82 16</inkml:trace>
  <inkml:trace contextRef="#ctx0" brushRef="#br0" timeOffset="-1388.54">20257 9272 286 0,'0'0'5'16,"0"0"5"-16,0 0-8 15,0 0 0-15,0 0 6 16,5 132-5-16,5-90-2 0,2 0 17 16,1-4-17-16,-2-3-1 15,-4-11 5-15,0-6-4 16,-7-6 2-16,0-3-3 15,0-7 0-15,0-2 18 16,0 0-14-16,-2 0 3 16,-10-7 6-16,-1-27-12 15,4-16 1-15,-2-9-2 16,4-3 0-16,5 6 1 16,2 8-1-16,0 10 0 15,0 9-1-15,0 4-3 16,13 6-2-16,5 2 4 0,7-2 2 15,4 5-3-15,6 1 3 16,1 3 0-16,-1 8 0 16,-3 2 1-16,-8 0-2 15,-8 16-6-15,-9 6 7 16,-5 4 3-16,-2-1-3 16,-9 6 0-16,-29 3 5 15,-9 2 1-15,-11-1 2 16,0-3-8-16,7-7 0 15,11 0-7-15,13-2 7 16,10 2-60-16,9-5-92 16</inkml:trace>
  <inkml:trace contextRef="#ctx0" brushRef="#br0" timeOffset="-1000.68">19958 9821 249 0,'0'0'39'0,"0"0"-21"0,0 0-18 15,0 0 0-15,0 0 6 16,0 0 19-16,108 11 1 16,-55-11-21-16,13 0-1 15,15 0 21-15,10-7-24 16,5-6 12-16,0-3-8 16,-1-2-2-16,-7 2-2 15,-8 1-1-15,-13 3 0 16,-18 3 0-16,-15 8 0 15,-15 0-4-15,-13-2 2 16,-6 3-29-16,0 0-4 16,-35 16-10-16,-25 12-72 15</inkml:trace>
  <inkml:trace contextRef="#ctx0" brushRef="#br0" timeOffset="-692.14">20330 10271 274 0,'0'0'29'0,"0"0"-29"15,0 0 0-15,-20 150 14 0,16-90-10 16,-1 9 11-16,1 9 8 15,-2 1-10-15,-1-2-3 16,2-11-10-16,1-8 4 16,4-12 2-16,0-10-4 15,0-9-2-15,0-12 3 16,0-8-3-16,0-5 0 16,0-2-15-16,0-2-26 15,0-26-39-15</inkml:trace>
  <inkml:trace contextRef="#ctx0" brushRef="#br0" timeOffset="-235.77">19858 10435 346 0,'0'0'0'0,"0"0"0"16,0 0 4-16,0 0-4 15,0 0 0-15,174-72 22 16,-92 46-8-16,10 0-8 15,3-1-6-15,-5 8 0 16,-8 1 0-16,-15 3 0 16,-11 8-5-16,-14 0-14 0,-19 6-51 15,-15 1-103-15</inkml:trace>
  <inkml:trace contextRef="#ctx0" brushRef="#br0" timeOffset="311.58">20681 10485 253 0,'0'0'26'16,"-3"124"-17"-16,-8-47-2 15,0-1 12-15,2-8-3 0,9-11 6 16,0-10-11-1,0-5-8-15,9-10 10 0,0-8-13 16,-3-9 0-16,-1-11 1 16,-3-4 1-16,-2 0 4 15,0 0-3-15,0-14-2 16,-15-16-2-16,-10-9-9 16,-2-4 10-16,0-8-2 15,4 1 1-15,4-4-3 16,8 2 0-16,4-3 4 15,7 4 1-15,0 2 1 16,25 7-2-16,6 4 1 16,7 6 3-16,2 2-3 15,7 4-1-15,-2 6 0 16,-1 6 0-16,-3 6 0 16,-15 6-1-16,-8 2-2 15,-12 0 0-15,-6 20 3 0,0 8 7 16,-27 8 10-16,-17 3 10 15,-12-1-27-15,0-7 6 16,10-6 6-16,5-7-3 16,10-4-2-16,12-7-7 15,-2-2 0-15,6-4-6 16,8-1-6-16,3 0-23 16,4-10-17-16,0-14-41 15,26-5-66-15</inkml:trace>
  <inkml:trace contextRef="#ctx0" brushRef="#br0" timeOffset="629.54">21251 9497 319 0,'0'0'0'0,"0"0"-2"0,0 0-6 16,0 0 8-16,-18 127 21 16,11-83 8-16,3-3-10 15,4-5-9-15,0-7 6 16,0-6-16-16,0-1 0 15,0-5 3-15,0-2-3 16,0-1 0-16,-2-1-11 16,-13-8-52-16,-4-1-61 15</inkml:trace>
  <inkml:trace contextRef="#ctx0" brushRef="#br0" timeOffset="814.76">21108 9718 344 0,'0'0'16'16,"0"0"-16"-16,0 0-1 16,0 0-5-16,0 0 5 15,0 0 0-15,36-3 1 16,-5 1 1-16,11-8-1 16,8-4-2-16,-2-7-29 15,2-6-21-15,-4 1-42 16</inkml:trace>
  <inkml:trace contextRef="#ctx0" brushRef="#br0" timeOffset="1112.44">21634 9146 284 0,'0'0'2'16,"0"0"1"-16,0 147 9 16,0-96-11-16,0-7 19 15,0-6 15-15,9-3-20 16,2-8 1-16,3-4-16 16,-5-8 2-16,1-4 6 15,-3-4-8-15,-5-2 0 16,3 1 4-16,-5-4-4 0,0-2-28 15,0 0-71 1,0 0-158-16</inkml:trace>
  <inkml:trace contextRef="#ctx0" brushRef="#br0" timeOffset="1564.49">21326 9169 378 0,'0'0'35'0,"0"0"-35"16,0 0 4-16,0 0-4 16,0 0 2-16,116-39 0 15,-60 21-2-15,2 2 0 16,2-1-6-16,-2 7 6 16,-9 4-21-16,-13 3-25 15,-10 3-27-15,-12 0-65 16</inkml:trace>
  <inkml:trace contextRef="#ctx0" brushRef="#br0" timeOffset="2111.74">21822 9101 208 0,'0'0'29'0,"0"0"-26"16,15 112 5-16,-7-68-3 16,2-1 8-16,-4-3 3 15,-1-2 3-15,-3-3 17 16,-2-4-28-16,0-4 3 16,0-11 0-16,0-9-4 0,0-4 2 15,0-3-9 1,0 0 3-16,0 0 15 0,-9-9-18 15,-9-16-1-15,1-13-3 16,-1-9 4-16,-1-5 1 16,6-4-1-1,3-2-14-15,0 0 3 0,10 5-29 16,0 9 28-16,0 8 12 16,14 7 0-16,15 3-1 15,4 1 1-15,5 9-9 16,0 4 8-16,-5 11-9 15,-4 1 1-15,-4 0 3 16,-5 12 1-16,-5 11 4 16,-11 9 1-16,-4 7 8 0,0 5 24 15,-25-2-16-15,-10-2 5 16,-5-2 0-16,1-4-6 16,1-4 3-16,2-2-18 15,7-6 0 1,7-2 3-16,4 2-3 0,5 4-7 15,1 4-15-15,5 1-42 16,-1-3-78-16</inkml:trace>
  <inkml:trace contextRef="#ctx0" brushRef="#br0" timeOffset="2421.47">21521 9807 333 0,'0'0'18'16,"0"0"-18"-16,0 0 4 15,0 0-1-15,142-39-3 16,-89 27 0-16,8-1 8 15,10-1 4-15,11 0 4 16,8 0-16-16,-1 0 4 16,-14 3 0-16,-10 3-4 0,-12 2 0 15,-13 1-3 1,-9 3 1-16,-12 2-15 0,-13 0-50 16,-6 2-34-16</inkml:trace>
  <inkml:trace contextRef="#ctx0" brushRef="#br0" timeOffset="2911.58">21728 10244 297 0,'0'0'12'0,"0"0"-12"16,0 0 0-16,17 109 5 15,4-65-5-15,-6 6 9 16,-1 12 8-16,-10 12-16 16,-4 6 21-16,0 3-17 15,-22-13 6-15,-3-16 2 16,10-16-2-16,3-15 6 15,8-11-16-15,4-9 1 16,0 0 8-16,0-3-9 16,0 0 4-16,-3-17 11 0,-5-19-15 15,-8-11 5-15,-4-12-6 16,-2-5-4-16,1 0-3 16,4 3 6-16,5 7 1 15,8 4-4-15,4 6 8 16,0 4-2-16,20 1-2 15,10 2 0-15,3 5 5 16,0 6-5-16,-2 12-1 16,-4 10 0-16,-6 4-18 15,-6 0-27-15,-7 20-27 16,-2 6-74-16</inkml:trace>
  <inkml:trace contextRef="#ctx0" brushRef="#br0" timeOffset="3091.82">21531 10587 380 0,'0'0'12'15,"0"0"-12"-15,0 0-17 16,0 0 17-16,0 0-8 16,0 0 8-16,94 3 3 15,-45-11-3-15,2-15-21 16,1-1-18-16,-3-4-12 15,-7 0-82-15</inkml:trace>
  <inkml:trace contextRef="#ctx0" brushRef="#br0" timeOffset="3560.25">22024 10375 308 0,'0'0'6'0,"0"0"-1"0,2 126 7 15,12-58-7-15,3 0-5 16,-1-2 7-16,-1-1 1 16,-5-11-2-16,-6-8-3 15,1-11 0-15,-5-17 25 16,2-7-25-16,-2-11 2 16,0 0 21-16,0-4-1 15,-7-28-13-15,-22-15-12 0,-6-12 0 16,0-5 4-1,10 0-4-15,2 5 0 16,7 3 2-16,3 8 1 0,2-2-3 16,9 0 0-16,2-2-5 15,0-4 5-15,7 2 0 16,22 5-4-16,6 7 4 16,9 8 0-16,6 9 0 15,5 0 0-15,-2 12 0 16,-3 2-3-16,-11 11 3 15,-12 0-7-15,-13 13 1 16,-14 23 5-16,-5 9 1 16,-37 13 0-16,-25 10 3 0,-22 3 4 15,-4-3-7-15,1-14-5 16,19-14 0 0,26-10-29-16,22-16-53 15,16-14-212-15</inkml:trace>
  <inkml:trace contextRef="#ctx0" brushRef="#br0" timeOffset="8323.5">16767 5270 372 0,'0'0'9'0,"-77"110"-8"16,48-37-1-16,6-4 4 16,4-7 4-16,5-5-6 15,8-12 6-15,-1-2 9 16,7-9-17-16,-4-6 0 16,2-6 0-16,-4-1 2 15,-2-2-6-15,-5 0-19 16,-5-5-113-16</inkml:trace>
  <inkml:trace contextRef="#ctx0" brushRef="#br0" timeOffset="8672.76">16378 5191 303 0,'0'0'2'15,"0"0"0"1,0 0-1-16,0 0 1 0,0 0 4 15,0 0 27-15,73 18-14 16,-33-11 2-16,3-6-20 16,3-1-1-16,4 0 12 15,1 0-12-15,-2 0-2 16,-4 0-4-16,-7-1-52 16,-14 1-50-16</inkml:trace>
  <inkml:trace contextRef="#ctx0" brushRef="#br0" timeOffset="9645.88">17164 5176 338 0,'0'0'21'0,"0"0"16"15,0 0-14-15,0 0 3 16,0 0-3-16,0 0-22 16,0-4 0-16,6 52 11 15,-2 16-3-15,-4 12 10 16,0 6-19-16,0-2 0 16,0-2 15-16,-10-5-14 0,-1-7 2 15,3-10 0 1,0-15-2-16,2-5 5 15,2-17-6-15,1-9 0 0,1-4 4 16,2-6-2-16,-4 0-1 16,-3-14 4-16,-4-18-3 15,-2-12-4-15,1-14 2 16,8-12 0-16,4-9-8 16,0-7 8-16,16-4-10 15,13-2 9-15,8 3-1 16,5 14 0-16,6 8-7 15,-2 19 1-15,-1 13 2 16,-1 5 6-16,-3 11-2 16,-3 3 2-16,-5 12 0 15,-4 4-1-15,-6 0 1 16,-13 16 0-16,-10 14 2 16,0 10 1-16,-29 6-3 0,-20 10 5 15,-11 0-3-15,-3 2 3 16,1-5-5-16,9-13 0 15,12-10 1-15,18-11-1 16,11-8 0-16,12-5 0 16,0-4-16-16,14-2-29 15,23 0-27-15,15-6-60 16</inkml:trace>
  <inkml:trace contextRef="#ctx0" brushRef="#br0" timeOffset="9858.98">17808 5289 247 0,'0'0'25'15,"0"0"-16"-15,0 111 26 16,2-67-23-16,-2-2 1 16,0 2 6-16,0-1-7 15,0-2-6-15,-2-2-6 16,-2-11 0-16,-3-9-2 15,-1-6 2-15,-4-11-28 16,-7-2-46-16</inkml:trace>
  <inkml:trace contextRef="#ctx0" brushRef="#br0" timeOffset="10052.16">17664 5524 268 0,'0'0'91'0,"0"0"-69"0,0 0-15 16,0 0 28-16,0 0-26 15,0 0 4-15,26-42-6 16,7 40-4-16,8-2-1 16,3 0-2-16,6-1 0 15,-4 2-1-15,-1-1 1 16,-5 0-13-16,-9 2-38 16,-8 2-61-16,-6 0-162 15</inkml:trace>
  <inkml:trace contextRef="#ctx0" brushRef="#br0" timeOffset="10478.83">18254 5181 212 0,'0'0'155'0,"0"0"-139"16,0 0-8-16,0 0-8 0,-6 117 0 16,6-51 6-1,0 2-4-15,0 0-2 0,0-7 7 16,0-9-3-16,0-15 3 16,0-8-7-16,0-11 0 15,0-11 16-15,0-4-12 16,0-3 30-16,-5-4 18 15,-8-28-33-15,-3-12-18 16,0-15-1-16,3-9 0 16,4-6 2-16,7-6-2 15,2 4-6-15,0 8 6 16,4 11 0-16,16 13-1 16,5 12-2-16,2 5 3 15,-1 10-3-15,5 1 3 0,-2 8-6 16,2 8-6-1,-6 0-54-15,-5 0 5 0,-2 6-51 16</inkml:trace>
  <inkml:trace contextRef="#ctx0" brushRef="#br0" timeOffset="10679.85">18089 5342 380 0,'0'0'12'0,"0"0"-12"16,0 0-4-16,0 0 4 0,0 0 4 15,0 0 0 1,161-44-4-16,-108 24 0 0,3-6-33 16,2-4-36-16,-5 1 4 15</inkml:trace>
  <inkml:trace contextRef="#ctx0" brushRef="#br0" timeOffset="11127.74">18739 5034 112 0,'0'0'76'0,"0"0"-74"16,0 125 26-16,-2-55-18 15,2 8 30-15,0 5-5 16,0-3-16-16,0-3 4 0,-2-14-11 15,0-10-4 1,0-16 17-16,2-16-25 0,-2-11 2 16,-1-7 10-16,1-3 22 15,-9-5 34-15,-3-26-62 16,-3-13-1-16,-3-10-7 16,4-12 2-16,7-12 0 15,5-18-2-15,2-11 2 16,2-1-31-16,4 10 8 15,23 18 7-15,6 22 12 16,3 16 4-16,-3 11-12 16,-2 11 12-16,3 8 4 15,2 9-4-15,0 3 0 16,-5 0 0-16,-8 13 5 16,-4 14-4-16,-15 5-1 15,-4 5 9-15,-4 7-2 0,-36 5 5 16,-12 3-12-16,-10 6 1 15,-11-2 5-15,-4 3-6 16,-2-3-7-16,-2 0-64 16,10-8-127-16</inkml:trace>
  <inkml:trace contextRef="#ctx0" brushRef="#br0" timeOffset="11594.8">16395 6448 308 0,'0'0'14'16,"0"0"0"-16,0 0-12 16,0 0 1-16,0 0 23 15,0 0 3-15,92-4 11 16,-18-9-28-16,17-4-1 0,22-3 2 16,20-2 8-16,16-2-2 15,15-2-19-15,17-2 0 16,8-2 3-16,3-2-3 15,-7 0 0-15,-11-1 0 16,-12 6 0-16,-12 3 0 16,-19 0-6-16,-19 7-8 15,-25 3 8-15,-27 7 3 16,-23 3 3-16,-17 1 0 16,-10 3 0-16,-8 0 0 15,-2 0-7-15,0 0-6 0,0 0 9 16,-10 3-43-16,-14 16-47 15,-19 4-117 1</inkml:trace>
  <inkml:trace contextRef="#ctx0" brushRef="#br0" timeOffset="11984.53">17639 6679 398 0,'0'0'13'16,"0"0"1"-16,0 0-12 15,0 0-2-15,0 138 14 16,0-83 2-16,5-5-5 16,5-6-11-16,2-7 0 15,-1-8 1-15,-2-7-1 0,-3-8 0 16,-3-4 0-16,-3-6 0 15,0-4-19-15,-9 0-63 16,-23 0-80-16</inkml:trace>
  <inkml:trace contextRef="#ctx0" brushRef="#br0" timeOffset="12196.32">17318 6859 149 0,'0'0'207'0,"0"0"-181"16,0 0-22-16,149-103-2 15,-84 76 24-15,-3 7-8 16,1 4-5-16,-5 7-13 0,-7 4 0 16,-4-1-7-16,-9 5 1 15,-9-2-51-15,-5 1-67 16</inkml:trace>
  <inkml:trace contextRef="#ctx0" brushRef="#br0" timeOffset="12702.39">17978 6722 226 0,'0'0'11'16,"0"0"5"-16,36 118 2 0,-21-62 17 15,-1 4 5-15,-6 4 13 16,-4 2-30-16,-1-8-9 16,-3-3-7-16,2-12 1 15,0-10 0-15,3-11-8 16,-3-8 0-16,1-10-1 16,-3-4 10-16,0-4-6 15,-5-26 17-15,-15-13-18 16,-1-9-2-16,2-7-1 15,5-9 1-15,6-5-7 16,8-4-6-16,0-3 13 16,8 8 0-16,17 6 0 15,2 11-6-15,0 10 4 0,-1 9 4 16,-4 6-2 0,1 6 0-16,-3 7 0 0,2 0-2 15,2 3 5-15,1 8-6 16,-3 6 2-1,-2 0 1-15,-8 6 1 0,-10 20 5 16,-2 8-6-16,-16 6 8 16,-22 2-3-16,-13 2 2 15,-4-4-7-15,3-8 0 16,5-12 4-16,9-9-4 16,11-11 0-16,12 0-1 15,11 0 0-15,4-13-61 16,13-14-287-16</inkml:trace>
  <inkml:trace contextRef="#ctx0" brushRef="#br0" timeOffset="13344.99">19333 6003 215 0,'0'0'49'16,"0"0"14"-16,0 0-41 16,0 0 15-16,0 0-7 15,0 0-9-15,-65-30 26 16,65 30-29-16,0-1-4 15,0 1 0-15,0 0-7 16,0 0-7-16,2 0-9 16,16 0 9-16,6 0 4 15,5 1-4-15,7 4 0 0,1-4 0 16,-2 4 0 0,-4-4 3-16,-12 2-3 0,0 1-10 15,-9-1-20-15,-5 4-49 16,-5 5-18-16,0 2-119 15</inkml:trace>
  <inkml:trace contextRef="#ctx0" brushRef="#br0" timeOffset="13520.43">19138 6244 396 0,'0'0'20'16,"0"0"-20"-16,0 0 0 0,0 0 0 15,0 0 8-15,0 0-1 16,116 17-6-16,-71-17 0 16,2 0-1-16,-2-7-8 15,-5-3-28-15,-5 0-68 16</inkml:trace>
  <inkml:trace contextRef="#ctx0" brushRef="#br0" timeOffset="14094.47">19736 6211 258 0,'0'0'52'0,"0"0"-25"0,0 0-14 15,0 0 11-15,35-101 22 16,-16 64-39-16,-2-4-2 16,1-3 6-16,-3 3-4 15,-3 1 5-15,-3 8-2 16,-5 4-1-16,0 9 23 16,-2 4-29-16,-2 7 4 15,3 6 2-15,-3 2-6 16,0 0-3-16,2 0-7 15,3 20 7-15,4 10 3 16,-3 10-3-16,1 3 0 0,-3 9 7 16,-4-2-5-1,2 0 5-15,-2 0-7 16,0-4 0-16,0-4 5 16,0-4-5-16,0-8 0 15,0-8 0-15,0-6 0 0,0-6 0 16,5-8-37-16,2-2-54 15,-1 0-45-15</inkml:trace>
  <inkml:trace contextRef="#ctx0" brushRef="#br0" timeOffset="14352.08">20373 5922 360 0,'0'0'28'0,"0"0"-28"15,0 0 0-15,-9 121 26 16,7-91-13-16,0 1 1 16,2-7-7-16,0-4-6 15,0-4-2-15,0-7 1 16,0 0-9-16,0-3 9 15,0-4-61-15,-16-2-89 16</inkml:trace>
  <inkml:trace contextRef="#ctx0" brushRef="#br0" timeOffset="14528.67">20183 6102 291 0,'0'0'53'0,"0"0"-52"16,0 0 9-16,0 0-10 15,0 0 0-15,0 0 3 16,52 2-1-16,-23-2 3 16,6 0-5-16,3-7 2 15,-2-6-6-15,-2-2-19 16,-8 0-95-16</inkml:trace>
  <inkml:trace contextRef="#ctx0" brushRef="#br0" timeOffset="15000.19">21086 5115 363 0,'0'0'29'0,"0"0"-29"0,0 0 0 16,0 0 4-1,0 0 4-15,38 137 2 0,-29-72 9 16,-5 0-13-16,-4-5 4 16,0-5-7-16,0-11-3 15,0-8 13-15,0-9-13 16,-4-11 0-16,-1-8 2 15,-1-8 2-15,1 0 23 16,-2-8-6-16,1-20-12 16,-1-11-11-16,3-11 2 15,4-9 0-15,0-1-3 16,0 2 8-16,0 8-10 16,11 9-2-16,7 5 7 15,-1 9 10-15,6 0-10 16,1 5-3-16,3 4 3 0,2 4 0 15,0 4 0-15,-2 4-6 16,-5 0-55-16,-6 6-5 16,-10 0-57-16</inkml:trace>
  <inkml:trace contextRef="#ctx0" brushRef="#br0" timeOffset="15201.74">21010 5356 391 0,'0'0'22'0,"0"0"-19"15,0 0 3 1,0 0 9-16,129-8-15 0,-90 2 8 16,-4 0-12-16,1-4 4 15,-5 0-53-15,-2-2-20 16,-2-4-104-16</inkml:trace>
  <inkml:trace contextRef="#ctx0" brushRef="#br0" timeOffset="15660.07">21529 5109 297 0,'0'0'25'15,"0"0"-17"-15,0 0-3 16,0 104-3-16,-2-47 11 15,-4 5 10-15,-4 0-18 16,6-6 14-16,2-6-18 0,2-9 1 16,0-12 4-16,0-8 0 15,0-9-1-15,0-6-3 16,0-6 9-16,0-3 65 16,-3-25-56-16,-5-16-18 15,1-14-1-15,5-9 2 16,2-16-6-16,0-1-2 15,2 5-16-15,16 11 5 16,0 15 1-16,-1 16 14 16,-1 7 0-16,2 9 2 15,2 6-4-15,2 5 3 0,5 4 0 16,0 6 5 0,4 0-5-16,-2 0 0 0,-7 18 2 15,-6 8-1-15,-16 8 3 16,0 4-3-16,-20 7 0 15,-20 2 17-15,-8 0-17 16,0-5-1-16,5-9 6 16,10-7-4-16,11-3-2 15,4-9 0-15,7-1-37 16,2 4-68-16</inkml:trace>
  <inkml:trace contextRef="#ctx0" brushRef="#br0" timeOffset="15999.76">20950 5857 137 0,'0'0'261'0,"0"0"-234"16,0 0-27-16,0 0 6 16,0 0 2-16,0 0 13 15,176-26 7-15,-85 10 2 16,14-4-29-16,7 3 10 0,-1-2 17 16,-6 7-22-16,-16 6-2 15,-18 1-4-15,-15 5 0 16,-12 0-1-16,-10 0 1 15,-10 0-5-15,-8 0-4 16,-16 0-77-16,0 12-17 16,-20 3-123-16</inkml:trace>
  <inkml:trace contextRef="#ctx0" brushRef="#br0" timeOffset="16357.46">21209 6367 299 0,'0'0'42'15,"0"0"-16"-15,0 0 3 0,-2 134-13 16,2-101 1-16,0 0 4 16,0-3-21-16,0 1 2 15,0-4-1-15,4-1-1 16,-2-5 0-16,-2-7-2 15,0-7-24-15,0-7-44 16,0 0-98-16</inkml:trace>
  <inkml:trace contextRef="#ctx0" brushRef="#br0" timeOffset="16849.02">20999 6382 322 0,'0'0'74'0,"0"0"-49"16,0 0-6-16,0 0 13 15,0 0-9-15,125-73-3 16,-77 58-20-16,10 3 3 16,5 2-1-16,-3-2-2 15,-4 2 0-15,-9 2-3 16,-11 0-3-16,-14 4-33 0,-13 2-50 15,-9 0-94-15</inkml:trace>
  <inkml:trace contextRef="#ctx0" brushRef="#br0" timeOffset="17444.68">21542 6304 312 0,'0'0'21'15,"0"0"-9"-15,16 123 0 0,-11-85 7 16,-5 0 25-16,0-5-32 16,0-2-7-16,0-9 4 15,0-6-8-15,0-8 3 16,0-4-4-16,0-2 0 15,0-2 0-15,0 0 0 16,0 0-14-16,0 0-17 16,-3 0-27-16,-5-2 23 15,-4-10 10-15,3-2 21 16,3-4-2-16,-1-4 12 16,7-4 3-16,0-7-1 15,0 0 12-15,0-5-8 16,16-1 1-16,0 1-11 15,-3 3 5-15,-5 0-7 0,0 5 0 16,-2 3 3-16,1 4 2 16,1 1 3-16,6 3-7 15,1 2 6-15,4 3 2 16,1 6-9-16,1 3 0 16,0 5 2-16,-3 0-1 15,-3 0 2-15,1 13-3 16,-5 9 2-16,-2 6 13 15,-7 0-2-15,-2 2 8 16,0 0 1-16,-9-2 9 16,-18 0-5-16,-10-2-9 0,-11-1-3 15,-4-6 6 1,-4-2-20-16,4-6 0 0,8-3 1 16,13-1 0-1,11-4-2-15,7 7-50 0,7-4-119 16</inkml:trace>
  <inkml:trace contextRef="#ctx0" brushRef="#br0" timeOffset="21915.48">16744 7244 281 0,'0'0'8'15,"0"0"3"-15,0 0-6 16,0 0 10-16,0 0-13 15,0 0 48-15,0 0-23 16,-106-45-6-16,106 43-4 16,0-3-17-16,17-5 0 15,22-8 4-15,30-8 3 16,30-9 11-16,28-12-8 16,31-6-4-16,31-16 5 15,23-9-4-15,19-6 0 16,6-7-7-16,3 5 3 15,8 0 5-15,-5 6-8 0,-6 4 0 16,-13 3 5-16,-26 4-4 16,-22 8 3-16,-20 3-4 15,-18 4 0-15,-8 1 1 16,-8 2-1-16,-4-2 0 16,-4 3 2-16,-12 4-1 15,-11 2-1-15,-19 7 0 16,-16 6 0-16,-14 6-1 15,-13 4 1-15,-12 4-1 16,-5-1 0-16,-10 3 2 16,-2-1-2-16,-2 5-3 15,-29 5-14-15,-12 4 6 16,-15 2-40-16,-20 8-25 16,-20 15-128-16</inkml:trace>
  <inkml:trace contextRef="#ctx0" brushRef="#br0" timeOffset="22479.79">16557 5336 232 0,'0'0'128'15,"0"0"-121"-15,0 0-4 16,0 0 2-16,0 0-1 16,173 23 6-16,-70 12 28 15,26 9-32-15,27 4-1 0,27 4 15 16,21 2 0-16,14 8 7 16,10 11-21-16,11 11-4 15,17 6 9-15,18 2-11 16,0 1 0-16,-22-3 1 15,-36-7 0-15,-38-8-2 16,-34-12-2-16,-21-18 3 16,-16-16-6-16,-11-19 6 15,-2-10 0-15,-7 0 9 16,-10-4 3-16,-9-10-2 16,-18 1-10-16,-12 2 6 15,-13 1 3-15,-9 3-9 0,-12 3 0 16,-4 4-4-1,0 0 1-15,-22 0-57 0,-25 13-100 16</inkml:trace>
  <inkml:trace contextRef="#ctx0" brushRef="#br0" timeOffset="23279.36">18570 8912 277 0,'0'0'10'16,"0"0"2"-16,-118 0-9 15,105 0 23-15,11 0 14 0,2 3-9 16,0 1-13 0,9 6-12-16,24 2 8 0,19 9 30 15,19 9-14-15,16 13-15 16,15 14-11-16,23 13-1 15,24 11 32-15,23 8-31 16,17 7 0-16,11 5 6 16,6 1-7-16,5 0-1 15,3-3-2-15,-18 1 0 16,-24 5 1-16,-36-2-1 16,-31 0 0-16,-21-15 2 15,-8-10-2-15,-20-13 0 16,-12-14 0-16,-17-8 0 15,-10-15 0-15,-7-9 0 0,-8-10 0 16,-2-7 1-16,0-2 0 16,0 0 2-16,0 0-3 15,0-17-22-15,-14-10-32 16,-15-9-80-16</inkml:trace>
  <inkml:trace contextRef="#ctx0" brushRef="#br0" timeOffset="23693.64">21612 8845 518 0,'0'0'30'0,"0"0"-30"16,-170 162 0-16,97-56 8 16,-18 19 5-16,-30 18 28 15,-28 17-20-15,-32 23-12 16,-25 23 16-16,-22 17-25 15,-17 9 0-15,-9-5 2 16,11-23-1-16,20-27-2 0,43-38 0 16,49-32 1-16,48-25-2 15,37-20 2-15,32-17-10 16,14-11-10-16,16-18-20 16,32-14-19-16,28-2-64 15,4-30-120-15</inkml:trace>
  <inkml:trace contextRef="#ctx0" brushRef="#br0" timeOffset="108596.58">19599 13495 419 0,'0'0'48'16,"0"0"-46"-16,0 0-2 15,0 0 0-15,-35 114 18 16,35-77-3-16,0 4-2 0,0 6 2 16,6 3 3-1,2 0 11-15,-4 0-17 0,3-4-6 16,-5-4 12-16,2-2-18 16,-2-1 0-16,-2-1 1 15,0-3-1-15,0 2-3 16,0-3-36-16,-4-4-38 15,-3-8-84-15,1-17-129 16</inkml:trace>
  <inkml:trace contextRef="#ctx0" brushRef="#br0" timeOffset="108870.37">19177 13720 567 0,'0'0'7'0,"0"0"-7"16,0 0-7-16,0 0 7 15,120-12 5-15,-49 6-5 16,12-5 1-16,1 2-1 15,-4-1 0-15,-6 0-12 16,-10 0-35-16,-8 4-35 16,-13 0-98-16</inkml:trace>
  <inkml:trace contextRef="#ctx0" brushRef="#br0" timeOffset="109476.91">19971 13720 330 0,'0'0'141'15,"0"0"-136"-15,0 0-5 16,0 150 2-16,0-96 2 16,4 2 0-16,2 1 12 15,0-3-16-15,-3-4 0 16,-1-10 3-16,-2-5-1 16,0-4 5-16,0-9-6 15,0-6 1-15,-9-4 5 16,1-12-6-16,-2 0-1 15,-1-16 0-15,0-20-2 16,-5-14 2-16,6-12 2 16,-2-14 3-16,7-9-6 15,5-1 1-15,0 6 0 0,0 10 1 16,0 16 0 0,7 8-1-16,7 6 0 15,8 2 0-15,6 1 0 0,9 7 0 16,7 3 0-16,5 10 4 15,0 13-4-15,0 4-2 16,-9 12 1-16,-9 24 1 16,-10 6-2-16,-13 8 2 15,-8 3 0-15,-13 1 13 16,-30-3-6-16,-7-1 2 16,-6-2-5-16,-2-10-3 15,4-5 12-15,8-7-13 16,1-5-1-16,7-6 1 15,7-3-37-15,4 2-86 0,0-5-173 16</inkml:trace>
  <inkml:trace contextRef="#ctx0" brushRef="#br0" timeOffset="109943.53">18276 14851 341 0,'0'0'165'16,"0"0"-153"-16,0 0-12 16,0 0-7-16,0 0 7 15,0 0 13-15,201 17 11 16,-66-17-2-16,35-25-13 16,22-2 8-16,11 1-10 0,-1 7-1 15,-5 5-2 1,-18 5-3-16,-11 1-1 0,-10 4 0 15,-9-2 0 1,-3-8 0-16,-13 2 0 16,-13-2-1-16,-13-2 0 0,-16 2 1 15,-17 4 0-15,-23 0 0 16,-20 6-5-16,-19 4 2 16,-12 0-39-16,0 0-39 15,-27 8-91-15</inkml:trace>
  <inkml:trace contextRef="#ctx0" brushRef="#br0" timeOffset="110434.24">18459 15618 504 0,'0'0'35'15,"0"0"-35"-15,0 0-4 16,-2 113 4-16,-7-59 8 15,0 9-3-15,-3-6-1 16,4 1 8-16,1-5-11 16,1-7-1-16,2-12 2 0,0-6-1 15,2-6-1 1,0-4 0-16,0-9-23 0,-4-5-25 16,-1-4-36-16,-7 0-80 15</inkml:trace>
  <inkml:trace contextRef="#ctx0" brushRef="#br0" timeOffset="110693.05">18107 15673 468 0,'0'0'58'0,"0"0"-58"15,0 0-4-15,0 0 4 16,123 0 1-16,-70-5 6 16,12-8-4-16,10-4 6 15,6-3-9-15,-2-1 0 16,-2-2-1-16,-13 1 1 16,-8 0-17-16,-10 4-45 15,-10 6-95-15,-5 2-67 16</inkml:trace>
  <inkml:trace contextRef="#ctx0" brushRef="#br0" timeOffset="111545.74">18907 15662 324 0,'0'0'76'16,"0"0"-49"-16,0 115-14 0,0-63 13 16,11-2 1-16,-5 7 3 15,0-3-15-15,-6-4-2 16,0-3-13-16,0-14 2 15,0-3 2-15,-6-16 0 16,4-10 3-16,2 1-7 16,0-5 0-16,-2 0 7 15,0-5-7-15,-5-13 1 16,-6-8-1-16,-1-6 4 16,-3-6-6-16,1-4 2 15,-1-15-2-15,3-2 0 16,10-4-3-16,4-4-3 0,2 6 6 15,29 7 2 1,2 0 4-16,5 14-4 16,3 6 0-16,-1 11 0 15,-1 6 0-15,-1 7-1 0,1 5 1 16,-10 5 0-16,-8 0-3 16,-5 20 0-16,-9 13 3 15,-7 7 5-15,0 4-1 16,-27 2 7-16,-15 2-1 15,-3-2-8-15,-4-6 5 16,2-6-7-16,7-5 0 16,7-8 2-16,8-9-2 15,10-1-3-15,8-7-21 0,7-4-51 16,0 0-67 0,7 0-129-16</inkml:trace>
  <inkml:trace contextRef="#ctx0" brushRef="#br0" timeOffset="111770.54">19607 15543 365 0,'0'0'64'0,"0"0"-36"15,27 116-14-15,-19-76 19 0,3 4-8 16,-2-4-18-1,-4-4-2-15,-1 0-5 0,-4-12-4 16,0 2 3-16,-4-4-31 16,-21-3-26-16,-4-10-78 15,-6-5-56-15</inkml:trace>
  <inkml:trace contextRef="#ctx0" brushRef="#br0" timeOffset="111936.74">19433 15793 61 0,'0'0'288'0,"0"0"-270"16,0 0-7-16,0 0 43 15,133-14-18-15,-88 10-22 16,4-5-14-16,2-3 0 0,-1-3-2 16,-2-3-19-16,-3-4-81 15,-1 0-35-15</inkml:trace>
  <inkml:trace contextRef="#ctx0" brushRef="#br0" timeOffset="112342.74">20220 15444 386 0,'0'0'53'0,"0"0"-42"15,0 0-10-15,46 127 6 16,-30-75 6-16,-3 6-3 15,-4 4 6-15,0-3-13 16,-2-6 0-16,-1-12 6 16,1-10 5-16,1-9-2 15,0-8-12-15,-6-9 2 16,-2-1 2-16,0-4-1 16,0-4 1-16,-2-18 19 15,-21-19-23-15,-10-9 4 16,-9-7-4-16,-5-10 0 15,2-9-4-15,9 0 4 16,17 9-5-16,14 13 1 16,5 10 8-16,11 9 3 15,20 2-7-15,11 7 0 0,10-1 4 16,8 4-4 0,2 2 0-16,5 2-1 0,-5 7 0 15,-1-1-33 1,-10 7-42-16,-9 6-55 0,-13 0-70 15</inkml:trace>
  <inkml:trace contextRef="#ctx0" brushRef="#br0" timeOffset="112543.83">20123 15645 476 0,'0'0'48'16,"0"0"-48"-16,0 0-10 16,0 0 8-16,143-12 2 15,-79-3 0-15,5 2-53 16,1-4-108-16,-5 0-121 16</inkml:trace>
  <inkml:trace contextRef="#ctx0" brushRef="#br0" timeOffset="113374.67">20966 15252 324 0,'0'0'153'0,"0"0"-130"16,0 0-23-16,0 0 0 15,0 0 13-15,0 0 29 16,-10 127-22-16,10-66-12 16,0 6-4-16,-13 5 18 15,-2 4-20-15,-1-10 0 16,3 2 2-16,4-14-3 16,4-5 0-16,5-14-1 0,0-13 0 15,0-8-2 1,0-5 2-16,0-9-4 0,0 0 2 15,0 0 2-15,0-14 0 16,-4-13-7-16,-9-12-12 16,-3-11 16-16,1-3 3 15,1 1-15-15,3 6-1 16,1-4 7-16,8 10 9 16,0 4-5-16,2 5 5 15,0 1 2-15,0 6-2 16,0-2 0-16,0 5 1 15,0 2 1-15,0 1-2 16,2 5 0-16,6-6 1 16,-2 7-1-16,-1 1 0 15,-1 3-7-15,-2 1-3 0,-2 7 10 16,0 0 3-16,0 0-3 16,0 0 1-16,0 0 6 15,0 0-7-15,0 0-1 16,0-2-2-16,0 2-11 15,0 0 0-15,-2 0-5 16,0 0 17-16,0 0-2 16,2 0 4-16,-3-4 0 15,1 4 3-15,0 0 0 16,2 0 2-16,-2 0-5 16,2 0 0-16,0 0 1 15,0 0-1-15,0 0-3 16,0 0-10-16,0-4-5 15,0 4 10-15,0 0 3 0,0 0 5 16,0 0-6-16,0 0 6 16,0 0-2-16,0 0 2 15,0 0 2-15,0 0 5 16,0 0-3-16,0 0 3 16,0 0 11-16,-2 0-18 15,2 0 0-15,0 0-3 16,0 0-12-16,0 0-2 15,0 0-13-15,0 0-12 16,0 0 12-16,0 0-14 16,0-4-16-16,0 2-41 15</inkml:trace>
  <inkml:trace contextRef="#ctx0" brushRef="#br0" timeOffset="114033.84">20806 15287 307 0,'0'0'106'15,"0"0"-59"-15,0 0-12 16,0 0 20-16,0 0-25 16,0 0-12-16,-6-7-10 15,6 7-4-15,0 0-4 16,21 0 0-16,12 0 0 15,10 18 19-15,8 4-13 16,2 8 0-16,3 3 0 16,0 2 2-16,-5 5-5 15,0-4-3-15,-7 4 0 16,-5-3 8-16,-6 3-7 16,-1-10-1-16,-3-3 3 0,-4 0-2 15,2-13 1-15,0-2-2 16,-4-6 0-16,-1-6 7 15,-2 0-5-15,-2-4-2 16,-1-15 7-16,-3-6-3 16,-3-7 0-16,-5-4-4 15,-2-4 0-15,-4-10 2 16,0-5-2-16,-8-1 0 16,-7 2-1-16,-8 4 2 15,3 10-1-15,1 1 0 16,-2 5 0-16,4 0 1 15,1-2-1-15,7 0-1 0,5 4 1 16,4 2-2-16,0 9-2 16,0 2-10-16,0 5-15 15,0 9-12-15,4 5-62 16,-4 2-168-16</inkml:trace>
  <inkml:trace contextRef="#ctx0" brushRef="#br0" timeOffset="116652.79">18223 17111 420 0,'0'0'31'16,"0"0"-20"-16,0 0-10 16,0 0 1-16,0 0 42 15,0 0-39-15,0 0-3 0,-43 0-4 16,43-9 4-1,16-1 10-15,4-3-1 0,9-4-5 16,9-5 20-16,13-1-23 16,19-8-3-16,23-5 15 15,30-4-14-15,23-4 3 16,22 0-4-16,15 2 0 16,2 8 0-16,-3 10 0 15,-13 1 0-15,-22 16-2 16,-24 7 2-16,-23 0 0 15,-22 7-5-15,-20 16 5 16,-9-2 5-16,-16-1-5 16,-6 1 0-16,-6-3-2 15,-11-4 2-15,-1 0 0 16,-7-7 0-16,1-2 0 0,-3-4 4 16,0-1-4-16,0 0 0 15,0 0 4-15,0 0-3 16,0 0-1-16,5 0 0 15,3 0-4-15,10-9 1 16,22-13-8-16,25-10 11 16,22-5 4-16,17-2-4 15,14-6 0-15,11 5 0 16,8 0 0-16,-2 9 0 16,-8 4 0-16,-15 12 0 15,-18 4 0-15,-19 7 0 16,-19 4 0-16,-14 0-2 15,-15 0 2-15,-9 0-5 16,-10 4 5-16,-3 0 0 0,-5 1 0 16,0-5 0-16,0 0-17 15,0 0-26-15,0 0-46 16,-9 0-98-16</inkml:trace>
  <inkml:trace contextRef="#ctx0" brushRef="#br0" timeOffset="-201220.77">20732 13429 91 0,'0'0'25'0,"0"0"-24"15,0 0 10-15,0 0 26 16,0 0-7-16,0 0-3 15,0 0-12-15,0 0 16 0,31-40-31 16,-25 28 3-16,4 0 7 16,-4-2 4-16,1 2 6 15,-3 1-12-15,0 2-1 16,4 1 20-16,-6-2-21 16,2 2 1-16,-2-1 6 15,-2 0-4-15,0 3 11 16,0-2-3-16,0 0-10 15,0-1 14-15,0-2-21 16,0-4 0-16,0 1 11 16,-4-1-3-16,-2-2 0 15,-2-1-6-15,-3 0-2 16,-2-2 27-16,0 0-26 0,-3 0 3 16,-2 2 6-1,-2 0-5-15,0 4 2 0,-2 0-7 16,-1 2 0-16,2 2 8 15,-4 0-8-15,-2 2 0 16,-2 0-1-16,-4 0 4 16,-1 2 3-16,-3 0-6 15,-2-1 0-15,2 4 2 16,-1-3-2-16,2 1 0 16,3 1 0-16,2 3 1 15,0 1 1-15,2 0-2 16,4 0 0-16,0 0 1 0,1 0-1 15,-3 0-1 1,-5 0 1-16,-1 0 2 16,-5 0 0-16,-3 0-2 0,-2 0 0 15,-4 0 2-15,-4 0-2 16,-3 1 0-16,1 6-2 16,-3-1 4-16,3 3-4 15,-3 2 2-15,3-1 0 16,-1 4-1-16,-4 1 1 15,0 4 0-15,-2 1 1 16,-2 0-1-16,-1 0 0 16,1 4 0-16,-3 6 0 15,-3 4 0-15,-7 8 0 16,-2 5 0-16,-4 3 0 16,8 4 0-16,4-2 0 15,7-2 0-15,8-1 0 16,3-2-1-16,4 1 1 0,-2 1-1 15,2 1 0-15,-2 1 2 16,-4 4-2-16,-1 1 1 16,3 0 0-16,2-2 0 15,5 2 0-15,-1-2-1 16,3 3 1-16,0 1 0 16,1-4 0-16,8-4 0 15,3-4 0-15,6-2-5 16,2-4 5-16,2 1 0 15,-1 3-1-15,0-4 2 0,0 5-2 16,1-1 1 0,3 1 0-16,1 2 0 0,-2-1 0 15,0 5 0 1,-2 10 0-16,-2 2 0 0,0-2 0 16,3 1 0-16,2-6 0 15,5-2-3-15,4-1 3 16,1-3 0-16,3 3-1 15,2 4 2-15,2 1 0 16,0-4-1-16,0 5 0 16,4-1 0-16,9 0 0 15,5-2 0-15,-3-1-1 16,4-5 5-16,-1-2-8 16,1-2 4-16,0-2 0 15,0 0-6-15,4-4 6 0,-1 2 0 16,3 0-1-16,4-2 1 15,2-3-3-15,0-1 1 16,3-1 2-16,1-3-5 16,3 2 5-16,-1 3-2 15,4-1 2-15,-1-4 0 16,-2-1 0-16,-1-4-1 16,2 3 1-16,-1 2 0 15,-5-6 0-15,0 3 0 16,1 0 1-16,-5-1-1 0,2 3 2 15,-2-5-2 1,0-4 0-16,2 2-3 0,-2-2 3 16,2-4-2-1,0-4 2-15,-4 5 0 0,4 2 1 16,1 1-1-16,5 0 0 16,3 0 0-16,7 4 0 15,5-3 0-15,1-2 0 16,5 3 0-16,-2-7 0 15,-3-4-2-15,-2 1 6 16,9 0-4-16,8-1 0 16,3 1 0-16,2-5 3 15,-6 3-2-15,-12 3-1 16,-3-7 0-16,-8 2 0 16,-1-2 1-16,1 0-1 15,3-2 0-15,2 2 1 0,0-4-1 16,-5 2 1-16,-1-2-1 15,-3 0 0-15,4-4 0 16,12 0 0-16,2 0 0 16,0 0 2-16,-8 0-1 15,-8 0-1-15,-2-8 0 16,0 2 0-16,7 2 2 16,4 0-2-16,0 0 0 15,-2 4 12-15,-7-5-11 16,-3-1 2-16,3 3-3 15,7-5 1-15,2-2 8 0,5-4-9 16,0 2 0 0,-3-6 2-16,-4 0-2 0,0-5 1 15,0 5-1-15,0-8 0 16,7 2 0-16,0-2 0 16,-1-5 0-16,3 4 1 15,-5 2-1-15,3-4 0 16,-5-1 0-16,-2 3 0 15,-5 4-3-15,-5-4 3 16,-6 2 0-16,-4 0 0 16,0 0 1-16,-5-6-1 15,1 3 0-15,0 2 1 16,-1-6-1-16,1 2 0 16,2-2 0-16,-1-1 1 15,3 8-1-15,0-7 0 0,-2 6 0 16,-3-4 1-16,1 5-2 15,-5 0 1-15,2-1 0 16,1-3 1-16,-1 3-1 16,-2-2 0-16,-2 2 0 15,-5-3 0 1,1-4 1-16,5-3-1 0,4 0 0 16,-1-4 1-16,-5 4 0 15,2 1-1-15,3-1 0 16,-2 1 0-16,2-1 0 15,-1 5 0-15,-11-1 0 16,-1-5 1-16,-7 2-1 16,-2-7 0-16,0 0 0 15,0-11 0-15,0 3 1 0,0 0-1 16,6 2 0-16,-2-1 10 16,-2 5-3-16,-2 3-2 15,0 1-4-15,2-4 2 16,0 2 4-16,-2-1-7 15,0-1 0-15,0 2 4 16,0 3-2-16,0-3-1 16,-6 3 0-16,-4-1 1 15,-1 0 5-15,1-5-7 16,-2 4 0-16,3-2 2 16,1 4 0-16,-2-4-2 15,4 3 0-15,-7 0 0 0,-6 2 2 16,0 0-2-16,-4 1 0 15,-1 3 2 1,-1 2-1-16,-2 1-1 0,1 0 1 16,-1-3 0-16,0-2 3 15,3 2-4-15,-1-5 0 16,6 2 3-16,-4 3-3 16,3-6 0-16,-3 3 0 15,-1 3 0-15,-2 1 1 16,-6-2-1-16,-1 4 0 15,-6 4 1-15,6 3 1 16,0 2-2-16,2 0 0 16,2 2 2-16,-1 0-1 0,7-2-1 15,-2 4 0 1,-2-4 1-16,2 0-1 0,1 2 0 16,2 0 0-16,2 2 0 15,2 1 1-15,-2 2-1 16,4-2 0-16,-3 1-1 15,-2-2 1-15,-6-2-1 16,-4 2 1-16,-2 2 0 16,4 0-5-16,8 6 5 15,9 4 0-15,3 0 5 16,5 2-5-16,-4 0 0 16,2 0 0-16,-1 2 1 15,-1-4-2-15,-2 1 1 0,-3 0 0 16,-3-1-5-16,-3 2 1 15,-6-4 0-15,0-5 3 16,3 0 2-16,2-5-1 16,4 2 0-16,3 0 0 15,3 2 0-15,2 0 0 16,1 2-1-16,5 2 0 16,-2 2 2-16,2-1-6 15,0 5 3-15,-1-1-12 16,-2-4 12-16,1 1-11 15,0 2 1-15,-5-3-10 16,0 0-4-16,-5 1 22 0,1 1-10 16,-1 2-24-16,-1 5 19 15,-11 0-69-15,-24 12-286 16</inkml:trace>
  <inkml:trace contextRef="#ctx0" brushRef="#br0" timeOffset="73400.61">21209 14891 147 0,'0'0'5'0,"0"0"5"16,0 0-9-16,0 0 13 16,0 0 27-16,0 0-4 15,0 0-14-15,0 0-13 16,-37-23-1-16,35 20 16 15,-4-1-12-15,1 0 8 16,-1 2-5-16,-3-2-9 0,2 4 3 16,-4-4-7-1,2 4-3-15,-7-4 6 0,-1 4-4 16,-8-2-2-16,-6 2 7 16,-4 0-4-16,-6 0 3 15,-1 0-6 1,2 2 0-16,-1 6 13 0,6 0-13 15,4 1 0-15,0 0 0 16,1 1 1-16,-1 0 0 16,0 8-1-16,-7 6 0 15,-1 5-1-15,-6 11 1 16,-4-1 0-16,-5 1 0 16,1 5 0-16,4-5 0 15,4-3 0-15,7 0 0 16,9-3 0-16,7-6 0 0,5 1-1 15,3-6 1 1,5 1 0-16,0 2 0 0,2 4 0 16,1 3 0-16,-1 2-2 15,3 5 2-15,-3 5 0 16,0-5 0-16,3 4 2 16,1-5-4-16,3 1 2 15,0-3 0-15,0-1-2 16,0-4 2-16,7 3-1 15,7-4 1-15,3-3 1 16,6 3-1-16,1-4-1 16,5 3 1-16,9-3 5 15,9-4-2-15,6 0-3 0,7-3 1 16,0-4 2-16,5 0 0 16,-3-3-3-16,8-2 0 15,1 1 2-15,4-6-2 16,8-4-1-16,0-2 1 15,2 0 5-15,-6 0-4 16,0-2-1-16,-4-8 0 16,-4-4 1-16,-1-4-1 15,-6-4 0-15,-5 0 1 16,-7 0-1-16,-4-6 0 16,-4-3 0-16,-6 0 0 15,-4-5 0-15,-5-4 0 16,-6-4 0-16,-4-6 1 15,-6 1 0-15,-8-3 0 16,-5 6-1-16,0-4 0 0,0 2 4 16,-12-1-4-16,-5 1 0 15,-4-2 2-15,-5 2-2 16,-3 2 0-16,-9-6-1 16,-2 6 1-16,-1-3-1 15,-3 12 1-15,4 11 0 16,2 3 1-16,2 11 3 15,5 6-4-15,-2 3 0 16,4 3 0-16,0 0-2 16,2 6-7-16,3 13-25 15,2 9-33-15,3-1-129 0</inkml:trace>
  <inkml:trace contextRef="#ctx0" brushRef="#br0" timeOffset="92752.47">17606 11414 262 0,'0'0'12'0,"0"0"-5"16,0 0-1-16,0 0-4 15,0 0 9-15,0 0 3 16,0 0 16-16,-25 0-16 0,25 0-5 15,0 0 12 1,0 0-13-16,0 0 7 16,0 0-6-16,0 0-9 0,0 0 0 15,0 0-3-15,5 0 3 16,11 8 6-16,5 6-4 16,6 0-2-16,4 2 0 15,7-2 0-15,7 0 5 16,1 0-5-16,8-6 0 15,2-2 1-15,0-6 2 16,4 0-3-16,-2 0 0 16,-5-10 2-16,-2-12-1 15,-1-4-1-15,-6-2 0 16,2-5 8-16,2-2-8 0,-4-1 0 16,-1-3 0-1,-4 3 2-15,-5-2-2 0,-5 4 0 16,-5-2 0-1,-3-4-1-15,-8 2 1 0,-5-2 0 16,-8-1 0-16,0 9 0 16,0 0 4-16,-4 5-4 15,-18 0 0-15,-2 1 8 16,-3 2-7-16,-2-2-1 16,4 0 0-16,1 2 1 15,-1 0 1-15,-1 2-2 16,-1 0 0-16,-4 0-2 15,-2 2 2-15,1 3-2 0,-1 4 1 16,-1 3 2-16,5-3 0 16,3 4-1-16,3 3 0 15,5-3 1-15,1 3-1 16,-1 0 0-16,-2-2 0 16,-2 6 2-1,-3 0-4-15,-4 2 2 0,-2 0 0 16,-3 4-1-16,-1 16 1 15,-3 8-1-15,-3 3 1 16,2 0 0-16,-1-2-1 16,3-1 1-16,2 0 0 15,4-5-1-15,4 4 1 16,3-1-1-16,4 1 1 16,1-2 0-16,6 2 0 0,5-2 0 15,-2 4 0-15,2 3-2 16,1 1 2-16,1 2 0 15,3 3 0-15,3 0 2 16,0-2-5-16,0 2 3 16,9-6 0-16,12 0-2 15,-2-4 2-15,10-4-2 16,2-1 1-16,2-5 1 16,-1-4 1-16,-1 0-1 15,-6-5 0-15,-3-2-1 16,-3-1 1-16,0-5-1 15,-1-1 1-15,-5 0-9 16,-2 0 8-16,-2 0-48 16,-4 0-36-16,-3-7-70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1:49:08.846"/>
    </inkml:context>
    <inkml:brush xml:id="br0">
      <inkml:brushProperty name="width" value="0.05292" units="cm"/>
      <inkml:brushProperty name="height" value="0.05292" units="cm"/>
      <inkml:brushProperty name="color" value="#FF0000"/>
    </inkml:brush>
  </inkml:definitions>
  <inkml:trace contextRef="#ctx0" brushRef="#br0">16648 9254 176 0,'0'0'10'16,"0"0"-1"-16,0 0-5 16,0 0-4-16,-114 0 33 0,92 0 3 15,-1 0 2 1,1 0-29-16,0 0 9 0,1 0 7 15,0 0-23-15,-2 0 6 16,-1 0 4-16,-5 0-3 16,-3 0-7-16,-3 6 5 15,-7 8-1-15,-1 6 12 16,-1 0-16-16,3 4-2 16,3-2 12-16,3 5-3 15,2 0-1-15,6 2-8 16,2 0 0-16,6 4 9 15,0 0-9-15,6 5 0 16,2 5 3-16,2 3 0 16,5 7 1-16,-1 0-4 15,5 1 0-15,0 4 11 16,0-3-11-16,0 1 0 16,11-4 3-16,14-4-3 0,4-5 0 15,11-8-4-15,7-3 4 16,4-5 9-16,7-4-9 15,0-2 0-15,0-5 0 16,-2-4 1-16,0-2 0 16,1-4-1-16,1-4 0 15,6-2 2-15,4 0-2 16,1 0 0-16,0 0 3 16,-1 0-3-16,0-4 2 15,-3-4-2-15,-3-7 0 0,0-4-5 16,1-12 5-1,-1-9 0-15,0-6 0 0,-4-8 2 16,-3-6-4-16,-7-2-2 16,-9 2 4-16,-10 3 4 15,-6 7-4-15,-12 4 0 16,-9 1 2-16,-2-3-2 16,0 3 0-16,-17-1-2 15,-10 2 2-15,-7-3 0 16,-3 6 0-16,-4 2-2 15,-1 3 2-15,2 4 2 16,-1 6-2-16,6 5-3 16,2 0 3-16,-1 3 0 15,3 4 0-15,0 2-5 16,-5 2 5-16,-1 8 1 0,-6 2-1 16,-3 0-6-16,-2 10 6 15,-3 9-4-15,4 4 4 16,0-3-3-16,12-2 1 15,6-4-3-15,5-2-4 16,8-4-5-16,5-4-8 16,7-3 9-16,4 2-53 15,0-3-14-15,0 4-59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3T10:56:43.396"/>
    </inkml:context>
    <inkml:brush xml:id="br0">
      <inkml:brushProperty name="width" value="0.05292" units="cm"/>
      <inkml:brushProperty name="height" value="0.05292" units="cm"/>
      <inkml:brushProperty name="color" value="#FF0000"/>
    </inkml:brush>
  </inkml:definitions>
  <inkml:trace contextRef="#ctx0" brushRef="#br0">13087 5886 359 0,'0'0'23'16,"0"0"-18"-16,0 0 5 15,0 0-8-15,0 0-2 16,0 0 13-16,0 0-11 0,0 0-1 15,-22 7-1-15,22 7 0 16,2 8 28-16,0 6 1 16,0 4-9-16,-2 11 4 15,0 0-11-15,0 10 0 16,0 7-11-16,-8 2-1 16,-3 4 15-16,-1-1-15 15,3-5 0-15,1-7 0 16,1-6 0-16,7-10-1 15,0-12 0-15,0-9 0 16,0-6 0-16,0-8 0 16,0-2-2-16,0 0 1 0,0-14 1 15,0-25 13 1,0-18-13-16,-2-10 0 0,-5-2 0 16,-6-6 0-16,4 3 0 15,7 6 0-15,2 4 0 16,0 4 0-16,0 3 0 15,13 3 0-15,12 4-1 16,6 6 1-16,4 6-3 16,7 8 2-16,1 4 1 15,-1 10-1-15,-4 3-1 16,-7 5-7-16,-2 6 3 16,-2 0-44-16,-7 0-32 15,-5 23-22-15,-7 3-93 16</inkml:trace>
  <inkml:trace contextRef="#ctx0" brushRef="#br0" timeOffset="216.38">12929 6226 460 0,'0'0'31'16,"0"0"-31"-16,0 0-14 15,0 0 8-15,0 0 6 16,0 0 0-16,136-22 4 0,-78 4-4 16,4-2 0-1,-2-2-38-15,-6 1-20 0,-6 4-24 16,-9 1-141-16</inkml:trace>
  <inkml:trace contextRef="#ctx0" brushRef="#br0" timeOffset="801.76">13894 5952 280 0,'0'0'166'15,"0"0"-163"-15,0 0 0 16,-9 115-2-16,5-63 1 16,2 1-2-16,2 1 0 15,0-2 1-15,0-3-1 16,0-8 0-16,0-9 0 16,0-5 1-16,0-12-1 15,0-4 0-15,0-7 0 16,0-4 8-16,-12 0-6 15,-3-25 8-15,-10-10-9 16,-2-14-1-16,-4-5 2 16,0-14-2-16,2-8-2 15,6-5-1-15,14 4 3 16,9 8-2-16,0 11 1 0,5 10 0 16,15 10 0-16,5 7-3 15,0 12 4-15,0 7 1 16,2 6-1-16,0 6-1 15,2 0 1-15,0 7 0 16,-4 17 1-16,-8 12-1 16,-7 1 0-16,-8 7 3 15,-2 2-3-15,-4 2 0 16,-31-4 5-16,-9 1-4 16,-9-8 3-16,-6-5-4 15,9-5 0-15,3-11 3 0,13-9-3 16,10-4 0-1,8-3 3-15,6 0-3 0,4 0-11 16,6-11-70-16,0-6-102 16</inkml:trace>
  <inkml:trace contextRef="#ctx0" brushRef="#br0" timeOffset="1799.97">14313 5645 253 0,'0'0'46'0,"0"0"-25"15,0 0 1-15,0 0 6 0,0 0-7 16,0 0 2 0,17-10-21-16,-3 10 2 15,1 0 5-15,3 0 1 0,2 15 13 16,2 20-10-1,-1 14-2-15,1 12 21 0,-4 13-21 16,0 2-4-16,-5 1-1 16,3-6-3-16,-3-5 4 15,1-11-7-15,-1-8 0 16,0-4 5-16,0-9-5 16,-2-5 0-16,1-7 4 15,-5-7-4-15,-1-5 0 16,-2-2 0-16,-2-5 0 15,-2-1 0-15,0 0 0 16,0-2 0-16,0 0 2 16,0 0 2-16,-8 0-4 15,-5-8-12-15,-3-4-3 0,5-3 13 16,-1 3-12 0,6-6-9-16,-3-2-1 0,0-2-6 15,2 0-2-15,-4 6-5 16,3 2-13-16,-4 4 37 15,-1 4-1-15,-3 5-9 16,-1 1-30-16</inkml:trace>
  <inkml:trace contextRef="#ctx0" brushRef="#br0" timeOffset="3206.9">14321 6276 108 0,'0'0'25'0,"0"0"8"15,0 0 12-15,0 0-11 16,0 0 18-16,0 0-12 16,0 0-6-16,-15-17 3 15,12 12-8-15,3 1 7 16,0 2 0-16,-2 1-22 16,2-4 14-16,0 5-20 15,0-2-2-15,0 2 6 16,0 0-6-16,0 0-3 15,0-2-3-15,0 0 0 0,0 0 5 16,0 0-5 0,5 0 0-16,6 2 3 0,0 0-2 15,7 0 0-15,2 0-1 16,6 10 2-16,8 9 2 16,2 2-4-16,4 3 0 15,0 6 2-15,3 0-2 16,-3 0 2-16,-5-2-2 15,1-2 1-15,-3-2-1 16,-8-5 0-16,-3-1 0 16,-4-6 2-16,-7-2-2 15,-2-2 0-15,-5-5 0 16,-2-3 0-16,1 0 3 16,-3 0-2-16,0 0-1 15,0-7 9-15,0-13-8 0,0-6-1 16,-5-4 0-16,-1-2 0 15,1 2 0-15,3 1 0 16,-2 2 0-16,2 2 0 16,-1 1 0-16,1 4 0 15,-3 2 0-15,3 2 0 16,2-2 0-16,0 2 0 16,0 0 0-16,0 0-1 15,0 3 1-15,0-2-1 16,0 7 0-16,0 0 1 15,0 3-7-15,0 5 7 16,0-1-13-16,0 1-1 16,-4 0-27-16,-11 0-41 15,-8 22-17-15,-2 1-135 16</inkml:trace>
  <inkml:trace contextRef="#ctx0" brushRef="#br0" timeOffset="-151265.36">21209 13028 101 0,'0'0'38'16,"0"0"-28"-16,0 0 15 15,0 0 10-15,0 0-10 16,0 0-11-16,0 0-2 16,0 0 20-16,0-10-4 0,0 8-8 15,0 0-11-15,0 0 2 16,0 2-3-16,0 0-3 16,2 0-3-16,-2 0 2 15,0 0-4-15,0 0 0 16,0 0 3-16,0 0-3 15,2 0 0-15,-2 0 0 16,2 0 4-16,-2 0-8 16,2 0 4-16,1 0 0 15,1 0 6-15,5 0-6 16,7 0 0-16,-1 0 1 16,7 0-1-16,5 0 7 0,2 0-7 15,5 0 0-15,1 0 8 16,-2 0-6-16,-1 0-1 15,-3 0 2-15,-3 0-2 16,-3 0 1-16,-6 0-2 16,-1 0 0-16,-7 2 1 15,-3 0-1-15,0-2 0 16,-6 2 0-16,0-2 1 16,0 0 3-16,0 0-4 15,0 0 0-15,0 0 12 16,0 0-9-16,0 0-1 15,0 0-2-15,0 0 1 16,0 0-1-16,0 0 0 0,0 0 0 16,0 0-4-1,4 0 2-15,2 0 2 0,7 0 0 16,4 0 1-16,3 0 3 16,6 0-4-16,5-2 0 15,8-6 0-15,7 0 1 16,5-1-1-16,10 2 0 15,5 1 0-15,5 2 1 16,1 2-1-16,-3 2 0 16,0 0 0-16,-9-2 0 15,-10 2-1-15,-6 0 1 16,-11 0 0-16,-10 0-1 16,-6 0 1-16,-3 0 0 15,-8 0-3-15,-1 0 3 16,-3 0 0-16,-2 0-1 15,2 0 2-15,-2 0-3 0,0 0 2 16,0 0-1-16,0 0-4 16,0 0 4-16,0 0-10 15,0 0-15-15,0 0-17 16,-2 0 15-16,0 0 1 16,-3 0-16-16,1 0-11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latin typeface="Times New Roman"/>
                <a:ea typeface="Times New Roman"/>
                <a:cs typeface="Times New Roman"/>
                <a:sym typeface="Times New Roman"/>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3f30688e8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a3f30688e8_0_71: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54" name="Google Shape;154;ga3f30688e8_0_71: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3f30688e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ga3f30688e8_0_2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66" name="Google Shape;166;ga3f30688e8_0_2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f30688e8_0_10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74" name="Google Shape;174;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c55fd4a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9c55fd4aef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82" name="Google Shape;182;g9c55fd4aef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3f30688e8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a3f30688e8_0_8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0" name="Google Shape;230;ga3f30688e8_0_8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c55fd4aef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9c55fd4aef_0_5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9" name="Google Shape;239;g9c55fd4aef_0_5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f30688e8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74" name="Google Shape;174;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825286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48" name="Google Shape;24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3" name="Google Shape;73;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1" name="Google Shape;81;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3f30688e8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ga3f30688e8_0_93: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9" name="Google Shape;89;ga3f30688e8_0_9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3f30688e8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ga3f30688e8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6" name="Google Shape;96;ga3f30688e8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2" name="Google Shape;102;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3f30688e8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ga3f30688e8_0_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11" name="Google Shape;111;ga3f30688e8_0_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21" name="Google Shape;12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3f30688e8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ga3f30688e8_0_39: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1" name="Google Shape;131;ga3f30688e8_0_3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body" idx="1"/>
          </p:nvPr>
        </p:nvSpPr>
        <p:spPr>
          <a:xfrm>
            <a:off x="83808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1"/>
          <p:cNvSpPr txBox="1">
            <a:spLocks noGrp="1"/>
          </p:cNvSpPr>
          <p:nvPr>
            <p:ph type="body" idx="2"/>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2"/>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2"/>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22"/>
          <p:cNvSpPr txBox="1">
            <a:spLocks noGrp="1"/>
          </p:cNvSpPr>
          <p:nvPr>
            <p:ph type="body" idx="4"/>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83808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3"/>
          <p:cNvSpPr txBox="1">
            <a:spLocks noGrp="1"/>
          </p:cNvSpPr>
          <p:nvPr>
            <p:ph type="body" idx="2"/>
          </p:nvPr>
        </p:nvSpPr>
        <p:spPr>
          <a:xfrm>
            <a:off x="259020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3"/>
          <p:cNvSpPr txBox="1">
            <a:spLocks noGrp="1"/>
          </p:cNvSpPr>
          <p:nvPr>
            <p:ph type="body" idx="3"/>
          </p:nvPr>
        </p:nvSpPr>
        <p:spPr>
          <a:xfrm>
            <a:off x="43423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3"/>
          <p:cNvSpPr txBox="1">
            <a:spLocks noGrp="1"/>
          </p:cNvSpPr>
          <p:nvPr>
            <p:ph type="body" idx="4"/>
          </p:nvPr>
        </p:nvSpPr>
        <p:spPr>
          <a:xfrm>
            <a:off x="83808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23"/>
          <p:cNvSpPr txBox="1">
            <a:spLocks noGrp="1"/>
          </p:cNvSpPr>
          <p:nvPr>
            <p:ph type="body" idx="5"/>
          </p:nvPr>
        </p:nvSpPr>
        <p:spPr>
          <a:xfrm>
            <a:off x="259020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23"/>
          <p:cNvSpPr txBox="1">
            <a:spLocks noGrp="1"/>
          </p:cNvSpPr>
          <p:nvPr>
            <p:ph type="body" idx="6"/>
          </p:nvPr>
        </p:nvSpPr>
        <p:spPr>
          <a:xfrm>
            <a:off x="43423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838080" y="1825560"/>
            <a:ext cx="51811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83808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1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8"/>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9"/>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9"/>
          <p:cNvSpPr txBox="1">
            <a:spLocks noGrp="1"/>
          </p:cNvSpPr>
          <p:nvPr>
            <p:ph type="body" idx="3"/>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0"/>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20"/>
          <p:cNvSpPr txBox="1">
            <a:spLocks noGrp="1"/>
          </p:cNvSpPr>
          <p:nvPr>
            <p:ph type="body" idx="3"/>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1"/>
          <p:cNvSpPr txBox="1">
            <a:spLocks noGrp="1"/>
          </p:cNvSpPr>
          <p:nvPr>
            <p:ph type="body" idx="1"/>
          </p:nvPr>
        </p:nvSpPr>
        <p:spPr>
          <a:xfrm>
            <a:off x="83808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1"/>
          <p:cNvSpPr txBox="1">
            <a:spLocks noGrp="1"/>
          </p:cNvSpPr>
          <p:nvPr>
            <p:ph type="body" idx="2"/>
          </p:nvPr>
        </p:nvSpPr>
        <p:spPr>
          <a:xfrm>
            <a:off x="617220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3" name="Google Shape;13;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customXml" Target="../ink/ink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ustomXml" Target="../ink/ink11.xml"/><Relationship Id="rId5" Type="http://schemas.openxmlformats.org/officeDocument/2006/relationships/image" Target="../media/image20.png"/><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customXml" Target="../ink/ink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customXml" Target="../ink/ink1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customXml" Target="../ink/ink1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customXml" Target="../ink/ink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customXml" Target="../ink/ink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customXml" Target="../ink/ink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2276640" y="2766240"/>
            <a:ext cx="763848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Machine Learning - Clasificación</a:t>
            </a:r>
            <a:endParaRPr sz="4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a3f30688e8_0_71"/>
          <p:cNvSpPr txBox="1"/>
          <p:nvPr/>
        </p:nvSpPr>
        <p:spPr>
          <a:xfrm>
            <a:off x="601255" y="138065"/>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Algunos ejemplos</a:t>
            </a:r>
            <a:endParaRPr sz="4400" b="0" strike="noStrike">
              <a:solidFill>
                <a:srgbClr val="FFFFFF"/>
              </a:solidFill>
              <a:latin typeface="Calibri"/>
              <a:ea typeface="Calibri"/>
              <a:cs typeface="Calibri"/>
              <a:sym typeface="Calibri"/>
            </a:endParaRPr>
          </a:p>
        </p:txBody>
      </p:sp>
      <p:sp>
        <p:nvSpPr>
          <p:cNvPr id="157" name="Google Shape;157;ga3f30688e8_0_71"/>
          <p:cNvSpPr txBox="1"/>
          <p:nvPr/>
        </p:nvSpPr>
        <p:spPr>
          <a:xfrm>
            <a:off x="680200" y="4220150"/>
            <a:ext cx="4687800" cy="175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quieres que se te cuele ningun video malo (0) como video bueno (1) -&gt; FP muy bajos -&gt;precisión alta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te va a importar perder algún video bueno (1) y clasificarlo como malo -&gt; FN alto -&gt; mal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Precision</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58" name="Google Shape;158;ga3f30688e8_0_71"/>
          <p:cNvPicPr preferRelativeResize="0"/>
          <p:nvPr/>
        </p:nvPicPr>
        <p:blipFill>
          <a:blip r:embed="rId3">
            <a:alphaModFix/>
          </a:blip>
          <a:stretch>
            <a:fillRect/>
          </a:stretch>
        </p:blipFill>
        <p:spPr>
          <a:xfrm>
            <a:off x="1638025" y="2267663"/>
            <a:ext cx="2438325" cy="1625550"/>
          </a:xfrm>
          <a:prstGeom prst="rect">
            <a:avLst/>
          </a:prstGeom>
          <a:noFill/>
          <a:ln>
            <a:noFill/>
          </a:ln>
        </p:spPr>
      </p:pic>
      <p:sp>
        <p:nvSpPr>
          <p:cNvPr id="159" name="Google Shape;159;ga3f30688e8_0_71"/>
          <p:cNvSpPr txBox="1"/>
          <p:nvPr/>
        </p:nvSpPr>
        <p:spPr>
          <a:xfrm>
            <a:off x="1124925" y="1463175"/>
            <a:ext cx="37101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videos buenos para niños</a:t>
            </a:r>
            <a:endParaRPr sz="2000" b="0" strike="noStrike">
              <a:solidFill>
                <a:srgbClr val="FFFFFF"/>
              </a:solidFill>
              <a:latin typeface="Calibri"/>
              <a:ea typeface="Calibri"/>
              <a:cs typeface="Calibri"/>
              <a:sym typeface="Calibri"/>
            </a:endParaRPr>
          </a:p>
        </p:txBody>
      </p:sp>
      <p:sp>
        <p:nvSpPr>
          <p:cNvPr id="160" name="Google Shape;160;ga3f30688e8_0_71"/>
          <p:cNvSpPr txBox="1"/>
          <p:nvPr/>
        </p:nvSpPr>
        <p:spPr>
          <a:xfrm>
            <a:off x="6640650" y="1463163"/>
            <a:ext cx="43125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ladrones en tienda mediante imágenes</a:t>
            </a:r>
            <a:endParaRPr sz="2000" b="0" strike="noStrike">
              <a:solidFill>
                <a:srgbClr val="FFFFFF"/>
              </a:solidFill>
              <a:latin typeface="Calibri"/>
              <a:ea typeface="Calibri"/>
              <a:cs typeface="Calibri"/>
              <a:sym typeface="Calibri"/>
            </a:endParaRPr>
          </a:p>
        </p:txBody>
      </p:sp>
      <p:sp>
        <p:nvSpPr>
          <p:cNvPr id="161" name="Google Shape;161;ga3f30688e8_0_71"/>
          <p:cNvSpPr txBox="1"/>
          <p:nvPr/>
        </p:nvSpPr>
        <p:spPr>
          <a:xfrm>
            <a:off x="6295550" y="4178950"/>
            <a:ext cx="5417100" cy="192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se me puede escapar ni un ladrón (1), y que se clasifique como no ladrón (0) -&gt; FN bajo -&gt; recall alto</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me importa clasificar algún cliente como ladrón y realizar registros de vez en cuando -&gt; FP altos -&gt; precisión baja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62" name="Google Shape;162;ga3f30688e8_0_71"/>
          <p:cNvPicPr preferRelativeResize="0"/>
          <p:nvPr/>
        </p:nvPicPr>
        <p:blipFill>
          <a:blip r:embed="rId4">
            <a:alphaModFix/>
          </a:blip>
          <a:stretch>
            <a:fillRect/>
          </a:stretch>
        </p:blipFill>
        <p:spPr>
          <a:xfrm>
            <a:off x="7312674" y="2202175"/>
            <a:ext cx="3122624" cy="1756474"/>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AC8373B4-62D2-DB1E-2CD8-95E8152DA7BF}"/>
                  </a:ext>
                </a:extLst>
              </p14:cNvPr>
              <p14:cNvContentPartPr/>
              <p14:nvPr/>
            </p14:nvContentPartPr>
            <p14:xfrm>
              <a:off x="4654440" y="2028600"/>
              <a:ext cx="3454920" cy="2661840"/>
            </p14:xfrm>
          </p:contentPart>
        </mc:Choice>
        <mc:Fallback>
          <p:pic>
            <p:nvPicPr>
              <p:cNvPr id="2" name="Entrada de lápiz 1">
                <a:extLst>
                  <a:ext uri="{FF2B5EF4-FFF2-40B4-BE49-F238E27FC236}">
                    <a16:creationId xmlns:a16="http://schemas.microsoft.com/office/drawing/2014/main" id="{AC8373B4-62D2-DB1E-2CD8-95E8152DA7BF}"/>
                  </a:ext>
                </a:extLst>
              </p:cNvPr>
              <p:cNvPicPr/>
              <p:nvPr/>
            </p:nvPicPr>
            <p:blipFill>
              <a:blip r:embed="rId6"/>
              <a:stretch>
                <a:fillRect/>
              </a:stretch>
            </p:blipFill>
            <p:spPr>
              <a:xfrm>
                <a:off x="4645080" y="2019240"/>
                <a:ext cx="3473640" cy="26805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a3f30688e8_0_2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F1-Score</a:t>
            </a:r>
            <a:endParaRPr sz="4400" b="0" strike="noStrike">
              <a:solidFill>
                <a:srgbClr val="FFFFFF"/>
              </a:solidFill>
              <a:latin typeface="Calibri"/>
              <a:ea typeface="Calibri"/>
              <a:cs typeface="Calibri"/>
              <a:sym typeface="Calibri"/>
            </a:endParaRPr>
          </a:p>
        </p:txBody>
      </p:sp>
      <p:sp>
        <p:nvSpPr>
          <p:cNvPr id="169" name="Google Shape;169;ga3f30688e8_0_28"/>
          <p:cNvSpPr txBox="1"/>
          <p:nvPr/>
        </p:nvSpPr>
        <p:spPr>
          <a:xfrm>
            <a:off x="838074" y="1437527"/>
            <a:ext cx="64221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Combinación de las métricas de precision y recall</a:t>
            </a:r>
            <a:endParaRPr sz="16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p:txBody>
      </p:sp>
      <p:pic>
        <p:nvPicPr>
          <p:cNvPr id="170" name="Google Shape;170;ga3f30688e8_0_28"/>
          <p:cNvPicPr preferRelativeResize="0"/>
          <p:nvPr/>
        </p:nvPicPr>
        <p:blipFill>
          <a:blip r:embed="rId3">
            <a:alphaModFix/>
          </a:blip>
          <a:stretch>
            <a:fillRect/>
          </a:stretch>
        </p:blipFill>
        <p:spPr>
          <a:xfrm>
            <a:off x="3117975" y="2624900"/>
            <a:ext cx="6332475" cy="261482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EB7D6A83-A32F-2FB1-0970-3AD7ACB7688A}"/>
                  </a:ext>
                </a:extLst>
              </p14:cNvPr>
              <p14:cNvContentPartPr/>
              <p14:nvPr/>
            </p14:nvContentPartPr>
            <p14:xfrm>
              <a:off x="7111800" y="664200"/>
              <a:ext cx="5079600" cy="2479680"/>
            </p14:xfrm>
          </p:contentPart>
        </mc:Choice>
        <mc:Fallback>
          <p:pic>
            <p:nvPicPr>
              <p:cNvPr id="2" name="Entrada de lápiz 1">
                <a:extLst>
                  <a:ext uri="{FF2B5EF4-FFF2-40B4-BE49-F238E27FC236}">
                    <a16:creationId xmlns:a16="http://schemas.microsoft.com/office/drawing/2014/main" id="{EB7D6A83-A32F-2FB1-0970-3AD7ACB7688A}"/>
                  </a:ext>
                </a:extLst>
              </p:cNvPr>
              <p:cNvPicPr/>
              <p:nvPr/>
            </p:nvPicPr>
            <p:blipFill>
              <a:blip r:embed="rId5"/>
              <a:stretch>
                <a:fillRect/>
              </a:stretch>
            </p:blipFill>
            <p:spPr>
              <a:xfrm>
                <a:off x="7102440" y="654840"/>
                <a:ext cx="5098320" cy="249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Entrada de lápiz 2">
                <a:extLst>
                  <a:ext uri="{FF2B5EF4-FFF2-40B4-BE49-F238E27FC236}">
                    <a16:creationId xmlns:a16="http://schemas.microsoft.com/office/drawing/2014/main" id="{AB5EE87B-146E-F426-20DF-356F169B7EC1}"/>
                  </a:ext>
                </a:extLst>
              </p14:cNvPr>
              <p14:cNvContentPartPr/>
              <p14:nvPr/>
            </p14:nvContentPartPr>
            <p14:xfrm>
              <a:off x="1088280" y="3888360"/>
              <a:ext cx="10818360" cy="2773440"/>
            </p14:xfrm>
          </p:contentPart>
        </mc:Choice>
        <mc:Fallback>
          <p:pic>
            <p:nvPicPr>
              <p:cNvPr id="3" name="Entrada de lápiz 2">
                <a:extLst>
                  <a:ext uri="{FF2B5EF4-FFF2-40B4-BE49-F238E27FC236}">
                    <a16:creationId xmlns:a16="http://schemas.microsoft.com/office/drawing/2014/main" id="{AB5EE87B-146E-F426-20DF-356F169B7EC1}"/>
                  </a:ext>
                </a:extLst>
              </p:cNvPr>
              <p:cNvPicPr/>
              <p:nvPr/>
            </p:nvPicPr>
            <p:blipFill>
              <a:blip r:embed="rId7"/>
              <a:stretch>
                <a:fillRect/>
              </a:stretch>
            </p:blipFill>
            <p:spPr>
              <a:xfrm>
                <a:off x="1078920" y="3879000"/>
                <a:ext cx="10837080" cy="27921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a3f30688e8_0_100"/>
          <p:cNvSpPr txBox="1"/>
          <p:nvPr/>
        </p:nvSpPr>
        <p:spPr>
          <a:xfrm>
            <a:off x="838075" y="1437525"/>
            <a:ext cx="6038100" cy="4532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Accuracy</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Elegir cuando el problema esté balanceado. NO usar nunca cuando la mayor parte de los datos caiga del lado de una sola clase.</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Si intentamos predecir cáncer entre 100 personas, y 5 tienen cáncer. Siendo el modelo muy malo, predecirá todos los casos como no cáncer, y tendrá un accuracy del 95%, cuando está prediciendo muy mal en realidad.</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Precision</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No me importa que se me escape algún 1, mientras no se me cuele ningún 0 (FP) como si fuese 1. Que cuando prediga como 1, de verdad sea 1. El foco hay que ponerlo en minimizar los FP</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Recall</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Lo que me importa es que los 1s me los capture bien. No me importa que se me cuele algún 0, pero los 1s no se me pueden escapar. como 0s (FN). Por tanto el objetivo es minimizar los FN</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sp>
        <p:nvSpPr>
          <p:cNvPr id="177" name="Google Shape;177;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Escoger métrica</a:t>
            </a:r>
            <a:endParaRPr sz="4400" b="0" strike="noStrike">
              <a:solidFill>
                <a:srgbClr val="FFFFFF"/>
              </a:solidFill>
              <a:latin typeface="Calibri"/>
              <a:ea typeface="Calibri"/>
              <a:cs typeface="Calibri"/>
              <a:sym typeface="Calibri"/>
            </a:endParaRPr>
          </a:p>
        </p:txBody>
      </p:sp>
      <p:pic>
        <p:nvPicPr>
          <p:cNvPr id="178" name="Google Shape;178;ga3f30688e8_0_100"/>
          <p:cNvPicPr preferRelativeResize="0"/>
          <p:nvPr/>
        </p:nvPicPr>
        <p:blipFill>
          <a:blip r:embed="rId3">
            <a:alphaModFix/>
          </a:blip>
          <a:stretch>
            <a:fillRect/>
          </a:stretch>
        </p:blipFill>
        <p:spPr>
          <a:xfrm>
            <a:off x="7522275" y="2793325"/>
            <a:ext cx="3831103" cy="198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9c55fd4aef_0_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Predicción probabilística</a:t>
            </a:r>
            <a:endParaRPr sz="4400" b="0" strike="noStrike">
              <a:solidFill>
                <a:srgbClr val="FFFFFF"/>
              </a:solidFill>
              <a:latin typeface="Calibri"/>
              <a:ea typeface="Calibri"/>
              <a:cs typeface="Calibri"/>
              <a:sym typeface="Calibri"/>
            </a:endParaRPr>
          </a:p>
        </p:txBody>
      </p:sp>
      <p:sp>
        <p:nvSpPr>
          <p:cNvPr id="185" name="Google Shape;185;g9c55fd4aef_0_0"/>
          <p:cNvSpPr txBox="1"/>
          <p:nvPr/>
        </p:nvSpPr>
        <p:spPr>
          <a:xfrm>
            <a:off x="838075" y="1555525"/>
            <a:ext cx="101940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Cuando realizamos predicciones con los modelos, el propio modelo nos devuelve una probabilidad, no la predicción en sí, y somos nosotros los encargados de interpretar esa probabilidad.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Por ejemplo, si quiero intentar predecir si una persona va a tener o no cierta enfermedad, el modelo devuelve una probabilidad entre 0 y 1, y nosotros establecemos un threshold (o umbral) para determinar si es un 0 (no tiene enfermedad) o un 1 (tiene enfermedad).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pic>
        <p:nvPicPr>
          <p:cNvPr id="186" name="Google Shape;186;g9c55fd4aef_0_0" descr="Icono&#10;&#10;Descripción generada automáticamente"/>
          <p:cNvPicPr preferRelativeResize="0"/>
          <p:nvPr/>
        </p:nvPicPr>
        <p:blipFill rotWithShape="1">
          <a:blip r:embed="rId3">
            <a:alphaModFix/>
          </a:blip>
          <a:srcRect/>
          <a:stretch/>
        </p:blipFill>
        <p:spPr>
          <a:xfrm>
            <a:off x="952660" y="4391441"/>
            <a:ext cx="491171" cy="491171"/>
          </a:xfrm>
          <a:prstGeom prst="rect">
            <a:avLst/>
          </a:prstGeom>
          <a:noFill/>
          <a:ln>
            <a:noFill/>
          </a:ln>
        </p:spPr>
      </p:pic>
      <p:pic>
        <p:nvPicPr>
          <p:cNvPr id="187" name="Google Shape;187;g9c55fd4aef_0_0" descr="Icono&#10;&#10;Descripción generada automáticamente"/>
          <p:cNvPicPr preferRelativeResize="0"/>
          <p:nvPr/>
        </p:nvPicPr>
        <p:blipFill rotWithShape="1">
          <a:blip r:embed="rId4">
            <a:alphaModFix/>
          </a:blip>
          <a:srcRect/>
          <a:stretch/>
        </p:blipFill>
        <p:spPr>
          <a:xfrm>
            <a:off x="952660" y="5021357"/>
            <a:ext cx="491171" cy="491171"/>
          </a:xfrm>
          <a:prstGeom prst="rect">
            <a:avLst/>
          </a:prstGeom>
          <a:noFill/>
          <a:ln>
            <a:noFill/>
          </a:ln>
        </p:spPr>
      </p:pic>
      <p:pic>
        <p:nvPicPr>
          <p:cNvPr id="188" name="Google Shape;188;g9c55fd4aef_0_0" descr="Icono&#10;&#10;Descripción generada automáticamente"/>
          <p:cNvPicPr preferRelativeResize="0"/>
          <p:nvPr/>
        </p:nvPicPr>
        <p:blipFill rotWithShape="1">
          <a:blip r:embed="rId5">
            <a:alphaModFix/>
          </a:blip>
          <a:srcRect/>
          <a:stretch/>
        </p:blipFill>
        <p:spPr>
          <a:xfrm>
            <a:off x="952660" y="5612737"/>
            <a:ext cx="491171" cy="491171"/>
          </a:xfrm>
          <a:prstGeom prst="rect">
            <a:avLst/>
          </a:prstGeom>
          <a:noFill/>
          <a:ln>
            <a:noFill/>
          </a:ln>
        </p:spPr>
      </p:pic>
      <p:pic>
        <p:nvPicPr>
          <p:cNvPr id="189" name="Google Shape;189;g9c55fd4aef_0_0" descr="Icono&#10;&#10;Descripción generada automáticamente"/>
          <p:cNvPicPr preferRelativeResize="0"/>
          <p:nvPr/>
        </p:nvPicPr>
        <p:blipFill rotWithShape="1">
          <a:blip r:embed="rId6">
            <a:alphaModFix/>
          </a:blip>
          <a:srcRect/>
          <a:stretch/>
        </p:blipFill>
        <p:spPr>
          <a:xfrm>
            <a:off x="952660" y="3782302"/>
            <a:ext cx="491171" cy="491171"/>
          </a:xfrm>
          <a:prstGeom prst="rect">
            <a:avLst/>
          </a:prstGeom>
          <a:noFill/>
          <a:ln>
            <a:noFill/>
          </a:ln>
        </p:spPr>
      </p:pic>
      <p:sp>
        <p:nvSpPr>
          <p:cNvPr id="190" name="Google Shape;190;g9c55fd4aef_0_0"/>
          <p:cNvSpPr txBox="1"/>
          <p:nvPr/>
        </p:nvSpPr>
        <p:spPr>
          <a:xfrm>
            <a:off x="1735300" y="3310054"/>
            <a:ext cx="141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Fumador</a:t>
            </a:r>
            <a:endParaRPr/>
          </a:p>
        </p:txBody>
      </p:sp>
      <p:cxnSp>
        <p:nvCxnSpPr>
          <p:cNvPr id="191" name="Google Shape;191;g9c55fd4aef_0_0"/>
          <p:cNvCxnSpPr/>
          <p:nvPr/>
        </p:nvCxnSpPr>
        <p:spPr>
          <a:xfrm>
            <a:off x="1043382" y="3673399"/>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192" name="Google Shape;192;g9c55fd4aef_0_0"/>
          <p:cNvSpPr txBox="1"/>
          <p:nvPr/>
        </p:nvSpPr>
        <p:spPr>
          <a:xfrm>
            <a:off x="2933787" y="3310053"/>
            <a:ext cx="1118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Edad</a:t>
            </a:r>
            <a:endParaRPr/>
          </a:p>
        </p:txBody>
      </p:sp>
      <p:sp>
        <p:nvSpPr>
          <p:cNvPr id="193" name="Google Shape;193;g9c55fd4aef_0_0"/>
          <p:cNvSpPr txBox="1"/>
          <p:nvPr/>
        </p:nvSpPr>
        <p:spPr>
          <a:xfrm>
            <a:off x="3936976" y="3310050"/>
            <a:ext cx="1979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a:t>
            </a:r>
            <a:r>
              <a:rPr lang="en-US">
                <a:solidFill>
                  <a:srgbClr val="FFFFFF"/>
                </a:solidFill>
                <a:latin typeface="Calibri"/>
                <a:ea typeface="Calibri"/>
                <a:cs typeface="Calibri"/>
                <a:sym typeface="Calibri"/>
              </a:rPr>
              <a:t>Tendrá enfermedad</a:t>
            </a:r>
            <a:r>
              <a:rPr lang="en-US" sz="1400">
                <a:solidFill>
                  <a:srgbClr val="FFFFFF"/>
                </a:solidFill>
                <a:latin typeface="Calibri"/>
                <a:ea typeface="Calibri"/>
                <a:cs typeface="Calibri"/>
                <a:sym typeface="Calibri"/>
              </a:rPr>
              <a:t>?</a:t>
            </a:r>
            <a:endParaRPr/>
          </a:p>
        </p:txBody>
      </p:sp>
      <p:sp>
        <p:nvSpPr>
          <p:cNvPr id="194" name="Google Shape;194;g9c55fd4aef_0_0"/>
          <p:cNvSpPr/>
          <p:nvPr/>
        </p:nvSpPr>
        <p:spPr>
          <a:xfrm>
            <a:off x="1841833" y="3296697"/>
            <a:ext cx="1979700" cy="2988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g9c55fd4aef_0_0"/>
          <p:cNvSpPr txBox="1"/>
          <p:nvPr/>
        </p:nvSpPr>
        <p:spPr>
          <a:xfrm>
            <a:off x="1611013" y="3062058"/>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X</a:t>
            </a:r>
            <a:endParaRPr/>
          </a:p>
        </p:txBody>
      </p:sp>
      <p:sp>
        <p:nvSpPr>
          <p:cNvPr id="196" name="Google Shape;196;g9c55fd4aef_0_0"/>
          <p:cNvSpPr/>
          <p:nvPr/>
        </p:nvSpPr>
        <p:spPr>
          <a:xfrm>
            <a:off x="3973752" y="3341875"/>
            <a:ext cx="1821300" cy="2973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g9c55fd4aef_0_0"/>
          <p:cNvSpPr txBox="1"/>
          <p:nvPr/>
        </p:nvSpPr>
        <p:spPr>
          <a:xfrm>
            <a:off x="5508311" y="3009332"/>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Y</a:t>
            </a:r>
            <a:endParaRPr/>
          </a:p>
        </p:txBody>
      </p:sp>
      <p:sp>
        <p:nvSpPr>
          <p:cNvPr id="198" name="Google Shape;198;g9c55fd4aef_0_0"/>
          <p:cNvSpPr txBox="1"/>
          <p:nvPr/>
        </p:nvSpPr>
        <p:spPr>
          <a:xfrm>
            <a:off x="2136265" y="381361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199" name="Google Shape;199;g9c55fd4aef_0_0"/>
          <p:cNvSpPr txBox="1"/>
          <p:nvPr/>
        </p:nvSpPr>
        <p:spPr>
          <a:xfrm>
            <a:off x="2170306" y="4524754"/>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00" name="Google Shape;200;g9c55fd4aef_0_0"/>
          <p:cNvSpPr txBox="1"/>
          <p:nvPr/>
        </p:nvSpPr>
        <p:spPr>
          <a:xfrm>
            <a:off x="2136265"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1" name="Google Shape;201;g9c55fd4aef_0_0"/>
          <p:cNvSpPr txBox="1"/>
          <p:nvPr/>
        </p:nvSpPr>
        <p:spPr>
          <a:xfrm>
            <a:off x="2145134" y="570793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2" name="Google Shape;202;g9c55fd4aef_0_0"/>
          <p:cNvSpPr txBox="1"/>
          <p:nvPr/>
        </p:nvSpPr>
        <p:spPr>
          <a:xfrm>
            <a:off x="3222312" y="3829339"/>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57</a:t>
            </a:r>
            <a:endParaRPr/>
          </a:p>
        </p:txBody>
      </p:sp>
      <p:sp>
        <p:nvSpPr>
          <p:cNvPr id="203" name="Google Shape;203;g9c55fd4aef_0_0"/>
          <p:cNvSpPr txBox="1"/>
          <p:nvPr/>
        </p:nvSpPr>
        <p:spPr>
          <a:xfrm>
            <a:off x="3222312" y="452475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32</a:t>
            </a:r>
            <a:endParaRPr/>
          </a:p>
        </p:txBody>
      </p:sp>
      <p:sp>
        <p:nvSpPr>
          <p:cNvPr id="204" name="Google Shape;204;g9c55fd4aef_0_0"/>
          <p:cNvSpPr txBox="1"/>
          <p:nvPr/>
        </p:nvSpPr>
        <p:spPr>
          <a:xfrm>
            <a:off x="3225769"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39</a:t>
            </a:r>
            <a:endParaRPr/>
          </a:p>
        </p:txBody>
      </p:sp>
      <p:sp>
        <p:nvSpPr>
          <p:cNvPr id="205" name="Google Shape;205;g9c55fd4aef_0_0"/>
          <p:cNvSpPr txBox="1"/>
          <p:nvPr/>
        </p:nvSpPr>
        <p:spPr>
          <a:xfrm>
            <a:off x="3222312" y="567630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60</a:t>
            </a:r>
            <a:endParaRPr/>
          </a:p>
        </p:txBody>
      </p:sp>
      <p:cxnSp>
        <p:nvCxnSpPr>
          <p:cNvPr id="206" name="Google Shape;206;g9c55fd4aef_0_0"/>
          <p:cNvCxnSpPr/>
          <p:nvPr/>
        </p:nvCxnSpPr>
        <p:spPr>
          <a:xfrm>
            <a:off x="979296" y="494334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7" name="Google Shape;207;g9c55fd4aef_0_0"/>
          <p:cNvCxnSpPr/>
          <p:nvPr/>
        </p:nvCxnSpPr>
        <p:spPr>
          <a:xfrm>
            <a:off x="997050" y="434101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8" name="Google Shape;208;g9c55fd4aef_0_0"/>
          <p:cNvCxnSpPr/>
          <p:nvPr/>
        </p:nvCxnSpPr>
        <p:spPr>
          <a:xfrm>
            <a:off x="979293" y="5568347"/>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9" name="Google Shape;209;g9c55fd4aef_0_0"/>
          <p:cNvCxnSpPr/>
          <p:nvPr/>
        </p:nvCxnSpPr>
        <p:spPr>
          <a:xfrm>
            <a:off x="974856" y="6172027"/>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10" name="Google Shape;210;g9c55fd4aef_0_0"/>
          <p:cNvSpPr txBox="1"/>
          <p:nvPr/>
        </p:nvSpPr>
        <p:spPr>
          <a:xfrm>
            <a:off x="40965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11" name="Google Shape;211;g9c55fd4aef_0_0"/>
          <p:cNvSpPr txBox="1"/>
          <p:nvPr/>
        </p:nvSpPr>
        <p:spPr>
          <a:xfrm>
            <a:off x="47971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12" name="Google Shape;212;g9c55fd4aef_0_0"/>
          <p:cNvSpPr txBox="1"/>
          <p:nvPr/>
        </p:nvSpPr>
        <p:spPr>
          <a:xfrm>
            <a:off x="40965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0.7</a:t>
            </a:r>
            <a:endParaRPr sz="800">
              <a:solidFill>
                <a:srgbClr val="CCCCCC"/>
              </a:solidFill>
            </a:endParaRPr>
          </a:p>
        </p:txBody>
      </p:sp>
      <p:sp>
        <p:nvSpPr>
          <p:cNvPr id="213" name="Google Shape;213;g9c55fd4aef_0_0"/>
          <p:cNvSpPr txBox="1"/>
          <p:nvPr/>
        </p:nvSpPr>
        <p:spPr>
          <a:xfrm>
            <a:off x="47971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0.3</a:t>
            </a:r>
            <a:endParaRPr sz="800">
              <a:solidFill>
                <a:srgbClr val="CCCCCC"/>
              </a:solidFill>
            </a:endParaRPr>
          </a:p>
        </p:txBody>
      </p:sp>
      <p:sp>
        <p:nvSpPr>
          <p:cNvPr id="214" name="Google Shape;214;g9c55fd4aef_0_0"/>
          <p:cNvSpPr txBox="1"/>
          <p:nvPr/>
        </p:nvSpPr>
        <p:spPr>
          <a:xfrm>
            <a:off x="40965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a:t>
            </a:r>
            <a:endParaRPr sz="800">
              <a:solidFill>
                <a:srgbClr val="CCCCCC"/>
              </a:solidFill>
            </a:endParaRPr>
          </a:p>
        </p:txBody>
      </p:sp>
      <p:sp>
        <p:nvSpPr>
          <p:cNvPr id="215" name="Google Shape;215;g9c55fd4aef_0_0"/>
          <p:cNvSpPr txBox="1"/>
          <p:nvPr/>
        </p:nvSpPr>
        <p:spPr>
          <a:xfrm>
            <a:off x="47971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0.9</a:t>
            </a:r>
            <a:endParaRPr sz="800">
              <a:solidFill>
                <a:srgbClr val="CCCCCC"/>
              </a:solidFill>
            </a:endParaRPr>
          </a:p>
        </p:txBody>
      </p:sp>
      <p:sp>
        <p:nvSpPr>
          <p:cNvPr id="216" name="Google Shape;216;g9c55fd4aef_0_0"/>
          <p:cNvSpPr txBox="1"/>
          <p:nvPr/>
        </p:nvSpPr>
        <p:spPr>
          <a:xfrm>
            <a:off x="40654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0.4</a:t>
            </a:r>
            <a:endParaRPr sz="800">
              <a:solidFill>
                <a:srgbClr val="CCCCCC"/>
              </a:solidFill>
            </a:endParaRPr>
          </a:p>
        </p:txBody>
      </p:sp>
      <p:sp>
        <p:nvSpPr>
          <p:cNvPr id="217" name="Google Shape;217;g9c55fd4aef_0_0"/>
          <p:cNvSpPr txBox="1"/>
          <p:nvPr/>
        </p:nvSpPr>
        <p:spPr>
          <a:xfrm>
            <a:off x="47660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0.6</a:t>
            </a:r>
            <a:endParaRPr sz="800">
              <a:solidFill>
                <a:srgbClr val="CCCCCC"/>
              </a:solidFill>
            </a:endParaRPr>
          </a:p>
        </p:txBody>
      </p:sp>
      <p:sp>
        <p:nvSpPr>
          <p:cNvPr id="218" name="Google Shape;218;g9c55fd4aef_0_0"/>
          <p:cNvSpPr txBox="1"/>
          <p:nvPr/>
        </p:nvSpPr>
        <p:spPr>
          <a:xfrm>
            <a:off x="40965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0.15</a:t>
            </a:r>
            <a:endParaRPr sz="800">
              <a:solidFill>
                <a:srgbClr val="CCCCCC"/>
              </a:solidFill>
            </a:endParaRPr>
          </a:p>
        </p:txBody>
      </p:sp>
      <p:sp>
        <p:nvSpPr>
          <p:cNvPr id="219" name="Google Shape;219;g9c55fd4aef_0_0"/>
          <p:cNvSpPr txBox="1"/>
          <p:nvPr/>
        </p:nvSpPr>
        <p:spPr>
          <a:xfrm>
            <a:off x="47971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0.85</a:t>
            </a:r>
            <a:endParaRPr sz="800">
              <a:solidFill>
                <a:srgbClr val="CCCCCC"/>
              </a:solidFill>
            </a:endParaRPr>
          </a:p>
        </p:txBody>
      </p:sp>
      <p:sp>
        <p:nvSpPr>
          <p:cNvPr id="220" name="Google Shape;220;g9c55fd4aef_0_0"/>
          <p:cNvSpPr txBox="1"/>
          <p:nvPr/>
        </p:nvSpPr>
        <p:spPr>
          <a:xfrm>
            <a:off x="40965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1" name="Google Shape;221;g9c55fd4aef_0_0"/>
          <p:cNvSpPr txBox="1"/>
          <p:nvPr/>
        </p:nvSpPr>
        <p:spPr>
          <a:xfrm>
            <a:off x="47971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2" name="Google Shape;222;g9c55fd4aef_0_0"/>
          <p:cNvSpPr txBox="1"/>
          <p:nvPr/>
        </p:nvSpPr>
        <p:spPr>
          <a:xfrm>
            <a:off x="40965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3" name="Google Shape;223;g9c55fd4aef_0_0"/>
          <p:cNvSpPr txBox="1"/>
          <p:nvPr/>
        </p:nvSpPr>
        <p:spPr>
          <a:xfrm>
            <a:off x="47971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4" name="Google Shape;224;g9c55fd4aef_0_0"/>
          <p:cNvSpPr txBox="1"/>
          <p:nvPr/>
        </p:nvSpPr>
        <p:spPr>
          <a:xfrm>
            <a:off x="40965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5" name="Google Shape;225;g9c55fd4aef_0_0"/>
          <p:cNvSpPr txBox="1"/>
          <p:nvPr/>
        </p:nvSpPr>
        <p:spPr>
          <a:xfrm>
            <a:off x="47971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6" name="Google Shape;226;g9c55fd4aef_0_0"/>
          <p:cNvSpPr txBox="1"/>
          <p:nvPr/>
        </p:nvSpPr>
        <p:spPr>
          <a:xfrm>
            <a:off x="6372100" y="3436625"/>
            <a:ext cx="4928400" cy="278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¿Dónde establecemos el threshold?</a:t>
            </a:r>
            <a:r>
              <a:rPr lang="en-US">
                <a:solidFill>
                  <a:srgbClr val="FFFFFF"/>
                </a:solidFill>
                <a:latin typeface="Calibri"/>
                <a:ea typeface="Calibri"/>
                <a:cs typeface="Calibri"/>
                <a:sym typeface="Calibri"/>
              </a:rPr>
              <a:t> Normalmente en 0.5. Si el SI tiene más de 0.5 de posibilidades, lo consideramos como un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se desea se puede modificar. Dependerá de la aplicación de negocio.</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encima de 0.5, estoy siendo más restrictivo con los 1s, entonces tendré más FN (1s clasificados como 0s).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debajo de 0.5, seré más flexible con los 1s, y por tanto aumentarán mis FP (0s clasificados como 1s)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7">
            <p14:nvContentPartPr>
              <p14:cNvPr id="2" name="Entrada de lápiz 1">
                <a:extLst>
                  <a:ext uri="{FF2B5EF4-FFF2-40B4-BE49-F238E27FC236}">
                    <a16:creationId xmlns:a16="http://schemas.microsoft.com/office/drawing/2014/main" id="{1CD488A2-9D8C-05C7-1EE5-1B325904206F}"/>
                  </a:ext>
                </a:extLst>
              </p14:cNvPr>
              <p14:cNvContentPartPr/>
              <p14:nvPr/>
            </p14:nvContentPartPr>
            <p14:xfrm>
              <a:off x="6297840" y="25200"/>
              <a:ext cx="5821200" cy="2742840"/>
            </p14:xfrm>
          </p:contentPart>
        </mc:Choice>
        <mc:Fallback>
          <p:pic>
            <p:nvPicPr>
              <p:cNvPr id="2" name="Entrada de lápiz 1">
                <a:extLst>
                  <a:ext uri="{FF2B5EF4-FFF2-40B4-BE49-F238E27FC236}">
                    <a16:creationId xmlns:a16="http://schemas.microsoft.com/office/drawing/2014/main" id="{1CD488A2-9D8C-05C7-1EE5-1B325904206F}"/>
                  </a:ext>
                </a:extLst>
              </p:cNvPr>
              <p:cNvPicPr/>
              <p:nvPr/>
            </p:nvPicPr>
            <p:blipFill>
              <a:blip r:embed="rId8"/>
              <a:stretch>
                <a:fillRect/>
              </a:stretch>
            </p:blipFill>
            <p:spPr>
              <a:xfrm>
                <a:off x="6288480" y="15840"/>
                <a:ext cx="5839920" cy="27615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a3f30688e8_0_8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Curva ROC</a:t>
            </a:r>
            <a:endParaRPr sz="4400" b="0" strike="noStrike">
              <a:solidFill>
                <a:srgbClr val="FFFFFF"/>
              </a:solidFill>
              <a:latin typeface="Calibri"/>
              <a:ea typeface="Calibri"/>
              <a:cs typeface="Calibri"/>
              <a:sym typeface="Calibri"/>
            </a:endParaRPr>
          </a:p>
        </p:txBody>
      </p:sp>
      <p:sp>
        <p:nvSpPr>
          <p:cNvPr id="233" name="Google Shape;233;ga3f30688e8_0_86"/>
          <p:cNvSpPr txBox="1"/>
          <p:nvPr/>
        </p:nvSpPr>
        <p:spPr>
          <a:xfrm>
            <a:off x="838075" y="1437525"/>
            <a:ext cx="5280000" cy="353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Curva que nos indica cómo de bueno es nuestro modelo para distinguir las clases.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ROC (Receiver Operating Characteristic) es una curva de probabilidad, que va de 0 a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¿Qué elementos la componen?</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Eje X: FPR (False Positive Rate) = FP/(FP + TN)</a:t>
            </a:r>
            <a:endParaRPr>
              <a:solidFill>
                <a:srgbClr val="FFFFFF"/>
              </a:solidFill>
              <a:latin typeface="Calibri"/>
              <a:ea typeface="Calibri"/>
              <a:cs typeface="Calibri"/>
              <a:sym typeface="Calibri"/>
            </a:endParaRPr>
          </a:p>
          <a:p>
            <a:pPr marL="45720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0s identificados erróneamente como 1s</a:t>
            </a:r>
            <a:endParaRPr>
              <a:solidFill>
                <a:srgbClr val="FFFFFF"/>
              </a:solidFill>
              <a:latin typeface="Calibri"/>
              <a:ea typeface="Calibri"/>
              <a:cs typeface="Calibri"/>
              <a:sym typeface="Calibri"/>
            </a:endParaRPr>
          </a:p>
          <a:p>
            <a:pPr marL="457200" lvl="0" indent="-317500" algn="l" rtl="0">
              <a:lnSpc>
                <a:spcPct val="90000"/>
              </a:lnSpc>
              <a:spcBef>
                <a:spcPts val="1001"/>
              </a:spcBef>
              <a:spcAft>
                <a:spcPts val="0"/>
              </a:spcAft>
              <a:buClr>
                <a:srgbClr val="FFFFFF"/>
              </a:buClr>
              <a:buSzPts val="1400"/>
              <a:buFont typeface="Calibri"/>
              <a:buAutoNum type="arabicPeriod"/>
            </a:pPr>
            <a:r>
              <a:rPr lang="en-US">
                <a:solidFill>
                  <a:schemeClr val="lt1"/>
                </a:solidFill>
                <a:latin typeface="Calibri"/>
                <a:ea typeface="Calibri"/>
                <a:cs typeface="Calibri"/>
                <a:sym typeface="Calibri"/>
              </a:rPr>
              <a:t>Eje Y: TPR (True Positive Rate) = TP/(TP + FN)</a:t>
            </a:r>
            <a:endParaRPr>
              <a:solidFill>
                <a:schemeClr val="lt1"/>
              </a:solidFill>
              <a:latin typeface="Calibri"/>
              <a:ea typeface="Calibri"/>
              <a:cs typeface="Calibri"/>
              <a:sym typeface="Calibri"/>
            </a:endParaRPr>
          </a:p>
          <a:p>
            <a:pPr marL="457200" lvl="0" indent="0" algn="l" rtl="0">
              <a:lnSpc>
                <a:spcPct val="90000"/>
              </a:lnSpc>
              <a:spcBef>
                <a:spcPts val="1001"/>
              </a:spcBef>
              <a:spcAft>
                <a:spcPts val="0"/>
              </a:spcAft>
              <a:buNone/>
            </a:pPr>
            <a:r>
              <a:rPr lang="en-US">
                <a:solidFill>
                  <a:schemeClr val="lt1"/>
                </a:solidFill>
                <a:latin typeface="Calibri"/>
                <a:ea typeface="Calibri"/>
                <a:cs typeface="Calibri"/>
                <a:sym typeface="Calibri"/>
              </a:rPr>
              <a:t>O lo que es lo mismo, el Recall -&gt; Los positivos que he clasificado bien vs todos los positivos que había</a:t>
            </a:r>
            <a:endParaRPr>
              <a:solidFill>
                <a:schemeClr val="lt1"/>
              </a:solidFill>
              <a:latin typeface="Calibri"/>
              <a:ea typeface="Calibri"/>
              <a:cs typeface="Calibri"/>
              <a:sym typeface="Calibri"/>
            </a:endParaRPr>
          </a:p>
          <a:p>
            <a:pPr marL="457200" lvl="0" indent="-317500" algn="l" rtl="0">
              <a:lnSpc>
                <a:spcPct val="90000"/>
              </a:lnSpc>
              <a:spcBef>
                <a:spcPts val="1001"/>
              </a:spcBef>
              <a:spcAft>
                <a:spcPts val="0"/>
              </a:spcAft>
              <a:buClr>
                <a:schemeClr val="lt1"/>
              </a:buClr>
              <a:buSzPts val="1400"/>
              <a:buFont typeface="Calibri"/>
              <a:buAutoNum type="arabicPeriod"/>
            </a:pPr>
            <a:r>
              <a:rPr lang="en-US">
                <a:solidFill>
                  <a:schemeClr val="lt1"/>
                </a:solidFill>
                <a:latin typeface="Calibri"/>
                <a:ea typeface="Calibri"/>
                <a:cs typeface="Calibri"/>
                <a:sym typeface="Calibri"/>
              </a:rPr>
              <a:t>AUC (Area Under the Curve) se trata del área de la curva ROC. Va de 0 a 1.</a:t>
            </a:r>
            <a:endParaRPr>
              <a:solidFill>
                <a:schemeClr val="lt1"/>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p:txBody>
      </p:sp>
      <p:pic>
        <p:nvPicPr>
          <p:cNvPr id="234" name="Google Shape;234;ga3f30688e8_0_86"/>
          <p:cNvPicPr preferRelativeResize="0"/>
          <p:nvPr/>
        </p:nvPicPr>
        <p:blipFill>
          <a:blip r:embed="rId3">
            <a:alphaModFix/>
          </a:blip>
          <a:stretch>
            <a:fillRect/>
          </a:stretch>
        </p:blipFill>
        <p:spPr>
          <a:xfrm>
            <a:off x="6958325" y="1598575"/>
            <a:ext cx="3901725" cy="2926300"/>
          </a:xfrm>
          <a:prstGeom prst="rect">
            <a:avLst/>
          </a:prstGeom>
          <a:noFill/>
          <a:ln>
            <a:noFill/>
          </a:ln>
        </p:spPr>
      </p:pic>
      <p:sp>
        <p:nvSpPr>
          <p:cNvPr id="235" name="Google Shape;235;ga3f30688e8_0_86"/>
          <p:cNvSpPr txBox="1"/>
          <p:nvPr/>
        </p:nvSpPr>
        <p:spPr>
          <a:xfrm>
            <a:off x="838075" y="4973325"/>
            <a:ext cx="10716900" cy="1424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¿Cómo se interpreta?</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chemeClr val="accent1"/>
              </a:buClr>
              <a:buSzPts val="1400"/>
              <a:buFont typeface="Calibri"/>
              <a:buAutoNum type="arabicPeriod"/>
            </a:pPr>
            <a:r>
              <a:rPr lang="en-US">
                <a:solidFill>
                  <a:schemeClr val="accent1"/>
                </a:solidFill>
                <a:latin typeface="Calibri"/>
                <a:ea typeface="Calibri"/>
                <a:cs typeface="Calibri"/>
                <a:sym typeface="Calibri"/>
              </a:rPr>
              <a:t>Cuanto mayor es el AUC, más se acerca la curva a la esquina superior izquierda, mejor es el clasificador.</a:t>
            </a:r>
            <a:endParaRPr>
              <a:solidFill>
                <a:schemeClr val="accent1"/>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La línea recta del medio representa un clasificador aleatorio. Por tanto, cuanto más cerca de esa línea, peor.</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queda por debajo del random classifier quiere decir que nuestro modelo lo está haciendo peor que un clasificador aleatorio.</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forma un ángulo recto, tienes un clasificador perfecto...sospecha si has hecho algo mal.</a:t>
            </a:r>
            <a:endParaRPr>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6A954AAA-6DF5-9B2F-B422-EDA52955BE83}"/>
                  </a:ext>
                </a:extLst>
              </p14:cNvPr>
              <p14:cNvContentPartPr/>
              <p14:nvPr/>
            </p14:nvContentPartPr>
            <p14:xfrm>
              <a:off x="219600" y="3600"/>
              <a:ext cx="10514160" cy="4206240"/>
            </p14:xfrm>
          </p:contentPart>
        </mc:Choice>
        <mc:Fallback>
          <p:pic>
            <p:nvPicPr>
              <p:cNvPr id="2" name="Entrada de lápiz 1">
                <a:extLst>
                  <a:ext uri="{FF2B5EF4-FFF2-40B4-BE49-F238E27FC236}">
                    <a16:creationId xmlns:a16="http://schemas.microsoft.com/office/drawing/2014/main" id="{6A954AAA-6DF5-9B2F-B422-EDA52955BE83}"/>
                  </a:ext>
                </a:extLst>
              </p:cNvPr>
              <p:cNvPicPr/>
              <p:nvPr/>
            </p:nvPicPr>
            <p:blipFill>
              <a:blip r:embed="rId5"/>
              <a:stretch>
                <a:fillRect/>
              </a:stretch>
            </p:blipFill>
            <p:spPr>
              <a:xfrm>
                <a:off x="210240" y="-5760"/>
                <a:ext cx="10532880" cy="42249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9c55fd4aef_0_56"/>
          <p:cNvSpPr txBox="1"/>
          <p:nvPr/>
        </p:nvSpPr>
        <p:spPr>
          <a:xfrm>
            <a:off x="838075" y="1437525"/>
            <a:ext cx="6384900" cy="5061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1001"/>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Como sabes, los modelos devuelven </a:t>
            </a:r>
            <a:r>
              <a:rPr lang="en-US">
                <a:solidFill>
                  <a:schemeClr val="accent1"/>
                </a:solidFill>
                <a:latin typeface="Calibri"/>
                <a:ea typeface="Calibri"/>
                <a:cs typeface="Calibri"/>
                <a:sym typeface="Calibri"/>
              </a:rPr>
              <a:t>probabilidades en sus predicciones</a:t>
            </a:r>
            <a:r>
              <a:rPr lang="en-US">
                <a:solidFill>
                  <a:srgbClr val="FFFFFF"/>
                </a:solidFill>
                <a:latin typeface="Calibri"/>
                <a:ea typeface="Calibri"/>
                <a:cs typeface="Calibri"/>
                <a:sym typeface="Calibri"/>
              </a:rPr>
              <a:t>. Con un threshold (por defecto es 0.5), escogemos entre una clase u otra.</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Si modifico el threshold, cambiarán mis predicciones, y por tanto mi matriz de confusión.</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El threshold es una probabilidad, por lo que podré variarlo de 0 a 1.</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r>
              <a:rPr lang="en-US">
                <a:solidFill>
                  <a:schemeClr val="accent1"/>
                </a:solidFill>
                <a:latin typeface="Calibri"/>
                <a:ea typeface="Calibri"/>
                <a:cs typeface="Calibri"/>
                <a:sym typeface="Calibri"/>
              </a:rPr>
              <a:t>Cada punto de la curva es cómo quedan mis FPR vs TPR probando varios thresholds.</a:t>
            </a:r>
            <a:endParaRPr>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Un punto de la curva (0.10, 0.6), se interpreta como FPR = 0.10, es decir, el 10% me identifica 1s como si fuesen 0s, y el 60% me está identificando bien los 1s.</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chemeClr val="accent1"/>
                </a:solidFill>
                <a:latin typeface="Calibri"/>
                <a:ea typeface="Calibri"/>
                <a:cs typeface="Calibri"/>
                <a:sym typeface="Calibri"/>
              </a:rPr>
              <a:t>¿Cómo interpreto la zona superior derecha de la curva? </a:t>
            </a:r>
            <a:r>
              <a:rPr lang="en-US">
                <a:solidFill>
                  <a:srgbClr val="FFFFFF"/>
                </a:solidFill>
                <a:latin typeface="Calibri"/>
                <a:ea typeface="Calibri"/>
                <a:cs typeface="Calibri"/>
                <a:sym typeface="Calibri"/>
              </a:rPr>
              <a:t>threshold bajo, por lo que soy más flexible con los 1s, se me cuelan más 0s como 1s:</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 aumentan </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TN disminuyen</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FPR = FP/(TN + FP)   -&gt;  FPR se aproxima a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Caso extremo: detecto todo como 1s, por lo que no hay TN. ¿Resultado? FPR =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 aumenta. Si dejo entrar a todos los 0s y 1s como 1s, voy a acertar los 1s siempre.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FN disminuye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TPR = TP/(TP + FN) -&gt; TPR se aproxima a 1</a:t>
            </a:r>
            <a:endParaRPr>
              <a:solidFill>
                <a:srgbClr val="FFFFFF"/>
              </a:solidFill>
              <a:latin typeface="Calibri"/>
              <a:ea typeface="Calibri"/>
              <a:cs typeface="Calibri"/>
              <a:sym typeface="Calibri"/>
            </a:endParaRPr>
          </a:p>
        </p:txBody>
      </p:sp>
      <p:sp>
        <p:nvSpPr>
          <p:cNvPr id="242" name="Google Shape;242;g9c55fd4aef_0_5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Entendiendo la ROC Curve</a:t>
            </a:r>
            <a:endParaRPr sz="4400" b="0" strike="noStrike">
              <a:solidFill>
                <a:srgbClr val="FFFFFF"/>
              </a:solidFill>
              <a:latin typeface="Calibri"/>
              <a:ea typeface="Calibri"/>
              <a:cs typeface="Calibri"/>
              <a:sym typeface="Calibri"/>
            </a:endParaRPr>
          </a:p>
        </p:txBody>
      </p:sp>
      <p:pic>
        <p:nvPicPr>
          <p:cNvPr id="243" name="Google Shape;243;g9c55fd4aef_0_56"/>
          <p:cNvPicPr preferRelativeResize="0"/>
          <p:nvPr/>
        </p:nvPicPr>
        <p:blipFill>
          <a:blip r:embed="rId3">
            <a:alphaModFix/>
          </a:blip>
          <a:stretch>
            <a:fillRect/>
          </a:stretch>
        </p:blipFill>
        <p:spPr>
          <a:xfrm>
            <a:off x="7948775" y="3256350"/>
            <a:ext cx="3901725" cy="2926300"/>
          </a:xfrm>
          <a:prstGeom prst="rect">
            <a:avLst/>
          </a:prstGeom>
          <a:noFill/>
          <a:ln>
            <a:noFill/>
          </a:ln>
        </p:spPr>
      </p:pic>
      <p:pic>
        <p:nvPicPr>
          <p:cNvPr id="244" name="Google Shape;244;g9c55fd4aef_0_56"/>
          <p:cNvPicPr preferRelativeResize="0"/>
          <p:nvPr/>
        </p:nvPicPr>
        <p:blipFill>
          <a:blip r:embed="rId4">
            <a:alphaModFix/>
          </a:blip>
          <a:stretch>
            <a:fillRect/>
          </a:stretch>
        </p:blipFill>
        <p:spPr>
          <a:xfrm>
            <a:off x="8539775" y="1437525"/>
            <a:ext cx="3310724" cy="1714875"/>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C352D208-4787-F983-7E2B-37AC24F8336C}"/>
                  </a:ext>
                </a:extLst>
              </p14:cNvPr>
              <p14:cNvContentPartPr/>
              <p14:nvPr/>
            </p14:nvContentPartPr>
            <p14:xfrm>
              <a:off x="2869920" y="45360"/>
              <a:ext cx="8533800" cy="5904000"/>
            </p14:xfrm>
          </p:contentPart>
        </mc:Choice>
        <mc:Fallback>
          <p:pic>
            <p:nvPicPr>
              <p:cNvPr id="2" name="Entrada de lápiz 1">
                <a:extLst>
                  <a:ext uri="{FF2B5EF4-FFF2-40B4-BE49-F238E27FC236}">
                    <a16:creationId xmlns:a16="http://schemas.microsoft.com/office/drawing/2014/main" id="{C352D208-4787-F983-7E2B-37AC24F8336C}"/>
                  </a:ext>
                </a:extLst>
              </p:cNvPr>
              <p:cNvPicPr/>
              <p:nvPr/>
            </p:nvPicPr>
            <p:blipFill>
              <a:blip r:embed="rId6"/>
              <a:stretch>
                <a:fillRect/>
              </a:stretch>
            </p:blipFill>
            <p:spPr>
              <a:xfrm>
                <a:off x="2860560" y="36000"/>
                <a:ext cx="8552520" cy="59227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a3f30688e8_0_100"/>
          <p:cNvSpPr txBox="1"/>
          <p:nvPr/>
        </p:nvSpPr>
        <p:spPr>
          <a:xfrm>
            <a:off x="838080" y="3882554"/>
            <a:ext cx="4596196" cy="241223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800" dirty="0" err="1">
                <a:solidFill>
                  <a:schemeClr val="accent1"/>
                </a:solidFill>
                <a:latin typeface="Calibri"/>
                <a:ea typeface="Calibri"/>
                <a:cs typeface="Calibri"/>
                <a:sym typeface="Calibri"/>
              </a:rPr>
              <a:t>Multiclase</a:t>
            </a:r>
            <a:endParaRPr lang="en-US" sz="1700" dirty="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dirty="0">
                <a:solidFill>
                  <a:srgbClr val="FFFFFF"/>
                </a:solidFill>
                <a:latin typeface="Calibri"/>
                <a:ea typeface="Calibri"/>
                <a:cs typeface="Calibri"/>
                <a:sym typeface="Calibri"/>
              </a:rPr>
              <a:t>Se </a:t>
            </a:r>
            <a:r>
              <a:rPr lang="en-US" sz="1500" dirty="0" err="1">
                <a:solidFill>
                  <a:srgbClr val="FFFFFF"/>
                </a:solidFill>
                <a:latin typeface="Calibri"/>
                <a:ea typeface="Calibri"/>
                <a:cs typeface="Calibri"/>
                <a:sym typeface="Calibri"/>
              </a:rPr>
              <a:t>recomienda</a:t>
            </a:r>
            <a:r>
              <a:rPr lang="en-US" sz="1500" dirty="0">
                <a:solidFill>
                  <a:srgbClr val="FFFFFF"/>
                </a:solidFill>
                <a:latin typeface="Calibri"/>
                <a:ea typeface="Calibri"/>
                <a:cs typeface="Calibri"/>
                <a:sym typeface="Calibri"/>
              </a:rPr>
              <a:t> </a:t>
            </a:r>
            <a:r>
              <a:rPr lang="en-US" sz="1500" dirty="0" err="1">
                <a:solidFill>
                  <a:srgbClr val="FFFFFF"/>
                </a:solidFill>
                <a:latin typeface="Calibri"/>
                <a:ea typeface="Calibri"/>
                <a:cs typeface="Calibri"/>
                <a:sym typeface="Calibri"/>
              </a:rPr>
              <a:t>el</a:t>
            </a:r>
            <a:r>
              <a:rPr lang="en-US" sz="1500" dirty="0">
                <a:solidFill>
                  <a:srgbClr val="FFFFFF"/>
                </a:solidFill>
                <a:latin typeface="Calibri"/>
                <a:ea typeface="Calibri"/>
                <a:cs typeface="Calibri"/>
                <a:sym typeface="Calibri"/>
              </a:rPr>
              <a:t> </a:t>
            </a:r>
            <a:r>
              <a:rPr lang="en-US" sz="1500" dirty="0" err="1">
                <a:solidFill>
                  <a:srgbClr val="FFFFFF"/>
                </a:solidFill>
                <a:latin typeface="Calibri"/>
                <a:ea typeface="Calibri"/>
                <a:cs typeface="Calibri"/>
                <a:sym typeface="Calibri"/>
              </a:rPr>
              <a:t>uso</a:t>
            </a:r>
            <a:r>
              <a:rPr lang="en-US" sz="1500" dirty="0">
                <a:solidFill>
                  <a:srgbClr val="FFFFFF"/>
                </a:solidFill>
                <a:latin typeface="Calibri"/>
                <a:ea typeface="Calibri"/>
                <a:cs typeface="Calibri"/>
                <a:sym typeface="Calibri"/>
              </a:rPr>
              <a:t> de </a:t>
            </a:r>
            <a:r>
              <a:rPr lang="en-US" sz="1500" dirty="0" err="1">
                <a:solidFill>
                  <a:srgbClr val="FFFFFF"/>
                </a:solidFill>
                <a:latin typeface="Calibri"/>
                <a:ea typeface="Calibri"/>
                <a:cs typeface="Calibri"/>
                <a:sym typeface="Calibri"/>
              </a:rPr>
              <a:t>métricas</a:t>
            </a:r>
            <a:r>
              <a:rPr lang="en-US" sz="1500" dirty="0">
                <a:solidFill>
                  <a:srgbClr val="FFFFFF"/>
                </a:solidFill>
                <a:latin typeface="Calibri"/>
                <a:ea typeface="Calibri"/>
                <a:cs typeface="Calibri"/>
                <a:sym typeface="Calibri"/>
              </a:rPr>
              <a:t> micro y macro</a:t>
            </a:r>
          </a:p>
          <a:p>
            <a:pPr marL="0" marR="0" lvl="0" indent="0" algn="l" rtl="0">
              <a:lnSpc>
                <a:spcPct val="90000"/>
              </a:lnSpc>
              <a:spcBef>
                <a:spcPts val="1001"/>
              </a:spcBef>
              <a:spcAft>
                <a:spcPts val="0"/>
              </a:spcAft>
              <a:buNone/>
            </a:pPr>
            <a:r>
              <a:rPr lang="en-US" sz="1700" dirty="0">
                <a:solidFill>
                  <a:schemeClr val="accent1"/>
                </a:solidFill>
                <a:latin typeface="Calibri"/>
                <a:ea typeface="Calibri"/>
                <a:cs typeface="Calibri"/>
                <a:sym typeface="Calibri"/>
              </a:rPr>
              <a:t>Macro</a:t>
            </a:r>
            <a:endParaRPr sz="1700" dirty="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s-ES" sz="1500" dirty="0">
                <a:solidFill>
                  <a:srgbClr val="FFFFFF"/>
                </a:solidFill>
                <a:latin typeface="Calibri"/>
                <a:ea typeface="Calibri"/>
                <a:cs typeface="Calibri"/>
                <a:sym typeface="Calibri"/>
              </a:rPr>
              <a:t>Se calcula la métrica por separado para cada clase y después se promedia. De esta manera, no se da más peso a la clase sobrerrepresentada.</a:t>
            </a:r>
            <a:endParaRPr sz="15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dirty="0">
                <a:solidFill>
                  <a:schemeClr val="accent1"/>
                </a:solidFill>
                <a:latin typeface="Calibri"/>
                <a:ea typeface="Calibri"/>
                <a:cs typeface="Calibri"/>
                <a:sym typeface="Calibri"/>
              </a:rPr>
              <a:t>Micro</a:t>
            </a:r>
            <a:endParaRPr sz="1700" dirty="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s-ES" sz="1500" dirty="0">
                <a:solidFill>
                  <a:srgbClr val="FFFFFF"/>
                </a:solidFill>
                <a:latin typeface="Calibri"/>
                <a:ea typeface="Calibri"/>
                <a:cs typeface="Calibri"/>
                <a:sym typeface="Calibri"/>
              </a:rPr>
              <a:t>Se hace el cálculo con todos los FP y FN sin distinguir.</a:t>
            </a:r>
            <a:endParaRPr sz="11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dirty="0">
              <a:solidFill>
                <a:srgbClr val="FFFFFF"/>
              </a:solidFill>
              <a:latin typeface="Calibri"/>
              <a:ea typeface="Calibri"/>
              <a:cs typeface="Calibri"/>
              <a:sym typeface="Calibri"/>
            </a:endParaRPr>
          </a:p>
        </p:txBody>
      </p:sp>
      <p:sp>
        <p:nvSpPr>
          <p:cNvPr id="177" name="Google Shape;177;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dirty="0" err="1">
                <a:solidFill>
                  <a:srgbClr val="FF0000"/>
                </a:solidFill>
                <a:latin typeface="Calibri"/>
                <a:ea typeface="Calibri"/>
                <a:cs typeface="Calibri"/>
                <a:sym typeface="Calibri"/>
              </a:rPr>
              <a:t>Problemas</a:t>
            </a:r>
            <a:r>
              <a:rPr lang="en-US" sz="4000" dirty="0">
                <a:solidFill>
                  <a:srgbClr val="FF0000"/>
                </a:solidFill>
                <a:latin typeface="Calibri"/>
                <a:ea typeface="Calibri"/>
                <a:cs typeface="Calibri"/>
                <a:sym typeface="Calibri"/>
              </a:rPr>
              <a:t> </a:t>
            </a:r>
            <a:r>
              <a:rPr lang="en-US" sz="4000" dirty="0" err="1">
                <a:solidFill>
                  <a:srgbClr val="FF0000"/>
                </a:solidFill>
                <a:latin typeface="Calibri"/>
                <a:ea typeface="Calibri"/>
                <a:cs typeface="Calibri"/>
                <a:sym typeface="Calibri"/>
              </a:rPr>
              <a:t>desbalanceados</a:t>
            </a:r>
            <a:endParaRPr sz="4000" b="0" strike="noStrike" dirty="0">
              <a:solidFill>
                <a:srgbClr val="FFFFFF"/>
              </a:solidFill>
              <a:latin typeface="Calibri"/>
              <a:ea typeface="Calibri"/>
              <a:cs typeface="Calibri"/>
              <a:sym typeface="Calibri"/>
            </a:endParaRPr>
          </a:p>
        </p:txBody>
      </p:sp>
      <p:sp>
        <p:nvSpPr>
          <p:cNvPr id="2" name="Google Shape;124;p9">
            <a:extLst>
              <a:ext uri="{FF2B5EF4-FFF2-40B4-BE49-F238E27FC236}">
                <a16:creationId xmlns:a16="http://schemas.microsoft.com/office/drawing/2014/main" id="{AF5343DF-B1E4-1D68-F051-C6E93118E5A9}"/>
              </a:ext>
            </a:extLst>
          </p:cNvPr>
          <p:cNvSpPr txBox="1"/>
          <p:nvPr/>
        </p:nvSpPr>
        <p:spPr>
          <a:xfrm>
            <a:off x="838080" y="1351722"/>
            <a:ext cx="10134600" cy="821635"/>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499"/>
              </a:spcBef>
              <a:spcAft>
                <a:spcPts val="0"/>
              </a:spcAft>
              <a:buNone/>
            </a:pPr>
            <a:r>
              <a:rPr lang="es-ES" sz="1700" dirty="0">
                <a:solidFill>
                  <a:srgbClr val="FFFFFF"/>
                </a:solidFill>
                <a:latin typeface="Calibri"/>
                <a:ea typeface="Calibri"/>
                <a:cs typeface="Calibri"/>
                <a:sym typeface="Calibri"/>
              </a:rPr>
              <a:t>Es muy común en problemas de clasificación una de las categorías a predecir se encuentre sobrerrepresentada. Existen varios métodos para enfrentarse a esta situación: </a:t>
            </a:r>
            <a:r>
              <a:rPr lang="es-ES" sz="1700" dirty="0" err="1">
                <a:solidFill>
                  <a:srgbClr val="FFFFFF"/>
                </a:solidFill>
                <a:latin typeface="Calibri"/>
                <a:ea typeface="Calibri"/>
                <a:cs typeface="Calibri"/>
                <a:sym typeface="Calibri"/>
              </a:rPr>
              <a:t>resampleo</a:t>
            </a:r>
            <a:r>
              <a:rPr lang="es-ES" sz="1700" dirty="0">
                <a:solidFill>
                  <a:srgbClr val="FFFFFF"/>
                </a:solidFill>
                <a:latin typeface="Calibri"/>
                <a:ea typeface="Calibri"/>
                <a:cs typeface="Calibri"/>
                <a:sym typeface="Calibri"/>
              </a:rPr>
              <a:t> o elección de métrica. Para lidiar con este fenómeno se introducen las métricas </a:t>
            </a:r>
            <a:r>
              <a:rPr lang="es-ES" sz="1700" i="1" dirty="0">
                <a:solidFill>
                  <a:srgbClr val="FFFFFF"/>
                </a:solidFill>
                <a:latin typeface="Calibri"/>
                <a:ea typeface="Calibri"/>
                <a:cs typeface="Calibri"/>
                <a:sym typeface="Calibri"/>
              </a:rPr>
              <a:t>macro </a:t>
            </a:r>
            <a:r>
              <a:rPr lang="es-ES" sz="1700" dirty="0">
                <a:solidFill>
                  <a:srgbClr val="FFFFFF"/>
                </a:solidFill>
                <a:latin typeface="Calibri"/>
                <a:ea typeface="Calibri"/>
                <a:cs typeface="Calibri"/>
                <a:sym typeface="Calibri"/>
              </a:rPr>
              <a:t>y </a:t>
            </a:r>
            <a:r>
              <a:rPr lang="es-ES" sz="1700" i="1" dirty="0">
                <a:solidFill>
                  <a:srgbClr val="FFFFFF"/>
                </a:solidFill>
                <a:latin typeface="Calibri"/>
                <a:ea typeface="Calibri"/>
                <a:cs typeface="Calibri"/>
                <a:sym typeface="Calibri"/>
              </a:rPr>
              <a:t>micro</a:t>
            </a:r>
            <a:r>
              <a:rPr lang="es-ES" sz="1700" dirty="0">
                <a:solidFill>
                  <a:srgbClr val="FFFFFF"/>
                </a:solidFill>
                <a:latin typeface="Calibri"/>
                <a:ea typeface="Calibri"/>
                <a:cs typeface="Calibri"/>
                <a:sym typeface="Calibri"/>
              </a:rPr>
              <a:t>.</a:t>
            </a:r>
            <a:endParaRPr sz="1700" i="1"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p:txBody>
      </p:sp>
      <p:sp>
        <p:nvSpPr>
          <p:cNvPr id="3" name="Google Shape;176;ga3f30688e8_0_100">
            <a:extLst>
              <a:ext uri="{FF2B5EF4-FFF2-40B4-BE49-F238E27FC236}">
                <a16:creationId xmlns:a16="http://schemas.microsoft.com/office/drawing/2014/main" id="{B49CD297-F033-2861-3BB8-F526C7CB95B6}"/>
              </a:ext>
            </a:extLst>
          </p:cNvPr>
          <p:cNvSpPr txBox="1"/>
          <p:nvPr/>
        </p:nvSpPr>
        <p:spPr>
          <a:xfrm>
            <a:off x="838079" y="1941447"/>
            <a:ext cx="10134599" cy="227308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s-ES" sz="2800" dirty="0">
                <a:solidFill>
                  <a:schemeClr val="accent1"/>
                </a:solidFill>
                <a:latin typeface="Calibri"/>
                <a:ea typeface="Calibri"/>
                <a:cs typeface="Calibri"/>
                <a:sym typeface="Calibri"/>
              </a:rPr>
              <a:t>Binarios</a:t>
            </a:r>
            <a:endParaRPr lang="es-ES" sz="15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s-ES" sz="1500" dirty="0">
                <a:solidFill>
                  <a:srgbClr val="FFFFFF"/>
                </a:solidFill>
                <a:latin typeface="Calibri"/>
                <a:ea typeface="Calibri"/>
                <a:cs typeface="Calibri"/>
                <a:sym typeface="Calibri"/>
              </a:rPr>
              <a:t>Si la clase minoritaria es la de los positivos, entonces se puede usar la PR-AUC para dar más importancia a éstos y así compensar el desbalanceo. Esto se debe a que precisión y </a:t>
            </a:r>
            <a:r>
              <a:rPr lang="es-ES" sz="1500" dirty="0" err="1">
                <a:solidFill>
                  <a:srgbClr val="FFFFFF"/>
                </a:solidFill>
                <a:latin typeface="Calibri"/>
                <a:ea typeface="Calibri"/>
                <a:cs typeface="Calibri"/>
                <a:sym typeface="Calibri"/>
              </a:rPr>
              <a:t>recall</a:t>
            </a:r>
            <a:r>
              <a:rPr lang="es-ES" sz="1500" dirty="0">
                <a:solidFill>
                  <a:srgbClr val="FFFFFF"/>
                </a:solidFill>
                <a:latin typeface="Calibri"/>
                <a:ea typeface="Calibri"/>
                <a:cs typeface="Calibri"/>
                <a:sym typeface="Calibri"/>
              </a:rPr>
              <a:t> hacen hincapié en cómo de bien lo hacemos con los positivos.+</a:t>
            </a:r>
          </a:p>
          <a:p>
            <a:pPr marL="0" marR="0" lvl="0" indent="0" algn="l" rtl="0">
              <a:lnSpc>
                <a:spcPct val="90000"/>
              </a:lnSpc>
              <a:spcBef>
                <a:spcPts val="1001"/>
              </a:spcBef>
              <a:spcAft>
                <a:spcPts val="0"/>
              </a:spcAft>
              <a:buNone/>
            </a:pPr>
            <a:endParaRPr lang="es-ES" sz="15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s-ES" sz="1500" dirty="0">
                <a:solidFill>
                  <a:srgbClr val="FFFFFF"/>
                </a:solidFill>
                <a:latin typeface="Calibri"/>
                <a:ea typeface="Calibri"/>
                <a:cs typeface="Calibri"/>
                <a:sym typeface="Calibri"/>
              </a:rPr>
              <a:t>La curva ROC (y por tanto el área ROC-AUC) busca más un equilibrio entre los positivos y negativos optimizando el equilibrio entre TPR y FPR</a:t>
            </a:r>
            <a:endParaRPr sz="1500" dirty="0">
              <a:solidFill>
                <a:srgbClr val="FFFFFF"/>
              </a:solidFill>
              <a:latin typeface="Calibri"/>
              <a:ea typeface="Calibri"/>
              <a:cs typeface="Calibri"/>
              <a:sym typeface="Calibri"/>
            </a:endParaRPr>
          </a:p>
        </p:txBody>
      </p:sp>
      <p:pic>
        <p:nvPicPr>
          <p:cNvPr id="5" name="Imagen 4">
            <a:extLst>
              <a:ext uri="{FF2B5EF4-FFF2-40B4-BE49-F238E27FC236}">
                <a16:creationId xmlns:a16="http://schemas.microsoft.com/office/drawing/2014/main" id="{FD36295D-84E3-C683-902C-05F23C382E5E}"/>
              </a:ext>
            </a:extLst>
          </p:cNvPr>
          <p:cNvPicPr>
            <a:picLocks noChangeAspect="1"/>
          </p:cNvPicPr>
          <p:nvPr/>
        </p:nvPicPr>
        <p:blipFill>
          <a:blip r:embed="rId3"/>
          <a:stretch>
            <a:fillRect/>
          </a:stretch>
        </p:blipFill>
        <p:spPr>
          <a:xfrm>
            <a:off x="5434276" y="5801435"/>
            <a:ext cx="6332769" cy="807790"/>
          </a:xfrm>
          <a:prstGeom prst="rect">
            <a:avLst/>
          </a:prstGeom>
        </p:spPr>
      </p:pic>
      <p:pic>
        <p:nvPicPr>
          <p:cNvPr id="7" name="Imagen 6">
            <a:extLst>
              <a:ext uri="{FF2B5EF4-FFF2-40B4-BE49-F238E27FC236}">
                <a16:creationId xmlns:a16="http://schemas.microsoft.com/office/drawing/2014/main" id="{EBC0F26A-98CF-5E54-B993-D5C516ED8FDE}"/>
              </a:ext>
            </a:extLst>
          </p:cNvPr>
          <p:cNvPicPr>
            <a:picLocks noChangeAspect="1"/>
          </p:cNvPicPr>
          <p:nvPr/>
        </p:nvPicPr>
        <p:blipFill rotWithShape="1">
          <a:blip r:embed="rId4"/>
          <a:srcRect t="12307"/>
          <a:stretch/>
        </p:blipFill>
        <p:spPr>
          <a:xfrm>
            <a:off x="5646311" y="4177013"/>
            <a:ext cx="2088061" cy="608134"/>
          </a:xfrm>
          <a:prstGeom prst="rect">
            <a:avLst/>
          </a:prstGeom>
        </p:spPr>
      </p:pic>
      <p:pic>
        <p:nvPicPr>
          <p:cNvPr id="9" name="Imagen 8">
            <a:extLst>
              <a:ext uri="{FF2B5EF4-FFF2-40B4-BE49-F238E27FC236}">
                <a16:creationId xmlns:a16="http://schemas.microsoft.com/office/drawing/2014/main" id="{2B6C91F2-5AD7-EAA0-1186-0C7C4F3E19CE}"/>
              </a:ext>
            </a:extLst>
          </p:cNvPr>
          <p:cNvPicPr>
            <a:picLocks noChangeAspect="1"/>
          </p:cNvPicPr>
          <p:nvPr/>
        </p:nvPicPr>
        <p:blipFill>
          <a:blip r:embed="rId5"/>
          <a:stretch>
            <a:fillRect/>
          </a:stretch>
        </p:blipFill>
        <p:spPr>
          <a:xfrm>
            <a:off x="8600660" y="4157202"/>
            <a:ext cx="2095682" cy="647756"/>
          </a:xfrm>
          <a:prstGeom prst="rect">
            <a:avLst/>
          </a:prstGeom>
        </p:spPr>
      </p:pic>
      <p:pic>
        <p:nvPicPr>
          <p:cNvPr id="11" name="Imagen 10">
            <a:extLst>
              <a:ext uri="{FF2B5EF4-FFF2-40B4-BE49-F238E27FC236}">
                <a16:creationId xmlns:a16="http://schemas.microsoft.com/office/drawing/2014/main" id="{E0EE4AAB-9B13-C01E-E4A0-230AFED34DB7}"/>
              </a:ext>
            </a:extLst>
          </p:cNvPr>
          <p:cNvPicPr>
            <a:picLocks noChangeAspect="1"/>
          </p:cNvPicPr>
          <p:nvPr/>
        </p:nvPicPr>
        <p:blipFill>
          <a:blip r:embed="rId6"/>
          <a:stretch>
            <a:fillRect/>
          </a:stretch>
        </p:blipFill>
        <p:spPr>
          <a:xfrm>
            <a:off x="6410533" y="4990529"/>
            <a:ext cx="4724809" cy="655377"/>
          </a:xfrm>
          <a:prstGeom prst="rect">
            <a:avLst/>
          </a:prstGeom>
        </p:spPr>
      </p:pic>
      <mc:AlternateContent xmlns:mc="http://schemas.openxmlformats.org/markup-compatibility/2006">
        <mc:Choice xmlns:p14="http://schemas.microsoft.com/office/powerpoint/2010/main" Requires="p14">
          <p:contentPart p14:bwMode="auto" r:id="rId7">
            <p14:nvContentPartPr>
              <p14:cNvPr id="4" name="Entrada de lápiz 3">
                <a:extLst>
                  <a:ext uri="{FF2B5EF4-FFF2-40B4-BE49-F238E27FC236}">
                    <a16:creationId xmlns:a16="http://schemas.microsoft.com/office/drawing/2014/main" id="{BBA9456E-1970-02EE-19E3-FF07067B0A15}"/>
                  </a:ext>
                </a:extLst>
              </p14:cNvPr>
              <p14:cNvContentPartPr/>
              <p14:nvPr/>
            </p14:nvContentPartPr>
            <p14:xfrm>
              <a:off x="3700080" y="3600"/>
              <a:ext cx="8033040" cy="5944320"/>
            </p14:xfrm>
          </p:contentPart>
        </mc:Choice>
        <mc:Fallback>
          <p:pic>
            <p:nvPicPr>
              <p:cNvPr id="4" name="Entrada de lápiz 3">
                <a:extLst>
                  <a:ext uri="{FF2B5EF4-FFF2-40B4-BE49-F238E27FC236}">
                    <a16:creationId xmlns:a16="http://schemas.microsoft.com/office/drawing/2014/main" id="{BBA9456E-1970-02EE-19E3-FF07067B0A15}"/>
                  </a:ext>
                </a:extLst>
              </p:cNvPr>
              <p:cNvPicPr/>
              <p:nvPr/>
            </p:nvPicPr>
            <p:blipFill>
              <a:blip r:embed="rId8"/>
              <a:stretch>
                <a:fillRect/>
              </a:stretch>
            </p:blipFill>
            <p:spPr>
              <a:xfrm>
                <a:off x="3690720" y="-5760"/>
                <a:ext cx="8051760" cy="5963040"/>
              </a:xfrm>
              <a:prstGeom prst="rect">
                <a:avLst/>
              </a:prstGeom>
            </p:spPr>
          </p:pic>
        </mc:Fallback>
      </mc:AlternateContent>
    </p:spTree>
    <p:extLst>
      <p:ext uri="{BB962C8B-B14F-4D97-AF65-F5344CB8AC3E}">
        <p14:creationId xmlns:p14="http://schemas.microsoft.com/office/powerpoint/2010/main" val="382749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p:nvPr/>
        </p:nvSpPr>
        <p:spPr>
          <a:xfrm>
            <a:off x="4265280" y="2766240"/>
            <a:ext cx="366120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6600" b="0" strike="noStrike">
                <a:solidFill>
                  <a:srgbClr val="FF0000"/>
                </a:solidFill>
                <a:latin typeface="Calibri"/>
                <a:ea typeface="Calibri"/>
                <a:cs typeface="Calibri"/>
                <a:sym typeface="Calibri"/>
              </a:rPr>
              <a:t>Preguntas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Algoritmo de clasificación</a:t>
            </a:r>
            <a:endParaRPr sz="4400" b="0" i="0" u="none" strike="noStrike" cap="none">
              <a:solidFill>
                <a:srgbClr val="FFFFFF"/>
              </a:solidFill>
              <a:latin typeface="Calibri"/>
              <a:ea typeface="Calibri"/>
              <a:cs typeface="Calibri"/>
              <a:sym typeface="Calibri"/>
            </a:endParaRPr>
          </a:p>
        </p:txBody>
      </p:sp>
      <p:sp>
        <p:nvSpPr>
          <p:cNvPr id="76" name="Google Shape;76;p2"/>
          <p:cNvSpPr txBox="1"/>
          <p:nvPr/>
        </p:nvSpPr>
        <p:spPr>
          <a:xfrm>
            <a:off x="943920" y="204948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Aprendizaje supervisado:</a:t>
            </a:r>
            <a:endParaRPr sz="2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Regresión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Clasificación</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no supervisado:</a:t>
            </a:r>
            <a:endParaRPr sz="24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Clusterización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Reducción de dimensionalidad</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por refuerzo</a:t>
            </a:r>
            <a:endParaRPr sz="24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a:solidFill>
                <a:srgbClr val="FFFFFF"/>
              </a:solidFill>
              <a:latin typeface="Calibri"/>
              <a:ea typeface="Calibri"/>
              <a:cs typeface="Calibri"/>
              <a:sym typeface="Calibri"/>
            </a:endParaRPr>
          </a:p>
        </p:txBody>
      </p:sp>
      <p:pic>
        <p:nvPicPr>
          <p:cNvPr id="77" name="Google Shape;77;p2"/>
          <p:cNvPicPr preferRelativeResize="0"/>
          <p:nvPr/>
        </p:nvPicPr>
        <p:blipFill rotWithShape="1">
          <a:blip r:embed="rId3">
            <a:alphaModFix/>
          </a:blip>
          <a:srcRect/>
          <a:stretch/>
        </p:blipFill>
        <p:spPr>
          <a:xfrm>
            <a:off x="5561640" y="1690560"/>
            <a:ext cx="5868000" cy="4642920"/>
          </a:xfrm>
          <a:prstGeom prst="rect">
            <a:avLst/>
          </a:prstGeom>
          <a:noFill/>
          <a:ln>
            <a:noFill/>
          </a:ln>
        </p:spPr>
      </p:pic>
      <p:cxnSp>
        <p:nvCxnSpPr>
          <p:cNvPr id="3" name="Conector recto 2">
            <a:extLst>
              <a:ext uri="{FF2B5EF4-FFF2-40B4-BE49-F238E27FC236}">
                <a16:creationId xmlns:a16="http://schemas.microsoft.com/office/drawing/2014/main" id="{A0FA4BAC-2B78-403E-B5A1-F06306E1BF94}"/>
              </a:ext>
            </a:extLst>
          </p:cNvPr>
          <p:cNvCxnSpPr/>
          <p:nvPr/>
        </p:nvCxnSpPr>
        <p:spPr>
          <a:xfrm>
            <a:off x="9225280" y="4744720"/>
            <a:ext cx="1219200" cy="9144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EA89DD17-97F6-16A0-2ABD-6FD2923BFE03}"/>
                  </a:ext>
                </a:extLst>
              </p14:cNvPr>
              <p14:cNvContentPartPr/>
              <p14:nvPr/>
            </p14:nvContentPartPr>
            <p14:xfrm>
              <a:off x="400680" y="2199960"/>
              <a:ext cx="4528440" cy="4117680"/>
            </p14:xfrm>
          </p:contentPart>
        </mc:Choice>
        <mc:Fallback>
          <p:pic>
            <p:nvPicPr>
              <p:cNvPr id="2" name="Entrada de lápiz 1">
                <a:extLst>
                  <a:ext uri="{FF2B5EF4-FFF2-40B4-BE49-F238E27FC236}">
                    <a16:creationId xmlns:a16="http://schemas.microsoft.com/office/drawing/2014/main" id="{EA89DD17-97F6-16A0-2ABD-6FD2923BFE03}"/>
                  </a:ext>
                </a:extLst>
              </p:cNvPr>
              <p:cNvPicPr/>
              <p:nvPr/>
            </p:nvPicPr>
            <p:blipFill>
              <a:blip r:embed="rId5"/>
              <a:stretch>
                <a:fillRect/>
              </a:stretch>
            </p:blipFill>
            <p:spPr>
              <a:xfrm>
                <a:off x="391320" y="2190600"/>
                <a:ext cx="4547160" cy="4136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Entrada de lápiz 3">
                <a:extLst>
                  <a:ext uri="{FF2B5EF4-FFF2-40B4-BE49-F238E27FC236}">
                    <a16:creationId xmlns:a16="http://schemas.microsoft.com/office/drawing/2014/main" id="{F4F55C90-72E9-DB98-972A-1452DF4DA99A}"/>
                  </a:ext>
                </a:extLst>
              </p14:cNvPr>
              <p14:cNvContentPartPr/>
              <p14:nvPr/>
            </p14:nvContentPartPr>
            <p14:xfrm>
              <a:off x="3193920" y="1745280"/>
              <a:ext cx="8004600" cy="4510080"/>
            </p14:xfrm>
          </p:contentPart>
        </mc:Choice>
        <mc:Fallback>
          <p:pic>
            <p:nvPicPr>
              <p:cNvPr id="4" name="Entrada de lápiz 3">
                <a:extLst>
                  <a:ext uri="{FF2B5EF4-FFF2-40B4-BE49-F238E27FC236}">
                    <a16:creationId xmlns:a16="http://schemas.microsoft.com/office/drawing/2014/main" id="{F4F55C90-72E9-DB98-972A-1452DF4DA99A}"/>
                  </a:ext>
                </a:extLst>
              </p:cNvPr>
              <p:cNvPicPr/>
              <p:nvPr/>
            </p:nvPicPr>
            <p:blipFill>
              <a:blip r:embed="rId7"/>
              <a:stretch>
                <a:fillRect/>
              </a:stretch>
            </p:blipFill>
            <p:spPr>
              <a:xfrm>
                <a:off x="3184560" y="1735920"/>
                <a:ext cx="8023320" cy="45288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Algoritmos de clasificación</a:t>
            </a:r>
            <a:endParaRPr sz="4400" b="0" strike="noStrike">
              <a:solidFill>
                <a:srgbClr val="FFFFFF"/>
              </a:solidFill>
              <a:latin typeface="Calibri"/>
              <a:ea typeface="Calibri"/>
              <a:cs typeface="Calibri"/>
              <a:sym typeface="Calibri"/>
            </a:endParaRPr>
          </a:p>
        </p:txBody>
      </p:sp>
      <p:sp>
        <p:nvSpPr>
          <p:cNvPr id="84" name="Google Shape;84;p4"/>
          <p:cNvSpPr txBox="1"/>
          <p:nvPr/>
        </p:nvSpPr>
        <p:spPr>
          <a:xfrm>
            <a:off x="838080" y="221292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Los algoritmos de clasificación son algoritmos de aprendizaje supervisado cuyo objetivo es predecir etiquetas de clase categóricas de las nuevas instancias.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Dos tipos principales: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binaria</a:t>
            </a:r>
            <a:r>
              <a:rPr lang="en-US" sz="1400" b="0" i="0" u="none" strike="noStrike" cap="none">
                <a:solidFill>
                  <a:srgbClr val="FFFFFF"/>
                </a:solidFill>
                <a:latin typeface="Calibri"/>
                <a:ea typeface="Calibri"/>
                <a:cs typeface="Calibri"/>
                <a:sym typeface="Calibri"/>
              </a:rPr>
              <a:t>: solo hay dos clases posibles. Ejemplo: correo spam o no spam (</a:t>
            </a:r>
            <a:r>
              <a:rPr lang="en-US">
                <a:solidFill>
                  <a:srgbClr val="FFFFFF"/>
                </a:solidFill>
                <a:latin typeface="Calibri"/>
                <a:ea typeface="Calibri"/>
                <a:cs typeface="Calibri"/>
                <a:sym typeface="Calibri"/>
              </a:rPr>
              <a:t>1</a:t>
            </a:r>
            <a:r>
              <a:rPr lang="en-US" sz="1400" b="0" i="0" u="none" strike="noStrike" cap="none">
                <a:solidFill>
                  <a:srgbClr val="FFFFFF"/>
                </a:solidFill>
                <a:latin typeface="Calibri"/>
                <a:ea typeface="Calibri"/>
                <a:cs typeface="Calibri"/>
                <a:sym typeface="Calibri"/>
              </a:rPr>
              <a:t> o </a:t>
            </a:r>
            <a:r>
              <a:rPr lang="en-US">
                <a:solidFill>
                  <a:srgbClr val="FFFFFF"/>
                </a:solidFill>
                <a:latin typeface="Calibri"/>
                <a:ea typeface="Calibri"/>
                <a:cs typeface="Calibri"/>
                <a:sym typeface="Calibri"/>
              </a:rPr>
              <a:t>0</a:t>
            </a:r>
            <a:r>
              <a:rPr lang="en-US" sz="1400" b="0" i="0" u="none" strike="noStrike" cap="none">
                <a:solidFill>
                  <a:srgbClr val="FFFFFF"/>
                </a:solidFill>
                <a:latin typeface="Calibri"/>
                <a:ea typeface="Calibri"/>
                <a:cs typeface="Calibri"/>
                <a:sym typeface="Calibri"/>
              </a:rPr>
              <a:t>)</a:t>
            </a:r>
            <a:endParaRPr sz="1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multi-clase</a:t>
            </a:r>
            <a:r>
              <a:rPr lang="en-US" sz="1400" b="0" i="0" u="none" strike="noStrike" cap="none">
                <a:solidFill>
                  <a:srgbClr val="FFFFFF"/>
                </a:solidFill>
                <a:latin typeface="Calibri"/>
                <a:ea typeface="Calibri"/>
                <a:cs typeface="Calibri"/>
                <a:sym typeface="Calibri"/>
              </a:rPr>
              <a:t>: más de dos clases. Ejemplo: identificación de dígitos (0 a 9)</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pic>
        <p:nvPicPr>
          <p:cNvPr id="85" name="Google Shape;85;p4" descr="Image for post"/>
          <p:cNvPicPr preferRelativeResize="0"/>
          <p:nvPr/>
        </p:nvPicPr>
        <p:blipFill rotWithShape="1">
          <a:blip r:embed="rId3">
            <a:alphaModFix/>
          </a:blip>
          <a:srcRect/>
          <a:stretch/>
        </p:blipFill>
        <p:spPr>
          <a:xfrm>
            <a:off x="7218000" y="1806480"/>
            <a:ext cx="3781080" cy="3552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a3f30688e8_0_93"/>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Algoritmos de clasificación más comunes</a:t>
            </a:r>
            <a:endParaRPr sz="4400" b="0" strike="noStrike">
              <a:solidFill>
                <a:srgbClr val="FFFFFF"/>
              </a:solidFill>
              <a:latin typeface="Calibri"/>
              <a:ea typeface="Calibri"/>
              <a:cs typeface="Calibri"/>
              <a:sym typeface="Calibri"/>
            </a:endParaRPr>
          </a:p>
        </p:txBody>
      </p:sp>
      <p:sp>
        <p:nvSpPr>
          <p:cNvPr id="92" name="Google Shape;92;ga3f30688e8_0_93"/>
          <p:cNvSpPr txBox="1"/>
          <p:nvPr/>
        </p:nvSpPr>
        <p:spPr>
          <a:xfrm>
            <a:off x="1045280" y="2035880"/>
            <a:ext cx="5355300" cy="4486200"/>
          </a:xfrm>
          <a:prstGeom prst="rect">
            <a:avLst/>
          </a:prstGeom>
          <a:noFill/>
          <a:ln>
            <a:noFill/>
          </a:ln>
        </p:spPr>
        <p:txBody>
          <a:bodyPr spcFirstLastPara="1" wrap="square" lIns="91425" tIns="45700" rIns="91425" bIns="45700" anchor="t" anchorCtr="0">
            <a:noAutofit/>
          </a:bodyPr>
          <a:lstStyle/>
          <a:p>
            <a:pPr marL="228600" marR="0" lvl="0" indent="-323490" algn="l" rtl="0">
              <a:lnSpc>
                <a:spcPct val="90000"/>
              </a:lnSpc>
              <a:spcBef>
                <a:spcPts val="0"/>
              </a:spcBef>
              <a:spcAft>
                <a:spcPts val="0"/>
              </a:spcAft>
              <a:buClr>
                <a:srgbClr val="FFFFFF"/>
              </a:buClr>
              <a:buSzPts val="3300"/>
              <a:buFont typeface="Arial"/>
              <a:buChar char="•"/>
            </a:pPr>
            <a:r>
              <a:rPr lang="en-US" sz="3300">
                <a:solidFill>
                  <a:srgbClr val="FFFFFF"/>
                </a:solidFill>
                <a:latin typeface="Calibri"/>
                <a:ea typeface="Calibri"/>
                <a:cs typeface="Calibri"/>
                <a:sym typeface="Calibri"/>
              </a:rPr>
              <a:t>Regresión logística</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Árbol de decisión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KNN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Naive Bayes</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SVC</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Random Forest</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Deep Learning</a:t>
            </a:r>
            <a:endParaRPr sz="33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900" b="0" strike="noStrike">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1E23319D-5A2E-868A-199B-57488AA1F9A1}"/>
                  </a:ext>
                </a:extLst>
              </p14:cNvPr>
              <p14:cNvContentPartPr/>
              <p14:nvPr/>
            </p14:nvContentPartPr>
            <p14:xfrm>
              <a:off x="5036040" y="2159640"/>
              <a:ext cx="686160" cy="258840"/>
            </p14:xfrm>
          </p:contentPart>
        </mc:Choice>
        <mc:Fallback>
          <p:pic>
            <p:nvPicPr>
              <p:cNvPr id="2" name="Entrada de lápiz 1">
                <a:extLst>
                  <a:ext uri="{FF2B5EF4-FFF2-40B4-BE49-F238E27FC236}">
                    <a16:creationId xmlns:a16="http://schemas.microsoft.com/office/drawing/2014/main" id="{1E23319D-5A2E-868A-199B-57488AA1F9A1}"/>
                  </a:ext>
                </a:extLst>
              </p:cNvPr>
              <p:cNvPicPr/>
              <p:nvPr/>
            </p:nvPicPr>
            <p:blipFill>
              <a:blip r:embed="rId4"/>
              <a:stretch>
                <a:fillRect/>
              </a:stretch>
            </p:blipFill>
            <p:spPr>
              <a:xfrm>
                <a:off x="5026680" y="2150280"/>
                <a:ext cx="704880" cy="2775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a3f30688e8_0_0"/>
          <p:cNvSpPr txBox="1"/>
          <p:nvPr/>
        </p:nvSpPr>
        <p:spPr>
          <a:xfrm>
            <a:off x="4265280" y="2766240"/>
            <a:ext cx="3661200" cy="1325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6600">
                <a:solidFill>
                  <a:srgbClr val="FF0000"/>
                </a:solidFill>
                <a:latin typeface="Calibri"/>
                <a:ea typeface="Calibri"/>
                <a:cs typeface="Calibri"/>
                <a:sym typeface="Calibri"/>
              </a:rPr>
              <a:t>Métricas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Accuracy</a:t>
            </a:r>
            <a:endParaRPr sz="4400" b="0" strike="noStrike">
              <a:solidFill>
                <a:srgbClr val="FFFFFF"/>
              </a:solidFill>
              <a:latin typeface="Calibri"/>
              <a:ea typeface="Calibri"/>
              <a:cs typeface="Calibri"/>
              <a:sym typeface="Calibri"/>
            </a:endParaRPr>
          </a:p>
        </p:txBody>
      </p:sp>
      <p:sp>
        <p:nvSpPr>
          <p:cNvPr id="105" name="Google Shape;105;p8"/>
          <p:cNvSpPr txBox="1"/>
          <p:nvPr/>
        </p:nvSpPr>
        <p:spPr>
          <a:xfrm>
            <a:off x="838075" y="1690200"/>
            <a:ext cx="10102200" cy="21675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Simplemente cantidad de aciertos vs fallos.</a:t>
            </a: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Accuracy = nº aciertos en predicción/total muestras predicción</a:t>
            </a:r>
            <a:endParaRPr sz="2000" b="0" strike="noStrike">
              <a:solidFill>
                <a:srgbClr val="FFFFFF"/>
              </a:solidFill>
              <a:latin typeface="Calibri"/>
              <a:ea typeface="Calibri"/>
              <a:cs typeface="Calibri"/>
              <a:sym typeface="Calibri"/>
            </a:endParaRPr>
          </a:p>
        </p:txBody>
      </p:sp>
      <p:pic>
        <p:nvPicPr>
          <p:cNvPr id="106" name="Google Shape;106;p8"/>
          <p:cNvPicPr preferRelativeResize="0"/>
          <p:nvPr/>
        </p:nvPicPr>
        <p:blipFill rotWithShape="1">
          <a:blip r:embed="rId3">
            <a:alphaModFix/>
          </a:blip>
          <a:srcRect l="17777" r="43759"/>
          <a:stretch/>
        </p:blipFill>
        <p:spPr>
          <a:xfrm>
            <a:off x="3750425" y="3131600"/>
            <a:ext cx="4572001" cy="1389175"/>
          </a:xfrm>
          <a:prstGeom prst="rect">
            <a:avLst/>
          </a:prstGeom>
          <a:noFill/>
          <a:ln>
            <a:noFill/>
          </a:ln>
        </p:spPr>
      </p:pic>
      <p:sp>
        <p:nvSpPr>
          <p:cNvPr id="107" name="Google Shape;107;p8"/>
          <p:cNvSpPr txBox="1"/>
          <p:nvPr/>
        </p:nvSpPr>
        <p:spPr>
          <a:xfrm>
            <a:off x="838075" y="5022625"/>
            <a:ext cx="10102200" cy="1665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¿Cómo se qué clasificador es el mejor? El que tenga un accuracy mas alto… Veamos si es así</a:t>
            </a:r>
            <a:endParaRPr sz="2000" b="0" strike="noStrike">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9168F189-5B06-FD4E-FFCC-806238B63E49}"/>
                  </a:ext>
                </a:extLst>
              </p14:cNvPr>
              <p14:cNvContentPartPr/>
              <p14:nvPr/>
            </p14:nvContentPartPr>
            <p14:xfrm>
              <a:off x="3609360" y="737640"/>
              <a:ext cx="2349360" cy="531720"/>
            </p14:xfrm>
          </p:contentPart>
        </mc:Choice>
        <mc:Fallback>
          <p:pic>
            <p:nvPicPr>
              <p:cNvPr id="2" name="Entrada de lápiz 1">
                <a:extLst>
                  <a:ext uri="{FF2B5EF4-FFF2-40B4-BE49-F238E27FC236}">
                    <a16:creationId xmlns:a16="http://schemas.microsoft.com/office/drawing/2014/main" id="{9168F189-5B06-FD4E-FFCC-806238B63E49}"/>
                  </a:ext>
                </a:extLst>
              </p:cNvPr>
              <p:cNvPicPr/>
              <p:nvPr/>
            </p:nvPicPr>
            <p:blipFill>
              <a:blip r:embed="rId5"/>
              <a:stretch>
                <a:fillRect/>
              </a:stretch>
            </p:blipFill>
            <p:spPr>
              <a:xfrm>
                <a:off x="3600000" y="728280"/>
                <a:ext cx="2368080" cy="5504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a3f30688e8_0_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La importancia de la métrica</a:t>
            </a:r>
            <a:endParaRPr sz="4400" b="0" strike="noStrike">
              <a:solidFill>
                <a:srgbClr val="FFFFFF"/>
              </a:solidFill>
              <a:latin typeface="Calibri"/>
              <a:ea typeface="Calibri"/>
              <a:cs typeface="Calibri"/>
              <a:sym typeface="Calibri"/>
            </a:endParaRPr>
          </a:p>
        </p:txBody>
      </p:sp>
      <p:sp>
        <p:nvSpPr>
          <p:cNvPr id="114" name="Google Shape;114;ga3f30688e8_0_8"/>
          <p:cNvSpPr txBox="1"/>
          <p:nvPr/>
        </p:nvSpPr>
        <p:spPr>
          <a:xfrm>
            <a:off x="838075" y="1690200"/>
            <a:ext cx="10102200" cy="820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Imagina que tienes pacientes en una consulta y el objetivo es clasificar si tienen diabetes o no. El % de los que tienen diabetes vs los que no tienen es:.</a:t>
            </a:r>
            <a:endParaRPr sz="2000" b="1">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115" name="Google Shape;115;ga3f30688e8_0_8"/>
          <p:cNvPicPr preferRelativeResize="0"/>
          <p:nvPr/>
        </p:nvPicPr>
        <p:blipFill>
          <a:blip r:embed="rId3">
            <a:alphaModFix/>
          </a:blip>
          <a:stretch>
            <a:fillRect/>
          </a:stretch>
        </p:blipFill>
        <p:spPr>
          <a:xfrm>
            <a:off x="1001350" y="2877925"/>
            <a:ext cx="4080325" cy="3215375"/>
          </a:xfrm>
          <a:prstGeom prst="rect">
            <a:avLst/>
          </a:prstGeom>
          <a:noFill/>
          <a:ln>
            <a:noFill/>
          </a:ln>
        </p:spPr>
      </p:pic>
      <p:sp>
        <p:nvSpPr>
          <p:cNvPr id="116" name="Google Shape;116;ga3f30688e8_0_8"/>
          <p:cNvSpPr txBox="1"/>
          <p:nvPr/>
        </p:nvSpPr>
        <p:spPr>
          <a:xfrm>
            <a:off x="5430425" y="4469900"/>
            <a:ext cx="5223900" cy="2695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100" b="1">
                <a:solidFill>
                  <a:srgbClr val="FFFFFF"/>
                </a:solidFill>
                <a:latin typeface="Calibri"/>
                <a:ea typeface="Calibri"/>
                <a:cs typeface="Calibri"/>
                <a:sym typeface="Calibri"/>
              </a:rPr>
              <a:t>¿Posibles soluciones?</a:t>
            </a:r>
            <a:endParaRPr sz="2100" b="1">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Cambiar la métrica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Conseguir más datos :)</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Resampling: o bien ponemos copias de los elementos de la clase desfavorecida, o eliminamos registros de la más poblada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Generar datos sintéticos</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sp>
        <p:nvSpPr>
          <p:cNvPr id="117" name="Google Shape;117;ga3f30688e8_0_8"/>
          <p:cNvSpPr txBox="1"/>
          <p:nvPr/>
        </p:nvSpPr>
        <p:spPr>
          <a:xfrm>
            <a:off x="5308025" y="2669925"/>
            <a:ext cx="5468700" cy="148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Calculamos el accuracy: 97% de precisión. Que modelo más bueno!!!</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El objetivo del clasificador es que diferencie bien entre las dos clases</a:t>
            </a:r>
            <a:endParaRPr sz="2000">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12FC32A2-654B-62F8-D0FE-7680B481ADEF}"/>
                  </a:ext>
                </a:extLst>
              </p14:cNvPr>
              <p14:cNvContentPartPr/>
              <p14:nvPr/>
            </p14:nvContentPartPr>
            <p14:xfrm>
              <a:off x="318240" y="3600"/>
              <a:ext cx="11873160" cy="6153480"/>
            </p14:xfrm>
          </p:contentPart>
        </mc:Choice>
        <mc:Fallback>
          <p:pic>
            <p:nvPicPr>
              <p:cNvPr id="2" name="Entrada de lápiz 1">
                <a:extLst>
                  <a:ext uri="{FF2B5EF4-FFF2-40B4-BE49-F238E27FC236}">
                    <a16:creationId xmlns:a16="http://schemas.microsoft.com/office/drawing/2014/main" id="{12FC32A2-654B-62F8-D0FE-7680B481ADEF}"/>
                  </a:ext>
                </a:extLst>
              </p:cNvPr>
              <p:cNvPicPr/>
              <p:nvPr/>
            </p:nvPicPr>
            <p:blipFill>
              <a:blip r:embed="rId5"/>
              <a:stretch>
                <a:fillRect/>
              </a:stretch>
            </p:blipFill>
            <p:spPr>
              <a:xfrm>
                <a:off x="308880" y="-5760"/>
                <a:ext cx="11891880" cy="6172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10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Matriz de confusión</a:t>
            </a:r>
            <a:endParaRPr sz="4400" b="0" strike="noStrike">
              <a:solidFill>
                <a:srgbClr val="FFFFFF"/>
              </a:solidFill>
              <a:latin typeface="Calibri"/>
              <a:ea typeface="Calibri"/>
              <a:cs typeface="Calibri"/>
              <a:sym typeface="Calibri"/>
            </a:endParaRPr>
          </a:p>
        </p:txBody>
      </p:sp>
      <p:sp>
        <p:nvSpPr>
          <p:cNvPr id="124" name="Google Shape;124;p9"/>
          <p:cNvSpPr txBox="1"/>
          <p:nvPr/>
        </p:nvSpPr>
        <p:spPr>
          <a:xfrm>
            <a:off x="838076" y="1496725"/>
            <a:ext cx="10134600" cy="2628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Muy</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útil</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todo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problemas</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clasificación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binaria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Vemos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una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tabla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tal</a:t>
            </a:r>
            <a:r>
              <a:rPr lang="en-US" sz="1600" dirty="0">
                <a:solidFill>
                  <a:srgbClr val="FFFFFF"/>
                </a:solidFill>
                <a:latin typeface="Calibri"/>
                <a:ea typeface="Calibri"/>
                <a:cs typeface="Calibri"/>
                <a:sym typeface="Calibri"/>
              </a:rPr>
              <a:t> se </a:t>
            </a:r>
            <a:r>
              <a:rPr lang="en-US" sz="1600" dirty="0" err="1">
                <a:solidFill>
                  <a:srgbClr val="FFFFFF"/>
                </a:solidFill>
                <a:latin typeface="Calibri"/>
                <a:ea typeface="Calibri"/>
                <a:cs typeface="Calibri"/>
                <a:sym typeface="Calibri"/>
              </a:rPr>
              <a:t>comporta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el</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modelo</a:t>
            </a:r>
            <a:r>
              <a:rPr lang="en-US" sz="1600" dirty="0">
                <a:solidFill>
                  <a:srgbClr val="FFFFFF"/>
                </a:solidFill>
                <a:latin typeface="Calibri"/>
                <a:ea typeface="Calibri"/>
                <a:cs typeface="Calibri"/>
                <a:sym typeface="Calibri"/>
              </a:rPr>
              <a:t> para </a:t>
            </a:r>
            <a:r>
              <a:rPr lang="en-US" sz="1600" dirty="0" err="1">
                <a:solidFill>
                  <a:srgbClr val="FFFFFF"/>
                </a:solidFill>
                <a:latin typeface="Calibri"/>
                <a:ea typeface="Calibri"/>
                <a:cs typeface="Calibri"/>
                <a:sym typeface="Calibri"/>
              </a:rPr>
              <a:t>cada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clase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filas</a:t>
            </a:r>
            <a:r>
              <a:rPr lang="en-US" sz="1600" dirty="0">
                <a:solidFill>
                  <a:srgbClr val="FFFFFF"/>
                </a:solidFill>
                <a:latin typeface="Calibri"/>
                <a:ea typeface="Calibri"/>
                <a:cs typeface="Calibri"/>
                <a:sym typeface="Calibri"/>
              </a:rPr>
              <a:t> son las </a:t>
            </a:r>
            <a:r>
              <a:rPr lang="en-US" sz="1600" dirty="0" err="1">
                <a:solidFill>
                  <a:srgbClr val="FFFFFF"/>
                </a:solidFill>
                <a:latin typeface="Calibri"/>
                <a:ea typeface="Calibri"/>
                <a:cs typeface="Calibri"/>
                <a:sym typeface="Calibri"/>
              </a:rPr>
              <a:t>clases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actuales</a:t>
            </a:r>
            <a:r>
              <a:rPr lang="en-US" sz="1600" dirty="0">
                <a:solidFill>
                  <a:srgbClr val="FFFFFF"/>
                </a:solidFill>
                <a:latin typeface="Calibri"/>
                <a:ea typeface="Calibri"/>
                <a:cs typeface="Calibri"/>
                <a:sym typeface="Calibri"/>
              </a:rPr>
              <a:t> y </a:t>
            </a:r>
            <a:r>
              <a:rPr lang="en-US" sz="1600" dirty="0" err="1">
                <a:solidFill>
                  <a:srgbClr val="FFFFFF"/>
                </a:solidFill>
                <a:latin typeface="Calibri"/>
                <a:ea typeface="Calibri"/>
                <a:cs typeface="Calibri"/>
                <a:sym typeface="Calibri"/>
              </a:rPr>
              <a:t>columnas</a:t>
            </a:r>
            <a:r>
              <a:rPr lang="en-US" sz="1600" dirty="0">
                <a:solidFill>
                  <a:srgbClr val="FFFFFF"/>
                </a:solidFill>
                <a:latin typeface="Calibri"/>
                <a:ea typeface="Calibri"/>
                <a:cs typeface="Calibri"/>
                <a:sym typeface="Calibri"/>
              </a:rPr>
              <a:t> las </a:t>
            </a:r>
            <a:r>
              <a:rPr lang="en-US" sz="1600" dirty="0" err="1">
                <a:solidFill>
                  <a:srgbClr val="FFFFFF"/>
                </a:solidFill>
                <a:latin typeface="Calibri"/>
                <a:ea typeface="Calibri"/>
                <a:cs typeface="Calibri"/>
                <a:sym typeface="Calibri"/>
              </a:rPr>
              <a:t>predichas</a:t>
            </a:r>
            <a:r>
              <a:rPr lang="en-US" sz="1600" dirty="0">
                <a:solidFill>
                  <a:srgbClr val="FFFFFF"/>
                </a:solidFill>
                <a:latin typeface="Calibri"/>
                <a:ea typeface="Calibri"/>
                <a:cs typeface="Calibri"/>
                <a:sym typeface="Calibri"/>
              </a:rPr>
              <a:t>). Primero </a:t>
            </a:r>
            <a:r>
              <a:rPr lang="en-US" sz="1600" dirty="0" err="1">
                <a:solidFill>
                  <a:srgbClr val="FFFFFF"/>
                </a:solidFill>
                <a:latin typeface="Calibri"/>
                <a:ea typeface="Calibri"/>
                <a:cs typeface="Calibri"/>
                <a:sym typeface="Calibri"/>
              </a:rPr>
              <a:t>una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pequeña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aclaración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dirty="0">
                <a:solidFill>
                  <a:srgbClr val="FFFFFF"/>
                </a:solidFill>
                <a:latin typeface="Calibri"/>
                <a:ea typeface="Calibri"/>
                <a:cs typeface="Calibri"/>
                <a:sym typeface="Calibri"/>
              </a:rPr>
              <a:t> la </a:t>
            </a:r>
            <a:r>
              <a:rPr lang="en-US" sz="1600" dirty="0" err="1">
                <a:solidFill>
                  <a:srgbClr val="FFFFFF"/>
                </a:solidFill>
                <a:latin typeface="Calibri"/>
                <a:ea typeface="Calibri"/>
                <a:cs typeface="Calibri"/>
                <a:sym typeface="Calibri"/>
              </a:rPr>
              <a:t>notación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Hay que </a:t>
            </a:r>
            <a:r>
              <a:rPr lang="en-US" sz="1600" dirty="0" err="1">
                <a:solidFill>
                  <a:srgbClr val="FFFFFF"/>
                </a:solidFill>
                <a:latin typeface="Calibri"/>
                <a:ea typeface="Calibri"/>
                <a:cs typeface="Calibri"/>
                <a:sym typeface="Calibri"/>
              </a:rPr>
              <a:t>tener</a:t>
            </a:r>
            <a:r>
              <a:rPr lang="en-US" sz="1600" dirty="0">
                <a:solidFill>
                  <a:srgbClr val="FFFFFF"/>
                </a:solidFill>
                <a:latin typeface="Calibri"/>
                <a:ea typeface="Calibri"/>
                <a:cs typeface="Calibri"/>
                <a:sym typeface="Calibri"/>
              </a:rPr>
              <a:t> claro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es 1 y que es 0. 1 es la </a:t>
            </a:r>
            <a:r>
              <a:rPr lang="en-US" sz="1600" dirty="0" err="1">
                <a:solidFill>
                  <a:srgbClr val="FFFFFF"/>
                </a:solidFill>
                <a:latin typeface="Calibri"/>
                <a:ea typeface="Calibri"/>
                <a:cs typeface="Calibri"/>
                <a:sym typeface="Calibri"/>
              </a:rPr>
              <a:t>pregunta</a:t>
            </a:r>
            <a:r>
              <a:rPr lang="en-US" sz="1600" dirty="0">
                <a:solidFill>
                  <a:srgbClr val="FFFFFF"/>
                </a:solidFill>
                <a:latin typeface="Calibri"/>
                <a:ea typeface="Calibri"/>
                <a:cs typeface="Calibri"/>
                <a:sym typeface="Calibri"/>
              </a:rPr>
              <a:t> que </a:t>
            </a:r>
            <a:r>
              <a:rPr lang="en-US" sz="1600" dirty="0" err="1">
                <a:solidFill>
                  <a:srgbClr val="FFFFFF"/>
                </a:solidFill>
                <a:latin typeface="Calibri"/>
                <a:ea typeface="Calibri"/>
                <a:cs typeface="Calibri"/>
                <a:sym typeface="Calibri"/>
              </a:rPr>
              <a:t>queremos</a:t>
            </a:r>
            <a:r>
              <a:rPr lang="en-US" sz="1600" dirty="0">
                <a:solidFill>
                  <a:srgbClr val="FFFFFF"/>
                </a:solidFill>
                <a:latin typeface="Calibri"/>
                <a:ea typeface="Calibri"/>
                <a:cs typeface="Calibri"/>
                <a:sym typeface="Calibri"/>
              </a:rPr>
              <a:t> resolver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el</a:t>
            </a:r>
            <a:r>
              <a:rPr lang="en-US" sz="1600" dirty="0">
                <a:solidFill>
                  <a:srgbClr val="FFFFFF"/>
                </a:solidFill>
                <a:latin typeface="Calibri"/>
                <a:ea typeface="Calibri"/>
                <a:cs typeface="Calibri"/>
                <a:sym typeface="Calibri"/>
              </a:rPr>
              <a:t> target.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me </a:t>
            </a:r>
            <a:r>
              <a:rPr lang="en-US" sz="1600" dirty="0" err="1">
                <a:solidFill>
                  <a:srgbClr val="FFFFFF"/>
                </a:solidFill>
                <a:latin typeface="Calibri"/>
                <a:ea typeface="Calibri"/>
                <a:cs typeface="Calibri"/>
                <a:sym typeface="Calibri"/>
              </a:rPr>
              <a:t>impaga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sobrevive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el</a:t>
            </a:r>
            <a:r>
              <a:rPr lang="en-US" sz="1600" dirty="0">
                <a:solidFill>
                  <a:srgbClr val="FFFFFF"/>
                </a:solidFill>
                <a:latin typeface="Calibri"/>
                <a:ea typeface="Calibri"/>
                <a:cs typeface="Calibri"/>
                <a:sym typeface="Calibri"/>
              </a:rPr>
              <a:t> Titanic?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da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CV?</a:t>
            </a:r>
            <a:endParaRPr sz="1600" dirty="0">
              <a:solidFill>
                <a:srgbClr val="FFFFFF"/>
              </a:solidFill>
              <a:latin typeface="Calibri"/>
              <a:ea typeface="Calibri"/>
              <a:cs typeface="Calibri"/>
              <a:sym typeface="Calibri"/>
            </a:endParaRPr>
          </a:p>
          <a:p>
            <a:pPr marL="457200" marR="0" lvl="0" indent="0" algn="l" rtl="0">
              <a:lnSpc>
                <a:spcPct val="90000"/>
              </a:lnSpc>
              <a:spcBef>
                <a:spcPts val="499"/>
              </a:spcBef>
              <a:spcAft>
                <a:spcPts val="0"/>
              </a:spcAft>
              <a:buNone/>
            </a:pPr>
            <a:r>
              <a:rPr lang="en-US" sz="1600" dirty="0">
                <a:solidFill>
                  <a:srgbClr val="FFFFFF"/>
                </a:solidFill>
                <a:latin typeface="Calibri"/>
                <a:ea typeface="Calibri"/>
                <a:cs typeface="Calibri"/>
                <a:sym typeface="Calibri"/>
              </a:rPr>
              <a:t>0 es </a:t>
            </a:r>
            <a:r>
              <a:rPr lang="en-US" sz="1600" dirty="0" err="1">
                <a:solidFill>
                  <a:srgbClr val="FFFFFF"/>
                </a:solidFill>
                <a:latin typeface="Calibri"/>
                <a:ea typeface="Calibri"/>
                <a:cs typeface="Calibri"/>
                <a:sym typeface="Calibri"/>
              </a:rPr>
              <a:t>si</a:t>
            </a:r>
            <a:r>
              <a:rPr lang="en-US" sz="1600" dirty="0">
                <a:solidFill>
                  <a:srgbClr val="FFFFFF"/>
                </a:solidFill>
                <a:latin typeface="Calibri"/>
                <a:ea typeface="Calibri"/>
                <a:cs typeface="Calibri"/>
                <a:sym typeface="Calibri"/>
              </a:rPr>
              <a:t> no se da </a:t>
            </a:r>
            <a:r>
              <a:rPr lang="en-US" sz="1600" dirty="0" err="1">
                <a:solidFill>
                  <a:srgbClr val="FFFFFF"/>
                </a:solidFill>
                <a:latin typeface="Calibri"/>
                <a:ea typeface="Calibri"/>
                <a:cs typeface="Calibri"/>
                <a:sym typeface="Calibri"/>
              </a:rPr>
              <a:t>el</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caso</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Por tanto,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es 1, y </a:t>
            </a:r>
            <a:r>
              <a:rPr lang="en-US" sz="1600" dirty="0" err="1">
                <a:solidFill>
                  <a:srgbClr val="FFFFFF"/>
                </a:solidFill>
                <a:latin typeface="Calibri"/>
                <a:ea typeface="Calibri"/>
                <a:cs typeface="Calibri"/>
                <a:sym typeface="Calibri"/>
              </a:rPr>
              <a:t>negativo</a:t>
            </a:r>
            <a:r>
              <a:rPr lang="en-US" sz="1600" dirty="0">
                <a:solidFill>
                  <a:srgbClr val="FFFFFF"/>
                </a:solidFill>
                <a:latin typeface="Calibri"/>
                <a:ea typeface="Calibri"/>
                <a:cs typeface="Calibri"/>
                <a:sym typeface="Calibri"/>
              </a:rPr>
              <a:t> es 0</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Aclarado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esto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definimos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su</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matriz</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confusión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p:txBody>
      </p:sp>
      <p:pic>
        <p:nvPicPr>
          <p:cNvPr id="125" name="Google Shape;125;p9"/>
          <p:cNvPicPr preferRelativeResize="0"/>
          <p:nvPr/>
        </p:nvPicPr>
        <p:blipFill>
          <a:blip r:embed="rId3">
            <a:alphaModFix/>
          </a:blip>
          <a:stretch>
            <a:fillRect/>
          </a:stretch>
        </p:blipFill>
        <p:spPr>
          <a:xfrm>
            <a:off x="7455100" y="3552325"/>
            <a:ext cx="3612299" cy="2709226"/>
          </a:xfrm>
          <a:prstGeom prst="rect">
            <a:avLst/>
          </a:prstGeom>
          <a:noFill/>
          <a:ln>
            <a:noFill/>
          </a:ln>
        </p:spPr>
      </p:pic>
      <p:pic>
        <p:nvPicPr>
          <p:cNvPr id="126" name="Google Shape;126;p9"/>
          <p:cNvPicPr preferRelativeResize="0"/>
          <p:nvPr/>
        </p:nvPicPr>
        <p:blipFill>
          <a:blip r:embed="rId4">
            <a:alphaModFix/>
          </a:blip>
          <a:stretch>
            <a:fillRect/>
          </a:stretch>
        </p:blipFill>
        <p:spPr>
          <a:xfrm>
            <a:off x="1829900" y="4277125"/>
            <a:ext cx="3831103" cy="1984425"/>
          </a:xfrm>
          <a:prstGeom prst="rect">
            <a:avLst/>
          </a:prstGeom>
          <a:noFill/>
          <a:ln>
            <a:noFill/>
          </a:ln>
        </p:spPr>
      </p:pic>
      <p:sp>
        <p:nvSpPr>
          <p:cNvPr id="127" name="Google Shape;127;p9"/>
          <p:cNvSpPr txBox="1"/>
          <p:nvPr/>
        </p:nvSpPr>
        <p:spPr>
          <a:xfrm>
            <a:off x="7726350" y="6295550"/>
            <a:ext cx="30294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Para problemas multiclase</a:t>
            </a:r>
            <a:endParaRPr>
              <a:solidFill>
                <a:schemeClr val="lt1"/>
              </a:solidFill>
            </a:endParaRPr>
          </a:p>
        </p:txBody>
      </p:sp>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D74FF355-0F68-6A68-694C-0BAD5C558A7A}"/>
                  </a:ext>
                </a:extLst>
              </p14:cNvPr>
              <p14:cNvContentPartPr/>
              <p14:nvPr/>
            </p14:nvContentPartPr>
            <p14:xfrm>
              <a:off x="5721120" y="3600"/>
              <a:ext cx="6066000" cy="1303200"/>
            </p14:xfrm>
          </p:contentPart>
        </mc:Choice>
        <mc:Fallback>
          <p:pic>
            <p:nvPicPr>
              <p:cNvPr id="2" name="Entrada de lápiz 1">
                <a:extLst>
                  <a:ext uri="{FF2B5EF4-FFF2-40B4-BE49-F238E27FC236}">
                    <a16:creationId xmlns:a16="http://schemas.microsoft.com/office/drawing/2014/main" id="{D74FF355-0F68-6A68-694C-0BAD5C558A7A}"/>
                  </a:ext>
                </a:extLst>
              </p:cNvPr>
              <p:cNvPicPr/>
              <p:nvPr/>
            </p:nvPicPr>
            <p:blipFill>
              <a:blip r:embed="rId6"/>
              <a:stretch>
                <a:fillRect/>
              </a:stretch>
            </p:blipFill>
            <p:spPr>
              <a:xfrm>
                <a:off x="5711760" y="-5760"/>
                <a:ext cx="6084720" cy="13219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a3f30688e8_0_39"/>
          <p:cNvSpPr txBox="1"/>
          <p:nvPr/>
        </p:nvSpPr>
        <p:spPr>
          <a:xfrm>
            <a:off x="838075" y="769625"/>
            <a:ext cx="2240700" cy="58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Accuracy</a:t>
            </a:r>
            <a:endParaRPr sz="2500" b="0" strike="noStrike">
              <a:solidFill>
                <a:srgbClr val="FFFFFF"/>
              </a:solidFill>
              <a:latin typeface="Calibri"/>
              <a:ea typeface="Calibri"/>
              <a:cs typeface="Calibri"/>
              <a:sym typeface="Calibri"/>
            </a:endParaRPr>
          </a:p>
        </p:txBody>
      </p:sp>
      <p:sp>
        <p:nvSpPr>
          <p:cNvPr id="134" name="Google Shape;134;ga3f30688e8_0_39"/>
          <p:cNvSpPr txBox="1"/>
          <p:nvPr/>
        </p:nvSpPr>
        <p:spPr>
          <a:xfrm>
            <a:off x="838075" y="1131625"/>
            <a:ext cx="56943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que ha clasificado bien vs todas las muestras a clasificar</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35" name="Google Shape;135;ga3f30688e8_0_39"/>
          <p:cNvPicPr preferRelativeResize="0"/>
          <p:nvPr/>
        </p:nvPicPr>
        <p:blipFill>
          <a:blip r:embed="rId3">
            <a:alphaModFix/>
          </a:blip>
          <a:stretch>
            <a:fillRect/>
          </a:stretch>
        </p:blipFill>
        <p:spPr>
          <a:xfrm>
            <a:off x="8269075" y="939527"/>
            <a:ext cx="2722951" cy="1410423"/>
          </a:xfrm>
          <a:prstGeom prst="rect">
            <a:avLst/>
          </a:prstGeom>
          <a:noFill/>
          <a:ln>
            <a:noFill/>
          </a:ln>
        </p:spPr>
      </p:pic>
      <p:sp>
        <p:nvSpPr>
          <p:cNvPr id="136" name="Google Shape;136;ga3f30688e8_0_39"/>
          <p:cNvSpPr txBox="1"/>
          <p:nvPr/>
        </p:nvSpPr>
        <p:spPr>
          <a:xfrm>
            <a:off x="877550" y="2520200"/>
            <a:ext cx="22407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Precision</a:t>
            </a:r>
            <a:endParaRPr sz="2500" b="0" strike="noStrike">
              <a:solidFill>
                <a:srgbClr val="FFFFFF"/>
              </a:solidFill>
              <a:latin typeface="Calibri"/>
              <a:ea typeface="Calibri"/>
              <a:cs typeface="Calibri"/>
              <a:sym typeface="Calibri"/>
            </a:endParaRPr>
          </a:p>
        </p:txBody>
      </p:sp>
      <p:sp>
        <p:nvSpPr>
          <p:cNvPr id="137" name="Google Shape;137;ga3f30688e8_0_39"/>
          <p:cNvSpPr txBox="1"/>
          <p:nvPr/>
        </p:nvSpPr>
        <p:spPr>
          <a:xfrm>
            <a:off x="838075" y="286230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De los que ha predicho como 1, cuántos en realidad ha acertado</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sp>
        <p:nvSpPr>
          <p:cNvPr id="138" name="Google Shape;138;ga3f30688e8_0_39"/>
          <p:cNvSpPr/>
          <p:nvPr/>
        </p:nvSpPr>
        <p:spPr>
          <a:xfrm rot="-9137049">
            <a:off x="9277967" y="1563944"/>
            <a:ext cx="1650014" cy="682761"/>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ga3f30688e8_0_39"/>
          <p:cNvSpPr/>
          <p:nvPr/>
        </p:nvSpPr>
        <p:spPr>
          <a:xfrm rot="10800000">
            <a:off x="9134075" y="1359625"/>
            <a:ext cx="1661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0" name="Google Shape;140;ga3f30688e8_0_39"/>
          <p:cNvPicPr preferRelativeResize="0"/>
          <p:nvPr/>
        </p:nvPicPr>
        <p:blipFill rotWithShape="1">
          <a:blip r:embed="rId4">
            <a:alphaModFix/>
          </a:blip>
          <a:srcRect l="2056" t="63802" r="42946" b="11516"/>
          <a:stretch/>
        </p:blipFill>
        <p:spPr>
          <a:xfrm>
            <a:off x="967025" y="1644300"/>
            <a:ext cx="3572076" cy="582300"/>
          </a:xfrm>
          <a:prstGeom prst="rect">
            <a:avLst/>
          </a:prstGeom>
          <a:noFill/>
          <a:ln>
            <a:noFill/>
          </a:ln>
        </p:spPr>
      </p:pic>
      <p:pic>
        <p:nvPicPr>
          <p:cNvPr id="141" name="Google Shape;141;ga3f30688e8_0_39"/>
          <p:cNvPicPr preferRelativeResize="0"/>
          <p:nvPr/>
        </p:nvPicPr>
        <p:blipFill rotWithShape="1">
          <a:blip r:embed="rId4">
            <a:alphaModFix/>
          </a:blip>
          <a:srcRect l="3124" t="9005" r="39752" b="66313"/>
          <a:stretch/>
        </p:blipFill>
        <p:spPr>
          <a:xfrm>
            <a:off x="937425" y="3526475"/>
            <a:ext cx="4193750" cy="658175"/>
          </a:xfrm>
          <a:prstGeom prst="rect">
            <a:avLst/>
          </a:prstGeom>
          <a:noFill/>
          <a:ln>
            <a:noFill/>
          </a:ln>
        </p:spPr>
      </p:pic>
      <p:pic>
        <p:nvPicPr>
          <p:cNvPr id="142" name="Google Shape;142;ga3f30688e8_0_39"/>
          <p:cNvPicPr preferRelativeResize="0"/>
          <p:nvPr/>
        </p:nvPicPr>
        <p:blipFill>
          <a:blip r:embed="rId3">
            <a:alphaModFix/>
          </a:blip>
          <a:stretch>
            <a:fillRect/>
          </a:stretch>
        </p:blipFill>
        <p:spPr>
          <a:xfrm>
            <a:off x="8225926" y="2729497"/>
            <a:ext cx="2809249" cy="1455150"/>
          </a:xfrm>
          <a:prstGeom prst="rect">
            <a:avLst/>
          </a:prstGeom>
          <a:noFill/>
          <a:ln>
            <a:noFill/>
          </a:ln>
        </p:spPr>
      </p:pic>
      <p:sp>
        <p:nvSpPr>
          <p:cNvPr id="143" name="Google Shape;143;ga3f30688e8_0_39"/>
          <p:cNvSpPr/>
          <p:nvPr/>
        </p:nvSpPr>
        <p:spPr>
          <a:xfrm rot="-9137504">
            <a:off x="10216248" y="36124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ga3f30688e8_0_39"/>
          <p:cNvSpPr/>
          <p:nvPr/>
        </p:nvSpPr>
        <p:spPr>
          <a:xfrm rot="10800000">
            <a:off x="10130350" y="3177375"/>
            <a:ext cx="740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5" name="Google Shape;145;ga3f30688e8_0_39"/>
          <p:cNvPicPr preferRelativeResize="0"/>
          <p:nvPr/>
        </p:nvPicPr>
        <p:blipFill>
          <a:blip r:embed="rId3">
            <a:alphaModFix/>
          </a:blip>
          <a:stretch>
            <a:fillRect/>
          </a:stretch>
        </p:blipFill>
        <p:spPr>
          <a:xfrm>
            <a:off x="8269076" y="4564197"/>
            <a:ext cx="2809249" cy="1455150"/>
          </a:xfrm>
          <a:prstGeom prst="rect">
            <a:avLst/>
          </a:prstGeom>
          <a:noFill/>
          <a:ln>
            <a:noFill/>
          </a:ln>
        </p:spPr>
      </p:pic>
      <p:sp>
        <p:nvSpPr>
          <p:cNvPr id="146" name="Google Shape;146;ga3f30688e8_0_39"/>
          <p:cNvSpPr/>
          <p:nvPr/>
        </p:nvSpPr>
        <p:spPr>
          <a:xfrm rot="-9137504">
            <a:off x="10259398" y="54471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ga3f30688e8_0_39"/>
          <p:cNvSpPr/>
          <p:nvPr/>
        </p:nvSpPr>
        <p:spPr>
          <a:xfrm rot="10800000">
            <a:off x="9245900" y="5496275"/>
            <a:ext cx="1667700" cy="4731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ga3f30688e8_0_39"/>
          <p:cNvSpPr txBox="1"/>
          <p:nvPr/>
        </p:nvSpPr>
        <p:spPr>
          <a:xfrm>
            <a:off x="877550" y="4459550"/>
            <a:ext cx="35721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Recall o Sensibilidad</a:t>
            </a:r>
            <a:endParaRPr sz="2500" b="0" strike="noStrike">
              <a:solidFill>
                <a:srgbClr val="FFFFFF"/>
              </a:solidFill>
              <a:latin typeface="Calibri"/>
              <a:ea typeface="Calibri"/>
              <a:cs typeface="Calibri"/>
              <a:sym typeface="Calibri"/>
            </a:endParaRPr>
          </a:p>
        </p:txBody>
      </p:sp>
      <p:sp>
        <p:nvSpPr>
          <p:cNvPr id="149" name="Google Shape;149;ga3f30688e8_0_39"/>
          <p:cNvSpPr txBox="1"/>
          <p:nvPr/>
        </p:nvSpPr>
        <p:spPr>
          <a:xfrm>
            <a:off x="838075" y="480165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positivos que he clasificado bien vs todos los positivos que había</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50" name="Google Shape;150;ga3f30688e8_0_39"/>
          <p:cNvPicPr preferRelativeResize="0"/>
          <p:nvPr/>
        </p:nvPicPr>
        <p:blipFill rotWithShape="1">
          <a:blip r:embed="rId4">
            <a:alphaModFix/>
          </a:blip>
          <a:srcRect l="1998" t="38000" r="39559" b="37620"/>
          <a:stretch/>
        </p:blipFill>
        <p:spPr>
          <a:xfrm>
            <a:off x="961825" y="5525250"/>
            <a:ext cx="4774908" cy="723600"/>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17CEA19F-6F87-EA46-E6B2-E08C8EE0557D}"/>
                  </a:ext>
                </a:extLst>
              </p14:cNvPr>
              <p14:cNvContentPartPr/>
              <p14:nvPr/>
            </p14:nvContentPartPr>
            <p14:xfrm>
              <a:off x="3707640" y="483840"/>
              <a:ext cx="4356000" cy="5726160"/>
            </p14:xfrm>
          </p:contentPart>
        </mc:Choice>
        <mc:Fallback>
          <p:pic>
            <p:nvPicPr>
              <p:cNvPr id="2" name="Entrada de lápiz 1">
                <a:extLst>
                  <a:ext uri="{FF2B5EF4-FFF2-40B4-BE49-F238E27FC236}">
                    <a16:creationId xmlns:a16="http://schemas.microsoft.com/office/drawing/2014/main" id="{17CEA19F-6F87-EA46-E6B2-E08C8EE0557D}"/>
                  </a:ext>
                </a:extLst>
              </p:cNvPr>
              <p:cNvPicPr/>
              <p:nvPr/>
            </p:nvPicPr>
            <p:blipFill>
              <a:blip r:embed="rId6"/>
              <a:stretch>
                <a:fillRect/>
              </a:stretch>
            </p:blipFill>
            <p:spPr>
              <a:xfrm>
                <a:off x="3698280" y="474480"/>
                <a:ext cx="4374720" cy="5744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Entrada de lápiz 2">
                <a:extLst>
                  <a:ext uri="{FF2B5EF4-FFF2-40B4-BE49-F238E27FC236}">
                    <a16:creationId xmlns:a16="http://schemas.microsoft.com/office/drawing/2014/main" id="{314623D4-86BD-183B-AC99-85C4FB9DDD75}"/>
                  </a:ext>
                </a:extLst>
              </p14:cNvPr>
              <p14:cNvContentPartPr/>
              <p14:nvPr/>
            </p14:nvContentPartPr>
            <p14:xfrm>
              <a:off x="5706720" y="3319920"/>
              <a:ext cx="594720" cy="396000"/>
            </p14:xfrm>
          </p:contentPart>
        </mc:Choice>
        <mc:Fallback>
          <p:pic>
            <p:nvPicPr>
              <p:cNvPr id="3" name="Entrada de lápiz 2">
                <a:extLst>
                  <a:ext uri="{FF2B5EF4-FFF2-40B4-BE49-F238E27FC236}">
                    <a16:creationId xmlns:a16="http://schemas.microsoft.com/office/drawing/2014/main" id="{314623D4-86BD-183B-AC99-85C4FB9DDD75}"/>
                  </a:ext>
                </a:extLst>
              </p:cNvPr>
              <p:cNvPicPr/>
              <p:nvPr/>
            </p:nvPicPr>
            <p:blipFill>
              <a:blip r:embed="rId8"/>
              <a:stretch>
                <a:fillRect/>
              </a:stretch>
            </p:blipFill>
            <p:spPr>
              <a:xfrm>
                <a:off x="5697360" y="3310560"/>
                <a:ext cx="613440" cy="41472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1556</Words>
  <Application>Microsoft Office PowerPoint</Application>
  <PresentationFormat>Panorámica</PresentationFormat>
  <Paragraphs>181</Paragraphs>
  <Slides>17</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VT</dc:creator>
  <cp:lastModifiedBy>Alberto Becerra Tomé</cp:lastModifiedBy>
  <cp:revision>3</cp:revision>
  <dcterms:created xsi:type="dcterms:W3CDTF">2020-05-12T19:48:30Z</dcterms:created>
  <dcterms:modified xsi:type="dcterms:W3CDTF">2023-05-03T12:26:07Z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