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60" r:id="rId4"/>
    <p:sldId id="257" r:id="rId5"/>
    <p:sldId id="261" r:id="rId6"/>
    <p:sldId id="258" r:id="rId7"/>
    <p:sldId id="262" r:id="rId8"/>
    <p:sldId id="263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F0C02C-BFF7-42CD-B98D-D0146575E11A}"/>
              </a:ext>
            </a:extLst>
          </p:cNvPr>
          <p:cNvSpPr txBox="1"/>
          <p:nvPr/>
        </p:nvSpPr>
        <p:spPr>
          <a:xfrm>
            <a:off x="2682240" y="2110085"/>
            <a:ext cx="377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>
                    <a:lumMod val="95000"/>
                  </a:schemeClr>
                </a:solidFill>
              </a:rPr>
              <a:t>RAMP UP</a:t>
            </a:r>
            <a:endParaRPr lang="es-E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5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Data Science Toolkit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Jupyter notebook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Git/Github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Pycharm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Python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Basics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Colecciones (listas, tuplas, diccionarios, sets)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Flujos de control: if/else, for, while, try/except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Matemáticas para data science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Fundamentos de la probabilidad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Álgebra lineal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Estadística descriptiva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Otros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Markdown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662360" y="340560"/>
            <a:ext cx="40183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Data Science Toolkit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Pycharm. Entorno de desarrollo de empresa: scripting, debugging.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Python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Programación orientada a objetos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Utilización de módulos y librerías de terceros.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Matemáticas para data science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Cálculo de probabilidades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Análisis descriptivo y métricas a aplicar en un EDA.</a:t>
            </a:r>
            <a:endParaRPr lang="es-ES" sz="1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Otros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SQL: Acceso al tipo de BD más utilizada en las empresas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F0C02C-BFF7-42CD-B98D-D0146575E11A}"/>
              </a:ext>
            </a:extLst>
          </p:cNvPr>
          <p:cNvSpPr txBox="1"/>
          <p:nvPr/>
        </p:nvSpPr>
        <p:spPr>
          <a:xfrm>
            <a:off x="1485900" y="2110085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>
                    <a:lumMod val="95000"/>
                  </a:schemeClr>
                </a:solidFill>
              </a:rPr>
              <a:t>DATA ANALYSIS</a:t>
            </a:r>
            <a:endParaRPr lang="es-E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Manejo de datos matriciales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DataFrames pandas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Merge, pivot, missings, filter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Matplotlib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Seaborn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Plotly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Dash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Power BI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Lectura/Escritura archivos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Atacar APIs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Web Scrapping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Archivos JSON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Feature Engineering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Escalar y estandarizar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Manejo de variables categóricas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Trabajar con series temporales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62360" y="340560"/>
            <a:ext cx="40183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Comprender el contenido de un dataset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Limpiar un dataset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Reshape de datasets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Cómo realizar una analítica descriptiva de tus datos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Aprender a elegir qué gráfica necesito en cada momento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Dashboards interactivos y gratuitos con Python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Realizar un EDA de manera rápida con una herramienta de BI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Montar un dashboard interactivo con una herramienta de BI líder del mercado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>
                <a:solidFill>
                  <a:srgbClr val="CCCCCC"/>
                </a:solidFill>
                <a:latin typeface="Arial"/>
                <a:ea typeface="Arial"/>
              </a:rPr>
              <a:t>Aprender a buscar tus propias fuentes de datos, sin importar el formato ni el origen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Utilizar servicios de datos publicados mediante una API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Lectura/escritura y manejo de los estándares de archivos más utilizados.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Feature Engineering &amp; Otros</a:t>
            </a:r>
            <a:endParaRPr lang="es-ES" sz="11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Tratar variables categóricas como numércias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Utilizar el eje tiempo para la analítica.</a:t>
            </a:r>
            <a:endParaRPr lang="es-ES" sz="1000" b="0" strike="noStrike" spc="-1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>
                <a:solidFill>
                  <a:srgbClr val="CCCCCC"/>
                </a:solidFill>
                <a:latin typeface="Arial"/>
                <a:ea typeface="Arial"/>
              </a:rPr>
              <a:t>Crear tu primer programa perfectamente funcional, mediante un IDE profesional</a:t>
            </a:r>
            <a:endParaRPr lang="es-E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F0C02C-BFF7-42CD-B98D-D0146575E11A}"/>
              </a:ext>
            </a:extLst>
          </p:cNvPr>
          <p:cNvSpPr txBox="1"/>
          <p:nvPr/>
        </p:nvSpPr>
        <p:spPr>
          <a:xfrm>
            <a:off x="769620" y="2110085"/>
            <a:ext cx="760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>
                    <a:lumMod val="95000"/>
                  </a:schemeClr>
                </a:solidFill>
              </a:rPr>
              <a:t>MACHINE LEARNING</a:t>
            </a:r>
            <a:endParaRPr lang="es-E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Algoritmos de clasificación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Algoritmos de regresión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Ensembles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Grid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 &amp; Pipelines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Feat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.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Engineering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outliers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NLP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</a:t>
            </a:r>
            <a:r>
              <a:rPr lang="es" sz="1100" b="1" spc="-1" dirty="0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o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KMeans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PCA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Feat. Selection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Time Series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Propiedades y feat. engineering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ARIMA y Auto_ARIMA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LSTM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Deep </a:t>
            </a:r>
            <a:r>
              <a:rPr lang="es-ES" sz="11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Learning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RRNN para clasificación y regresión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RRNN convolucionales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Transfer-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Learning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62360" y="340560"/>
            <a:ext cx="40183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y limpieza de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dataset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 de cara a entrenar un modelo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Predicción de 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targets a partir de una serie de variables, de manera automática.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Automatización del entren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amiento de modelos mediante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GridSearch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y Pipelines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No </a:t>
            </a:r>
            <a:r>
              <a:rPr lang="es" sz="1100" b="1" spc="-1" dirty="0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Segmentación de los datos automáticamente mediante un algoritmo de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clustering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Técnicas de selección de variables, útiles para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datasets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muy grandes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Time Series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Trabajar con datos temporales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Análisis de la estacionalidad, estacionariedad, tendencia y ruido de un TS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Predicciones y proyecciones de TS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Deep </a:t>
            </a:r>
            <a:r>
              <a:rPr lang="es-ES" sz="11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Learning</a:t>
            </a:r>
            <a:endParaRPr lang="es-ES" sz="1100" b="1" strike="noStrike" spc="-1" dirty="0">
              <a:solidFill>
                <a:srgbClr val="FFFFFF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Cómo utilizar RRNN para problemas más complejos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Pre</a:t>
            </a:r>
            <a:r>
              <a:rPr lang="es" sz="1000" i="1" spc="-1" dirty="0">
                <a:solidFill>
                  <a:srgbClr val="CCCCCC"/>
                </a:solidFill>
                <a:latin typeface="Arial"/>
              </a:rPr>
              <a:t>dicción de imágenes mediante RRNN Convolucionales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49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F0C02C-BFF7-42CD-B98D-D0146575E11A}"/>
              </a:ext>
            </a:extLst>
          </p:cNvPr>
          <p:cNvSpPr txBox="1"/>
          <p:nvPr/>
        </p:nvSpPr>
        <p:spPr>
          <a:xfrm>
            <a:off x="769620" y="2194947"/>
            <a:ext cx="760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>
                    <a:lumMod val="95000"/>
                  </a:schemeClr>
                </a:solidFill>
              </a:rPr>
              <a:t>Data &amp; Business</a:t>
            </a:r>
            <a:endParaRPr lang="es-E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4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Productivización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APIs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 con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Flask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AWS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Cloud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AWS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Storytelling</a:t>
            </a:r>
            <a:endParaRPr lang="es-ES" sz="1100" spc="-1" dirty="0">
              <a:solidFill>
                <a:srgbClr val="FFFFFF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Big Data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Spark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Hadoop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19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579</Words>
  <Application>Microsoft Office PowerPoint</Application>
  <PresentationFormat>Presentación en pantalla (16:9)</PresentationFormat>
  <Paragraphs>164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Daniel Ortiz</cp:lastModifiedBy>
  <cp:revision>7</cp:revision>
  <dcterms:modified xsi:type="dcterms:W3CDTF">2020-12-18T11:30:07Z</dcterms:modified>
  <dc:language>es-ES</dc:language>
</cp:coreProperties>
</file>